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0" r:id="rId14"/>
  </p:sldIdLst>
  <p:sldSz cx="12192000" cy="6858000"/>
  <p:notesSz cx="6858000" cy="9144000"/>
  <p:embeddedFontLst>
    <p:embeddedFont>
      <p:font typeface="Source Han Sans CN Bold" panose="02010600030101010101" charset="-122"/>
      <p:regular r:id="rId15"/>
    </p:embeddedFont>
    <p:embeddedFont>
      <p:font typeface="HelloFont WenYiHei" panose="02010600030101010101" charset="-122"/>
      <p:regular r:id="rId16"/>
    </p:embeddedFont>
    <p:embeddedFont>
      <p:font typeface="OPPOSans R" panose="02010600030101010101" charset="-122"/>
      <p:regular r:id="rId17"/>
    </p:embeddedFont>
    <p:embeddedFont>
      <p:font typeface="等线" panose="02010600030101010101" pitchFamily="2" charset="-122"/>
      <p:regular r:id="rId18"/>
      <p:bold r:id="rId19"/>
    </p:embeddedFont>
    <p:embeddedFont>
      <p:font typeface="OPPOSans B" panose="02010600030101010101" charset="-122"/>
      <p:regular r:id="rId20"/>
    </p:embeddedFont>
    <p:embeddedFont>
      <p:font typeface="Source Han Sans CN Regular" panose="02010600030101010101" charset="-122"/>
      <p:regular r:id="rId2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7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2061699" y="-4310382"/>
            <a:ext cx="9397220" cy="9397220"/>
          </a:xfrm>
          <a:prstGeom prst="ellipse">
            <a:avLst/>
          </a:prstGeom>
          <a:gradFill>
            <a:gsLst>
              <a:gs pos="0">
                <a:schemeClr val="accent2">
                  <a:alpha val="28000"/>
                </a:schemeClr>
              </a:gs>
              <a:gs pos="63000">
                <a:schemeClr val="accent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20530956" flipH="1">
            <a:off x="-195099" y="1698255"/>
            <a:ext cx="1101398" cy="2409928"/>
          </a:xfrm>
          <a:custGeom>
            <a:avLst/>
            <a:gdLst>
              <a:gd name="connsiteX0" fmla="*/ 1005840 w 2011680"/>
              <a:gd name="connsiteY0" fmla="*/ 0 h 5822818"/>
              <a:gd name="connsiteX1" fmla="*/ 849975 w 2011680"/>
              <a:gd name="connsiteY1" fmla="*/ 162808 h 5822818"/>
              <a:gd name="connsiteX2" fmla="*/ 0 w 2011680"/>
              <a:gd name="connsiteY2" fmla="*/ 2911409 h 5822818"/>
              <a:gd name="connsiteX3" fmla="*/ 849975 w 2011680"/>
              <a:gd name="connsiteY3" fmla="*/ 5660010 h 5822818"/>
              <a:gd name="connsiteX4" fmla="*/ 1005840 w 2011680"/>
              <a:gd name="connsiteY4" fmla="*/ 5822818 h 5822818"/>
              <a:gd name="connsiteX5" fmla="*/ 1161705 w 2011680"/>
              <a:gd name="connsiteY5" fmla="*/ 5660010 h 5822818"/>
              <a:gd name="connsiteX6" fmla="*/ 2011680 w 2011680"/>
              <a:gd name="connsiteY6" fmla="*/ 2911409 h 5822818"/>
              <a:gd name="connsiteX7" fmla="*/ 1161705 w 2011680"/>
              <a:gd name="connsiteY7" fmla="*/ 162808 h 5822818"/>
            </a:gdLst>
            <a:ahLst/>
            <a:cxnLst/>
            <a:rect l="l" t="t" r="r" b="b"/>
            <a:pathLst>
              <a:path w="2011680" h="5822818">
                <a:moveTo>
                  <a:pt x="1005840" y="0"/>
                </a:moveTo>
                <a:lnTo>
                  <a:pt x="849975" y="162808"/>
                </a:lnTo>
                <a:cubicBezTo>
                  <a:pt x="337161" y="758484"/>
                  <a:pt x="0" y="1767248"/>
                  <a:pt x="0" y="2911409"/>
                </a:cubicBezTo>
                <a:cubicBezTo>
                  <a:pt x="0" y="4055570"/>
                  <a:pt x="337161" y="5064335"/>
                  <a:pt x="849975" y="5660010"/>
                </a:cubicBezTo>
                <a:lnTo>
                  <a:pt x="1005840" y="5822818"/>
                </a:lnTo>
                <a:lnTo>
                  <a:pt x="1161705" y="5660010"/>
                </a:lnTo>
                <a:cubicBezTo>
                  <a:pt x="1674519" y="5064335"/>
                  <a:pt x="2011680" y="4055570"/>
                  <a:pt x="2011680" y="2911409"/>
                </a:cubicBezTo>
                <a:cubicBezTo>
                  <a:pt x="2011680" y="1767248"/>
                  <a:pt x="1674519" y="758484"/>
                  <a:pt x="1161705" y="16280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582037" y="-124649"/>
            <a:ext cx="4116065" cy="3926152"/>
            <a:chOff x="-582037" y="-124649"/>
            <a:chExt cx="4116065" cy="3926152"/>
          </a:xfrm>
        </p:grpSpPr>
        <p:sp>
          <p:nvSpPr>
            <p:cNvPr id="6" name="标题 1"/>
            <p:cNvSpPr txBox="1"/>
            <p:nvPr/>
          </p:nvSpPr>
          <p:spPr>
            <a:xfrm rot="19019843">
              <a:off x="774540" y="2101473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 rot="1739843">
              <a:off x="-328858" y="1260002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 rot="6059843">
              <a:off x="174336" y="-3206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 rot="10379843">
              <a:off x="1549659" y="56842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0" name="标题 1"/>
            <p:cNvSpPr txBox="1"/>
            <p:nvPr/>
          </p:nvSpPr>
          <p:spPr>
            <a:xfrm rot="14699843">
              <a:off x="1893455" y="1364425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1" name="标题 1"/>
          <p:cNvSpPr txBox="1"/>
          <p:nvPr/>
        </p:nvSpPr>
        <p:spPr>
          <a:xfrm rot="2502461" flipH="1">
            <a:off x="868914" y="4359470"/>
            <a:ext cx="1129713" cy="1996968"/>
          </a:xfrm>
          <a:custGeom>
            <a:avLst/>
            <a:gdLst>
              <a:gd name="connsiteX0" fmla="*/ 1005840 w 2011680"/>
              <a:gd name="connsiteY0" fmla="*/ 0 h 5822818"/>
              <a:gd name="connsiteX1" fmla="*/ 849975 w 2011680"/>
              <a:gd name="connsiteY1" fmla="*/ 162808 h 5822818"/>
              <a:gd name="connsiteX2" fmla="*/ 0 w 2011680"/>
              <a:gd name="connsiteY2" fmla="*/ 2911409 h 5822818"/>
              <a:gd name="connsiteX3" fmla="*/ 849975 w 2011680"/>
              <a:gd name="connsiteY3" fmla="*/ 5660010 h 5822818"/>
              <a:gd name="connsiteX4" fmla="*/ 1005840 w 2011680"/>
              <a:gd name="connsiteY4" fmla="*/ 5822818 h 5822818"/>
              <a:gd name="connsiteX5" fmla="*/ 1161705 w 2011680"/>
              <a:gd name="connsiteY5" fmla="*/ 5660010 h 5822818"/>
              <a:gd name="connsiteX6" fmla="*/ 2011680 w 2011680"/>
              <a:gd name="connsiteY6" fmla="*/ 2911409 h 5822818"/>
              <a:gd name="connsiteX7" fmla="*/ 1161705 w 2011680"/>
              <a:gd name="connsiteY7" fmla="*/ 162808 h 5822818"/>
            </a:gdLst>
            <a:ahLst/>
            <a:cxnLst/>
            <a:rect l="l" t="t" r="r" b="b"/>
            <a:pathLst>
              <a:path w="2011680" h="5822818">
                <a:moveTo>
                  <a:pt x="1005840" y="0"/>
                </a:moveTo>
                <a:lnTo>
                  <a:pt x="849975" y="162808"/>
                </a:lnTo>
                <a:cubicBezTo>
                  <a:pt x="337161" y="758484"/>
                  <a:pt x="0" y="1767248"/>
                  <a:pt x="0" y="2911409"/>
                </a:cubicBezTo>
                <a:cubicBezTo>
                  <a:pt x="0" y="4055570"/>
                  <a:pt x="337161" y="5064335"/>
                  <a:pt x="849975" y="5660010"/>
                </a:cubicBezTo>
                <a:lnTo>
                  <a:pt x="1005840" y="5822818"/>
                </a:lnTo>
                <a:lnTo>
                  <a:pt x="1161705" y="5660010"/>
                </a:lnTo>
                <a:cubicBezTo>
                  <a:pt x="1674519" y="5064335"/>
                  <a:pt x="2011680" y="4055570"/>
                  <a:pt x="2011680" y="2911409"/>
                </a:cubicBezTo>
                <a:cubicBezTo>
                  <a:pt x="2011680" y="1767248"/>
                  <a:pt x="1674519" y="758484"/>
                  <a:pt x="1161705" y="16280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753628" y="1767839"/>
            <a:ext cx="663692" cy="5090160"/>
          </a:xfrm>
          <a:custGeom>
            <a:avLst/>
            <a:gdLst>
              <a:gd name="connsiteX0" fmla="*/ 0 w 663692"/>
              <a:gd name="connsiteY0" fmla="*/ 0 h 5090160"/>
              <a:gd name="connsiteX1" fmla="*/ 152400 w 663692"/>
              <a:gd name="connsiteY1" fmla="*/ 5090160 h 5090160"/>
            </a:gdLst>
            <a:ahLst/>
            <a:cxnLst/>
            <a:rect l="l" t="t" r="r" b="b"/>
            <a:pathLst>
              <a:path w="663692" h="5090160">
                <a:moveTo>
                  <a:pt x="0" y="0"/>
                </a:moveTo>
                <a:cubicBezTo>
                  <a:pt x="535940" y="1140460"/>
                  <a:pt x="1102360" y="3103880"/>
                  <a:pt x="152400" y="5090160"/>
                </a:cubicBezTo>
              </a:path>
            </a:pathLst>
          </a:cu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783697">
            <a:off x="644749" y="894188"/>
            <a:ext cx="1481046" cy="1358628"/>
          </a:xfrm>
          <a:custGeom>
            <a:avLst/>
            <a:gdLst>
              <a:gd name="connsiteX0" fmla="*/ 845579 w 2563872"/>
              <a:gd name="connsiteY0" fmla="*/ 0 h 2351953"/>
              <a:gd name="connsiteX1" fmla="*/ 1501771 w 2563872"/>
              <a:gd name="connsiteY1" fmla="*/ 903171 h 2351953"/>
              <a:gd name="connsiteX2" fmla="*/ 2447048 w 2563872"/>
              <a:gd name="connsiteY2" fmla="*/ 216387 h 2351953"/>
              <a:gd name="connsiteX3" fmla="*/ 1747358 w 2563872"/>
              <a:gd name="connsiteY3" fmla="*/ 1179428 h 2351953"/>
              <a:gd name="connsiteX4" fmla="*/ 2563872 w 2563872"/>
              <a:gd name="connsiteY4" fmla="*/ 1772660 h 2351953"/>
              <a:gd name="connsiteX5" fmla="*/ 1552120 w 2563872"/>
              <a:gd name="connsiteY5" fmla="*/ 1443922 h 2351953"/>
              <a:gd name="connsiteX6" fmla="*/ 1257083 w 2563872"/>
              <a:gd name="connsiteY6" fmla="*/ 2351953 h 2351953"/>
              <a:gd name="connsiteX7" fmla="*/ 1257083 w 2563872"/>
              <a:gd name="connsiteY7" fmla="*/ 1370445 h 2351953"/>
              <a:gd name="connsiteX8" fmla="*/ 0 w 2563872"/>
              <a:gd name="connsiteY8" fmla="*/ 1370445 h 2351953"/>
              <a:gd name="connsiteX9" fmla="*/ 1167597 w 2563872"/>
              <a:gd name="connsiteY9" fmla="*/ 991070 h 2351953"/>
              <a:gd name="connsiteX10" fmla="*/ 845579 w 2563872"/>
              <a:gd name="connsiteY10" fmla="*/ 0 h 2351953"/>
            </a:gdLst>
            <a:ahLst/>
            <a:cxnLst/>
            <a:rect l="l" t="t" r="r" b="b"/>
            <a:pathLst>
              <a:path w="2563872" h="2351953">
                <a:moveTo>
                  <a:pt x="845579" y="0"/>
                </a:moveTo>
                <a:lnTo>
                  <a:pt x="1501771" y="903171"/>
                </a:lnTo>
                <a:lnTo>
                  <a:pt x="2447048" y="216387"/>
                </a:lnTo>
                <a:lnTo>
                  <a:pt x="1747358" y="1179428"/>
                </a:lnTo>
                <a:lnTo>
                  <a:pt x="2563872" y="1772660"/>
                </a:lnTo>
                <a:lnTo>
                  <a:pt x="1552120" y="1443922"/>
                </a:lnTo>
                <a:lnTo>
                  <a:pt x="1257083" y="2351953"/>
                </a:lnTo>
                <a:lnTo>
                  <a:pt x="1257083" y="1370445"/>
                </a:lnTo>
                <a:lnTo>
                  <a:pt x="0" y="1370445"/>
                </a:lnTo>
                <a:lnTo>
                  <a:pt x="1167597" y="991070"/>
                </a:lnTo>
                <a:lnTo>
                  <a:pt x="84557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-2270863" y="1782620"/>
            <a:ext cx="11612880" cy="11612880"/>
          </a:xfrm>
          <a:prstGeom prst="ellipse">
            <a:avLst/>
          </a:prstGeom>
          <a:gradFill>
            <a:gsLst>
              <a:gs pos="0">
                <a:schemeClr val="accent1">
                  <a:alpha val="29000"/>
                </a:schemeClr>
              </a:gs>
              <a:gs pos="63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907278" y="-3817621"/>
            <a:ext cx="8427722" cy="8427722"/>
          </a:xfrm>
          <a:prstGeom prst="ellipse">
            <a:avLst/>
          </a:prstGeom>
          <a:gradFill>
            <a:gsLst>
              <a:gs pos="0">
                <a:schemeClr val="accent1">
                  <a:alpha val="29000"/>
                </a:schemeClr>
              </a:gs>
              <a:gs pos="63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149817" flipH="1">
            <a:off x="10319981" y="2978553"/>
            <a:ext cx="2629333" cy="5753145"/>
          </a:xfrm>
          <a:custGeom>
            <a:avLst/>
            <a:gdLst>
              <a:gd name="connsiteX0" fmla="*/ 1314667 w 2629333"/>
              <a:gd name="connsiteY0" fmla="*/ 0 h 5753145"/>
              <a:gd name="connsiteX1" fmla="*/ 1110945 w 2629333"/>
              <a:gd name="connsiteY1" fmla="*/ 160860 h 5753145"/>
              <a:gd name="connsiteX2" fmla="*/ 0 w 2629333"/>
              <a:gd name="connsiteY2" fmla="*/ 2876572 h 5753145"/>
              <a:gd name="connsiteX3" fmla="*/ 870770 w 2629333"/>
              <a:gd name="connsiteY3" fmla="*/ 5352984 h 5753145"/>
              <a:gd name="connsiteX4" fmla="*/ 879818 w 2629333"/>
              <a:gd name="connsiteY4" fmla="*/ 5362572 h 5753145"/>
              <a:gd name="connsiteX5" fmla="*/ 900970 w 2629333"/>
              <a:gd name="connsiteY5" fmla="*/ 5300213 h 5753145"/>
              <a:gd name="connsiteX6" fmla="*/ 1426861 w 2629333"/>
              <a:gd name="connsiteY6" fmla="*/ 2580179 h 5753145"/>
              <a:gd name="connsiteX7" fmla="*/ 1470710 w 2629333"/>
              <a:gd name="connsiteY7" fmla="*/ 970612 h 5753145"/>
              <a:gd name="connsiteX8" fmla="*/ 1468191 w 2629333"/>
              <a:gd name="connsiteY8" fmla="*/ 837170 h 5753145"/>
              <a:gd name="connsiteX9" fmla="*/ 1473221 w 2629333"/>
              <a:gd name="connsiteY9" fmla="*/ 873326 h 5753145"/>
              <a:gd name="connsiteX10" fmla="*/ 1621358 w 2629333"/>
              <a:gd name="connsiteY10" fmla="*/ 2476662 h 5753145"/>
              <a:gd name="connsiteX11" fmla="*/ 1299534 w 2629333"/>
              <a:gd name="connsiteY11" fmla="*/ 5723820 h 5753145"/>
              <a:gd name="connsiteX12" fmla="*/ 1294132 w 2629333"/>
              <a:gd name="connsiteY12" fmla="*/ 5736931 h 5753145"/>
              <a:gd name="connsiteX13" fmla="*/ 1314666 w 2629333"/>
              <a:gd name="connsiteY13" fmla="*/ 5753145 h 5753145"/>
              <a:gd name="connsiteX14" fmla="*/ 1518388 w 2629333"/>
              <a:gd name="connsiteY14" fmla="*/ 5592285 h 5753145"/>
              <a:gd name="connsiteX15" fmla="*/ 2629333 w 2629333"/>
              <a:gd name="connsiteY15" fmla="*/ 2876573 h 5753145"/>
              <a:gd name="connsiteX16" fmla="*/ 1518388 w 2629333"/>
              <a:gd name="connsiteY16" fmla="*/ 160860 h 5753145"/>
              <a:gd name="connsiteX17" fmla="*/ 1314667 w 2629333"/>
              <a:gd name="connsiteY17" fmla="*/ 0 h 5753145"/>
            </a:gdLst>
            <a:ahLst/>
            <a:cxnLst/>
            <a:rect l="l" t="t" r="r" b="b"/>
            <a:pathLst>
              <a:path w="2629333" h="5753145">
                <a:moveTo>
                  <a:pt x="1314667" y="0"/>
                </a:moveTo>
                <a:lnTo>
                  <a:pt x="1110945" y="160860"/>
                </a:lnTo>
                <a:cubicBezTo>
                  <a:pt x="440681" y="749409"/>
                  <a:pt x="0" y="1746102"/>
                  <a:pt x="0" y="2876572"/>
                </a:cubicBezTo>
                <a:cubicBezTo>
                  <a:pt x="0" y="3865735"/>
                  <a:pt x="337395" y="4752474"/>
                  <a:pt x="870770" y="5352984"/>
                </a:cubicBezTo>
                <a:lnTo>
                  <a:pt x="879818" y="5362572"/>
                </a:lnTo>
                <a:lnTo>
                  <a:pt x="900970" y="5300213"/>
                </a:lnTo>
                <a:cubicBezTo>
                  <a:pt x="1140210" y="4553735"/>
                  <a:pt x="1362836" y="3373444"/>
                  <a:pt x="1426861" y="2580179"/>
                </a:cubicBezTo>
                <a:cubicBezTo>
                  <a:pt x="1458873" y="2183546"/>
                  <a:pt x="1477376" y="1559759"/>
                  <a:pt x="1470710" y="970612"/>
                </a:cubicBezTo>
                <a:lnTo>
                  <a:pt x="1468191" y="837170"/>
                </a:lnTo>
                <a:lnTo>
                  <a:pt x="1473221" y="873326"/>
                </a:lnTo>
                <a:cubicBezTo>
                  <a:pt x="1549999" y="1457487"/>
                  <a:pt x="1605910" y="2079039"/>
                  <a:pt x="1621358" y="2476662"/>
                </a:cubicBezTo>
                <a:cubicBezTo>
                  <a:pt x="1659977" y="3470719"/>
                  <a:pt x="1524561" y="5094708"/>
                  <a:pt x="1299534" y="5723820"/>
                </a:cubicBezTo>
                <a:lnTo>
                  <a:pt x="1294132" y="5736931"/>
                </a:lnTo>
                <a:lnTo>
                  <a:pt x="1314666" y="5753145"/>
                </a:lnTo>
                <a:lnTo>
                  <a:pt x="1518388" y="5592285"/>
                </a:lnTo>
                <a:cubicBezTo>
                  <a:pt x="2188652" y="5003737"/>
                  <a:pt x="2629333" y="4007044"/>
                  <a:pt x="2629333" y="2876573"/>
                </a:cubicBezTo>
                <a:cubicBezTo>
                  <a:pt x="2629333" y="1746103"/>
                  <a:pt x="2188652" y="749409"/>
                  <a:pt x="1518388" y="160860"/>
                </a:cubicBezTo>
                <a:lnTo>
                  <a:pt x="1314667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9000">
                <a:schemeClr val="accent2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9601200" y="3535680"/>
            <a:ext cx="853440" cy="3535680"/>
          </a:xfrm>
          <a:custGeom>
            <a:avLst/>
            <a:gdLst>
              <a:gd name="connsiteX0" fmla="*/ 0 w 853440"/>
              <a:gd name="connsiteY0" fmla="*/ 0 h 3535680"/>
              <a:gd name="connsiteX1" fmla="*/ 853440 w 853440"/>
              <a:gd name="connsiteY1" fmla="*/ 3535680 h 3535680"/>
            </a:gdLst>
            <a:ahLst/>
            <a:cxnLst/>
            <a:rect l="l" t="t" r="r" b="b"/>
            <a:pathLst>
              <a:path w="853440" h="3535680">
                <a:moveTo>
                  <a:pt x="0" y="0"/>
                </a:moveTo>
                <a:cubicBezTo>
                  <a:pt x="337820" y="1201420"/>
                  <a:pt x="675640" y="2402840"/>
                  <a:pt x="853440" y="3535680"/>
                </a:cubicBezTo>
              </a:path>
            </a:pathLst>
          </a:cu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7498326" y="-168021"/>
            <a:ext cx="5775713" cy="5744858"/>
            <a:chOff x="7498326" y="-168021"/>
            <a:chExt cx="5775713" cy="5744858"/>
          </a:xfrm>
        </p:grpSpPr>
        <p:sp>
          <p:nvSpPr>
            <p:cNvPr id="19" name="标题 1"/>
            <p:cNvSpPr txBox="1"/>
            <p:nvPr/>
          </p:nvSpPr>
          <p:spPr>
            <a:xfrm>
              <a:off x="8089585" y="2996963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0" name="标题 1"/>
            <p:cNvSpPr txBox="1"/>
            <p:nvPr/>
          </p:nvSpPr>
          <p:spPr>
            <a:xfrm rot="4320000">
              <a:off x="7758565" y="1053804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1" name="标题 1"/>
            <p:cNvSpPr txBox="1"/>
            <p:nvPr/>
          </p:nvSpPr>
          <p:spPr>
            <a:xfrm rot="8640000">
              <a:off x="9505135" y="229035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2" name="标题 1"/>
            <p:cNvSpPr txBox="1"/>
            <p:nvPr/>
          </p:nvSpPr>
          <p:spPr>
            <a:xfrm rot="12960000">
              <a:off x="10875706" y="1623865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3" name="标题 1"/>
            <p:cNvSpPr txBox="1"/>
            <p:nvPr/>
          </p:nvSpPr>
          <p:spPr>
            <a:xfrm rot="17280000">
              <a:off x="9966035" y="3315320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4" name="标题 1"/>
          <p:cNvSpPr txBox="1"/>
          <p:nvPr/>
        </p:nvSpPr>
        <p:spPr>
          <a:xfrm>
            <a:off x="9106149" y="1913058"/>
            <a:ext cx="2027922" cy="1860302"/>
          </a:xfrm>
          <a:custGeom>
            <a:avLst/>
            <a:gdLst>
              <a:gd name="connsiteX0" fmla="*/ 845579 w 2563872"/>
              <a:gd name="connsiteY0" fmla="*/ 0 h 2351953"/>
              <a:gd name="connsiteX1" fmla="*/ 1501771 w 2563872"/>
              <a:gd name="connsiteY1" fmla="*/ 903171 h 2351953"/>
              <a:gd name="connsiteX2" fmla="*/ 2447048 w 2563872"/>
              <a:gd name="connsiteY2" fmla="*/ 216387 h 2351953"/>
              <a:gd name="connsiteX3" fmla="*/ 1747358 w 2563872"/>
              <a:gd name="connsiteY3" fmla="*/ 1179428 h 2351953"/>
              <a:gd name="connsiteX4" fmla="*/ 2563872 w 2563872"/>
              <a:gd name="connsiteY4" fmla="*/ 1772660 h 2351953"/>
              <a:gd name="connsiteX5" fmla="*/ 1552120 w 2563872"/>
              <a:gd name="connsiteY5" fmla="*/ 1443922 h 2351953"/>
              <a:gd name="connsiteX6" fmla="*/ 1257083 w 2563872"/>
              <a:gd name="connsiteY6" fmla="*/ 2351953 h 2351953"/>
              <a:gd name="connsiteX7" fmla="*/ 1257083 w 2563872"/>
              <a:gd name="connsiteY7" fmla="*/ 1370445 h 2351953"/>
              <a:gd name="connsiteX8" fmla="*/ 0 w 2563872"/>
              <a:gd name="connsiteY8" fmla="*/ 1370445 h 2351953"/>
              <a:gd name="connsiteX9" fmla="*/ 1167597 w 2563872"/>
              <a:gd name="connsiteY9" fmla="*/ 991070 h 2351953"/>
              <a:gd name="connsiteX10" fmla="*/ 845579 w 2563872"/>
              <a:gd name="connsiteY10" fmla="*/ 0 h 2351953"/>
            </a:gdLst>
            <a:ahLst/>
            <a:cxnLst/>
            <a:rect l="l" t="t" r="r" b="b"/>
            <a:pathLst>
              <a:path w="2563872" h="2351953">
                <a:moveTo>
                  <a:pt x="845579" y="0"/>
                </a:moveTo>
                <a:lnTo>
                  <a:pt x="1501771" y="903171"/>
                </a:lnTo>
                <a:lnTo>
                  <a:pt x="2447048" y="216387"/>
                </a:lnTo>
                <a:lnTo>
                  <a:pt x="1747358" y="1179428"/>
                </a:lnTo>
                <a:lnTo>
                  <a:pt x="2563872" y="1772660"/>
                </a:lnTo>
                <a:lnTo>
                  <a:pt x="1552120" y="1443922"/>
                </a:lnTo>
                <a:lnTo>
                  <a:pt x="1257083" y="2351953"/>
                </a:lnTo>
                <a:lnTo>
                  <a:pt x="1257083" y="1370445"/>
                </a:lnTo>
                <a:lnTo>
                  <a:pt x="0" y="1370445"/>
                </a:lnTo>
                <a:lnTo>
                  <a:pt x="1167597" y="991070"/>
                </a:lnTo>
                <a:lnTo>
                  <a:pt x="845579" y="0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19988876" flipH="1">
            <a:off x="8659054" y="5061276"/>
            <a:ext cx="1477090" cy="3231966"/>
          </a:xfrm>
          <a:custGeom>
            <a:avLst/>
            <a:gdLst>
              <a:gd name="connsiteX0" fmla="*/ 1005840 w 2011680"/>
              <a:gd name="connsiteY0" fmla="*/ 0 h 5822818"/>
              <a:gd name="connsiteX1" fmla="*/ 849975 w 2011680"/>
              <a:gd name="connsiteY1" fmla="*/ 162808 h 5822818"/>
              <a:gd name="connsiteX2" fmla="*/ 0 w 2011680"/>
              <a:gd name="connsiteY2" fmla="*/ 2911409 h 5822818"/>
              <a:gd name="connsiteX3" fmla="*/ 849975 w 2011680"/>
              <a:gd name="connsiteY3" fmla="*/ 5660010 h 5822818"/>
              <a:gd name="connsiteX4" fmla="*/ 1005840 w 2011680"/>
              <a:gd name="connsiteY4" fmla="*/ 5822818 h 5822818"/>
              <a:gd name="connsiteX5" fmla="*/ 1161705 w 2011680"/>
              <a:gd name="connsiteY5" fmla="*/ 5660010 h 5822818"/>
              <a:gd name="connsiteX6" fmla="*/ 2011680 w 2011680"/>
              <a:gd name="connsiteY6" fmla="*/ 2911409 h 5822818"/>
              <a:gd name="connsiteX7" fmla="*/ 1161705 w 2011680"/>
              <a:gd name="connsiteY7" fmla="*/ 162808 h 5822818"/>
            </a:gdLst>
            <a:ahLst/>
            <a:cxnLst/>
            <a:rect l="l" t="t" r="r" b="b"/>
            <a:pathLst>
              <a:path w="2011680" h="5822818">
                <a:moveTo>
                  <a:pt x="1005840" y="0"/>
                </a:moveTo>
                <a:lnTo>
                  <a:pt x="849975" y="162808"/>
                </a:lnTo>
                <a:cubicBezTo>
                  <a:pt x="337161" y="758484"/>
                  <a:pt x="0" y="1767248"/>
                  <a:pt x="0" y="2911409"/>
                </a:cubicBezTo>
                <a:cubicBezTo>
                  <a:pt x="0" y="4055570"/>
                  <a:pt x="337161" y="5064335"/>
                  <a:pt x="849975" y="5660010"/>
                </a:cubicBezTo>
                <a:lnTo>
                  <a:pt x="1005840" y="5822818"/>
                </a:lnTo>
                <a:lnTo>
                  <a:pt x="1161705" y="5660010"/>
                </a:lnTo>
                <a:cubicBezTo>
                  <a:pt x="1674519" y="5064335"/>
                  <a:pt x="2011680" y="4055570"/>
                  <a:pt x="2011680" y="2911409"/>
                </a:cubicBezTo>
                <a:cubicBezTo>
                  <a:pt x="2011680" y="1767248"/>
                  <a:pt x="1674519" y="758484"/>
                  <a:pt x="1161705" y="16280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1200635" y="4030337"/>
            <a:ext cx="3240209" cy="3348808"/>
            <a:chOff x="1200635" y="4030337"/>
            <a:chExt cx="3240209" cy="3348808"/>
          </a:xfrm>
        </p:grpSpPr>
        <p:sp>
          <p:nvSpPr>
            <p:cNvPr id="27" name="标题 1"/>
            <p:cNvSpPr txBox="1"/>
            <p:nvPr/>
          </p:nvSpPr>
          <p:spPr>
            <a:xfrm rot="2392280">
              <a:off x="1435390" y="5181275"/>
              <a:ext cx="1149208" cy="1149208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8" name="标题 1"/>
            <p:cNvSpPr txBox="1"/>
            <p:nvPr/>
          </p:nvSpPr>
          <p:spPr>
            <a:xfrm rot="6712280">
              <a:off x="2004827" y="4203032"/>
              <a:ext cx="1149208" cy="1149208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9" name="标题 1"/>
            <p:cNvSpPr txBox="1"/>
            <p:nvPr/>
          </p:nvSpPr>
          <p:spPr>
            <a:xfrm rot="11032280">
              <a:off x="3078191" y="4482494"/>
              <a:ext cx="1149208" cy="1149208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0" name="标题 1"/>
            <p:cNvSpPr txBox="1"/>
            <p:nvPr/>
          </p:nvSpPr>
          <p:spPr>
            <a:xfrm rot="15352280">
              <a:off x="3168757" y="5601762"/>
              <a:ext cx="1149208" cy="1149208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1" name="标题 1"/>
            <p:cNvSpPr txBox="1"/>
            <p:nvPr/>
          </p:nvSpPr>
          <p:spPr>
            <a:xfrm rot="19672280">
              <a:off x="2145183" y="6012348"/>
              <a:ext cx="1149208" cy="1149208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32" name="标题 1"/>
          <p:cNvSpPr txBox="1"/>
          <p:nvPr/>
        </p:nvSpPr>
        <p:spPr>
          <a:xfrm>
            <a:off x="1962688" y="2502305"/>
            <a:ext cx="1024538" cy="1301856"/>
          </a:xfrm>
          <a:custGeom>
            <a:avLst/>
            <a:gdLst>
              <a:gd name="connsiteX0" fmla="*/ 1452623 w 1539433"/>
              <a:gd name="connsiteY0" fmla="*/ 0 h 1956122"/>
              <a:gd name="connsiteX1" fmla="*/ 1539433 w 1539433"/>
              <a:gd name="connsiteY1" fmla="*/ 2952 h 1956122"/>
              <a:gd name="connsiteX2" fmla="*/ 1477721 w 1539433"/>
              <a:gd name="connsiteY2" fmla="*/ 5050 h 1956122"/>
              <a:gd name="connsiteX3" fmla="*/ 173620 w 1539433"/>
              <a:gd name="connsiteY3" fmla="*/ 978061 h 1956122"/>
              <a:gd name="connsiteX4" fmla="*/ 1477721 w 1539433"/>
              <a:gd name="connsiteY4" fmla="*/ 1951072 h 1956122"/>
              <a:gd name="connsiteX5" fmla="*/ 1539433 w 1539433"/>
              <a:gd name="connsiteY5" fmla="*/ 1953171 h 1956122"/>
              <a:gd name="connsiteX6" fmla="*/ 1452623 w 1539433"/>
              <a:gd name="connsiteY6" fmla="*/ 1956122 h 1956122"/>
              <a:gd name="connsiteX7" fmla="*/ 0 w 1539433"/>
              <a:gd name="connsiteY7" fmla="*/ 978061 h 1956122"/>
              <a:gd name="connsiteX8" fmla="*/ 1452623 w 1539433"/>
              <a:gd name="connsiteY8" fmla="*/ 0 h 1956122"/>
            </a:gdLst>
            <a:ahLst/>
            <a:cxnLst/>
            <a:rect l="l" t="t" r="r" b="b"/>
            <a:pathLst>
              <a:path w="1539433" h="1956122">
                <a:moveTo>
                  <a:pt x="1452623" y="0"/>
                </a:moveTo>
                <a:lnTo>
                  <a:pt x="1539433" y="2952"/>
                </a:lnTo>
                <a:lnTo>
                  <a:pt x="1477721" y="5050"/>
                </a:lnTo>
                <a:cubicBezTo>
                  <a:pt x="745226" y="55136"/>
                  <a:pt x="173620" y="471654"/>
                  <a:pt x="173620" y="978061"/>
                </a:cubicBezTo>
                <a:cubicBezTo>
                  <a:pt x="173620" y="1484469"/>
                  <a:pt x="745226" y="1900986"/>
                  <a:pt x="1477721" y="1951072"/>
                </a:cubicBezTo>
                <a:lnTo>
                  <a:pt x="1539433" y="1953171"/>
                </a:lnTo>
                <a:lnTo>
                  <a:pt x="1452623" y="1956122"/>
                </a:lnTo>
                <a:cubicBezTo>
                  <a:pt x="650361" y="1956122"/>
                  <a:pt x="0" y="1518229"/>
                  <a:pt x="0" y="978061"/>
                </a:cubicBezTo>
                <a:cubicBezTo>
                  <a:pt x="0" y="437893"/>
                  <a:pt x="650361" y="0"/>
                  <a:pt x="145262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89000">
                <a:schemeClr val="accent2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728885" flipH="1" flipV="1">
            <a:off x="8672822" y="3286829"/>
            <a:ext cx="1024538" cy="1301856"/>
          </a:xfrm>
          <a:custGeom>
            <a:avLst/>
            <a:gdLst>
              <a:gd name="connsiteX0" fmla="*/ 1452623 w 1539433"/>
              <a:gd name="connsiteY0" fmla="*/ 0 h 1956122"/>
              <a:gd name="connsiteX1" fmla="*/ 1539433 w 1539433"/>
              <a:gd name="connsiteY1" fmla="*/ 2952 h 1956122"/>
              <a:gd name="connsiteX2" fmla="*/ 1477721 w 1539433"/>
              <a:gd name="connsiteY2" fmla="*/ 5050 h 1956122"/>
              <a:gd name="connsiteX3" fmla="*/ 173620 w 1539433"/>
              <a:gd name="connsiteY3" fmla="*/ 978061 h 1956122"/>
              <a:gd name="connsiteX4" fmla="*/ 1477721 w 1539433"/>
              <a:gd name="connsiteY4" fmla="*/ 1951072 h 1956122"/>
              <a:gd name="connsiteX5" fmla="*/ 1539433 w 1539433"/>
              <a:gd name="connsiteY5" fmla="*/ 1953171 h 1956122"/>
              <a:gd name="connsiteX6" fmla="*/ 1452623 w 1539433"/>
              <a:gd name="connsiteY6" fmla="*/ 1956122 h 1956122"/>
              <a:gd name="connsiteX7" fmla="*/ 0 w 1539433"/>
              <a:gd name="connsiteY7" fmla="*/ 978061 h 1956122"/>
              <a:gd name="connsiteX8" fmla="*/ 1452623 w 1539433"/>
              <a:gd name="connsiteY8" fmla="*/ 0 h 1956122"/>
            </a:gdLst>
            <a:ahLst/>
            <a:cxnLst/>
            <a:rect l="l" t="t" r="r" b="b"/>
            <a:pathLst>
              <a:path w="1539433" h="1956122">
                <a:moveTo>
                  <a:pt x="1452623" y="0"/>
                </a:moveTo>
                <a:lnTo>
                  <a:pt x="1539433" y="2952"/>
                </a:lnTo>
                <a:lnTo>
                  <a:pt x="1477721" y="5050"/>
                </a:lnTo>
                <a:cubicBezTo>
                  <a:pt x="745226" y="55136"/>
                  <a:pt x="173620" y="471654"/>
                  <a:pt x="173620" y="978061"/>
                </a:cubicBezTo>
                <a:cubicBezTo>
                  <a:pt x="173620" y="1484469"/>
                  <a:pt x="745226" y="1900986"/>
                  <a:pt x="1477721" y="1951072"/>
                </a:cubicBezTo>
                <a:lnTo>
                  <a:pt x="1539433" y="1953171"/>
                </a:lnTo>
                <a:lnTo>
                  <a:pt x="1452623" y="1956122"/>
                </a:lnTo>
                <a:cubicBezTo>
                  <a:pt x="650361" y="1956122"/>
                  <a:pt x="0" y="1518229"/>
                  <a:pt x="0" y="978061"/>
                </a:cubicBezTo>
                <a:cubicBezTo>
                  <a:pt x="0" y="437893"/>
                  <a:pt x="650361" y="0"/>
                  <a:pt x="145262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89000">
                <a:schemeClr val="accent2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flipH="1">
            <a:off x="8228295" y="1568320"/>
            <a:ext cx="509390" cy="409346"/>
          </a:xfrm>
          <a:custGeom>
            <a:avLst/>
            <a:gdLst>
              <a:gd name="connsiteX0" fmla="*/ 329793 w 723312"/>
              <a:gd name="connsiteY0" fmla="*/ 0 h 581255"/>
              <a:gd name="connsiteX1" fmla="*/ 329997 w 723312"/>
              <a:gd name="connsiteY1" fmla="*/ 4048 h 581255"/>
              <a:gd name="connsiteX2" fmla="*/ 652061 w 723312"/>
              <a:gd name="connsiteY2" fmla="*/ 541382 h 581255"/>
              <a:gd name="connsiteX3" fmla="*/ 723312 w 723312"/>
              <a:gd name="connsiteY3" fmla="*/ 580056 h 581255"/>
              <a:gd name="connsiteX4" fmla="*/ 699561 w 723312"/>
              <a:gd name="connsiteY4" fmla="*/ 581255 h 581255"/>
              <a:gd name="connsiteX5" fmla="*/ 18506 w 723312"/>
              <a:gd name="connsiteY5" fmla="*/ 129822 h 581255"/>
              <a:gd name="connsiteX6" fmla="*/ 0 w 723312"/>
              <a:gd name="connsiteY6" fmla="*/ 70206 h 581255"/>
              <a:gd name="connsiteX7" fmla="*/ 329793 w 723312"/>
              <a:gd name="connsiteY7" fmla="*/ 0 h 581255"/>
            </a:gdLst>
            <a:ahLst/>
            <a:cxnLst/>
            <a:rect l="l" t="t" r="r" b="b"/>
            <a:pathLst>
              <a:path w="723312" h="581255">
                <a:moveTo>
                  <a:pt x="329793" y="0"/>
                </a:moveTo>
                <a:lnTo>
                  <a:pt x="329997" y="4048"/>
                </a:lnTo>
                <a:cubicBezTo>
                  <a:pt x="352708" y="227678"/>
                  <a:pt x="475110" y="421836"/>
                  <a:pt x="652061" y="541382"/>
                </a:cubicBezTo>
                <a:lnTo>
                  <a:pt x="723312" y="580056"/>
                </a:lnTo>
                <a:lnTo>
                  <a:pt x="699561" y="581255"/>
                </a:lnTo>
                <a:cubicBezTo>
                  <a:pt x="393399" y="581255"/>
                  <a:pt x="130714" y="395110"/>
                  <a:pt x="18506" y="129822"/>
                </a:cubicBezTo>
                <a:lnTo>
                  <a:pt x="0" y="70206"/>
                </a:lnTo>
                <a:lnTo>
                  <a:pt x="329793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 rot="1385325" flipH="1">
            <a:off x="8685274" y="1880384"/>
            <a:ext cx="326952" cy="262738"/>
          </a:xfrm>
          <a:custGeom>
            <a:avLst/>
            <a:gdLst>
              <a:gd name="connsiteX0" fmla="*/ 329793 w 723312"/>
              <a:gd name="connsiteY0" fmla="*/ 0 h 581255"/>
              <a:gd name="connsiteX1" fmla="*/ 329997 w 723312"/>
              <a:gd name="connsiteY1" fmla="*/ 4048 h 581255"/>
              <a:gd name="connsiteX2" fmla="*/ 652061 w 723312"/>
              <a:gd name="connsiteY2" fmla="*/ 541382 h 581255"/>
              <a:gd name="connsiteX3" fmla="*/ 723312 w 723312"/>
              <a:gd name="connsiteY3" fmla="*/ 580056 h 581255"/>
              <a:gd name="connsiteX4" fmla="*/ 699561 w 723312"/>
              <a:gd name="connsiteY4" fmla="*/ 581255 h 581255"/>
              <a:gd name="connsiteX5" fmla="*/ 18506 w 723312"/>
              <a:gd name="connsiteY5" fmla="*/ 129822 h 581255"/>
              <a:gd name="connsiteX6" fmla="*/ 0 w 723312"/>
              <a:gd name="connsiteY6" fmla="*/ 70206 h 581255"/>
              <a:gd name="connsiteX7" fmla="*/ 329793 w 723312"/>
              <a:gd name="connsiteY7" fmla="*/ 0 h 581255"/>
            </a:gdLst>
            <a:ahLst/>
            <a:cxnLst/>
            <a:rect l="l" t="t" r="r" b="b"/>
            <a:pathLst>
              <a:path w="723312" h="581255">
                <a:moveTo>
                  <a:pt x="329793" y="0"/>
                </a:moveTo>
                <a:lnTo>
                  <a:pt x="329997" y="4048"/>
                </a:lnTo>
                <a:cubicBezTo>
                  <a:pt x="352708" y="227678"/>
                  <a:pt x="475110" y="421836"/>
                  <a:pt x="652061" y="541382"/>
                </a:cubicBezTo>
                <a:lnTo>
                  <a:pt x="723312" y="580056"/>
                </a:lnTo>
                <a:lnTo>
                  <a:pt x="699561" y="581255"/>
                </a:lnTo>
                <a:cubicBezTo>
                  <a:pt x="393399" y="581255"/>
                  <a:pt x="130714" y="395110"/>
                  <a:pt x="18506" y="129822"/>
                </a:cubicBezTo>
                <a:lnTo>
                  <a:pt x="0" y="70206"/>
                </a:lnTo>
                <a:lnTo>
                  <a:pt x="329793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2431458" y="2636520"/>
            <a:ext cx="681358" cy="865786"/>
          </a:xfrm>
          <a:custGeom>
            <a:avLst/>
            <a:gdLst>
              <a:gd name="connsiteX0" fmla="*/ 1452623 w 1539433"/>
              <a:gd name="connsiteY0" fmla="*/ 0 h 1956122"/>
              <a:gd name="connsiteX1" fmla="*/ 1539433 w 1539433"/>
              <a:gd name="connsiteY1" fmla="*/ 2952 h 1956122"/>
              <a:gd name="connsiteX2" fmla="*/ 1477721 w 1539433"/>
              <a:gd name="connsiteY2" fmla="*/ 5050 h 1956122"/>
              <a:gd name="connsiteX3" fmla="*/ 173620 w 1539433"/>
              <a:gd name="connsiteY3" fmla="*/ 978061 h 1956122"/>
              <a:gd name="connsiteX4" fmla="*/ 1477721 w 1539433"/>
              <a:gd name="connsiteY4" fmla="*/ 1951072 h 1956122"/>
              <a:gd name="connsiteX5" fmla="*/ 1539433 w 1539433"/>
              <a:gd name="connsiteY5" fmla="*/ 1953171 h 1956122"/>
              <a:gd name="connsiteX6" fmla="*/ 1452623 w 1539433"/>
              <a:gd name="connsiteY6" fmla="*/ 1956122 h 1956122"/>
              <a:gd name="connsiteX7" fmla="*/ 0 w 1539433"/>
              <a:gd name="connsiteY7" fmla="*/ 978061 h 1956122"/>
              <a:gd name="connsiteX8" fmla="*/ 1452623 w 1539433"/>
              <a:gd name="connsiteY8" fmla="*/ 0 h 1956122"/>
            </a:gdLst>
            <a:ahLst/>
            <a:cxnLst/>
            <a:rect l="l" t="t" r="r" b="b"/>
            <a:pathLst>
              <a:path w="1539433" h="1956122">
                <a:moveTo>
                  <a:pt x="1452623" y="0"/>
                </a:moveTo>
                <a:lnTo>
                  <a:pt x="1539433" y="2952"/>
                </a:lnTo>
                <a:lnTo>
                  <a:pt x="1477721" y="5050"/>
                </a:lnTo>
                <a:cubicBezTo>
                  <a:pt x="745226" y="55136"/>
                  <a:pt x="173620" y="471654"/>
                  <a:pt x="173620" y="978061"/>
                </a:cubicBezTo>
                <a:cubicBezTo>
                  <a:pt x="173620" y="1484469"/>
                  <a:pt x="745226" y="1900986"/>
                  <a:pt x="1477721" y="1951072"/>
                </a:cubicBezTo>
                <a:lnTo>
                  <a:pt x="1539433" y="1953171"/>
                </a:lnTo>
                <a:lnTo>
                  <a:pt x="1452623" y="1956122"/>
                </a:lnTo>
                <a:cubicBezTo>
                  <a:pt x="650361" y="1956122"/>
                  <a:pt x="0" y="1518229"/>
                  <a:pt x="0" y="978061"/>
                </a:cubicBezTo>
                <a:cubicBezTo>
                  <a:pt x="0" y="437893"/>
                  <a:pt x="650361" y="0"/>
                  <a:pt x="145262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89000">
                <a:schemeClr val="accent2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 rot="728885" flipH="1" flipV="1">
            <a:off x="8599716" y="3434396"/>
            <a:ext cx="576388" cy="732402"/>
          </a:xfrm>
          <a:custGeom>
            <a:avLst/>
            <a:gdLst>
              <a:gd name="connsiteX0" fmla="*/ 1452623 w 1539433"/>
              <a:gd name="connsiteY0" fmla="*/ 0 h 1956122"/>
              <a:gd name="connsiteX1" fmla="*/ 1539433 w 1539433"/>
              <a:gd name="connsiteY1" fmla="*/ 2952 h 1956122"/>
              <a:gd name="connsiteX2" fmla="*/ 1477721 w 1539433"/>
              <a:gd name="connsiteY2" fmla="*/ 5050 h 1956122"/>
              <a:gd name="connsiteX3" fmla="*/ 173620 w 1539433"/>
              <a:gd name="connsiteY3" fmla="*/ 978061 h 1956122"/>
              <a:gd name="connsiteX4" fmla="*/ 1477721 w 1539433"/>
              <a:gd name="connsiteY4" fmla="*/ 1951072 h 1956122"/>
              <a:gd name="connsiteX5" fmla="*/ 1539433 w 1539433"/>
              <a:gd name="connsiteY5" fmla="*/ 1953171 h 1956122"/>
              <a:gd name="connsiteX6" fmla="*/ 1452623 w 1539433"/>
              <a:gd name="connsiteY6" fmla="*/ 1956122 h 1956122"/>
              <a:gd name="connsiteX7" fmla="*/ 0 w 1539433"/>
              <a:gd name="connsiteY7" fmla="*/ 978061 h 1956122"/>
              <a:gd name="connsiteX8" fmla="*/ 1452623 w 1539433"/>
              <a:gd name="connsiteY8" fmla="*/ 0 h 1956122"/>
            </a:gdLst>
            <a:ahLst/>
            <a:cxnLst/>
            <a:rect l="l" t="t" r="r" b="b"/>
            <a:pathLst>
              <a:path w="1539433" h="1956122">
                <a:moveTo>
                  <a:pt x="1452623" y="0"/>
                </a:moveTo>
                <a:lnTo>
                  <a:pt x="1539433" y="2952"/>
                </a:lnTo>
                <a:lnTo>
                  <a:pt x="1477721" y="5050"/>
                </a:lnTo>
                <a:cubicBezTo>
                  <a:pt x="745226" y="55136"/>
                  <a:pt x="173620" y="471654"/>
                  <a:pt x="173620" y="978061"/>
                </a:cubicBezTo>
                <a:cubicBezTo>
                  <a:pt x="173620" y="1484469"/>
                  <a:pt x="745226" y="1900986"/>
                  <a:pt x="1477721" y="1951072"/>
                </a:cubicBezTo>
                <a:lnTo>
                  <a:pt x="1539433" y="1953171"/>
                </a:lnTo>
                <a:lnTo>
                  <a:pt x="1452623" y="1956122"/>
                </a:lnTo>
                <a:cubicBezTo>
                  <a:pt x="650361" y="1956122"/>
                  <a:pt x="0" y="1518229"/>
                  <a:pt x="0" y="978061"/>
                </a:cubicBezTo>
                <a:cubicBezTo>
                  <a:pt x="0" y="437893"/>
                  <a:pt x="650361" y="0"/>
                  <a:pt x="145262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89000">
                <a:schemeClr val="accent2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5420787" y="5495143"/>
            <a:ext cx="1780233" cy="1826907"/>
            <a:chOff x="5420787" y="5495143"/>
            <a:chExt cx="1780233" cy="1826907"/>
          </a:xfrm>
        </p:grpSpPr>
        <p:sp>
          <p:nvSpPr>
            <p:cNvPr id="39" name="标题 1"/>
            <p:cNvSpPr txBox="1"/>
            <p:nvPr/>
          </p:nvSpPr>
          <p:spPr>
            <a:xfrm rot="7156989">
              <a:off x="5928311" y="5609203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0" name="标题 1"/>
            <p:cNvSpPr txBox="1"/>
            <p:nvPr/>
          </p:nvSpPr>
          <p:spPr>
            <a:xfrm rot="11476989">
              <a:off x="6514041" y="5817951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1" name="标题 1"/>
            <p:cNvSpPr txBox="1"/>
            <p:nvPr/>
          </p:nvSpPr>
          <p:spPr>
            <a:xfrm rot="15796989">
              <a:off x="6471480" y="6425775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2" name="标题 1"/>
            <p:cNvSpPr txBox="1"/>
            <p:nvPr/>
          </p:nvSpPr>
          <p:spPr>
            <a:xfrm rot="20116989">
              <a:off x="5876220" y="6587662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3" name="标题 1"/>
            <p:cNvSpPr txBox="1"/>
            <p:nvPr/>
          </p:nvSpPr>
          <p:spPr>
            <a:xfrm rot="2836989">
              <a:off x="5551183" y="6076380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065085" y="-1973195"/>
            <a:ext cx="3875295" cy="3854592"/>
            <a:chOff x="2065085" y="-1973195"/>
            <a:chExt cx="3875295" cy="3854592"/>
          </a:xfrm>
        </p:grpSpPr>
        <p:sp>
          <p:nvSpPr>
            <p:cNvPr id="45" name="标题 1"/>
            <p:cNvSpPr txBox="1"/>
            <p:nvPr/>
          </p:nvSpPr>
          <p:spPr>
            <a:xfrm>
              <a:off x="2461798" y="150394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6" name="标题 1"/>
            <p:cNvSpPr txBox="1"/>
            <p:nvPr/>
          </p:nvSpPr>
          <p:spPr>
            <a:xfrm rot="4320000">
              <a:off x="2239696" y="-1153395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7" name="标题 1"/>
            <p:cNvSpPr txBox="1"/>
            <p:nvPr/>
          </p:nvSpPr>
          <p:spPr>
            <a:xfrm rot="8640000">
              <a:off x="3411581" y="-1706785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8" name="标题 1"/>
            <p:cNvSpPr txBox="1"/>
            <p:nvPr/>
          </p:nvSpPr>
          <p:spPr>
            <a:xfrm rot="12960000">
              <a:off x="4331185" y="-770905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9" name="标题 1"/>
            <p:cNvSpPr txBox="1"/>
            <p:nvPr/>
          </p:nvSpPr>
          <p:spPr>
            <a:xfrm rot="17280000">
              <a:off x="3720829" y="364001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50" name="标题 1"/>
          <p:cNvSpPr txBox="1"/>
          <p:nvPr/>
        </p:nvSpPr>
        <p:spPr>
          <a:xfrm>
            <a:off x="4392600" y="2981809"/>
            <a:ext cx="3093720" cy="738222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3" name="标题 1"/>
          <p:cNvSpPr txBox="1"/>
          <p:nvPr/>
        </p:nvSpPr>
        <p:spPr>
          <a:xfrm>
            <a:off x="4740173" y="4900588"/>
            <a:ext cx="140725" cy="140725"/>
          </a:xfrm>
          <a:prstGeom prst="star4">
            <a:avLst/>
          </a:prstGeom>
          <a:solidFill>
            <a:schemeClr val="tx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4" name="标题 1"/>
          <p:cNvSpPr txBox="1"/>
          <p:nvPr/>
        </p:nvSpPr>
        <p:spPr>
          <a:xfrm>
            <a:off x="7311103" y="4900588"/>
            <a:ext cx="140725" cy="140725"/>
          </a:xfrm>
          <a:prstGeom prst="star4">
            <a:avLst/>
          </a:prstGeom>
          <a:solidFill>
            <a:schemeClr val="tx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5" name="标题 1"/>
          <p:cNvSpPr txBox="1"/>
          <p:nvPr/>
        </p:nvSpPr>
        <p:spPr>
          <a:xfrm>
            <a:off x="3905499" y="5542505"/>
            <a:ext cx="2252027" cy="431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6" name="标题 1"/>
          <p:cNvSpPr txBox="1"/>
          <p:nvPr/>
        </p:nvSpPr>
        <p:spPr>
          <a:xfrm>
            <a:off x="3736382" y="5497975"/>
            <a:ext cx="520860" cy="52086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7" name="标题 1"/>
          <p:cNvSpPr txBox="1"/>
          <p:nvPr/>
        </p:nvSpPr>
        <p:spPr>
          <a:xfrm>
            <a:off x="6413327" y="5542505"/>
            <a:ext cx="2042292" cy="431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8" name="标题 1"/>
          <p:cNvSpPr txBox="1"/>
          <p:nvPr/>
        </p:nvSpPr>
        <p:spPr>
          <a:xfrm>
            <a:off x="6373083" y="5497975"/>
            <a:ext cx="520860" cy="52086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9" name="标题 1"/>
          <p:cNvSpPr txBox="1"/>
          <p:nvPr/>
        </p:nvSpPr>
        <p:spPr>
          <a:xfrm>
            <a:off x="6509332" y="5634224"/>
            <a:ext cx="248362" cy="248362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0" name="标题 1"/>
          <p:cNvSpPr txBox="1"/>
          <p:nvPr/>
        </p:nvSpPr>
        <p:spPr>
          <a:xfrm>
            <a:off x="3882173" y="5634224"/>
            <a:ext cx="229278" cy="248362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1" name="标题 1"/>
          <p:cNvSpPr txBox="1"/>
          <p:nvPr/>
        </p:nvSpPr>
        <p:spPr>
          <a:xfrm>
            <a:off x="5212471" y="5529108"/>
            <a:ext cx="717908" cy="45859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2" name="标题 1"/>
          <p:cNvSpPr txBox="1"/>
          <p:nvPr/>
        </p:nvSpPr>
        <p:spPr>
          <a:xfrm>
            <a:off x="7569575" y="5529108"/>
            <a:ext cx="868950" cy="45859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 smtClean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Regular"/>
                <a:ea typeface="Source Han Sans CN Regular"/>
                <a:cs typeface="Source Han Sans CN Regular"/>
              </a:rPr>
              <a:t>2025.5</a:t>
            </a:r>
            <a:endParaRPr kumimoji="1" lang="zh-CN" altLang="en-US"/>
          </a:p>
        </p:txBody>
      </p:sp>
      <p:sp>
        <p:nvSpPr>
          <p:cNvPr id="63" name="标题 1"/>
          <p:cNvSpPr txBox="1"/>
          <p:nvPr/>
        </p:nvSpPr>
        <p:spPr>
          <a:xfrm>
            <a:off x="4310406" y="5529108"/>
            <a:ext cx="1629830" cy="45859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 smtClean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Regular"/>
                <a:ea typeface="Source Han Sans CN Regular"/>
                <a:cs typeface="Source Han Sans CN Regular"/>
              </a:rPr>
              <a:t>主讲人</a:t>
            </a:r>
            <a:r>
              <a:rPr kumimoji="1" lang="zh-CN" altLang="en-US" sz="1600" smtClean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Regular"/>
                <a:ea typeface="Source Han Sans CN Regular"/>
                <a:cs typeface="Source Han Sans CN Regular"/>
              </a:rPr>
              <a:t>：刘抒湉</a:t>
            </a:r>
            <a:endParaRPr kumimoji="1" lang="zh-CN" altLang="en-US"/>
          </a:p>
        </p:txBody>
      </p:sp>
      <p:sp>
        <p:nvSpPr>
          <p:cNvPr id="64" name="标题 1"/>
          <p:cNvSpPr txBox="1"/>
          <p:nvPr/>
        </p:nvSpPr>
        <p:spPr>
          <a:xfrm>
            <a:off x="6972103" y="5529108"/>
            <a:ext cx="857971" cy="45859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Regular"/>
                <a:ea typeface="Source Han Sans CN Regular"/>
                <a:cs typeface="Source Han Sans CN Regular"/>
              </a:rPr>
              <a:t>时间：</a:t>
            </a:r>
            <a:endParaRPr kumimoji="1" lang="zh-CN" altLang="en-US"/>
          </a:p>
        </p:txBody>
      </p:sp>
      <p:sp>
        <p:nvSpPr>
          <p:cNvPr id="65" name="标题 1"/>
          <p:cNvSpPr txBox="1"/>
          <p:nvPr/>
        </p:nvSpPr>
        <p:spPr>
          <a:xfrm>
            <a:off x="2858560" y="2639631"/>
            <a:ext cx="6474881" cy="203838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3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Northeastern Chinese Cuisine – A Taste of Land and Legacy</a:t>
            </a:r>
            <a:endParaRPr kumimoji="1" lang="zh-CN" altLang="en-US"/>
          </a:p>
        </p:txBody>
      </p:sp>
      <p:sp>
        <p:nvSpPr>
          <p:cNvPr id="66" name="标题 1"/>
          <p:cNvSpPr txBox="1"/>
          <p:nvPr/>
        </p:nvSpPr>
        <p:spPr>
          <a:xfrm>
            <a:off x="4792072" y="1861058"/>
            <a:ext cx="2607856" cy="7790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endParaRPr kumimoji="1" lang="zh-CN" altLang="en-US" sz="4800">
              <a:ln w="12700">
                <a:noFill/>
              </a:ln>
              <a:gradFill>
                <a:gsLst>
                  <a:gs pos="0">
                    <a:srgbClr val="0896C8">
                      <a:alpha val="29000"/>
                    </a:srgbClr>
                  </a:gs>
                  <a:gs pos="100000">
                    <a:srgbClr val="0896C8">
                      <a:alpha val="0"/>
                    </a:srgbClr>
                  </a:gs>
                </a:gsLst>
                <a:lin ang="5400000" scaled="0"/>
              </a:gradFill>
              <a:latin typeface="Source Han Sans CN Bold"/>
              <a:ea typeface="Source Han Sans CN Bold"/>
              <a:cs typeface="Source Han Sans CN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1309812" y="-5316058"/>
            <a:ext cx="11612880" cy="11612880"/>
          </a:xfrm>
          <a:prstGeom prst="ellipse">
            <a:avLst/>
          </a:prstGeom>
          <a:gradFill>
            <a:gsLst>
              <a:gs pos="0">
                <a:schemeClr val="accent1">
                  <a:alpha val="29000"/>
                </a:schemeClr>
              </a:gs>
              <a:gs pos="63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112413" y="853245"/>
            <a:ext cx="4327738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Iron Pot Stewed Goose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0" y="0"/>
            <a:ext cx="388620" cy="69635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flipH="1">
            <a:off x="226695" y="556461"/>
            <a:ext cx="323850" cy="2797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323" y="1877007"/>
            <a:ext cx="5408774" cy="337170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2061699" y="-4310382"/>
            <a:ext cx="9397220" cy="9397220"/>
          </a:xfrm>
          <a:prstGeom prst="ellipse">
            <a:avLst/>
          </a:prstGeom>
          <a:gradFill>
            <a:gsLst>
              <a:gs pos="0">
                <a:schemeClr val="accent2">
                  <a:alpha val="28000"/>
                </a:schemeClr>
              </a:gs>
              <a:gs pos="63000">
                <a:schemeClr val="accent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20530956" flipH="1">
            <a:off x="-195099" y="1698255"/>
            <a:ext cx="1101398" cy="2409928"/>
          </a:xfrm>
          <a:custGeom>
            <a:avLst/>
            <a:gdLst>
              <a:gd name="connsiteX0" fmla="*/ 1005840 w 2011680"/>
              <a:gd name="connsiteY0" fmla="*/ 0 h 5822818"/>
              <a:gd name="connsiteX1" fmla="*/ 849975 w 2011680"/>
              <a:gd name="connsiteY1" fmla="*/ 162808 h 5822818"/>
              <a:gd name="connsiteX2" fmla="*/ 0 w 2011680"/>
              <a:gd name="connsiteY2" fmla="*/ 2911409 h 5822818"/>
              <a:gd name="connsiteX3" fmla="*/ 849975 w 2011680"/>
              <a:gd name="connsiteY3" fmla="*/ 5660010 h 5822818"/>
              <a:gd name="connsiteX4" fmla="*/ 1005840 w 2011680"/>
              <a:gd name="connsiteY4" fmla="*/ 5822818 h 5822818"/>
              <a:gd name="connsiteX5" fmla="*/ 1161705 w 2011680"/>
              <a:gd name="connsiteY5" fmla="*/ 5660010 h 5822818"/>
              <a:gd name="connsiteX6" fmla="*/ 2011680 w 2011680"/>
              <a:gd name="connsiteY6" fmla="*/ 2911409 h 5822818"/>
              <a:gd name="connsiteX7" fmla="*/ 1161705 w 2011680"/>
              <a:gd name="connsiteY7" fmla="*/ 162808 h 5822818"/>
            </a:gdLst>
            <a:ahLst/>
            <a:cxnLst/>
            <a:rect l="l" t="t" r="r" b="b"/>
            <a:pathLst>
              <a:path w="2011680" h="5822818">
                <a:moveTo>
                  <a:pt x="1005840" y="0"/>
                </a:moveTo>
                <a:lnTo>
                  <a:pt x="849975" y="162808"/>
                </a:lnTo>
                <a:cubicBezTo>
                  <a:pt x="337161" y="758484"/>
                  <a:pt x="0" y="1767248"/>
                  <a:pt x="0" y="2911409"/>
                </a:cubicBezTo>
                <a:cubicBezTo>
                  <a:pt x="0" y="4055570"/>
                  <a:pt x="337161" y="5064335"/>
                  <a:pt x="849975" y="5660010"/>
                </a:cubicBezTo>
                <a:lnTo>
                  <a:pt x="1005840" y="5822818"/>
                </a:lnTo>
                <a:lnTo>
                  <a:pt x="1161705" y="5660010"/>
                </a:lnTo>
                <a:cubicBezTo>
                  <a:pt x="1674519" y="5064335"/>
                  <a:pt x="2011680" y="4055570"/>
                  <a:pt x="2011680" y="2911409"/>
                </a:cubicBezTo>
                <a:cubicBezTo>
                  <a:pt x="2011680" y="1767248"/>
                  <a:pt x="1674519" y="758484"/>
                  <a:pt x="1161705" y="16280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582037" y="-124649"/>
            <a:ext cx="4116065" cy="3926152"/>
            <a:chOff x="-582037" y="-124649"/>
            <a:chExt cx="4116065" cy="3926152"/>
          </a:xfrm>
        </p:grpSpPr>
        <p:sp>
          <p:nvSpPr>
            <p:cNvPr id="6" name="标题 1"/>
            <p:cNvSpPr txBox="1"/>
            <p:nvPr/>
          </p:nvSpPr>
          <p:spPr>
            <a:xfrm rot="19019843">
              <a:off x="774540" y="2101473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 rot="1739843">
              <a:off x="-328858" y="1260002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 rot="6059843">
              <a:off x="174336" y="-3206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 rot="10379843">
              <a:off x="1549659" y="56842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0" name="标题 1"/>
            <p:cNvSpPr txBox="1"/>
            <p:nvPr/>
          </p:nvSpPr>
          <p:spPr>
            <a:xfrm rot="14699843">
              <a:off x="1893455" y="1364425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1" name="标题 1"/>
          <p:cNvSpPr txBox="1"/>
          <p:nvPr/>
        </p:nvSpPr>
        <p:spPr>
          <a:xfrm rot="2502461" flipH="1">
            <a:off x="868914" y="4359470"/>
            <a:ext cx="1129713" cy="1996968"/>
          </a:xfrm>
          <a:custGeom>
            <a:avLst/>
            <a:gdLst>
              <a:gd name="connsiteX0" fmla="*/ 1005840 w 2011680"/>
              <a:gd name="connsiteY0" fmla="*/ 0 h 5822818"/>
              <a:gd name="connsiteX1" fmla="*/ 849975 w 2011680"/>
              <a:gd name="connsiteY1" fmla="*/ 162808 h 5822818"/>
              <a:gd name="connsiteX2" fmla="*/ 0 w 2011680"/>
              <a:gd name="connsiteY2" fmla="*/ 2911409 h 5822818"/>
              <a:gd name="connsiteX3" fmla="*/ 849975 w 2011680"/>
              <a:gd name="connsiteY3" fmla="*/ 5660010 h 5822818"/>
              <a:gd name="connsiteX4" fmla="*/ 1005840 w 2011680"/>
              <a:gd name="connsiteY4" fmla="*/ 5822818 h 5822818"/>
              <a:gd name="connsiteX5" fmla="*/ 1161705 w 2011680"/>
              <a:gd name="connsiteY5" fmla="*/ 5660010 h 5822818"/>
              <a:gd name="connsiteX6" fmla="*/ 2011680 w 2011680"/>
              <a:gd name="connsiteY6" fmla="*/ 2911409 h 5822818"/>
              <a:gd name="connsiteX7" fmla="*/ 1161705 w 2011680"/>
              <a:gd name="connsiteY7" fmla="*/ 162808 h 5822818"/>
            </a:gdLst>
            <a:ahLst/>
            <a:cxnLst/>
            <a:rect l="l" t="t" r="r" b="b"/>
            <a:pathLst>
              <a:path w="2011680" h="5822818">
                <a:moveTo>
                  <a:pt x="1005840" y="0"/>
                </a:moveTo>
                <a:lnTo>
                  <a:pt x="849975" y="162808"/>
                </a:lnTo>
                <a:cubicBezTo>
                  <a:pt x="337161" y="758484"/>
                  <a:pt x="0" y="1767248"/>
                  <a:pt x="0" y="2911409"/>
                </a:cubicBezTo>
                <a:cubicBezTo>
                  <a:pt x="0" y="4055570"/>
                  <a:pt x="337161" y="5064335"/>
                  <a:pt x="849975" y="5660010"/>
                </a:cubicBezTo>
                <a:lnTo>
                  <a:pt x="1005840" y="5822818"/>
                </a:lnTo>
                <a:lnTo>
                  <a:pt x="1161705" y="5660010"/>
                </a:lnTo>
                <a:cubicBezTo>
                  <a:pt x="1674519" y="5064335"/>
                  <a:pt x="2011680" y="4055570"/>
                  <a:pt x="2011680" y="2911409"/>
                </a:cubicBezTo>
                <a:cubicBezTo>
                  <a:pt x="2011680" y="1767248"/>
                  <a:pt x="1674519" y="758484"/>
                  <a:pt x="1161705" y="16280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753628" y="1767839"/>
            <a:ext cx="663692" cy="5090160"/>
          </a:xfrm>
          <a:custGeom>
            <a:avLst/>
            <a:gdLst>
              <a:gd name="connsiteX0" fmla="*/ 0 w 663692"/>
              <a:gd name="connsiteY0" fmla="*/ 0 h 5090160"/>
              <a:gd name="connsiteX1" fmla="*/ 152400 w 663692"/>
              <a:gd name="connsiteY1" fmla="*/ 5090160 h 5090160"/>
            </a:gdLst>
            <a:ahLst/>
            <a:cxnLst/>
            <a:rect l="l" t="t" r="r" b="b"/>
            <a:pathLst>
              <a:path w="663692" h="5090160">
                <a:moveTo>
                  <a:pt x="0" y="0"/>
                </a:moveTo>
                <a:cubicBezTo>
                  <a:pt x="535940" y="1140460"/>
                  <a:pt x="1102360" y="3103880"/>
                  <a:pt x="152400" y="5090160"/>
                </a:cubicBezTo>
              </a:path>
            </a:pathLst>
          </a:cu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783697">
            <a:off x="644749" y="894188"/>
            <a:ext cx="1481046" cy="1358628"/>
          </a:xfrm>
          <a:custGeom>
            <a:avLst/>
            <a:gdLst>
              <a:gd name="connsiteX0" fmla="*/ 845579 w 2563872"/>
              <a:gd name="connsiteY0" fmla="*/ 0 h 2351953"/>
              <a:gd name="connsiteX1" fmla="*/ 1501771 w 2563872"/>
              <a:gd name="connsiteY1" fmla="*/ 903171 h 2351953"/>
              <a:gd name="connsiteX2" fmla="*/ 2447048 w 2563872"/>
              <a:gd name="connsiteY2" fmla="*/ 216387 h 2351953"/>
              <a:gd name="connsiteX3" fmla="*/ 1747358 w 2563872"/>
              <a:gd name="connsiteY3" fmla="*/ 1179428 h 2351953"/>
              <a:gd name="connsiteX4" fmla="*/ 2563872 w 2563872"/>
              <a:gd name="connsiteY4" fmla="*/ 1772660 h 2351953"/>
              <a:gd name="connsiteX5" fmla="*/ 1552120 w 2563872"/>
              <a:gd name="connsiteY5" fmla="*/ 1443922 h 2351953"/>
              <a:gd name="connsiteX6" fmla="*/ 1257083 w 2563872"/>
              <a:gd name="connsiteY6" fmla="*/ 2351953 h 2351953"/>
              <a:gd name="connsiteX7" fmla="*/ 1257083 w 2563872"/>
              <a:gd name="connsiteY7" fmla="*/ 1370445 h 2351953"/>
              <a:gd name="connsiteX8" fmla="*/ 0 w 2563872"/>
              <a:gd name="connsiteY8" fmla="*/ 1370445 h 2351953"/>
              <a:gd name="connsiteX9" fmla="*/ 1167597 w 2563872"/>
              <a:gd name="connsiteY9" fmla="*/ 991070 h 2351953"/>
              <a:gd name="connsiteX10" fmla="*/ 845579 w 2563872"/>
              <a:gd name="connsiteY10" fmla="*/ 0 h 2351953"/>
            </a:gdLst>
            <a:ahLst/>
            <a:cxnLst/>
            <a:rect l="l" t="t" r="r" b="b"/>
            <a:pathLst>
              <a:path w="2563872" h="2351953">
                <a:moveTo>
                  <a:pt x="845579" y="0"/>
                </a:moveTo>
                <a:lnTo>
                  <a:pt x="1501771" y="903171"/>
                </a:lnTo>
                <a:lnTo>
                  <a:pt x="2447048" y="216387"/>
                </a:lnTo>
                <a:lnTo>
                  <a:pt x="1747358" y="1179428"/>
                </a:lnTo>
                <a:lnTo>
                  <a:pt x="2563872" y="1772660"/>
                </a:lnTo>
                <a:lnTo>
                  <a:pt x="1552120" y="1443922"/>
                </a:lnTo>
                <a:lnTo>
                  <a:pt x="1257083" y="2351953"/>
                </a:lnTo>
                <a:lnTo>
                  <a:pt x="1257083" y="1370445"/>
                </a:lnTo>
                <a:lnTo>
                  <a:pt x="0" y="1370445"/>
                </a:lnTo>
                <a:lnTo>
                  <a:pt x="1167597" y="991070"/>
                </a:lnTo>
                <a:lnTo>
                  <a:pt x="84557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-2114398" y="1775460"/>
            <a:ext cx="11612880" cy="11612880"/>
          </a:xfrm>
          <a:prstGeom prst="ellipse">
            <a:avLst/>
          </a:prstGeom>
          <a:gradFill>
            <a:gsLst>
              <a:gs pos="0">
                <a:schemeClr val="accent1">
                  <a:alpha val="29000"/>
                </a:schemeClr>
              </a:gs>
              <a:gs pos="63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907278" y="-3817621"/>
            <a:ext cx="8427722" cy="8427722"/>
          </a:xfrm>
          <a:prstGeom prst="ellipse">
            <a:avLst/>
          </a:prstGeom>
          <a:gradFill>
            <a:gsLst>
              <a:gs pos="0">
                <a:schemeClr val="accent1">
                  <a:alpha val="29000"/>
                </a:schemeClr>
              </a:gs>
              <a:gs pos="63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149817" flipH="1">
            <a:off x="10319981" y="2978553"/>
            <a:ext cx="2629333" cy="5753145"/>
          </a:xfrm>
          <a:custGeom>
            <a:avLst/>
            <a:gdLst>
              <a:gd name="connsiteX0" fmla="*/ 1314667 w 2629333"/>
              <a:gd name="connsiteY0" fmla="*/ 0 h 5753145"/>
              <a:gd name="connsiteX1" fmla="*/ 1110945 w 2629333"/>
              <a:gd name="connsiteY1" fmla="*/ 160860 h 5753145"/>
              <a:gd name="connsiteX2" fmla="*/ 0 w 2629333"/>
              <a:gd name="connsiteY2" fmla="*/ 2876572 h 5753145"/>
              <a:gd name="connsiteX3" fmla="*/ 870770 w 2629333"/>
              <a:gd name="connsiteY3" fmla="*/ 5352984 h 5753145"/>
              <a:gd name="connsiteX4" fmla="*/ 879818 w 2629333"/>
              <a:gd name="connsiteY4" fmla="*/ 5362572 h 5753145"/>
              <a:gd name="connsiteX5" fmla="*/ 900970 w 2629333"/>
              <a:gd name="connsiteY5" fmla="*/ 5300213 h 5753145"/>
              <a:gd name="connsiteX6" fmla="*/ 1426861 w 2629333"/>
              <a:gd name="connsiteY6" fmla="*/ 2580179 h 5753145"/>
              <a:gd name="connsiteX7" fmla="*/ 1470710 w 2629333"/>
              <a:gd name="connsiteY7" fmla="*/ 970612 h 5753145"/>
              <a:gd name="connsiteX8" fmla="*/ 1468191 w 2629333"/>
              <a:gd name="connsiteY8" fmla="*/ 837170 h 5753145"/>
              <a:gd name="connsiteX9" fmla="*/ 1473221 w 2629333"/>
              <a:gd name="connsiteY9" fmla="*/ 873326 h 5753145"/>
              <a:gd name="connsiteX10" fmla="*/ 1621358 w 2629333"/>
              <a:gd name="connsiteY10" fmla="*/ 2476662 h 5753145"/>
              <a:gd name="connsiteX11" fmla="*/ 1299534 w 2629333"/>
              <a:gd name="connsiteY11" fmla="*/ 5723820 h 5753145"/>
              <a:gd name="connsiteX12" fmla="*/ 1294132 w 2629333"/>
              <a:gd name="connsiteY12" fmla="*/ 5736931 h 5753145"/>
              <a:gd name="connsiteX13" fmla="*/ 1314666 w 2629333"/>
              <a:gd name="connsiteY13" fmla="*/ 5753145 h 5753145"/>
              <a:gd name="connsiteX14" fmla="*/ 1518388 w 2629333"/>
              <a:gd name="connsiteY14" fmla="*/ 5592285 h 5753145"/>
              <a:gd name="connsiteX15" fmla="*/ 2629333 w 2629333"/>
              <a:gd name="connsiteY15" fmla="*/ 2876573 h 5753145"/>
              <a:gd name="connsiteX16" fmla="*/ 1518388 w 2629333"/>
              <a:gd name="connsiteY16" fmla="*/ 160860 h 5753145"/>
              <a:gd name="connsiteX17" fmla="*/ 1314667 w 2629333"/>
              <a:gd name="connsiteY17" fmla="*/ 0 h 5753145"/>
            </a:gdLst>
            <a:ahLst/>
            <a:cxnLst/>
            <a:rect l="l" t="t" r="r" b="b"/>
            <a:pathLst>
              <a:path w="2629333" h="5753145">
                <a:moveTo>
                  <a:pt x="1314667" y="0"/>
                </a:moveTo>
                <a:lnTo>
                  <a:pt x="1110945" y="160860"/>
                </a:lnTo>
                <a:cubicBezTo>
                  <a:pt x="440681" y="749409"/>
                  <a:pt x="0" y="1746102"/>
                  <a:pt x="0" y="2876572"/>
                </a:cubicBezTo>
                <a:cubicBezTo>
                  <a:pt x="0" y="3865735"/>
                  <a:pt x="337395" y="4752474"/>
                  <a:pt x="870770" y="5352984"/>
                </a:cubicBezTo>
                <a:lnTo>
                  <a:pt x="879818" y="5362572"/>
                </a:lnTo>
                <a:lnTo>
                  <a:pt x="900970" y="5300213"/>
                </a:lnTo>
                <a:cubicBezTo>
                  <a:pt x="1140210" y="4553735"/>
                  <a:pt x="1362836" y="3373444"/>
                  <a:pt x="1426861" y="2580179"/>
                </a:cubicBezTo>
                <a:cubicBezTo>
                  <a:pt x="1458873" y="2183546"/>
                  <a:pt x="1477376" y="1559759"/>
                  <a:pt x="1470710" y="970612"/>
                </a:cubicBezTo>
                <a:lnTo>
                  <a:pt x="1468191" y="837170"/>
                </a:lnTo>
                <a:lnTo>
                  <a:pt x="1473221" y="873326"/>
                </a:lnTo>
                <a:cubicBezTo>
                  <a:pt x="1549999" y="1457487"/>
                  <a:pt x="1605910" y="2079039"/>
                  <a:pt x="1621358" y="2476662"/>
                </a:cubicBezTo>
                <a:cubicBezTo>
                  <a:pt x="1659977" y="3470719"/>
                  <a:pt x="1524561" y="5094708"/>
                  <a:pt x="1299534" y="5723820"/>
                </a:cubicBezTo>
                <a:lnTo>
                  <a:pt x="1294132" y="5736931"/>
                </a:lnTo>
                <a:lnTo>
                  <a:pt x="1314666" y="5753145"/>
                </a:lnTo>
                <a:lnTo>
                  <a:pt x="1518388" y="5592285"/>
                </a:lnTo>
                <a:cubicBezTo>
                  <a:pt x="2188652" y="5003737"/>
                  <a:pt x="2629333" y="4007044"/>
                  <a:pt x="2629333" y="2876573"/>
                </a:cubicBezTo>
                <a:cubicBezTo>
                  <a:pt x="2629333" y="1746103"/>
                  <a:pt x="2188652" y="749409"/>
                  <a:pt x="1518388" y="160860"/>
                </a:cubicBezTo>
                <a:lnTo>
                  <a:pt x="1314667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9000">
                <a:schemeClr val="accent2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9601200" y="3535680"/>
            <a:ext cx="853440" cy="3535680"/>
          </a:xfrm>
          <a:custGeom>
            <a:avLst/>
            <a:gdLst>
              <a:gd name="connsiteX0" fmla="*/ 0 w 853440"/>
              <a:gd name="connsiteY0" fmla="*/ 0 h 3535680"/>
              <a:gd name="connsiteX1" fmla="*/ 853440 w 853440"/>
              <a:gd name="connsiteY1" fmla="*/ 3535680 h 3535680"/>
            </a:gdLst>
            <a:ahLst/>
            <a:cxnLst/>
            <a:rect l="l" t="t" r="r" b="b"/>
            <a:pathLst>
              <a:path w="853440" h="3535680">
                <a:moveTo>
                  <a:pt x="0" y="0"/>
                </a:moveTo>
                <a:cubicBezTo>
                  <a:pt x="337820" y="1201420"/>
                  <a:pt x="675640" y="2402840"/>
                  <a:pt x="853440" y="3535680"/>
                </a:cubicBezTo>
              </a:path>
            </a:pathLst>
          </a:cu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7498326" y="-168021"/>
            <a:ext cx="5775713" cy="5744858"/>
            <a:chOff x="7498326" y="-168021"/>
            <a:chExt cx="5775713" cy="5744858"/>
          </a:xfrm>
        </p:grpSpPr>
        <p:sp>
          <p:nvSpPr>
            <p:cNvPr id="19" name="标题 1"/>
            <p:cNvSpPr txBox="1"/>
            <p:nvPr/>
          </p:nvSpPr>
          <p:spPr>
            <a:xfrm>
              <a:off x="8089585" y="2996963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0" name="标题 1"/>
            <p:cNvSpPr txBox="1"/>
            <p:nvPr/>
          </p:nvSpPr>
          <p:spPr>
            <a:xfrm rot="4320000">
              <a:off x="7758565" y="1053804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1" name="标题 1"/>
            <p:cNvSpPr txBox="1"/>
            <p:nvPr/>
          </p:nvSpPr>
          <p:spPr>
            <a:xfrm rot="8640000">
              <a:off x="9505135" y="229035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2" name="标题 1"/>
            <p:cNvSpPr txBox="1"/>
            <p:nvPr/>
          </p:nvSpPr>
          <p:spPr>
            <a:xfrm rot="12960000">
              <a:off x="10875706" y="1623865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3" name="标题 1"/>
            <p:cNvSpPr txBox="1"/>
            <p:nvPr/>
          </p:nvSpPr>
          <p:spPr>
            <a:xfrm rot="17280000">
              <a:off x="9966035" y="3315320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4" name="标题 1"/>
          <p:cNvSpPr txBox="1"/>
          <p:nvPr/>
        </p:nvSpPr>
        <p:spPr>
          <a:xfrm>
            <a:off x="9106149" y="1913058"/>
            <a:ext cx="2027922" cy="1860302"/>
          </a:xfrm>
          <a:custGeom>
            <a:avLst/>
            <a:gdLst>
              <a:gd name="connsiteX0" fmla="*/ 845579 w 2563872"/>
              <a:gd name="connsiteY0" fmla="*/ 0 h 2351953"/>
              <a:gd name="connsiteX1" fmla="*/ 1501771 w 2563872"/>
              <a:gd name="connsiteY1" fmla="*/ 903171 h 2351953"/>
              <a:gd name="connsiteX2" fmla="*/ 2447048 w 2563872"/>
              <a:gd name="connsiteY2" fmla="*/ 216387 h 2351953"/>
              <a:gd name="connsiteX3" fmla="*/ 1747358 w 2563872"/>
              <a:gd name="connsiteY3" fmla="*/ 1179428 h 2351953"/>
              <a:gd name="connsiteX4" fmla="*/ 2563872 w 2563872"/>
              <a:gd name="connsiteY4" fmla="*/ 1772660 h 2351953"/>
              <a:gd name="connsiteX5" fmla="*/ 1552120 w 2563872"/>
              <a:gd name="connsiteY5" fmla="*/ 1443922 h 2351953"/>
              <a:gd name="connsiteX6" fmla="*/ 1257083 w 2563872"/>
              <a:gd name="connsiteY6" fmla="*/ 2351953 h 2351953"/>
              <a:gd name="connsiteX7" fmla="*/ 1257083 w 2563872"/>
              <a:gd name="connsiteY7" fmla="*/ 1370445 h 2351953"/>
              <a:gd name="connsiteX8" fmla="*/ 0 w 2563872"/>
              <a:gd name="connsiteY8" fmla="*/ 1370445 h 2351953"/>
              <a:gd name="connsiteX9" fmla="*/ 1167597 w 2563872"/>
              <a:gd name="connsiteY9" fmla="*/ 991070 h 2351953"/>
              <a:gd name="connsiteX10" fmla="*/ 845579 w 2563872"/>
              <a:gd name="connsiteY10" fmla="*/ 0 h 2351953"/>
            </a:gdLst>
            <a:ahLst/>
            <a:cxnLst/>
            <a:rect l="l" t="t" r="r" b="b"/>
            <a:pathLst>
              <a:path w="2563872" h="2351953">
                <a:moveTo>
                  <a:pt x="845579" y="0"/>
                </a:moveTo>
                <a:lnTo>
                  <a:pt x="1501771" y="903171"/>
                </a:lnTo>
                <a:lnTo>
                  <a:pt x="2447048" y="216387"/>
                </a:lnTo>
                <a:lnTo>
                  <a:pt x="1747358" y="1179428"/>
                </a:lnTo>
                <a:lnTo>
                  <a:pt x="2563872" y="1772660"/>
                </a:lnTo>
                <a:lnTo>
                  <a:pt x="1552120" y="1443922"/>
                </a:lnTo>
                <a:lnTo>
                  <a:pt x="1257083" y="2351953"/>
                </a:lnTo>
                <a:lnTo>
                  <a:pt x="1257083" y="1370445"/>
                </a:lnTo>
                <a:lnTo>
                  <a:pt x="0" y="1370445"/>
                </a:lnTo>
                <a:lnTo>
                  <a:pt x="1167597" y="991070"/>
                </a:lnTo>
                <a:lnTo>
                  <a:pt x="845579" y="0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19988876" flipH="1">
            <a:off x="8659054" y="5061276"/>
            <a:ext cx="1477090" cy="3231966"/>
          </a:xfrm>
          <a:custGeom>
            <a:avLst/>
            <a:gdLst>
              <a:gd name="connsiteX0" fmla="*/ 1005840 w 2011680"/>
              <a:gd name="connsiteY0" fmla="*/ 0 h 5822818"/>
              <a:gd name="connsiteX1" fmla="*/ 849975 w 2011680"/>
              <a:gd name="connsiteY1" fmla="*/ 162808 h 5822818"/>
              <a:gd name="connsiteX2" fmla="*/ 0 w 2011680"/>
              <a:gd name="connsiteY2" fmla="*/ 2911409 h 5822818"/>
              <a:gd name="connsiteX3" fmla="*/ 849975 w 2011680"/>
              <a:gd name="connsiteY3" fmla="*/ 5660010 h 5822818"/>
              <a:gd name="connsiteX4" fmla="*/ 1005840 w 2011680"/>
              <a:gd name="connsiteY4" fmla="*/ 5822818 h 5822818"/>
              <a:gd name="connsiteX5" fmla="*/ 1161705 w 2011680"/>
              <a:gd name="connsiteY5" fmla="*/ 5660010 h 5822818"/>
              <a:gd name="connsiteX6" fmla="*/ 2011680 w 2011680"/>
              <a:gd name="connsiteY6" fmla="*/ 2911409 h 5822818"/>
              <a:gd name="connsiteX7" fmla="*/ 1161705 w 2011680"/>
              <a:gd name="connsiteY7" fmla="*/ 162808 h 5822818"/>
            </a:gdLst>
            <a:ahLst/>
            <a:cxnLst/>
            <a:rect l="l" t="t" r="r" b="b"/>
            <a:pathLst>
              <a:path w="2011680" h="5822818">
                <a:moveTo>
                  <a:pt x="1005840" y="0"/>
                </a:moveTo>
                <a:lnTo>
                  <a:pt x="849975" y="162808"/>
                </a:lnTo>
                <a:cubicBezTo>
                  <a:pt x="337161" y="758484"/>
                  <a:pt x="0" y="1767248"/>
                  <a:pt x="0" y="2911409"/>
                </a:cubicBezTo>
                <a:cubicBezTo>
                  <a:pt x="0" y="4055570"/>
                  <a:pt x="337161" y="5064335"/>
                  <a:pt x="849975" y="5660010"/>
                </a:cubicBezTo>
                <a:lnTo>
                  <a:pt x="1005840" y="5822818"/>
                </a:lnTo>
                <a:lnTo>
                  <a:pt x="1161705" y="5660010"/>
                </a:lnTo>
                <a:cubicBezTo>
                  <a:pt x="1674519" y="5064335"/>
                  <a:pt x="2011680" y="4055570"/>
                  <a:pt x="2011680" y="2911409"/>
                </a:cubicBezTo>
                <a:cubicBezTo>
                  <a:pt x="2011680" y="1767248"/>
                  <a:pt x="1674519" y="758484"/>
                  <a:pt x="1161705" y="16280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1200635" y="4030337"/>
            <a:ext cx="3240209" cy="3348808"/>
            <a:chOff x="1200635" y="4030337"/>
            <a:chExt cx="3240209" cy="3348808"/>
          </a:xfrm>
        </p:grpSpPr>
        <p:sp>
          <p:nvSpPr>
            <p:cNvPr id="27" name="标题 1"/>
            <p:cNvSpPr txBox="1"/>
            <p:nvPr/>
          </p:nvSpPr>
          <p:spPr>
            <a:xfrm rot="2392280">
              <a:off x="1435390" y="5181275"/>
              <a:ext cx="1149208" cy="1149208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8" name="标题 1"/>
            <p:cNvSpPr txBox="1"/>
            <p:nvPr/>
          </p:nvSpPr>
          <p:spPr>
            <a:xfrm rot="6712280">
              <a:off x="2004827" y="4203032"/>
              <a:ext cx="1149208" cy="1149208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9" name="标题 1"/>
            <p:cNvSpPr txBox="1"/>
            <p:nvPr/>
          </p:nvSpPr>
          <p:spPr>
            <a:xfrm rot="11032280">
              <a:off x="3078191" y="4482494"/>
              <a:ext cx="1149208" cy="1149208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0" name="标题 1"/>
            <p:cNvSpPr txBox="1"/>
            <p:nvPr/>
          </p:nvSpPr>
          <p:spPr>
            <a:xfrm rot="15352280">
              <a:off x="3168757" y="5601762"/>
              <a:ext cx="1149208" cy="1149208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1" name="标题 1"/>
            <p:cNvSpPr txBox="1"/>
            <p:nvPr/>
          </p:nvSpPr>
          <p:spPr>
            <a:xfrm rot="19672280">
              <a:off x="2145183" y="6012348"/>
              <a:ext cx="1149208" cy="1149208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32" name="标题 1"/>
          <p:cNvSpPr txBox="1"/>
          <p:nvPr/>
        </p:nvSpPr>
        <p:spPr>
          <a:xfrm flipH="1">
            <a:off x="8228295" y="1949320"/>
            <a:ext cx="509390" cy="409346"/>
          </a:xfrm>
          <a:custGeom>
            <a:avLst/>
            <a:gdLst>
              <a:gd name="connsiteX0" fmla="*/ 329793 w 723312"/>
              <a:gd name="connsiteY0" fmla="*/ 0 h 581255"/>
              <a:gd name="connsiteX1" fmla="*/ 329997 w 723312"/>
              <a:gd name="connsiteY1" fmla="*/ 4048 h 581255"/>
              <a:gd name="connsiteX2" fmla="*/ 652061 w 723312"/>
              <a:gd name="connsiteY2" fmla="*/ 541382 h 581255"/>
              <a:gd name="connsiteX3" fmla="*/ 723312 w 723312"/>
              <a:gd name="connsiteY3" fmla="*/ 580056 h 581255"/>
              <a:gd name="connsiteX4" fmla="*/ 699561 w 723312"/>
              <a:gd name="connsiteY4" fmla="*/ 581255 h 581255"/>
              <a:gd name="connsiteX5" fmla="*/ 18506 w 723312"/>
              <a:gd name="connsiteY5" fmla="*/ 129822 h 581255"/>
              <a:gd name="connsiteX6" fmla="*/ 0 w 723312"/>
              <a:gd name="connsiteY6" fmla="*/ 70206 h 581255"/>
              <a:gd name="connsiteX7" fmla="*/ 329793 w 723312"/>
              <a:gd name="connsiteY7" fmla="*/ 0 h 581255"/>
            </a:gdLst>
            <a:ahLst/>
            <a:cxnLst/>
            <a:rect l="l" t="t" r="r" b="b"/>
            <a:pathLst>
              <a:path w="723312" h="581255">
                <a:moveTo>
                  <a:pt x="329793" y="0"/>
                </a:moveTo>
                <a:lnTo>
                  <a:pt x="329997" y="4048"/>
                </a:lnTo>
                <a:cubicBezTo>
                  <a:pt x="352708" y="227678"/>
                  <a:pt x="475110" y="421836"/>
                  <a:pt x="652061" y="541382"/>
                </a:cubicBezTo>
                <a:lnTo>
                  <a:pt x="723312" y="580056"/>
                </a:lnTo>
                <a:lnTo>
                  <a:pt x="699561" y="581255"/>
                </a:lnTo>
                <a:cubicBezTo>
                  <a:pt x="393399" y="581255"/>
                  <a:pt x="130714" y="395110"/>
                  <a:pt x="18506" y="129822"/>
                </a:cubicBezTo>
                <a:lnTo>
                  <a:pt x="0" y="70206"/>
                </a:lnTo>
                <a:lnTo>
                  <a:pt x="329793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1385325" flipH="1">
            <a:off x="8685274" y="2261384"/>
            <a:ext cx="326952" cy="262738"/>
          </a:xfrm>
          <a:custGeom>
            <a:avLst/>
            <a:gdLst>
              <a:gd name="connsiteX0" fmla="*/ 329793 w 723312"/>
              <a:gd name="connsiteY0" fmla="*/ 0 h 581255"/>
              <a:gd name="connsiteX1" fmla="*/ 329997 w 723312"/>
              <a:gd name="connsiteY1" fmla="*/ 4048 h 581255"/>
              <a:gd name="connsiteX2" fmla="*/ 652061 w 723312"/>
              <a:gd name="connsiteY2" fmla="*/ 541382 h 581255"/>
              <a:gd name="connsiteX3" fmla="*/ 723312 w 723312"/>
              <a:gd name="connsiteY3" fmla="*/ 580056 h 581255"/>
              <a:gd name="connsiteX4" fmla="*/ 699561 w 723312"/>
              <a:gd name="connsiteY4" fmla="*/ 581255 h 581255"/>
              <a:gd name="connsiteX5" fmla="*/ 18506 w 723312"/>
              <a:gd name="connsiteY5" fmla="*/ 129822 h 581255"/>
              <a:gd name="connsiteX6" fmla="*/ 0 w 723312"/>
              <a:gd name="connsiteY6" fmla="*/ 70206 h 581255"/>
              <a:gd name="connsiteX7" fmla="*/ 329793 w 723312"/>
              <a:gd name="connsiteY7" fmla="*/ 0 h 581255"/>
            </a:gdLst>
            <a:ahLst/>
            <a:cxnLst/>
            <a:rect l="l" t="t" r="r" b="b"/>
            <a:pathLst>
              <a:path w="723312" h="581255">
                <a:moveTo>
                  <a:pt x="329793" y="0"/>
                </a:moveTo>
                <a:lnTo>
                  <a:pt x="329997" y="4048"/>
                </a:lnTo>
                <a:cubicBezTo>
                  <a:pt x="352708" y="227678"/>
                  <a:pt x="475110" y="421836"/>
                  <a:pt x="652061" y="541382"/>
                </a:cubicBezTo>
                <a:lnTo>
                  <a:pt x="723312" y="580056"/>
                </a:lnTo>
                <a:lnTo>
                  <a:pt x="699561" y="581255"/>
                </a:lnTo>
                <a:cubicBezTo>
                  <a:pt x="393399" y="581255"/>
                  <a:pt x="130714" y="395110"/>
                  <a:pt x="18506" y="129822"/>
                </a:cubicBezTo>
                <a:lnTo>
                  <a:pt x="0" y="70206"/>
                </a:lnTo>
                <a:lnTo>
                  <a:pt x="329793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4222064" y="2420095"/>
            <a:ext cx="837616" cy="948116"/>
            <a:chOff x="4222064" y="2420095"/>
            <a:chExt cx="837616" cy="948116"/>
          </a:xfrm>
        </p:grpSpPr>
        <p:sp>
          <p:nvSpPr>
            <p:cNvPr id="35" name="标题 1"/>
            <p:cNvSpPr txBox="1"/>
            <p:nvPr/>
          </p:nvSpPr>
          <p:spPr>
            <a:xfrm>
              <a:off x="4222064" y="2420095"/>
              <a:ext cx="746151" cy="948116"/>
            </a:xfrm>
            <a:custGeom>
              <a:avLst/>
              <a:gdLst>
                <a:gd name="connsiteX0" fmla="*/ 1452623 w 1539433"/>
                <a:gd name="connsiteY0" fmla="*/ 0 h 1956122"/>
                <a:gd name="connsiteX1" fmla="*/ 1539433 w 1539433"/>
                <a:gd name="connsiteY1" fmla="*/ 2952 h 1956122"/>
                <a:gd name="connsiteX2" fmla="*/ 1477721 w 1539433"/>
                <a:gd name="connsiteY2" fmla="*/ 5050 h 1956122"/>
                <a:gd name="connsiteX3" fmla="*/ 173620 w 1539433"/>
                <a:gd name="connsiteY3" fmla="*/ 978061 h 1956122"/>
                <a:gd name="connsiteX4" fmla="*/ 1477721 w 1539433"/>
                <a:gd name="connsiteY4" fmla="*/ 1951072 h 1956122"/>
                <a:gd name="connsiteX5" fmla="*/ 1539433 w 1539433"/>
                <a:gd name="connsiteY5" fmla="*/ 1953171 h 1956122"/>
                <a:gd name="connsiteX6" fmla="*/ 1452623 w 1539433"/>
                <a:gd name="connsiteY6" fmla="*/ 1956122 h 1956122"/>
                <a:gd name="connsiteX7" fmla="*/ 0 w 1539433"/>
                <a:gd name="connsiteY7" fmla="*/ 978061 h 1956122"/>
                <a:gd name="connsiteX8" fmla="*/ 1452623 w 1539433"/>
                <a:gd name="connsiteY8" fmla="*/ 0 h 1956122"/>
              </a:gdLst>
              <a:ahLst/>
              <a:cxnLst/>
              <a:rect l="l" t="t" r="r" b="b"/>
              <a:pathLst>
                <a:path w="1539433" h="1956122">
                  <a:moveTo>
                    <a:pt x="1452623" y="0"/>
                  </a:moveTo>
                  <a:lnTo>
                    <a:pt x="1539433" y="2952"/>
                  </a:lnTo>
                  <a:lnTo>
                    <a:pt x="1477721" y="5050"/>
                  </a:lnTo>
                  <a:cubicBezTo>
                    <a:pt x="745226" y="55136"/>
                    <a:pt x="173620" y="471654"/>
                    <a:pt x="173620" y="978061"/>
                  </a:cubicBezTo>
                  <a:cubicBezTo>
                    <a:pt x="173620" y="1484469"/>
                    <a:pt x="745226" y="1900986"/>
                    <a:pt x="1477721" y="1951072"/>
                  </a:cubicBezTo>
                  <a:lnTo>
                    <a:pt x="1539433" y="1953171"/>
                  </a:lnTo>
                  <a:lnTo>
                    <a:pt x="1452623" y="1956122"/>
                  </a:lnTo>
                  <a:cubicBezTo>
                    <a:pt x="650361" y="1956122"/>
                    <a:pt x="0" y="1518229"/>
                    <a:pt x="0" y="978061"/>
                  </a:cubicBezTo>
                  <a:cubicBezTo>
                    <a:pt x="0" y="437893"/>
                    <a:pt x="650361" y="0"/>
                    <a:pt x="145262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89000">
                  <a:schemeClr val="accent2">
                    <a:alpha val="0"/>
                  </a:schemeClr>
                </a:gs>
              </a:gsLst>
              <a:lin ang="27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6" name="标题 1"/>
            <p:cNvSpPr txBox="1"/>
            <p:nvPr/>
          </p:nvSpPr>
          <p:spPr>
            <a:xfrm>
              <a:off x="4563460" y="2517841"/>
              <a:ext cx="496220" cy="630535"/>
            </a:xfrm>
            <a:custGeom>
              <a:avLst/>
              <a:gdLst>
                <a:gd name="connsiteX0" fmla="*/ 1452623 w 1539433"/>
                <a:gd name="connsiteY0" fmla="*/ 0 h 1956122"/>
                <a:gd name="connsiteX1" fmla="*/ 1539433 w 1539433"/>
                <a:gd name="connsiteY1" fmla="*/ 2952 h 1956122"/>
                <a:gd name="connsiteX2" fmla="*/ 1477721 w 1539433"/>
                <a:gd name="connsiteY2" fmla="*/ 5050 h 1956122"/>
                <a:gd name="connsiteX3" fmla="*/ 173620 w 1539433"/>
                <a:gd name="connsiteY3" fmla="*/ 978061 h 1956122"/>
                <a:gd name="connsiteX4" fmla="*/ 1477721 w 1539433"/>
                <a:gd name="connsiteY4" fmla="*/ 1951072 h 1956122"/>
                <a:gd name="connsiteX5" fmla="*/ 1539433 w 1539433"/>
                <a:gd name="connsiteY5" fmla="*/ 1953171 h 1956122"/>
                <a:gd name="connsiteX6" fmla="*/ 1452623 w 1539433"/>
                <a:gd name="connsiteY6" fmla="*/ 1956122 h 1956122"/>
                <a:gd name="connsiteX7" fmla="*/ 0 w 1539433"/>
                <a:gd name="connsiteY7" fmla="*/ 978061 h 1956122"/>
                <a:gd name="connsiteX8" fmla="*/ 1452623 w 1539433"/>
                <a:gd name="connsiteY8" fmla="*/ 0 h 1956122"/>
              </a:gdLst>
              <a:ahLst/>
              <a:cxnLst/>
              <a:rect l="l" t="t" r="r" b="b"/>
              <a:pathLst>
                <a:path w="1539433" h="1956122">
                  <a:moveTo>
                    <a:pt x="1452623" y="0"/>
                  </a:moveTo>
                  <a:lnTo>
                    <a:pt x="1539433" y="2952"/>
                  </a:lnTo>
                  <a:lnTo>
                    <a:pt x="1477721" y="5050"/>
                  </a:lnTo>
                  <a:cubicBezTo>
                    <a:pt x="745226" y="55136"/>
                    <a:pt x="173620" y="471654"/>
                    <a:pt x="173620" y="978061"/>
                  </a:cubicBezTo>
                  <a:cubicBezTo>
                    <a:pt x="173620" y="1484469"/>
                    <a:pt x="745226" y="1900986"/>
                    <a:pt x="1477721" y="1951072"/>
                  </a:cubicBezTo>
                  <a:lnTo>
                    <a:pt x="1539433" y="1953171"/>
                  </a:lnTo>
                  <a:lnTo>
                    <a:pt x="1452623" y="1956122"/>
                  </a:lnTo>
                  <a:cubicBezTo>
                    <a:pt x="650361" y="1956122"/>
                    <a:pt x="0" y="1518229"/>
                    <a:pt x="0" y="978061"/>
                  </a:cubicBezTo>
                  <a:cubicBezTo>
                    <a:pt x="0" y="437893"/>
                    <a:pt x="650361" y="0"/>
                    <a:pt x="145262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89000">
                  <a:schemeClr val="accent2">
                    <a:alpha val="0"/>
                  </a:schemeClr>
                </a:gs>
              </a:gsLst>
              <a:lin ang="27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330920" y="2466156"/>
            <a:ext cx="995228" cy="1144882"/>
            <a:chOff x="7330920" y="2466156"/>
            <a:chExt cx="995228" cy="1144882"/>
          </a:xfrm>
        </p:grpSpPr>
        <p:sp>
          <p:nvSpPr>
            <p:cNvPr id="38" name="标题 1"/>
            <p:cNvSpPr txBox="1"/>
            <p:nvPr/>
          </p:nvSpPr>
          <p:spPr>
            <a:xfrm rot="728885" flipH="1" flipV="1">
              <a:off x="7441473" y="2537870"/>
              <a:ext cx="788127" cy="1001454"/>
            </a:xfrm>
            <a:custGeom>
              <a:avLst/>
              <a:gdLst>
                <a:gd name="connsiteX0" fmla="*/ 1452623 w 1539433"/>
                <a:gd name="connsiteY0" fmla="*/ 0 h 1956122"/>
                <a:gd name="connsiteX1" fmla="*/ 1539433 w 1539433"/>
                <a:gd name="connsiteY1" fmla="*/ 2952 h 1956122"/>
                <a:gd name="connsiteX2" fmla="*/ 1477721 w 1539433"/>
                <a:gd name="connsiteY2" fmla="*/ 5050 h 1956122"/>
                <a:gd name="connsiteX3" fmla="*/ 173620 w 1539433"/>
                <a:gd name="connsiteY3" fmla="*/ 978061 h 1956122"/>
                <a:gd name="connsiteX4" fmla="*/ 1477721 w 1539433"/>
                <a:gd name="connsiteY4" fmla="*/ 1951072 h 1956122"/>
                <a:gd name="connsiteX5" fmla="*/ 1539433 w 1539433"/>
                <a:gd name="connsiteY5" fmla="*/ 1953171 h 1956122"/>
                <a:gd name="connsiteX6" fmla="*/ 1452623 w 1539433"/>
                <a:gd name="connsiteY6" fmla="*/ 1956122 h 1956122"/>
                <a:gd name="connsiteX7" fmla="*/ 0 w 1539433"/>
                <a:gd name="connsiteY7" fmla="*/ 978061 h 1956122"/>
                <a:gd name="connsiteX8" fmla="*/ 1452623 w 1539433"/>
                <a:gd name="connsiteY8" fmla="*/ 0 h 1956122"/>
              </a:gdLst>
              <a:ahLst/>
              <a:cxnLst/>
              <a:rect l="l" t="t" r="r" b="b"/>
              <a:pathLst>
                <a:path w="1539433" h="1956122">
                  <a:moveTo>
                    <a:pt x="1452623" y="0"/>
                  </a:moveTo>
                  <a:lnTo>
                    <a:pt x="1539433" y="2952"/>
                  </a:lnTo>
                  <a:lnTo>
                    <a:pt x="1477721" y="5050"/>
                  </a:lnTo>
                  <a:cubicBezTo>
                    <a:pt x="745226" y="55136"/>
                    <a:pt x="173620" y="471654"/>
                    <a:pt x="173620" y="978061"/>
                  </a:cubicBezTo>
                  <a:cubicBezTo>
                    <a:pt x="173620" y="1484469"/>
                    <a:pt x="745226" y="1900986"/>
                    <a:pt x="1477721" y="1951072"/>
                  </a:cubicBezTo>
                  <a:lnTo>
                    <a:pt x="1539433" y="1953171"/>
                  </a:lnTo>
                  <a:lnTo>
                    <a:pt x="1452623" y="1956122"/>
                  </a:lnTo>
                  <a:cubicBezTo>
                    <a:pt x="650361" y="1956122"/>
                    <a:pt x="0" y="1518229"/>
                    <a:pt x="0" y="978061"/>
                  </a:cubicBezTo>
                  <a:cubicBezTo>
                    <a:pt x="0" y="437893"/>
                    <a:pt x="650361" y="0"/>
                    <a:pt x="145262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89000">
                  <a:schemeClr val="accent2">
                    <a:alpha val="0"/>
                  </a:schemeClr>
                </a:gs>
              </a:gsLst>
              <a:lin ang="27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9" name="标题 1"/>
            <p:cNvSpPr txBox="1"/>
            <p:nvPr/>
          </p:nvSpPr>
          <p:spPr>
            <a:xfrm rot="728885" flipH="1" flipV="1">
              <a:off x="7385236" y="2651386"/>
              <a:ext cx="443387" cy="563401"/>
            </a:xfrm>
            <a:custGeom>
              <a:avLst/>
              <a:gdLst>
                <a:gd name="connsiteX0" fmla="*/ 1452623 w 1539433"/>
                <a:gd name="connsiteY0" fmla="*/ 0 h 1956122"/>
                <a:gd name="connsiteX1" fmla="*/ 1539433 w 1539433"/>
                <a:gd name="connsiteY1" fmla="*/ 2952 h 1956122"/>
                <a:gd name="connsiteX2" fmla="*/ 1477721 w 1539433"/>
                <a:gd name="connsiteY2" fmla="*/ 5050 h 1956122"/>
                <a:gd name="connsiteX3" fmla="*/ 173620 w 1539433"/>
                <a:gd name="connsiteY3" fmla="*/ 978061 h 1956122"/>
                <a:gd name="connsiteX4" fmla="*/ 1477721 w 1539433"/>
                <a:gd name="connsiteY4" fmla="*/ 1951072 h 1956122"/>
                <a:gd name="connsiteX5" fmla="*/ 1539433 w 1539433"/>
                <a:gd name="connsiteY5" fmla="*/ 1953171 h 1956122"/>
                <a:gd name="connsiteX6" fmla="*/ 1452623 w 1539433"/>
                <a:gd name="connsiteY6" fmla="*/ 1956122 h 1956122"/>
                <a:gd name="connsiteX7" fmla="*/ 0 w 1539433"/>
                <a:gd name="connsiteY7" fmla="*/ 978061 h 1956122"/>
                <a:gd name="connsiteX8" fmla="*/ 1452623 w 1539433"/>
                <a:gd name="connsiteY8" fmla="*/ 0 h 1956122"/>
              </a:gdLst>
              <a:ahLst/>
              <a:cxnLst/>
              <a:rect l="l" t="t" r="r" b="b"/>
              <a:pathLst>
                <a:path w="1539433" h="1956122">
                  <a:moveTo>
                    <a:pt x="1452623" y="0"/>
                  </a:moveTo>
                  <a:lnTo>
                    <a:pt x="1539433" y="2952"/>
                  </a:lnTo>
                  <a:lnTo>
                    <a:pt x="1477721" y="5050"/>
                  </a:lnTo>
                  <a:cubicBezTo>
                    <a:pt x="745226" y="55136"/>
                    <a:pt x="173620" y="471654"/>
                    <a:pt x="173620" y="978061"/>
                  </a:cubicBezTo>
                  <a:cubicBezTo>
                    <a:pt x="173620" y="1484469"/>
                    <a:pt x="745226" y="1900986"/>
                    <a:pt x="1477721" y="1951072"/>
                  </a:cubicBezTo>
                  <a:lnTo>
                    <a:pt x="1539433" y="1953171"/>
                  </a:lnTo>
                  <a:lnTo>
                    <a:pt x="1452623" y="1956122"/>
                  </a:lnTo>
                  <a:cubicBezTo>
                    <a:pt x="650361" y="1956122"/>
                    <a:pt x="0" y="1518229"/>
                    <a:pt x="0" y="978061"/>
                  </a:cubicBezTo>
                  <a:cubicBezTo>
                    <a:pt x="0" y="437893"/>
                    <a:pt x="650361" y="0"/>
                    <a:pt x="145262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89000">
                  <a:schemeClr val="accent2">
                    <a:alpha val="0"/>
                  </a:schemeClr>
                </a:gs>
              </a:gsLst>
              <a:lin ang="27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420787" y="5495143"/>
            <a:ext cx="1780233" cy="1826907"/>
            <a:chOff x="5420787" y="5495143"/>
            <a:chExt cx="1780233" cy="1826907"/>
          </a:xfrm>
        </p:grpSpPr>
        <p:sp>
          <p:nvSpPr>
            <p:cNvPr id="41" name="标题 1"/>
            <p:cNvSpPr txBox="1"/>
            <p:nvPr/>
          </p:nvSpPr>
          <p:spPr>
            <a:xfrm rot="7156989">
              <a:off x="5928311" y="5609203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2" name="标题 1"/>
            <p:cNvSpPr txBox="1"/>
            <p:nvPr/>
          </p:nvSpPr>
          <p:spPr>
            <a:xfrm rot="11476989">
              <a:off x="6514041" y="5817951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3" name="标题 1"/>
            <p:cNvSpPr txBox="1"/>
            <p:nvPr/>
          </p:nvSpPr>
          <p:spPr>
            <a:xfrm rot="15796989">
              <a:off x="6471480" y="6425775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4" name="标题 1"/>
            <p:cNvSpPr txBox="1"/>
            <p:nvPr/>
          </p:nvSpPr>
          <p:spPr>
            <a:xfrm rot="20116989">
              <a:off x="5876220" y="6587662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5" name="标题 1"/>
            <p:cNvSpPr txBox="1"/>
            <p:nvPr/>
          </p:nvSpPr>
          <p:spPr>
            <a:xfrm rot="2836989">
              <a:off x="5551183" y="6076380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065085" y="-1973195"/>
            <a:ext cx="3875295" cy="3854592"/>
            <a:chOff x="2065085" y="-1973195"/>
            <a:chExt cx="3875295" cy="3854592"/>
          </a:xfrm>
        </p:grpSpPr>
        <p:sp>
          <p:nvSpPr>
            <p:cNvPr id="47" name="标题 1"/>
            <p:cNvSpPr txBox="1"/>
            <p:nvPr/>
          </p:nvSpPr>
          <p:spPr>
            <a:xfrm>
              <a:off x="2461798" y="150394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8" name="标题 1"/>
            <p:cNvSpPr txBox="1"/>
            <p:nvPr/>
          </p:nvSpPr>
          <p:spPr>
            <a:xfrm rot="4320000">
              <a:off x="2239696" y="-1153395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9" name="标题 1"/>
            <p:cNvSpPr txBox="1"/>
            <p:nvPr/>
          </p:nvSpPr>
          <p:spPr>
            <a:xfrm rot="8640000">
              <a:off x="3411581" y="-1706785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0" name="标题 1"/>
            <p:cNvSpPr txBox="1"/>
            <p:nvPr/>
          </p:nvSpPr>
          <p:spPr>
            <a:xfrm rot="12960000">
              <a:off x="4331185" y="-770905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1" name="标题 1"/>
            <p:cNvSpPr txBox="1"/>
            <p:nvPr/>
          </p:nvSpPr>
          <p:spPr>
            <a:xfrm rot="17280000">
              <a:off x="3720829" y="364001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54" name="标题 1"/>
          <p:cNvSpPr txBox="1"/>
          <p:nvPr/>
        </p:nvSpPr>
        <p:spPr>
          <a:xfrm>
            <a:off x="4180840" y="5486400"/>
            <a:ext cx="198120" cy="198120"/>
          </a:xfrm>
          <a:prstGeom prst="star4">
            <a:avLst/>
          </a:prstGeom>
          <a:solidFill>
            <a:schemeClr val="tx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5" name="标题 1"/>
          <p:cNvSpPr txBox="1"/>
          <p:nvPr/>
        </p:nvSpPr>
        <p:spPr>
          <a:xfrm>
            <a:off x="7800340" y="5486400"/>
            <a:ext cx="198120" cy="198120"/>
          </a:xfrm>
          <a:prstGeom prst="star4">
            <a:avLst/>
          </a:prstGeom>
          <a:solidFill>
            <a:schemeClr val="tx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6" name="标题 1"/>
          <p:cNvSpPr txBox="1"/>
          <p:nvPr/>
        </p:nvSpPr>
        <p:spPr>
          <a:xfrm>
            <a:off x="4797329" y="937261"/>
            <a:ext cx="2584642" cy="27228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896C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57" name="标题 1"/>
          <p:cNvSpPr txBox="1"/>
          <p:nvPr/>
        </p:nvSpPr>
        <p:spPr>
          <a:xfrm>
            <a:off x="3544915" y="3647477"/>
            <a:ext cx="5089471" cy="15627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15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Spreading Northeast Flavors Worldwide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1692367" y="-5478780"/>
            <a:ext cx="11612880" cy="11612880"/>
          </a:xfrm>
          <a:prstGeom prst="ellipse">
            <a:avLst/>
          </a:prstGeom>
          <a:gradFill>
            <a:gsLst>
              <a:gs pos="0">
                <a:schemeClr val="accent1">
                  <a:alpha val="29000"/>
                </a:schemeClr>
              </a:gs>
              <a:gs pos="63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060000" y="3211094"/>
            <a:ext cx="72000" cy="7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810748" y="3072884"/>
            <a:ext cx="376304" cy="311256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ahLst/>
            <a:cxnLst/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 flipV="1">
            <a:off x="10971354" y="1130300"/>
            <a:ext cx="547546" cy="438611"/>
          </a:xfrm>
          <a:custGeom>
            <a:avLst/>
            <a:gdLst>
              <a:gd name="T0" fmla="*/ 41 w 98"/>
              <a:gd name="T1" fmla="*/ 0 h 78"/>
              <a:gd name="T2" fmla="*/ 44 w 98"/>
              <a:gd name="T3" fmla="*/ 4 h 78"/>
              <a:gd name="T4" fmla="*/ 27 w 98"/>
              <a:gd name="T5" fmla="*/ 16 h 78"/>
              <a:gd name="T6" fmla="*/ 21 w 98"/>
              <a:gd name="T7" fmla="*/ 29 h 78"/>
              <a:gd name="T8" fmla="*/ 29 w 98"/>
              <a:gd name="T9" fmla="*/ 37 h 78"/>
              <a:gd name="T10" fmla="*/ 40 w 98"/>
              <a:gd name="T11" fmla="*/ 45 h 78"/>
              <a:gd name="T12" fmla="*/ 43 w 98"/>
              <a:gd name="T13" fmla="*/ 57 h 78"/>
              <a:gd name="T14" fmla="*/ 37 w 98"/>
              <a:gd name="T15" fmla="*/ 72 h 78"/>
              <a:gd name="T16" fmla="*/ 22 w 98"/>
              <a:gd name="T17" fmla="*/ 78 h 78"/>
              <a:gd name="T18" fmla="*/ 6 w 98"/>
              <a:gd name="T19" fmla="*/ 71 h 78"/>
              <a:gd name="T20" fmla="*/ 0 w 98"/>
              <a:gd name="T21" fmla="*/ 50 h 78"/>
              <a:gd name="T22" fmla="*/ 5 w 98"/>
              <a:gd name="T23" fmla="*/ 29 h 78"/>
              <a:gd name="T24" fmla="*/ 19 w 98"/>
              <a:gd name="T25" fmla="*/ 11 h 78"/>
              <a:gd name="T26" fmla="*/ 41 w 98"/>
              <a:gd name="T27" fmla="*/ 0 h 78"/>
              <a:gd name="T28" fmla="*/ 95 w 98"/>
              <a:gd name="T29" fmla="*/ 0 h 78"/>
              <a:gd name="T30" fmla="*/ 98 w 98"/>
              <a:gd name="T31" fmla="*/ 4 h 78"/>
              <a:gd name="T32" fmla="*/ 81 w 98"/>
              <a:gd name="T33" fmla="*/ 16 h 78"/>
              <a:gd name="T34" fmla="*/ 74 w 98"/>
              <a:gd name="T35" fmla="*/ 29 h 78"/>
              <a:gd name="T36" fmla="*/ 82 w 98"/>
              <a:gd name="T37" fmla="*/ 37 h 78"/>
              <a:gd name="T38" fmla="*/ 94 w 98"/>
              <a:gd name="T39" fmla="*/ 45 h 78"/>
              <a:gd name="T40" fmla="*/ 97 w 98"/>
              <a:gd name="T41" fmla="*/ 57 h 78"/>
              <a:gd name="T42" fmla="*/ 91 w 98"/>
              <a:gd name="T43" fmla="*/ 72 h 78"/>
              <a:gd name="T44" fmla="*/ 76 w 98"/>
              <a:gd name="T45" fmla="*/ 78 h 78"/>
              <a:gd name="T46" fmla="*/ 60 w 98"/>
              <a:gd name="T47" fmla="*/ 71 h 78"/>
              <a:gd name="T48" fmla="*/ 54 w 98"/>
              <a:gd name="T49" fmla="*/ 50 h 78"/>
              <a:gd name="T50" fmla="*/ 59 w 98"/>
              <a:gd name="T51" fmla="*/ 29 h 78"/>
              <a:gd name="T52" fmla="*/ 73 w 98"/>
              <a:gd name="T53" fmla="*/ 11 h 78"/>
              <a:gd name="T54" fmla="*/ 95 w 98"/>
              <a:gd name="T55" fmla="*/ 0 h 78"/>
            </a:gdLst>
            <a:ahLst/>
            <a:cxnLst/>
            <a:rect l="0" t="0" r="r" b="b"/>
            <a:pathLst>
              <a:path w="98" h="78">
                <a:moveTo>
                  <a:pt x="41" y="0"/>
                </a:moveTo>
                <a:cubicBezTo>
                  <a:pt x="44" y="4"/>
                  <a:pt x="44" y="4"/>
                  <a:pt x="44" y="4"/>
                </a:cubicBezTo>
                <a:cubicBezTo>
                  <a:pt x="37" y="8"/>
                  <a:pt x="31" y="11"/>
                  <a:pt x="27" y="16"/>
                </a:cubicBezTo>
                <a:cubicBezTo>
                  <a:pt x="23" y="20"/>
                  <a:pt x="21" y="25"/>
                  <a:pt x="21" y="29"/>
                </a:cubicBezTo>
                <a:cubicBezTo>
                  <a:pt x="21" y="31"/>
                  <a:pt x="23" y="34"/>
                  <a:pt x="29" y="37"/>
                </a:cubicBezTo>
                <a:cubicBezTo>
                  <a:pt x="34" y="39"/>
                  <a:pt x="38" y="42"/>
                  <a:pt x="40" y="45"/>
                </a:cubicBezTo>
                <a:cubicBezTo>
                  <a:pt x="42" y="48"/>
                  <a:pt x="43" y="52"/>
                  <a:pt x="43" y="57"/>
                </a:cubicBezTo>
                <a:cubicBezTo>
                  <a:pt x="43" y="63"/>
                  <a:pt x="41" y="68"/>
                  <a:pt x="37" y="72"/>
                </a:cubicBezTo>
                <a:cubicBezTo>
                  <a:pt x="33" y="76"/>
                  <a:pt x="28" y="78"/>
                  <a:pt x="22" y="78"/>
                </a:cubicBezTo>
                <a:cubicBezTo>
                  <a:pt x="16" y="78"/>
                  <a:pt x="10" y="76"/>
                  <a:pt x="6" y="71"/>
                </a:cubicBezTo>
                <a:cubicBezTo>
                  <a:pt x="2" y="65"/>
                  <a:pt x="0" y="59"/>
                  <a:pt x="0" y="50"/>
                </a:cubicBezTo>
                <a:cubicBezTo>
                  <a:pt x="0" y="43"/>
                  <a:pt x="1" y="36"/>
                  <a:pt x="5" y="29"/>
                </a:cubicBezTo>
                <a:cubicBezTo>
                  <a:pt x="8" y="22"/>
                  <a:pt x="13" y="16"/>
                  <a:pt x="19" y="11"/>
                </a:cubicBezTo>
                <a:cubicBezTo>
                  <a:pt x="26" y="6"/>
                  <a:pt x="33" y="2"/>
                  <a:pt x="41" y="0"/>
                </a:cubicBezTo>
                <a:close/>
                <a:moveTo>
                  <a:pt x="95" y="0"/>
                </a:moveTo>
                <a:cubicBezTo>
                  <a:pt x="98" y="4"/>
                  <a:pt x="98" y="4"/>
                  <a:pt x="98" y="4"/>
                </a:cubicBezTo>
                <a:cubicBezTo>
                  <a:pt x="91" y="8"/>
                  <a:pt x="85" y="11"/>
                  <a:pt x="81" y="16"/>
                </a:cubicBezTo>
                <a:cubicBezTo>
                  <a:pt x="77" y="20"/>
                  <a:pt x="74" y="25"/>
                  <a:pt x="74" y="29"/>
                </a:cubicBezTo>
                <a:cubicBezTo>
                  <a:pt x="74" y="31"/>
                  <a:pt x="77" y="34"/>
                  <a:pt x="82" y="37"/>
                </a:cubicBezTo>
                <a:cubicBezTo>
                  <a:pt x="88" y="39"/>
                  <a:pt x="91" y="42"/>
                  <a:pt x="94" y="45"/>
                </a:cubicBezTo>
                <a:cubicBezTo>
                  <a:pt x="96" y="48"/>
                  <a:pt x="97" y="52"/>
                  <a:pt x="97" y="57"/>
                </a:cubicBezTo>
                <a:cubicBezTo>
                  <a:pt x="97" y="63"/>
                  <a:pt x="95" y="68"/>
                  <a:pt x="91" y="72"/>
                </a:cubicBezTo>
                <a:cubicBezTo>
                  <a:pt x="87" y="76"/>
                  <a:pt x="82" y="78"/>
                  <a:pt x="76" y="78"/>
                </a:cubicBezTo>
                <a:cubicBezTo>
                  <a:pt x="69" y="78"/>
                  <a:pt x="64" y="76"/>
                  <a:pt x="60" y="71"/>
                </a:cubicBezTo>
                <a:cubicBezTo>
                  <a:pt x="56" y="65"/>
                  <a:pt x="54" y="59"/>
                  <a:pt x="54" y="50"/>
                </a:cubicBezTo>
                <a:cubicBezTo>
                  <a:pt x="54" y="43"/>
                  <a:pt x="55" y="36"/>
                  <a:pt x="59" y="29"/>
                </a:cubicBezTo>
                <a:cubicBezTo>
                  <a:pt x="62" y="22"/>
                  <a:pt x="67" y="16"/>
                  <a:pt x="73" y="11"/>
                </a:cubicBezTo>
                <a:cubicBezTo>
                  <a:pt x="79" y="6"/>
                  <a:pt x="87" y="2"/>
                  <a:pt x="9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77240" y="562049"/>
            <a:ext cx="5119382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Viral Social Media Trends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0" y="0"/>
            <a:ext cx="388620" cy="69635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flipH="1">
            <a:off x="226695" y="556461"/>
            <a:ext cx="323850" cy="2797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640" y="836650"/>
            <a:ext cx="5080000" cy="589280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399065" y="3549650"/>
            <a:ext cx="2441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frozen pears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76088" y="12301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2061699" y="-4310382"/>
            <a:ext cx="9397220" cy="9397220"/>
          </a:xfrm>
          <a:prstGeom prst="ellipse">
            <a:avLst/>
          </a:prstGeom>
          <a:gradFill>
            <a:gsLst>
              <a:gs pos="0">
                <a:schemeClr val="accent2">
                  <a:alpha val="28000"/>
                </a:schemeClr>
              </a:gs>
              <a:gs pos="63000">
                <a:schemeClr val="accent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20530956" flipH="1">
            <a:off x="-195099" y="1698255"/>
            <a:ext cx="1101398" cy="2409928"/>
          </a:xfrm>
          <a:custGeom>
            <a:avLst/>
            <a:gdLst>
              <a:gd name="connsiteX0" fmla="*/ 1005840 w 2011680"/>
              <a:gd name="connsiteY0" fmla="*/ 0 h 5822818"/>
              <a:gd name="connsiteX1" fmla="*/ 849975 w 2011680"/>
              <a:gd name="connsiteY1" fmla="*/ 162808 h 5822818"/>
              <a:gd name="connsiteX2" fmla="*/ 0 w 2011680"/>
              <a:gd name="connsiteY2" fmla="*/ 2911409 h 5822818"/>
              <a:gd name="connsiteX3" fmla="*/ 849975 w 2011680"/>
              <a:gd name="connsiteY3" fmla="*/ 5660010 h 5822818"/>
              <a:gd name="connsiteX4" fmla="*/ 1005840 w 2011680"/>
              <a:gd name="connsiteY4" fmla="*/ 5822818 h 5822818"/>
              <a:gd name="connsiteX5" fmla="*/ 1161705 w 2011680"/>
              <a:gd name="connsiteY5" fmla="*/ 5660010 h 5822818"/>
              <a:gd name="connsiteX6" fmla="*/ 2011680 w 2011680"/>
              <a:gd name="connsiteY6" fmla="*/ 2911409 h 5822818"/>
              <a:gd name="connsiteX7" fmla="*/ 1161705 w 2011680"/>
              <a:gd name="connsiteY7" fmla="*/ 162808 h 5822818"/>
            </a:gdLst>
            <a:ahLst/>
            <a:cxnLst/>
            <a:rect l="l" t="t" r="r" b="b"/>
            <a:pathLst>
              <a:path w="2011680" h="5822818">
                <a:moveTo>
                  <a:pt x="1005840" y="0"/>
                </a:moveTo>
                <a:lnTo>
                  <a:pt x="849975" y="162808"/>
                </a:lnTo>
                <a:cubicBezTo>
                  <a:pt x="337161" y="758484"/>
                  <a:pt x="0" y="1767248"/>
                  <a:pt x="0" y="2911409"/>
                </a:cubicBezTo>
                <a:cubicBezTo>
                  <a:pt x="0" y="4055570"/>
                  <a:pt x="337161" y="5064335"/>
                  <a:pt x="849975" y="5660010"/>
                </a:cubicBezTo>
                <a:lnTo>
                  <a:pt x="1005840" y="5822818"/>
                </a:lnTo>
                <a:lnTo>
                  <a:pt x="1161705" y="5660010"/>
                </a:lnTo>
                <a:cubicBezTo>
                  <a:pt x="1674519" y="5064335"/>
                  <a:pt x="2011680" y="4055570"/>
                  <a:pt x="2011680" y="2911409"/>
                </a:cubicBezTo>
                <a:cubicBezTo>
                  <a:pt x="2011680" y="1767248"/>
                  <a:pt x="1674519" y="758484"/>
                  <a:pt x="1161705" y="16280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582037" y="-124649"/>
            <a:ext cx="4116065" cy="3926152"/>
            <a:chOff x="-582037" y="-124649"/>
            <a:chExt cx="4116065" cy="3926152"/>
          </a:xfrm>
        </p:grpSpPr>
        <p:sp>
          <p:nvSpPr>
            <p:cNvPr id="6" name="标题 1"/>
            <p:cNvSpPr txBox="1"/>
            <p:nvPr/>
          </p:nvSpPr>
          <p:spPr>
            <a:xfrm rot="19019843">
              <a:off x="774540" y="2101473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 rot="1739843">
              <a:off x="-328858" y="1260002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 rot="6059843">
              <a:off x="174336" y="-3206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 rot="10379843">
              <a:off x="1549659" y="56842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0" name="标题 1"/>
            <p:cNvSpPr txBox="1"/>
            <p:nvPr/>
          </p:nvSpPr>
          <p:spPr>
            <a:xfrm rot="14699843">
              <a:off x="1893455" y="1364425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1" name="标题 1"/>
          <p:cNvSpPr txBox="1"/>
          <p:nvPr/>
        </p:nvSpPr>
        <p:spPr>
          <a:xfrm rot="2502461" flipH="1">
            <a:off x="868914" y="4359470"/>
            <a:ext cx="1129713" cy="1996968"/>
          </a:xfrm>
          <a:custGeom>
            <a:avLst/>
            <a:gdLst>
              <a:gd name="connsiteX0" fmla="*/ 1005840 w 2011680"/>
              <a:gd name="connsiteY0" fmla="*/ 0 h 5822818"/>
              <a:gd name="connsiteX1" fmla="*/ 849975 w 2011680"/>
              <a:gd name="connsiteY1" fmla="*/ 162808 h 5822818"/>
              <a:gd name="connsiteX2" fmla="*/ 0 w 2011680"/>
              <a:gd name="connsiteY2" fmla="*/ 2911409 h 5822818"/>
              <a:gd name="connsiteX3" fmla="*/ 849975 w 2011680"/>
              <a:gd name="connsiteY3" fmla="*/ 5660010 h 5822818"/>
              <a:gd name="connsiteX4" fmla="*/ 1005840 w 2011680"/>
              <a:gd name="connsiteY4" fmla="*/ 5822818 h 5822818"/>
              <a:gd name="connsiteX5" fmla="*/ 1161705 w 2011680"/>
              <a:gd name="connsiteY5" fmla="*/ 5660010 h 5822818"/>
              <a:gd name="connsiteX6" fmla="*/ 2011680 w 2011680"/>
              <a:gd name="connsiteY6" fmla="*/ 2911409 h 5822818"/>
              <a:gd name="connsiteX7" fmla="*/ 1161705 w 2011680"/>
              <a:gd name="connsiteY7" fmla="*/ 162808 h 5822818"/>
            </a:gdLst>
            <a:ahLst/>
            <a:cxnLst/>
            <a:rect l="l" t="t" r="r" b="b"/>
            <a:pathLst>
              <a:path w="2011680" h="5822818">
                <a:moveTo>
                  <a:pt x="1005840" y="0"/>
                </a:moveTo>
                <a:lnTo>
                  <a:pt x="849975" y="162808"/>
                </a:lnTo>
                <a:cubicBezTo>
                  <a:pt x="337161" y="758484"/>
                  <a:pt x="0" y="1767248"/>
                  <a:pt x="0" y="2911409"/>
                </a:cubicBezTo>
                <a:cubicBezTo>
                  <a:pt x="0" y="4055570"/>
                  <a:pt x="337161" y="5064335"/>
                  <a:pt x="849975" y="5660010"/>
                </a:cubicBezTo>
                <a:lnTo>
                  <a:pt x="1005840" y="5822818"/>
                </a:lnTo>
                <a:lnTo>
                  <a:pt x="1161705" y="5660010"/>
                </a:lnTo>
                <a:cubicBezTo>
                  <a:pt x="1674519" y="5064335"/>
                  <a:pt x="2011680" y="4055570"/>
                  <a:pt x="2011680" y="2911409"/>
                </a:cubicBezTo>
                <a:cubicBezTo>
                  <a:pt x="2011680" y="1767248"/>
                  <a:pt x="1674519" y="758484"/>
                  <a:pt x="1161705" y="16280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753628" y="1767839"/>
            <a:ext cx="663692" cy="5090160"/>
          </a:xfrm>
          <a:custGeom>
            <a:avLst/>
            <a:gdLst>
              <a:gd name="connsiteX0" fmla="*/ 0 w 663692"/>
              <a:gd name="connsiteY0" fmla="*/ 0 h 5090160"/>
              <a:gd name="connsiteX1" fmla="*/ 152400 w 663692"/>
              <a:gd name="connsiteY1" fmla="*/ 5090160 h 5090160"/>
            </a:gdLst>
            <a:ahLst/>
            <a:cxnLst/>
            <a:rect l="l" t="t" r="r" b="b"/>
            <a:pathLst>
              <a:path w="663692" h="5090160">
                <a:moveTo>
                  <a:pt x="0" y="0"/>
                </a:moveTo>
                <a:cubicBezTo>
                  <a:pt x="535940" y="1140460"/>
                  <a:pt x="1102360" y="3103880"/>
                  <a:pt x="152400" y="5090160"/>
                </a:cubicBezTo>
              </a:path>
            </a:pathLst>
          </a:cu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783697">
            <a:off x="644749" y="894188"/>
            <a:ext cx="1481046" cy="1358628"/>
          </a:xfrm>
          <a:custGeom>
            <a:avLst/>
            <a:gdLst>
              <a:gd name="connsiteX0" fmla="*/ 845579 w 2563872"/>
              <a:gd name="connsiteY0" fmla="*/ 0 h 2351953"/>
              <a:gd name="connsiteX1" fmla="*/ 1501771 w 2563872"/>
              <a:gd name="connsiteY1" fmla="*/ 903171 h 2351953"/>
              <a:gd name="connsiteX2" fmla="*/ 2447048 w 2563872"/>
              <a:gd name="connsiteY2" fmla="*/ 216387 h 2351953"/>
              <a:gd name="connsiteX3" fmla="*/ 1747358 w 2563872"/>
              <a:gd name="connsiteY3" fmla="*/ 1179428 h 2351953"/>
              <a:gd name="connsiteX4" fmla="*/ 2563872 w 2563872"/>
              <a:gd name="connsiteY4" fmla="*/ 1772660 h 2351953"/>
              <a:gd name="connsiteX5" fmla="*/ 1552120 w 2563872"/>
              <a:gd name="connsiteY5" fmla="*/ 1443922 h 2351953"/>
              <a:gd name="connsiteX6" fmla="*/ 1257083 w 2563872"/>
              <a:gd name="connsiteY6" fmla="*/ 2351953 h 2351953"/>
              <a:gd name="connsiteX7" fmla="*/ 1257083 w 2563872"/>
              <a:gd name="connsiteY7" fmla="*/ 1370445 h 2351953"/>
              <a:gd name="connsiteX8" fmla="*/ 0 w 2563872"/>
              <a:gd name="connsiteY8" fmla="*/ 1370445 h 2351953"/>
              <a:gd name="connsiteX9" fmla="*/ 1167597 w 2563872"/>
              <a:gd name="connsiteY9" fmla="*/ 991070 h 2351953"/>
              <a:gd name="connsiteX10" fmla="*/ 845579 w 2563872"/>
              <a:gd name="connsiteY10" fmla="*/ 0 h 2351953"/>
            </a:gdLst>
            <a:ahLst/>
            <a:cxnLst/>
            <a:rect l="l" t="t" r="r" b="b"/>
            <a:pathLst>
              <a:path w="2563872" h="2351953">
                <a:moveTo>
                  <a:pt x="845579" y="0"/>
                </a:moveTo>
                <a:lnTo>
                  <a:pt x="1501771" y="903171"/>
                </a:lnTo>
                <a:lnTo>
                  <a:pt x="2447048" y="216387"/>
                </a:lnTo>
                <a:lnTo>
                  <a:pt x="1747358" y="1179428"/>
                </a:lnTo>
                <a:lnTo>
                  <a:pt x="2563872" y="1772660"/>
                </a:lnTo>
                <a:lnTo>
                  <a:pt x="1552120" y="1443922"/>
                </a:lnTo>
                <a:lnTo>
                  <a:pt x="1257083" y="2351953"/>
                </a:lnTo>
                <a:lnTo>
                  <a:pt x="1257083" y="1370445"/>
                </a:lnTo>
                <a:lnTo>
                  <a:pt x="0" y="1370445"/>
                </a:lnTo>
                <a:lnTo>
                  <a:pt x="1167597" y="991070"/>
                </a:lnTo>
                <a:lnTo>
                  <a:pt x="84557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907278" y="-3817621"/>
            <a:ext cx="8427722" cy="8427722"/>
          </a:xfrm>
          <a:prstGeom prst="ellipse">
            <a:avLst/>
          </a:prstGeom>
          <a:gradFill>
            <a:gsLst>
              <a:gs pos="0">
                <a:schemeClr val="accent1">
                  <a:alpha val="29000"/>
                </a:schemeClr>
              </a:gs>
              <a:gs pos="63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149817" flipH="1">
            <a:off x="10319981" y="2978553"/>
            <a:ext cx="2629333" cy="5753145"/>
          </a:xfrm>
          <a:custGeom>
            <a:avLst/>
            <a:gdLst>
              <a:gd name="connsiteX0" fmla="*/ 1314667 w 2629333"/>
              <a:gd name="connsiteY0" fmla="*/ 0 h 5753145"/>
              <a:gd name="connsiteX1" fmla="*/ 1110945 w 2629333"/>
              <a:gd name="connsiteY1" fmla="*/ 160860 h 5753145"/>
              <a:gd name="connsiteX2" fmla="*/ 0 w 2629333"/>
              <a:gd name="connsiteY2" fmla="*/ 2876572 h 5753145"/>
              <a:gd name="connsiteX3" fmla="*/ 870770 w 2629333"/>
              <a:gd name="connsiteY3" fmla="*/ 5352984 h 5753145"/>
              <a:gd name="connsiteX4" fmla="*/ 879818 w 2629333"/>
              <a:gd name="connsiteY4" fmla="*/ 5362572 h 5753145"/>
              <a:gd name="connsiteX5" fmla="*/ 900970 w 2629333"/>
              <a:gd name="connsiteY5" fmla="*/ 5300213 h 5753145"/>
              <a:gd name="connsiteX6" fmla="*/ 1426861 w 2629333"/>
              <a:gd name="connsiteY6" fmla="*/ 2580179 h 5753145"/>
              <a:gd name="connsiteX7" fmla="*/ 1470710 w 2629333"/>
              <a:gd name="connsiteY7" fmla="*/ 970612 h 5753145"/>
              <a:gd name="connsiteX8" fmla="*/ 1468191 w 2629333"/>
              <a:gd name="connsiteY8" fmla="*/ 837170 h 5753145"/>
              <a:gd name="connsiteX9" fmla="*/ 1473221 w 2629333"/>
              <a:gd name="connsiteY9" fmla="*/ 873326 h 5753145"/>
              <a:gd name="connsiteX10" fmla="*/ 1621358 w 2629333"/>
              <a:gd name="connsiteY10" fmla="*/ 2476662 h 5753145"/>
              <a:gd name="connsiteX11" fmla="*/ 1299534 w 2629333"/>
              <a:gd name="connsiteY11" fmla="*/ 5723820 h 5753145"/>
              <a:gd name="connsiteX12" fmla="*/ 1294132 w 2629333"/>
              <a:gd name="connsiteY12" fmla="*/ 5736931 h 5753145"/>
              <a:gd name="connsiteX13" fmla="*/ 1314666 w 2629333"/>
              <a:gd name="connsiteY13" fmla="*/ 5753145 h 5753145"/>
              <a:gd name="connsiteX14" fmla="*/ 1518388 w 2629333"/>
              <a:gd name="connsiteY14" fmla="*/ 5592285 h 5753145"/>
              <a:gd name="connsiteX15" fmla="*/ 2629333 w 2629333"/>
              <a:gd name="connsiteY15" fmla="*/ 2876573 h 5753145"/>
              <a:gd name="connsiteX16" fmla="*/ 1518388 w 2629333"/>
              <a:gd name="connsiteY16" fmla="*/ 160860 h 5753145"/>
              <a:gd name="connsiteX17" fmla="*/ 1314667 w 2629333"/>
              <a:gd name="connsiteY17" fmla="*/ 0 h 5753145"/>
            </a:gdLst>
            <a:ahLst/>
            <a:cxnLst/>
            <a:rect l="l" t="t" r="r" b="b"/>
            <a:pathLst>
              <a:path w="2629333" h="5753145">
                <a:moveTo>
                  <a:pt x="1314667" y="0"/>
                </a:moveTo>
                <a:lnTo>
                  <a:pt x="1110945" y="160860"/>
                </a:lnTo>
                <a:cubicBezTo>
                  <a:pt x="440681" y="749409"/>
                  <a:pt x="0" y="1746102"/>
                  <a:pt x="0" y="2876572"/>
                </a:cubicBezTo>
                <a:cubicBezTo>
                  <a:pt x="0" y="3865735"/>
                  <a:pt x="337395" y="4752474"/>
                  <a:pt x="870770" y="5352984"/>
                </a:cubicBezTo>
                <a:lnTo>
                  <a:pt x="879818" y="5362572"/>
                </a:lnTo>
                <a:lnTo>
                  <a:pt x="900970" y="5300213"/>
                </a:lnTo>
                <a:cubicBezTo>
                  <a:pt x="1140210" y="4553735"/>
                  <a:pt x="1362836" y="3373444"/>
                  <a:pt x="1426861" y="2580179"/>
                </a:cubicBezTo>
                <a:cubicBezTo>
                  <a:pt x="1458873" y="2183546"/>
                  <a:pt x="1477376" y="1559759"/>
                  <a:pt x="1470710" y="970612"/>
                </a:cubicBezTo>
                <a:lnTo>
                  <a:pt x="1468191" y="837170"/>
                </a:lnTo>
                <a:lnTo>
                  <a:pt x="1473221" y="873326"/>
                </a:lnTo>
                <a:cubicBezTo>
                  <a:pt x="1549999" y="1457487"/>
                  <a:pt x="1605910" y="2079039"/>
                  <a:pt x="1621358" y="2476662"/>
                </a:cubicBezTo>
                <a:cubicBezTo>
                  <a:pt x="1659977" y="3470719"/>
                  <a:pt x="1524561" y="5094708"/>
                  <a:pt x="1299534" y="5723820"/>
                </a:cubicBezTo>
                <a:lnTo>
                  <a:pt x="1294132" y="5736931"/>
                </a:lnTo>
                <a:lnTo>
                  <a:pt x="1314666" y="5753145"/>
                </a:lnTo>
                <a:lnTo>
                  <a:pt x="1518388" y="5592285"/>
                </a:lnTo>
                <a:cubicBezTo>
                  <a:pt x="2188652" y="5003737"/>
                  <a:pt x="2629333" y="4007044"/>
                  <a:pt x="2629333" y="2876573"/>
                </a:cubicBezTo>
                <a:cubicBezTo>
                  <a:pt x="2629333" y="1746103"/>
                  <a:pt x="2188652" y="749409"/>
                  <a:pt x="1518388" y="160860"/>
                </a:cubicBezTo>
                <a:lnTo>
                  <a:pt x="1314667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9000">
                <a:schemeClr val="accent2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9601200" y="3535680"/>
            <a:ext cx="853440" cy="3535680"/>
          </a:xfrm>
          <a:custGeom>
            <a:avLst/>
            <a:gdLst>
              <a:gd name="connsiteX0" fmla="*/ 0 w 853440"/>
              <a:gd name="connsiteY0" fmla="*/ 0 h 3535680"/>
              <a:gd name="connsiteX1" fmla="*/ 853440 w 853440"/>
              <a:gd name="connsiteY1" fmla="*/ 3535680 h 3535680"/>
            </a:gdLst>
            <a:ahLst/>
            <a:cxnLst/>
            <a:rect l="l" t="t" r="r" b="b"/>
            <a:pathLst>
              <a:path w="853440" h="3535680">
                <a:moveTo>
                  <a:pt x="0" y="0"/>
                </a:moveTo>
                <a:cubicBezTo>
                  <a:pt x="337820" y="1201420"/>
                  <a:pt x="675640" y="2402840"/>
                  <a:pt x="853440" y="3535680"/>
                </a:cubicBezTo>
              </a:path>
            </a:pathLst>
          </a:cu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7498326" y="-168021"/>
            <a:ext cx="5775713" cy="5744858"/>
            <a:chOff x="7498326" y="-168021"/>
            <a:chExt cx="5775713" cy="5744858"/>
          </a:xfrm>
        </p:grpSpPr>
        <p:sp>
          <p:nvSpPr>
            <p:cNvPr id="19" name="标题 1"/>
            <p:cNvSpPr txBox="1"/>
            <p:nvPr/>
          </p:nvSpPr>
          <p:spPr>
            <a:xfrm>
              <a:off x="8089585" y="2996963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0" name="标题 1"/>
            <p:cNvSpPr txBox="1"/>
            <p:nvPr/>
          </p:nvSpPr>
          <p:spPr>
            <a:xfrm rot="4320000">
              <a:off x="7758565" y="1053804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1" name="标题 1"/>
            <p:cNvSpPr txBox="1"/>
            <p:nvPr/>
          </p:nvSpPr>
          <p:spPr>
            <a:xfrm rot="8640000">
              <a:off x="9505135" y="229035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2" name="标题 1"/>
            <p:cNvSpPr txBox="1"/>
            <p:nvPr/>
          </p:nvSpPr>
          <p:spPr>
            <a:xfrm rot="12960000">
              <a:off x="10875706" y="1623865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3" name="标题 1"/>
            <p:cNvSpPr txBox="1"/>
            <p:nvPr/>
          </p:nvSpPr>
          <p:spPr>
            <a:xfrm rot="17280000">
              <a:off x="9966035" y="3315320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4" name="标题 1"/>
          <p:cNvSpPr txBox="1"/>
          <p:nvPr/>
        </p:nvSpPr>
        <p:spPr>
          <a:xfrm>
            <a:off x="9106149" y="1913058"/>
            <a:ext cx="2027922" cy="1860302"/>
          </a:xfrm>
          <a:custGeom>
            <a:avLst/>
            <a:gdLst>
              <a:gd name="connsiteX0" fmla="*/ 845579 w 2563872"/>
              <a:gd name="connsiteY0" fmla="*/ 0 h 2351953"/>
              <a:gd name="connsiteX1" fmla="*/ 1501771 w 2563872"/>
              <a:gd name="connsiteY1" fmla="*/ 903171 h 2351953"/>
              <a:gd name="connsiteX2" fmla="*/ 2447048 w 2563872"/>
              <a:gd name="connsiteY2" fmla="*/ 216387 h 2351953"/>
              <a:gd name="connsiteX3" fmla="*/ 1747358 w 2563872"/>
              <a:gd name="connsiteY3" fmla="*/ 1179428 h 2351953"/>
              <a:gd name="connsiteX4" fmla="*/ 2563872 w 2563872"/>
              <a:gd name="connsiteY4" fmla="*/ 1772660 h 2351953"/>
              <a:gd name="connsiteX5" fmla="*/ 1552120 w 2563872"/>
              <a:gd name="connsiteY5" fmla="*/ 1443922 h 2351953"/>
              <a:gd name="connsiteX6" fmla="*/ 1257083 w 2563872"/>
              <a:gd name="connsiteY6" fmla="*/ 2351953 h 2351953"/>
              <a:gd name="connsiteX7" fmla="*/ 1257083 w 2563872"/>
              <a:gd name="connsiteY7" fmla="*/ 1370445 h 2351953"/>
              <a:gd name="connsiteX8" fmla="*/ 0 w 2563872"/>
              <a:gd name="connsiteY8" fmla="*/ 1370445 h 2351953"/>
              <a:gd name="connsiteX9" fmla="*/ 1167597 w 2563872"/>
              <a:gd name="connsiteY9" fmla="*/ 991070 h 2351953"/>
              <a:gd name="connsiteX10" fmla="*/ 845579 w 2563872"/>
              <a:gd name="connsiteY10" fmla="*/ 0 h 2351953"/>
            </a:gdLst>
            <a:ahLst/>
            <a:cxnLst/>
            <a:rect l="l" t="t" r="r" b="b"/>
            <a:pathLst>
              <a:path w="2563872" h="2351953">
                <a:moveTo>
                  <a:pt x="845579" y="0"/>
                </a:moveTo>
                <a:lnTo>
                  <a:pt x="1501771" y="903171"/>
                </a:lnTo>
                <a:lnTo>
                  <a:pt x="2447048" y="216387"/>
                </a:lnTo>
                <a:lnTo>
                  <a:pt x="1747358" y="1179428"/>
                </a:lnTo>
                <a:lnTo>
                  <a:pt x="2563872" y="1772660"/>
                </a:lnTo>
                <a:lnTo>
                  <a:pt x="1552120" y="1443922"/>
                </a:lnTo>
                <a:lnTo>
                  <a:pt x="1257083" y="2351953"/>
                </a:lnTo>
                <a:lnTo>
                  <a:pt x="1257083" y="1370445"/>
                </a:lnTo>
                <a:lnTo>
                  <a:pt x="0" y="1370445"/>
                </a:lnTo>
                <a:lnTo>
                  <a:pt x="1167597" y="991070"/>
                </a:lnTo>
                <a:lnTo>
                  <a:pt x="845579" y="0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19988876" flipH="1">
            <a:off x="8659054" y="5061276"/>
            <a:ext cx="1477090" cy="3231966"/>
          </a:xfrm>
          <a:custGeom>
            <a:avLst/>
            <a:gdLst>
              <a:gd name="connsiteX0" fmla="*/ 1005840 w 2011680"/>
              <a:gd name="connsiteY0" fmla="*/ 0 h 5822818"/>
              <a:gd name="connsiteX1" fmla="*/ 849975 w 2011680"/>
              <a:gd name="connsiteY1" fmla="*/ 162808 h 5822818"/>
              <a:gd name="connsiteX2" fmla="*/ 0 w 2011680"/>
              <a:gd name="connsiteY2" fmla="*/ 2911409 h 5822818"/>
              <a:gd name="connsiteX3" fmla="*/ 849975 w 2011680"/>
              <a:gd name="connsiteY3" fmla="*/ 5660010 h 5822818"/>
              <a:gd name="connsiteX4" fmla="*/ 1005840 w 2011680"/>
              <a:gd name="connsiteY4" fmla="*/ 5822818 h 5822818"/>
              <a:gd name="connsiteX5" fmla="*/ 1161705 w 2011680"/>
              <a:gd name="connsiteY5" fmla="*/ 5660010 h 5822818"/>
              <a:gd name="connsiteX6" fmla="*/ 2011680 w 2011680"/>
              <a:gd name="connsiteY6" fmla="*/ 2911409 h 5822818"/>
              <a:gd name="connsiteX7" fmla="*/ 1161705 w 2011680"/>
              <a:gd name="connsiteY7" fmla="*/ 162808 h 5822818"/>
            </a:gdLst>
            <a:ahLst/>
            <a:cxnLst/>
            <a:rect l="l" t="t" r="r" b="b"/>
            <a:pathLst>
              <a:path w="2011680" h="5822818">
                <a:moveTo>
                  <a:pt x="1005840" y="0"/>
                </a:moveTo>
                <a:lnTo>
                  <a:pt x="849975" y="162808"/>
                </a:lnTo>
                <a:cubicBezTo>
                  <a:pt x="337161" y="758484"/>
                  <a:pt x="0" y="1767248"/>
                  <a:pt x="0" y="2911409"/>
                </a:cubicBezTo>
                <a:cubicBezTo>
                  <a:pt x="0" y="4055570"/>
                  <a:pt x="337161" y="5064335"/>
                  <a:pt x="849975" y="5660010"/>
                </a:cubicBezTo>
                <a:lnTo>
                  <a:pt x="1005840" y="5822818"/>
                </a:lnTo>
                <a:lnTo>
                  <a:pt x="1161705" y="5660010"/>
                </a:lnTo>
                <a:cubicBezTo>
                  <a:pt x="1674519" y="5064335"/>
                  <a:pt x="2011680" y="4055570"/>
                  <a:pt x="2011680" y="2911409"/>
                </a:cubicBezTo>
                <a:cubicBezTo>
                  <a:pt x="2011680" y="1767248"/>
                  <a:pt x="1674519" y="758484"/>
                  <a:pt x="1161705" y="16280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1962688" y="2502305"/>
            <a:ext cx="1024538" cy="1301856"/>
          </a:xfrm>
          <a:custGeom>
            <a:avLst/>
            <a:gdLst>
              <a:gd name="connsiteX0" fmla="*/ 1452623 w 1539433"/>
              <a:gd name="connsiteY0" fmla="*/ 0 h 1956122"/>
              <a:gd name="connsiteX1" fmla="*/ 1539433 w 1539433"/>
              <a:gd name="connsiteY1" fmla="*/ 2952 h 1956122"/>
              <a:gd name="connsiteX2" fmla="*/ 1477721 w 1539433"/>
              <a:gd name="connsiteY2" fmla="*/ 5050 h 1956122"/>
              <a:gd name="connsiteX3" fmla="*/ 173620 w 1539433"/>
              <a:gd name="connsiteY3" fmla="*/ 978061 h 1956122"/>
              <a:gd name="connsiteX4" fmla="*/ 1477721 w 1539433"/>
              <a:gd name="connsiteY4" fmla="*/ 1951072 h 1956122"/>
              <a:gd name="connsiteX5" fmla="*/ 1539433 w 1539433"/>
              <a:gd name="connsiteY5" fmla="*/ 1953171 h 1956122"/>
              <a:gd name="connsiteX6" fmla="*/ 1452623 w 1539433"/>
              <a:gd name="connsiteY6" fmla="*/ 1956122 h 1956122"/>
              <a:gd name="connsiteX7" fmla="*/ 0 w 1539433"/>
              <a:gd name="connsiteY7" fmla="*/ 978061 h 1956122"/>
              <a:gd name="connsiteX8" fmla="*/ 1452623 w 1539433"/>
              <a:gd name="connsiteY8" fmla="*/ 0 h 1956122"/>
            </a:gdLst>
            <a:ahLst/>
            <a:cxnLst/>
            <a:rect l="l" t="t" r="r" b="b"/>
            <a:pathLst>
              <a:path w="1539433" h="1956122">
                <a:moveTo>
                  <a:pt x="1452623" y="0"/>
                </a:moveTo>
                <a:lnTo>
                  <a:pt x="1539433" y="2952"/>
                </a:lnTo>
                <a:lnTo>
                  <a:pt x="1477721" y="5050"/>
                </a:lnTo>
                <a:cubicBezTo>
                  <a:pt x="745226" y="55136"/>
                  <a:pt x="173620" y="471654"/>
                  <a:pt x="173620" y="978061"/>
                </a:cubicBezTo>
                <a:cubicBezTo>
                  <a:pt x="173620" y="1484469"/>
                  <a:pt x="745226" y="1900986"/>
                  <a:pt x="1477721" y="1951072"/>
                </a:cubicBezTo>
                <a:lnTo>
                  <a:pt x="1539433" y="1953171"/>
                </a:lnTo>
                <a:lnTo>
                  <a:pt x="1452623" y="1956122"/>
                </a:lnTo>
                <a:cubicBezTo>
                  <a:pt x="650361" y="1956122"/>
                  <a:pt x="0" y="1518229"/>
                  <a:pt x="0" y="978061"/>
                </a:cubicBezTo>
                <a:cubicBezTo>
                  <a:pt x="0" y="437893"/>
                  <a:pt x="650361" y="0"/>
                  <a:pt x="145262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89000">
                <a:schemeClr val="accent2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728885" flipH="1" flipV="1">
            <a:off x="8672822" y="3286829"/>
            <a:ext cx="1024538" cy="1301856"/>
          </a:xfrm>
          <a:custGeom>
            <a:avLst/>
            <a:gdLst>
              <a:gd name="connsiteX0" fmla="*/ 1452623 w 1539433"/>
              <a:gd name="connsiteY0" fmla="*/ 0 h 1956122"/>
              <a:gd name="connsiteX1" fmla="*/ 1539433 w 1539433"/>
              <a:gd name="connsiteY1" fmla="*/ 2952 h 1956122"/>
              <a:gd name="connsiteX2" fmla="*/ 1477721 w 1539433"/>
              <a:gd name="connsiteY2" fmla="*/ 5050 h 1956122"/>
              <a:gd name="connsiteX3" fmla="*/ 173620 w 1539433"/>
              <a:gd name="connsiteY3" fmla="*/ 978061 h 1956122"/>
              <a:gd name="connsiteX4" fmla="*/ 1477721 w 1539433"/>
              <a:gd name="connsiteY4" fmla="*/ 1951072 h 1956122"/>
              <a:gd name="connsiteX5" fmla="*/ 1539433 w 1539433"/>
              <a:gd name="connsiteY5" fmla="*/ 1953171 h 1956122"/>
              <a:gd name="connsiteX6" fmla="*/ 1452623 w 1539433"/>
              <a:gd name="connsiteY6" fmla="*/ 1956122 h 1956122"/>
              <a:gd name="connsiteX7" fmla="*/ 0 w 1539433"/>
              <a:gd name="connsiteY7" fmla="*/ 978061 h 1956122"/>
              <a:gd name="connsiteX8" fmla="*/ 1452623 w 1539433"/>
              <a:gd name="connsiteY8" fmla="*/ 0 h 1956122"/>
            </a:gdLst>
            <a:ahLst/>
            <a:cxnLst/>
            <a:rect l="l" t="t" r="r" b="b"/>
            <a:pathLst>
              <a:path w="1539433" h="1956122">
                <a:moveTo>
                  <a:pt x="1452623" y="0"/>
                </a:moveTo>
                <a:lnTo>
                  <a:pt x="1539433" y="2952"/>
                </a:lnTo>
                <a:lnTo>
                  <a:pt x="1477721" y="5050"/>
                </a:lnTo>
                <a:cubicBezTo>
                  <a:pt x="745226" y="55136"/>
                  <a:pt x="173620" y="471654"/>
                  <a:pt x="173620" y="978061"/>
                </a:cubicBezTo>
                <a:cubicBezTo>
                  <a:pt x="173620" y="1484469"/>
                  <a:pt x="745226" y="1900986"/>
                  <a:pt x="1477721" y="1951072"/>
                </a:cubicBezTo>
                <a:lnTo>
                  <a:pt x="1539433" y="1953171"/>
                </a:lnTo>
                <a:lnTo>
                  <a:pt x="1452623" y="1956122"/>
                </a:lnTo>
                <a:cubicBezTo>
                  <a:pt x="650361" y="1956122"/>
                  <a:pt x="0" y="1518229"/>
                  <a:pt x="0" y="978061"/>
                </a:cubicBezTo>
                <a:cubicBezTo>
                  <a:pt x="0" y="437893"/>
                  <a:pt x="650361" y="0"/>
                  <a:pt x="145262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89000">
                <a:schemeClr val="accent2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flipH="1">
            <a:off x="8228295" y="1568320"/>
            <a:ext cx="509390" cy="409346"/>
          </a:xfrm>
          <a:custGeom>
            <a:avLst/>
            <a:gdLst>
              <a:gd name="connsiteX0" fmla="*/ 329793 w 723312"/>
              <a:gd name="connsiteY0" fmla="*/ 0 h 581255"/>
              <a:gd name="connsiteX1" fmla="*/ 329997 w 723312"/>
              <a:gd name="connsiteY1" fmla="*/ 4048 h 581255"/>
              <a:gd name="connsiteX2" fmla="*/ 652061 w 723312"/>
              <a:gd name="connsiteY2" fmla="*/ 541382 h 581255"/>
              <a:gd name="connsiteX3" fmla="*/ 723312 w 723312"/>
              <a:gd name="connsiteY3" fmla="*/ 580056 h 581255"/>
              <a:gd name="connsiteX4" fmla="*/ 699561 w 723312"/>
              <a:gd name="connsiteY4" fmla="*/ 581255 h 581255"/>
              <a:gd name="connsiteX5" fmla="*/ 18506 w 723312"/>
              <a:gd name="connsiteY5" fmla="*/ 129822 h 581255"/>
              <a:gd name="connsiteX6" fmla="*/ 0 w 723312"/>
              <a:gd name="connsiteY6" fmla="*/ 70206 h 581255"/>
              <a:gd name="connsiteX7" fmla="*/ 329793 w 723312"/>
              <a:gd name="connsiteY7" fmla="*/ 0 h 581255"/>
            </a:gdLst>
            <a:ahLst/>
            <a:cxnLst/>
            <a:rect l="l" t="t" r="r" b="b"/>
            <a:pathLst>
              <a:path w="723312" h="581255">
                <a:moveTo>
                  <a:pt x="329793" y="0"/>
                </a:moveTo>
                <a:lnTo>
                  <a:pt x="329997" y="4048"/>
                </a:lnTo>
                <a:cubicBezTo>
                  <a:pt x="352708" y="227678"/>
                  <a:pt x="475110" y="421836"/>
                  <a:pt x="652061" y="541382"/>
                </a:cubicBezTo>
                <a:lnTo>
                  <a:pt x="723312" y="580056"/>
                </a:lnTo>
                <a:lnTo>
                  <a:pt x="699561" y="581255"/>
                </a:lnTo>
                <a:cubicBezTo>
                  <a:pt x="393399" y="581255"/>
                  <a:pt x="130714" y="395110"/>
                  <a:pt x="18506" y="129822"/>
                </a:cubicBezTo>
                <a:lnTo>
                  <a:pt x="0" y="70206"/>
                </a:lnTo>
                <a:lnTo>
                  <a:pt x="329793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 rot="1385325" flipH="1">
            <a:off x="8685274" y="1880384"/>
            <a:ext cx="326952" cy="262738"/>
          </a:xfrm>
          <a:custGeom>
            <a:avLst/>
            <a:gdLst>
              <a:gd name="connsiteX0" fmla="*/ 329793 w 723312"/>
              <a:gd name="connsiteY0" fmla="*/ 0 h 581255"/>
              <a:gd name="connsiteX1" fmla="*/ 329997 w 723312"/>
              <a:gd name="connsiteY1" fmla="*/ 4048 h 581255"/>
              <a:gd name="connsiteX2" fmla="*/ 652061 w 723312"/>
              <a:gd name="connsiteY2" fmla="*/ 541382 h 581255"/>
              <a:gd name="connsiteX3" fmla="*/ 723312 w 723312"/>
              <a:gd name="connsiteY3" fmla="*/ 580056 h 581255"/>
              <a:gd name="connsiteX4" fmla="*/ 699561 w 723312"/>
              <a:gd name="connsiteY4" fmla="*/ 581255 h 581255"/>
              <a:gd name="connsiteX5" fmla="*/ 18506 w 723312"/>
              <a:gd name="connsiteY5" fmla="*/ 129822 h 581255"/>
              <a:gd name="connsiteX6" fmla="*/ 0 w 723312"/>
              <a:gd name="connsiteY6" fmla="*/ 70206 h 581255"/>
              <a:gd name="connsiteX7" fmla="*/ 329793 w 723312"/>
              <a:gd name="connsiteY7" fmla="*/ 0 h 581255"/>
            </a:gdLst>
            <a:ahLst/>
            <a:cxnLst/>
            <a:rect l="l" t="t" r="r" b="b"/>
            <a:pathLst>
              <a:path w="723312" h="581255">
                <a:moveTo>
                  <a:pt x="329793" y="0"/>
                </a:moveTo>
                <a:lnTo>
                  <a:pt x="329997" y="4048"/>
                </a:lnTo>
                <a:cubicBezTo>
                  <a:pt x="352708" y="227678"/>
                  <a:pt x="475110" y="421836"/>
                  <a:pt x="652061" y="541382"/>
                </a:cubicBezTo>
                <a:lnTo>
                  <a:pt x="723312" y="580056"/>
                </a:lnTo>
                <a:lnTo>
                  <a:pt x="699561" y="581255"/>
                </a:lnTo>
                <a:cubicBezTo>
                  <a:pt x="393399" y="581255"/>
                  <a:pt x="130714" y="395110"/>
                  <a:pt x="18506" y="129822"/>
                </a:cubicBezTo>
                <a:lnTo>
                  <a:pt x="0" y="70206"/>
                </a:lnTo>
                <a:lnTo>
                  <a:pt x="329793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2431458" y="2636520"/>
            <a:ext cx="681358" cy="865786"/>
          </a:xfrm>
          <a:custGeom>
            <a:avLst/>
            <a:gdLst>
              <a:gd name="connsiteX0" fmla="*/ 1452623 w 1539433"/>
              <a:gd name="connsiteY0" fmla="*/ 0 h 1956122"/>
              <a:gd name="connsiteX1" fmla="*/ 1539433 w 1539433"/>
              <a:gd name="connsiteY1" fmla="*/ 2952 h 1956122"/>
              <a:gd name="connsiteX2" fmla="*/ 1477721 w 1539433"/>
              <a:gd name="connsiteY2" fmla="*/ 5050 h 1956122"/>
              <a:gd name="connsiteX3" fmla="*/ 173620 w 1539433"/>
              <a:gd name="connsiteY3" fmla="*/ 978061 h 1956122"/>
              <a:gd name="connsiteX4" fmla="*/ 1477721 w 1539433"/>
              <a:gd name="connsiteY4" fmla="*/ 1951072 h 1956122"/>
              <a:gd name="connsiteX5" fmla="*/ 1539433 w 1539433"/>
              <a:gd name="connsiteY5" fmla="*/ 1953171 h 1956122"/>
              <a:gd name="connsiteX6" fmla="*/ 1452623 w 1539433"/>
              <a:gd name="connsiteY6" fmla="*/ 1956122 h 1956122"/>
              <a:gd name="connsiteX7" fmla="*/ 0 w 1539433"/>
              <a:gd name="connsiteY7" fmla="*/ 978061 h 1956122"/>
              <a:gd name="connsiteX8" fmla="*/ 1452623 w 1539433"/>
              <a:gd name="connsiteY8" fmla="*/ 0 h 1956122"/>
            </a:gdLst>
            <a:ahLst/>
            <a:cxnLst/>
            <a:rect l="l" t="t" r="r" b="b"/>
            <a:pathLst>
              <a:path w="1539433" h="1956122">
                <a:moveTo>
                  <a:pt x="1452623" y="0"/>
                </a:moveTo>
                <a:lnTo>
                  <a:pt x="1539433" y="2952"/>
                </a:lnTo>
                <a:lnTo>
                  <a:pt x="1477721" y="5050"/>
                </a:lnTo>
                <a:cubicBezTo>
                  <a:pt x="745226" y="55136"/>
                  <a:pt x="173620" y="471654"/>
                  <a:pt x="173620" y="978061"/>
                </a:cubicBezTo>
                <a:cubicBezTo>
                  <a:pt x="173620" y="1484469"/>
                  <a:pt x="745226" y="1900986"/>
                  <a:pt x="1477721" y="1951072"/>
                </a:cubicBezTo>
                <a:lnTo>
                  <a:pt x="1539433" y="1953171"/>
                </a:lnTo>
                <a:lnTo>
                  <a:pt x="1452623" y="1956122"/>
                </a:lnTo>
                <a:cubicBezTo>
                  <a:pt x="650361" y="1956122"/>
                  <a:pt x="0" y="1518229"/>
                  <a:pt x="0" y="978061"/>
                </a:cubicBezTo>
                <a:cubicBezTo>
                  <a:pt x="0" y="437893"/>
                  <a:pt x="650361" y="0"/>
                  <a:pt x="145262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89000">
                <a:schemeClr val="accent2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 rot="728885" flipH="1" flipV="1">
            <a:off x="8599716" y="3434396"/>
            <a:ext cx="576388" cy="732402"/>
          </a:xfrm>
          <a:custGeom>
            <a:avLst/>
            <a:gdLst>
              <a:gd name="connsiteX0" fmla="*/ 1452623 w 1539433"/>
              <a:gd name="connsiteY0" fmla="*/ 0 h 1956122"/>
              <a:gd name="connsiteX1" fmla="*/ 1539433 w 1539433"/>
              <a:gd name="connsiteY1" fmla="*/ 2952 h 1956122"/>
              <a:gd name="connsiteX2" fmla="*/ 1477721 w 1539433"/>
              <a:gd name="connsiteY2" fmla="*/ 5050 h 1956122"/>
              <a:gd name="connsiteX3" fmla="*/ 173620 w 1539433"/>
              <a:gd name="connsiteY3" fmla="*/ 978061 h 1956122"/>
              <a:gd name="connsiteX4" fmla="*/ 1477721 w 1539433"/>
              <a:gd name="connsiteY4" fmla="*/ 1951072 h 1956122"/>
              <a:gd name="connsiteX5" fmla="*/ 1539433 w 1539433"/>
              <a:gd name="connsiteY5" fmla="*/ 1953171 h 1956122"/>
              <a:gd name="connsiteX6" fmla="*/ 1452623 w 1539433"/>
              <a:gd name="connsiteY6" fmla="*/ 1956122 h 1956122"/>
              <a:gd name="connsiteX7" fmla="*/ 0 w 1539433"/>
              <a:gd name="connsiteY7" fmla="*/ 978061 h 1956122"/>
              <a:gd name="connsiteX8" fmla="*/ 1452623 w 1539433"/>
              <a:gd name="connsiteY8" fmla="*/ 0 h 1956122"/>
            </a:gdLst>
            <a:ahLst/>
            <a:cxnLst/>
            <a:rect l="l" t="t" r="r" b="b"/>
            <a:pathLst>
              <a:path w="1539433" h="1956122">
                <a:moveTo>
                  <a:pt x="1452623" y="0"/>
                </a:moveTo>
                <a:lnTo>
                  <a:pt x="1539433" y="2952"/>
                </a:lnTo>
                <a:lnTo>
                  <a:pt x="1477721" y="5050"/>
                </a:lnTo>
                <a:cubicBezTo>
                  <a:pt x="745226" y="55136"/>
                  <a:pt x="173620" y="471654"/>
                  <a:pt x="173620" y="978061"/>
                </a:cubicBezTo>
                <a:cubicBezTo>
                  <a:pt x="173620" y="1484469"/>
                  <a:pt x="745226" y="1900986"/>
                  <a:pt x="1477721" y="1951072"/>
                </a:cubicBezTo>
                <a:lnTo>
                  <a:pt x="1539433" y="1953171"/>
                </a:lnTo>
                <a:lnTo>
                  <a:pt x="1452623" y="1956122"/>
                </a:lnTo>
                <a:cubicBezTo>
                  <a:pt x="650361" y="1956122"/>
                  <a:pt x="0" y="1518229"/>
                  <a:pt x="0" y="978061"/>
                </a:cubicBezTo>
                <a:cubicBezTo>
                  <a:pt x="0" y="437893"/>
                  <a:pt x="650361" y="0"/>
                  <a:pt x="145262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89000">
                <a:schemeClr val="accent2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5420787" y="5495143"/>
            <a:ext cx="1780233" cy="1826907"/>
            <a:chOff x="5420787" y="5495143"/>
            <a:chExt cx="1780233" cy="1826907"/>
          </a:xfrm>
        </p:grpSpPr>
        <p:sp>
          <p:nvSpPr>
            <p:cNvPr id="39" name="标题 1"/>
            <p:cNvSpPr txBox="1"/>
            <p:nvPr/>
          </p:nvSpPr>
          <p:spPr>
            <a:xfrm rot="7156989">
              <a:off x="5928311" y="5609203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0" name="标题 1"/>
            <p:cNvSpPr txBox="1"/>
            <p:nvPr/>
          </p:nvSpPr>
          <p:spPr>
            <a:xfrm rot="11476989">
              <a:off x="6514041" y="5817951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1" name="标题 1"/>
            <p:cNvSpPr txBox="1"/>
            <p:nvPr/>
          </p:nvSpPr>
          <p:spPr>
            <a:xfrm rot="15796989">
              <a:off x="6471480" y="6425775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2" name="标题 1"/>
            <p:cNvSpPr txBox="1"/>
            <p:nvPr/>
          </p:nvSpPr>
          <p:spPr>
            <a:xfrm rot="20116989">
              <a:off x="5876220" y="6587662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3" name="标题 1"/>
            <p:cNvSpPr txBox="1"/>
            <p:nvPr/>
          </p:nvSpPr>
          <p:spPr>
            <a:xfrm rot="2836989">
              <a:off x="5551183" y="6076380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065085" y="-1973195"/>
            <a:ext cx="3875295" cy="3854592"/>
            <a:chOff x="2065085" y="-1973195"/>
            <a:chExt cx="3875295" cy="3854592"/>
          </a:xfrm>
        </p:grpSpPr>
        <p:sp>
          <p:nvSpPr>
            <p:cNvPr id="45" name="标题 1"/>
            <p:cNvSpPr txBox="1"/>
            <p:nvPr/>
          </p:nvSpPr>
          <p:spPr>
            <a:xfrm>
              <a:off x="2461798" y="150394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6" name="标题 1"/>
            <p:cNvSpPr txBox="1"/>
            <p:nvPr/>
          </p:nvSpPr>
          <p:spPr>
            <a:xfrm rot="4320000">
              <a:off x="2239696" y="-1153395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7" name="标题 1"/>
            <p:cNvSpPr txBox="1"/>
            <p:nvPr/>
          </p:nvSpPr>
          <p:spPr>
            <a:xfrm rot="8640000">
              <a:off x="3411581" y="-1706785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8" name="标题 1"/>
            <p:cNvSpPr txBox="1"/>
            <p:nvPr/>
          </p:nvSpPr>
          <p:spPr>
            <a:xfrm rot="12960000">
              <a:off x="4331185" y="-770905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9" name="标题 1"/>
            <p:cNvSpPr txBox="1"/>
            <p:nvPr/>
          </p:nvSpPr>
          <p:spPr>
            <a:xfrm rot="17280000">
              <a:off x="3720829" y="364001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53" name="标题 1"/>
          <p:cNvSpPr txBox="1"/>
          <p:nvPr/>
        </p:nvSpPr>
        <p:spPr>
          <a:xfrm>
            <a:off x="4740173" y="4900588"/>
            <a:ext cx="140725" cy="140725"/>
          </a:xfrm>
          <a:prstGeom prst="star4">
            <a:avLst/>
          </a:prstGeom>
          <a:solidFill>
            <a:schemeClr val="tx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9" name="标题 1"/>
          <p:cNvSpPr txBox="1"/>
          <p:nvPr/>
        </p:nvSpPr>
        <p:spPr>
          <a:xfrm>
            <a:off x="6509332" y="5634224"/>
            <a:ext cx="248362" cy="248362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5" name="标题 1"/>
          <p:cNvSpPr txBox="1"/>
          <p:nvPr/>
        </p:nvSpPr>
        <p:spPr>
          <a:xfrm>
            <a:off x="2664989" y="3174277"/>
            <a:ext cx="6474881" cy="203838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600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</a:rPr>
              <a:t>Thanks</a:t>
            </a:r>
            <a:endParaRPr kumimoji="1" lang="zh-CN" altLang="en-US"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1692367" y="-5478780"/>
            <a:ext cx="11612880" cy="11612880"/>
          </a:xfrm>
          <a:prstGeom prst="ellipse">
            <a:avLst/>
          </a:prstGeom>
          <a:gradFill>
            <a:gsLst>
              <a:gs pos="0">
                <a:schemeClr val="accent1">
                  <a:alpha val="29000"/>
                </a:schemeClr>
              </a:gs>
              <a:gs pos="63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 flipV="1">
            <a:off x="1" y="3557716"/>
            <a:ext cx="4531473" cy="3300284"/>
          </a:xfrm>
          <a:custGeom>
            <a:avLst/>
            <a:gdLst>
              <a:gd name="connsiteX0" fmla="*/ 3257662 w 4531473"/>
              <a:gd name="connsiteY0" fmla="*/ 3300284 h 3300284"/>
              <a:gd name="connsiteX1" fmla="*/ 0 w 4531473"/>
              <a:gd name="connsiteY1" fmla="*/ 3300284 h 3300284"/>
              <a:gd name="connsiteX2" fmla="*/ 1817829 w 4531473"/>
              <a:gd name="connsiteY2" fmla="*/ 0 h 3300284"/>
              <a:gd name="connsiteX3" fmla="*/ 4531473 w 4531473"/>
              <a:gd name="connsiteY3" fmla="*/ 0 h 3300284"/>
              <a:gd name="connsiteX4" fmla="*/ 4531473 w 4531473"/>
              <a:gd name="connsiteY4" fmla="*/ 987670 h 3300284"/>
            </a:gdLst>
            <a:ahLst/>
            <a:cxnLst/>
            <a:rect l="l" t="t" r="r" b="b"/>
            <a:pathLst>
              <a:path w="4531473" h="3300284">
                <a:moveTo>
                  <a:pt x="3257662" y="3300284"/>
                </a:moveTo>
                <a:lnTo>
                  <a:pt x="0" y="3300284"/>
                </a:lnTo>
                <a:lnTo>
                  <a:pt x="1817829" y="0"/>
                </a:lnTo>
                <a:lnTo>
                  <a:pt x="4531473" y="0"/>
                </a:lnTo>
                <a:lnTo>
                  <a:pt x="4531473" y="987670"/>
                </a:lnTo>
                <a:close/>
              </a:path>
            </a:pathLst>
          </a:custGeom>
          <a:gradFill>
            <a:gsLst>
              <a:gs pos="20000">
                <a:schemeClr val="accent1">
                  <a:alpha val="0"/>
                </a:schemeClr>
              </a:gs>
              <a:gs pos="99000">
                <a:schemeClr val="accent1">
                  <a:alpha val="14000"/>
                </a:schemeClr>
              </a:gs>
            </a:gsLst>
            <a:lin ang="162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 flipV="1">
            <a:off x="0" y="3557716"/>
            <a:ext cx="3427160" cy="3300284"/>
          </a:xfrm>
          <a:custGeom>
            <a:avLst/>
            <a:gdLst>
              <a:gd name="connsiteX0" fmla="*/ 3257662 w 3427160"/>
              <a:gd name="connsiteY0" fmla="*/ 3300284 h 3300284"/>
              <a:gd name="connsiteX1" fmla="*/ 0 w 3427160"/>
              <a:gd name="connsiteY1" fmla="*/ 3300284 h 3300284"/>
              <a:gd name="connsiteX2" fmla="*/ 1817829 w 3427160"/>
              <a:gd name="connsiteY2" fmla="*/ 0 h 3300284"/>
              <a:gd name="connsiteX3" fmla="*/ 3427160 w 3427160"/>
              <a:gd name="connsiteY3" fmla="*/ 0 h 3300284"/>
              <a:gd name="connsiteX4" fmla="*/ 3427160 w 3427160"/>
              <a:gd name="connsiteY4" fmla="*/ 2992559 h 3300284"/>
            </a:gdLst>
            <a:ahLst/>
            <a:cxnLst/>
            <a:rect l="l" t="t" r="r" b="b"/>
            <a:pathLst>
              <a:path w="3427160" h="3300284">
                <a:moveTo>
                  <a:pt x="3257662" y="3300284"/>
                </a:moveTo>
                <a:lnTo>
                  <a:pt x="0" y="3300284"/>
                </a:lnTo>
                <a:lnTo>
                  <a:pt x="1817829" y="0"/>
                </a:lnTo>
                <a:lnTo>
                  <a:pt x="3427160" y="0"/>
                </a:lnTo>
                <a:lnTo>
                  <a:pt x="3427160" y="2992559"/>
                </a:lnTo>
                <a:close/>
              </a:path>
            </a:pathLst>
          </a:custGeom>
          <a:gradFill>
            <a:gsLst>
              <a:gs pos="20000">
                <a:schemeClr val="accent1">
                  <a:alpha val="0"/>
                </a:schemeClr>
              </a:gs>
              <a:gs pos="99000">
                <a:schemeClr val="accent1">
                  <a:alpha val="14000"/>
                </a:schemeClr>
              </a:gs>
            </a:gsLst>
            <a:lin ang="162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V="1">
            <a:off x="0" y="0"/>
            <a:ext cx="1900960" cy="3147398"/>
          </a:xfrm>
          <a:custGeom>
            <a:avLst/>
            <a:gdLst>
              <a:gd name="connsiteX0" fmla="*/ 0 w 1900960"/>
              <a:gd name="connsiteY0" fmla="*/ 3147398 h 3147398"/>
              <a:gd name="connsiteX1" fmla="*/ 1541187 w 1900960"/>
              <a:gd name="connsiteY1" fmla="*/ 3147398 h 3147398"/>
              <a:gd name="connsiteX2" fmla="*/ 1577437 w 1900960"/>
              <a:gd name="connsiteY2" fmla="*/ 3128575 h 3147398"/>
              <a:gd name="connsiteX3" fmla="*/ 1805239 w 1900960"/>
              <a:gd name="connsiteY3" fmla="*/ 2212034 h 3147398"/>
              <a:gd name="connsiteX4" fmla="*/ 676454 w 1900960"/>
              <a:gd name="connsiteY4" fmla="*/ 325383 h 3147398"/>
              <a:gd name="connsiteX5" fmla="*/ 102604 w 1900960"/>
              <a:gd name="connsiteY5" fmla="*/ 0 h 3147398"/>
              <a:gd name="connsiteX6" fmla="*/ 0 w 1900960"/>
              <a:gd name="connsiteY6" fmla="*/ 0 h 3147398"/>
            </a:gdLst>
            <a:ahLst/>
            <a:cxnLst/>
            <a:rect l="l" t="t" r="r" b="b"/>
            <a:pathLst>
              <a:path w="1900960" h="3147398">
                <a:moveTo>
                  <a:pt x="0" y="3147398"/>
                </a:moveTo>
                <a:lnTo>
                  <a:pt x="1541187" y="3147398"/>
                </a:lnTo>
                <a:lnTo>
                  <a:pt x="1577437" y="3128575"/>
                </a:lnTo>
                <a:cubicBezTo>
                  <a:pt x="1874249" y="2948303"/>
                  <a:pt x="2005058" y="2546012"/>
                  <a:pt x="1805239" y="2212034"/>
                </a:cubicBezTo>
                <a:lnTo>
                  <a:pt x="676454" y="325383"/>
                </a:lnTo>
                <a:cubicBezTo>
                  <a:pt x="555755" y="123646"/>
                  <a:pt x="337692" y="0"/>
                  <a:pt x="1026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0800" cap="flat">
            <a:solidFill>
              <a:schemeClr val="bg1"/>
            </a:solidFill>
            <a:miter/>
          </a:ln>
          <a:effectLst>
            <a:outerShdw blurRad="279400" dist="38100" dir="13500000" algn="br" rotWithShape="0">
              <a:schemeClr val="accent1">
                <a:lumMod val="50000"/>
                <a:alpha val="1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 flipV="1">
            <a:off x="-33453" y="-33453"/>
            <a:ext cx="3328600" cy="937152"/>
          </a:xfrm>
          <a:custGeom>
            <a:avLst/>
            <a:gdLst>
              <a:gd name="connsiteX0" fmla="*/ 3328600 w 3328600"/>
              <a:gd name="connsiteY0" fmla="*/ 937152 h 937152"/>
              <a:gd name="connsiteX1" fmla="*/ 0 w 3328600"/>
              <a:gd name="connsiteY1" fmla="*/ 937152 h 937152"/>
              <a:gd name="connsiteX2" fmla="*/ 403494 w 3328600"/>
              <a:gd name="connsiteY2" fmla="*/ 262752 h 937152"/>
              <a:gd name="connsiteX3" fmla="*/ 866888 w 3328600"/>
              <a:gd name="connsiteY3" fmla="*/ 0 h 937152"/>
              <a:gd name="connsiteX4" fmla="*/ 3328600 w 3328600"/>
              <a:gd name="connsiteY4" fmla="*/ 0 h 937152"/>
            </a:gdLst>
            <a:ahLst/>
            <a:cxnLst/>
            <a:rect l="l" t="t" r="r" b="b"/>
            <a:pathLst>
              <a:path w="3328600" h="937152">
                <a:moveTo>
                  <a:pt x="3328600" y="937152"/>
                </a:moveTo>
                <a:lnTo>
                  <a:pt x="0" y="937152"/>
                </a:lnTo>
                <a:lnTo>
                  <a:pt x="403494" y="262752"/>
                </a:lnTo>
                <a:cubicBezTo>
                  <a:pt x="500961" y="99846"/>
                  <a:pt x="677051" y="0"/>
                  <a:pt x="866888" y="0"/>
                </a:cubicBezTo>
                <a:lnTo>
                  <a:pt x="3328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9000">
                <a:schemeClr val="accent1">
                  <a:lumMod val="80000"/>
                </a:schemeClr>
              </a:gs>
            </a:gsLst>
            <a:lin ang="2700000" scaled="0"/>
          </a:gradFill>
          <a:ln w="50800" cap="flat">
            <a:solidFill>
              <a:schemeClr val="bg1"/>
            </a:solidFill>
            <a:miter/>
          </a:ln>
          <a:effectLst>
            <a:outerShdw blurRad="279400" dist="38100" dir="13500000" algn="br" rotWithShape="0">
              <a:schemeClr val="accent1">
                <a:lumMod val="50000"/>
                <a:alpha val="1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 flipV="1">
            <a:off x="-33453" y="-33453"/>
            <a:ext cx="2053152" cy="1347470"/>
          </a:xfrm>
          <a:custGeom>
            <a:avLst/>
            <a:gdLst>
              <a:gd name="connsiteX0" fmla="*/ 2053152 w 2053152"/>
              <a:gd name="connsiteY0" fmla="*/ 1347470 h 1347470"/>
              <a:gd name="connsiteX1" fmla="*/ 0 w 2053152"/>
              <a:gd name="connsiteY1" fmla="*/ 1347470 h 1347470"/>
              <a:gd name="connsiteX2" fmla="*/ 648987 w 2053152"/>
              <a:gd name="connsiteY2" fmla="*/ 262752 h 1347470"/>
              <a:gd name="connsiteX3" fmla="*/ 1112381 w 2053152"/>
              <a:gd name="connsiteY3" fmla="*/ 0 h 1347470"/>
              <a:gd name="connsiteX4" fmla="*/ 2053152 w 2053152"/>
              <a:gd name="connsiteY4" fmla="*/ 0 h 1347470"/>
            </a:gdLst>
            <a:ahLst/>
            <a:cxnLst/>
            <a:rect l="l" t="t" r="r" b="b"/>
            <a:pathLst>
              <a:path w="2053152" h="1347470">
                <a:moveTo>
                  <a:pt x="2053152" y="1347470"/>
                </a:moveTo>
                <a:lnTo>
                  <a:pt x="0" y="1347470"/>
                </a:lnTo>
                <a:lnTo>
                  <a:pt x="648987" y="262752"/>
                </a:lnTo>
                <a:cubicBezTo>
                  <a:pt x="746454" y="99846"/>
                  <a:pt x="922544" y="0"/>
                  <a:pt x="1112381" y="0"/>
                </a:cubicBezTo>
                <a:lnTo>
                  <a:pt x="205315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9000">
                <a:schemeClr val="accent1">
                  <a:lumMod val="80000"/>
                </a:schemeClr>
              </a:gs>
            </a:gsLst>
            <a:lin ang="2700000" scaled="0"/>
          </a:gradFill>
          <a:ln w="50800" cap="flat">
            <a:solidFill>
              <a:schemeClr val="bg1"/>
            </a:solidFill>
            <a:miter/>
          </a:ln>
          <a:effectLst>
            <a:outerShdw blurRad="279400" dist="38100" dir="13500000" algn="br" rotWithShape="0">
              <a:schemeClr val="accent1">
                <a:lumMod val="50000"/>
                <a:alpha val="1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47815" y="2918738"/>
            <a:ext cx="6133459" cy="13542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8800">
                <a:ln w="12700">
                  <a:noFill/>
                </a:ln>
                <a:solidFill>
                  <a:srgbClr val="0896C8">
                    <a:alpha val="100000"/>
                  </a:srgbClr>
                </a:solidFill>
                <a:latin typeface="HelloFont WenYiHei"/>
                <a:ea typeface="HelloFont WenYiHei"/>
              </a:rPr>
              <a:t>content</a:t>
            </a:r>
            <a:endParaRPr kumimoji="1" lang="zh-CN" altLang="en-US" sz="1400"/>
          </a:p>
        </p:txBody>
      </p:sp>
      <p:sp>
        <p:nvSpPr>
          <p:cNvPr id="10" name="标题 1"/>
          <p:cNvSpPr txBox="1"/>
          <p:nvPr/>
        </p:nvSpPr>
        <p:spPr>
          <a:xfrm>
            <a:off x="1599745" y="3714155"/>
            <a:ext cx="3733800" cy="558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404040">
                    <a:alpha val="50000"/>
                  </a:srgbClr>
                </a:solidFill>
                <a:latin typeface="OPPOSans R"/>
                <a:ea typeface="OPPOSans R"/>
                <a:cs typeface="OPPOSans R"/>
              </a:rPr>
              <a:t>CONTENT</a:t>
            </a:r>
            <a:endParaRPr kumimoji="1"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1125200" y="476250"/>
            <a:ext cx="371475" cy="123824"/>
            <a:chOff x="11125200" y="476250"/>
            <a:chExt cx="371475" cy="123824"/>
          </a:xfrm>
        </p:grpSpPr>
        <p:cxnSp>
          <p:nvCxnSpPr>
            <p:cNvPr id="12" name="标题 1"/>
            <p:cNvCxnSpPr/>
            <p:nvPr/>
          </p:nvCxnSpPr>
          <p:spPr>
            <a:xfrm>
              <a:off x="11125200" y="476250"/>
              <a:ext cx="371475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miter/>
            </a:ln>
          </p:spPr>
        </p:cxnSp>
        <p:cxnSp>
          <p:nvCxnSpPr>
            <p:cNvPr id="13" name="标题 1"/>
            <p:cNvCxnSpPr/>
            <p:nvPr/>
          </p:nvCxnSpPr>
          <p:spPr>
            <a:xfrm>
              <a:off x="11125200" y="538162"/>
              <a:ext cx="371475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miter/>
            </a:ln>
          </p:spPr>
        </p:cxnSp>
        <p:cxnSp>
          <p:nvCxnSpPr>
            <p:cNvPr id="14" name="标题 1"/>
            <p:cNvCxnSpPr/>
            <p:nvPr/>
          </p:nvCxnSpPr>
          <p:spPr>
            <a:xfrm>
              <a:off x="11125200" y="600074"/>
              <a:ext cx="371475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miter/>
            </a:ln>
          </p:spPr>
        </p:cxnSp>
      </p:grpSp>
      <p:sp>
        <p:nvSpPr>
          <p:cNvPr id="15" name="标题 1"/>
          <p:cNvSpPr txBox="1"/>
          <p:nvPr/>
        </p:nvSpPr>
        <p:spPr>
          <a:xfrm>
            <a:off x="7221043" y="1688465"/>
            <a:ext cx="3781253" cy="11057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897">
                <a:ln w="12700">
                  <a:noFill/>
                </a:ln>
                <a:solidFill>
                  <a:srgbClr val="84C945">
                    <a:alpha val="100000"/>
                  </a:srgbClr>
                </a:solidFill>
                <a:latin typeface="HelloFont WenYiHei"/>
                <a:ea typeface="HelloFont WenYiHei"/>
                <a:cs typeface="HelloFont WenYiHei"/>
              </a:rPr>
              <a:t>The Roots of Northeast Flavors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221043" y="3305338"/>
            <a:ext cx="3781253" cy="11057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737">
                <a:ln w="12700">
                  <a:noFill/>
                </a:ln>
                <a:solidFill>
                  <a:srgbClr val="84C945">
                    <a:alpha val="100000"/>
                  </a:srgbClr>
                </a:solidFill>
                <a:latin typeface="HelloFont WenYiHei"/>
                <a:ea typeface="HelloFont WenYiHei"/>
                <a:cs typeface="HelloFont WenYiHei"/>
              </a:rPr>
              <a:t>Iconic Dishes: Stories on a Plate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221043" y="4922209"/>
            <a:ext cx="3781253" cy="11057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737">
                <a:ln w="12700">
                  <a:noFill/>
                </a:ln>
                <a:solidFill>
                  <a:srgbClr val="84C945">
                    <a:alpha val="100000"/>
                  </a:srgbClr>
                </a:solidFill>
                <a:latin typeface="HelloFont WenYiHei"/>
                <a:ea typeface="HelloFont WenYiHei"/>
                <a:cs typeface="HelloFont WenYiHei"/>
              </a:rPr>
              <a:t>Spreading Northeast Flavors Worldwide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337474" y="1619942"/>
            <a:ext cx="687601" cy="629493"/>
          </a:xfrm>
          <a:prstGeom prst="ellipse">
            <a:avLst/>
          </a:prstGeom>
          <a:gradFill>
            <a:gsLst>
              <a:gs pos="0">
                <a:schemeClr val="accent1">
                  <a:lumMod val="100000"/>
                </a:schemeClr>
              </a:gs>
              <a:gs pos="100000">
                <a:schemeClr val="accent1">
                  <a:lumMod val="80000"/>
                </a:schemeClr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177800" dist="38100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01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337474" y="3236812"/>
            <a:ext cx="687601" cy="629493"/>
          </a:xfrm>
          <a:prstGeom prst="ellipse">
            <a:avLst/>
          </a:prstGeom>
          <a:gradFill>
            <a:gsLst>
              <a:gs pos="0">
                <a:schemeClr val="accent1">
                  <a:lumMod val="100000"/>
                </a:schemeClr>
              </a:gs>
              <a:gs pos="100000">
                <a:schemeClr val="accent1">
                  <a:lumMod val="80000"/>
                </a:schemeClr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177800" dist="38100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02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337474" y="4853683"/>
            <a:ext cx="687601" cy="629493"/>
          </a:xfrm>
          <a:prstGeom prst="ellipse">
            <a:avLst/>
          </a:prstGeom>
          <a:gradFill>
            <a:gsLst>
              <a:gs pos="0">
                <a:schemeClr val="accent1">
                  <a:lumMod val="100000"/>
                </a:schemeClr>
              </a:gs>
              <a:gs pos="100000">
                <a:schemeClr val="accent1">
                  <a:lumMod val="80000"/>
                </a:schemeClr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177800" dist="38100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03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2061699" y="-4310382"/>
            <a:ext cx="9397220" cy="9397220"/>
          </a:xfrm>
          <a:prstGeom prst="ellipse">
            <a:avLst/>
          </a:prstGeom>
          <a:gradFill>
            <a:gsLst>
              <a:gs pos="0">
                <a:schemeClr val="accent2">
                  <a:alpha val="28000"/>
                </a:schemeClr>
              </a:gs>
              <a:gs pos="63000">
                <a:schemeClr val="accent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20530956" flipH="1">
            <a:off x="-195099" y="1698255"/>
            <a:ext cx="1101398" cy="2409928"/>
          </a:xfrm>
          <a:custGeom>
            <a:avLst/>
            <a:gdLst>
              <a:gd name="connsiteX0" fmla="*/ 1005840 w 2011680"/>
              <a:gd name="connsiteY0" fmla="*/ 0 h 5822818"/>
              <a:gd name="connsiteX1" fmla="*/ 849975 w 2011680"/>
              <a:gd name="connsiteY1" fmla="*/ 162808 h 5822818"/>
              <a:gd name="connsiteX2" fmla="*/ 0 w 2011680"/>
              <a:gd name="connsiteY2" fmla="*/ 2911409 h 5822818"/>
              <a:gd name="connsiteX3" fmla="*/ 849975 w 2011680"/>
              <a:gd name="connsiteY3" fmla="*/ 5660010 h 5822818"/>
              <a:gd name="connsiteX4" fmla="*/ 1005840 w 2011680"/>
              <a:gd name="connsiteY4" fmla="*/ 5822818 h 5822818"/>
              <a:gd name="connsiteX5" fmla="*/ 1161705 w 2011680"/>
              <a:gd name="connsiteY5" fmla="*/ 5660010 h 5822818"/>
              <a:gd name="connsiteX6" fmla="*/ 2011680 w 2011680"/>
              <a:gd name="connsiteY6" fmla="*/ 2911409 h 5822818"/>
              <a:gd name="connsiteX7" fmla="*/ 1161705 w 2011680"/>
              <a:gd name="connsiteY7" fmla="*/ 162808 h 5822818"/>
            </a:gdLst>
            <a:ahLst/>
            <a:cxnLst/>
            <a:rect l="l" t="t" r="r" b="b"/>
            <a:pathLst>
              <a:path w="2011680" h="5822818">
                <a:moveTo>
                  <a:pt x="1005840" y="0"/>
                </a:moveTo>
                <a:lnTo>
                  <a:pt x="849975" y="162808"/>
                </a:lnTo>
                <a:cubicBezTo>
                  <a:pt x="337161" y="758484"/>
                  <a:pt x="0" y="1767248"/>
                  <a:pt x="0" y="2911409"/>
                </a:cubicBezTo>
                <a:cubicBezTo>
                  <a:pt x="0" y="4055570"/>
                  <a:pt x="337161" y="5064335"/>
                  <a:pt x="849975" y="5660010"/>
                </a:cubicBezTo>
                <a:lnTo>
                  <a:pt x="1005840" y="5822818"/>
                </a:lnTo>
                <a:lnTo>
                  <a:pt x="1161705" y="5660010"/>
                </a:lnTo>
                <a:cubicBezTo>
                  <a:pt x="1674519" y="5064335"/>
                  <a:pt x="2011680" y="4055570"/>
                  <a:pt x="2011680" y="2911409"/>
                </a:cubicBezTo>
                <a:cubicBezTo>
                  <a:pt x="2011680" y="1767248"/>
                  <a:pt x="1674519" y="758484"/>
                  <a:pt x="1161705" y="16280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582037" y="-124649"/>
            <a:ext cx="4116065" cy="3926152"/>
            <a:chOff x="-582037" y="-124649"/>
            <a:chExt cx="4116065" cy="3926152"/>
          </a:xfrm>
        </p:grpSpPr>
        <p:sp>
          <p:nvSpPr>
            <p:cNvPr id="6" name="标题 1"/>
            <p:cNvSpPr txBox="1"/>
            <p:nvPr/>
          </p:nvSpPr>
          <p:spPr>
            <a:xfrm rot="19019843">
              <a:off x="774540" y="2101473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 rot="1739843">
              <a:off x="-328858" y="1260002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 rot="6059843">
              <a:off x="174336" y="-3206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 rot="10379843">
              <a:off x="1549659" y="56842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0" name="标题 1"/>
            <p:cNvSpPr txBox="1"/>
            <p:nvPr/>
          </p:nvSpPr>
          <p:spPr>
            <a:xfrm rot="14699843">
              <a:off x="1893455" y="1364425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1" name="标题 1"/>
          <p:cNvSpPr txBox="1"/>
          <p:nvPr/>
        </p:nvSpPr>
        <p:spPr>
          <a:xfrm rot="2502461" flipH="1">
            <a:off x="868914" y="4359470"/>
            <a:ext cx="1129713" cy="1996968"/>
          </a:xfrm>
          <a:custGeom>
            <a:avLst/>
            <a:gdLst>
              <a:gd name="connsiteX0" fmla="*/ 1005840 w 2011680"/>
              <a:gd name="connsiteY0" fmla="*/ 0 h 5822818"/>
              <a:gd name="connsiteX1" fmla="*/ 849975 w 2011680"/>
              <a:gd name="connsiteY1" fmla="*/ 162808 h 5822818"/>
              <a:gd name="connsiteX2" fmla="*/ 0 w 2011680"/>
              <a:gd name="connsiteY2" fmla="*/ 2911409 h 5822818"/>
              <a:gd name="connsiteX3" fmla="*/ 849975 w 2011680"/>
              <a:gd name="connsiteY3" fmla="*/ 5660010 h 5822818"/>
              <a:gd name="connsiteX4" fmla="*/ 1005840 w 2011680"/>
              <a:gd name="connsiteY4" fmla="*/ 5822818 h 5822818"/>
              <a:gd name="connsiteX5" fmla="*/ 1161705 w 2011680"/>
              <a:gd name="connsiteY5" fmla="*/ 5660010 h 5822818"/>
              <a:gd name="connsiteX6" fmla="*/ 2011680 w 2011680"/>
              <a:gd name="connsiteY6" fmla="*/ 2911409 h 5822818"/>
              <a:gd name="connsiteX7" fmla="*/ 1161705 w 2011680"/>
              <a:gd name="connsiteY7" fmla="*/ 162808 h 5822818"/>
            </a:gdLst>
            <a:ahLst/>
            <a:cxnLst/>
            <a:rect l="l" t="t" r="r" b="b"/>
            <a:pathLst>
              <a:path w="2011680" h="5822818">
                <a:moveTo>
                  <a:pt x="1005840" y="0"/>
                </a:moveTo>
                <a:lnTo>
                  <a:pt x="849975" y="162808"/>
                </a:lnTo>
                <a:cubicBezTo>
                  <a:pt x="337161" y="758484"/>
                  <a:pt x="0" y="1767248"/>
                  <a:pt x="0" y="2911409"/>
                </a:cubicBezTo>
                <a:cubicBezTo>
                  <a:pt x="0" y="4055570"/>
                  <a:pt x="337161" y="5064335"/>
                  <a:pt x="849975" y="5660010"/>
                </a:cubicBezTo>
                <a:lnTo>
                  <a:pt x="1005840" y="5822818"/>
                </a:lnTo>
                <a:lnTo>
                  <a:pt x="1161705" y="5660010"/>
                </a:lnTo>
                <a:cubicBezTo>
                  <a:pt x="1674519" y="5064335"/>
                  <a:pt x="2011680" y="4055570"/>
                  <a:pt x="2011680" y="2911409"/>
                </a:cubicBezTo>
                <a:cubicBezTo>
                  <a:pt x="2011680" y="1767248"/>
                  <a:pt x="1674519" y="758484"/>
                  <a:pt x="1161705" y="16280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753628" y="1767839"/>
            <a:ext cx="663692" cy="5090160"/>
          </a:xfrm>
          <a:custGeom>
            <a:avLst/>
            <a:gdLst>
              <a:gd name="connsiteX0" fmla="*/ 0 w 663692"/>
              <a:gd name="connsiteY0" fmla="*/ 0 h 5090160"/>
              <a:gd name="connsiteX1" fmla="*/ 152400 w 663692"/>
              <a:gd name="connsiteY1" fmla="*/ 5090160 h 5090160"/>
            </a:gdLst>
            <a:ahLst/>
            <a:cxnLst/>
            <a:rect l="l" t="t" r="r" b="b"/>
            <a:pathLst>
              <a:path w="663692" h="5090160">
                <a:moveTo>
                  <a:pt x="0" y="0"/>
                </a:moveTo>
                <a:cubicBezTo>
                  <a:pt x="535940" y="1140460"/>
                  <a:pt x="1102360" y="3103880"/>
                  <a:pt x="152400" y="5090160"/>
                </a:cubicBezTo>
              </a:path>
            </a:pathLst>
          </a:cu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783697">
            <a:off x="644749" y="894188"/>
            <a:ext cx="1481046" cy="1358628"/>
          </a:xfrm>
          <a:custGeom>
            <a:avLst/>
            <a:gdLst>
              <a:gd name="connsiteX0" fmla="*/ 845579 w 2563872"/>
              <a:gd name="connsiteY0" fmla="*/ 0 h 2351953"/>
              <a:gd name="connsiteX1" fmla="*/ 1501771 w 2563872"/>
              <a:gd name="connsiteY1" fmla="*/ 903171 h 2351953"/>
              <a:gd name="connsiteX2" fmla="*/ 2447048 w 2563872"/>
              <a:gd name="connsiteY2" fmla="*/ 216387 h 2351953"/>
              <a:gd name="connsiteX3" fmla="*/ 1747358 w 2563872"/>
              <a:gd name="connsiteY3" fmla="*/ 1179428 h 2351953"/>
              <a:gd name="connsiteX4" fmla="*/ 2563872 w 2563872"/>
              <a:gd name="connsiteY4" fmla="*/ 1772660 h 2351953"/>
              <a:gd name="connsiteX5" fmla="*/ 1552120 w 2563872"/>
              <a:gd name="connsiteY5" fmla="*/ 1443922 h 2351953"/>
              <a:gd name="connsiteX6" fmla="*/ 1257083 w 2563872"/>
              <a:gd name="connsiteY6" fmla="*/ 2351953 h 2351953"/>
              <a:gd name="connsiteX7" fmla="*/ 1257083 w 2563872"/>
              <a:gd name="connsiteY7" fmla="*/ 1370445 h 2351953"/>
              <a:gd name="connsiteX8" fmla="*/ 0 w 2563872"/>
              <a:gd name="connsiteY8" fmla="*/ 1370445 h 2351953"/>
              <a:gd name="connsiteX9" fmla="*/ 1167597 w 2563872"/>
              <a:gd name="connsiteY9" fmla="*/ 991070 h 2351953"/>
              <a:gd name="connsiteX10" fmla="*/ 845579 w 2563872"/>
              <a:gd name="connsiteY10" fmla="*/ 0 h 2351953"/>
            </a:gdLst>
            <a:ahLst/>
            <a:cxnLst/>
            <a:rect l="l" t="t" r="r" b="b"/>
            <a:pathLst>
              <a:path w="2563872" h="2351953">
                <a:moveTo>
                  <a:pt x="845579" y="0"/>
                </a:moveTo>
                <a:lnTo>
                  <a:pt x="1501771" y="903171"/>
                </a:lnTo>
                <a:lnTo>
                  <a:pt x="2447048" y="216387"/>
                </a:lnTo>
                <a:lnTo>
                  <a:pt x="1747358" y="1179428"/>
                </a:lnTo>
                <a:lnTo>
                  <a:pt x="2563872" y="1772660"/>
                </a:lnTo>
                <a:lnTo>
                  <a:pt x="1552120" y="1443922"/>
                </a:lnTo>
                <a:lnTo>
                  <a:pt x="1257083" y="2351953"/>
                </a:lnTo>
                <a:lnTo>
                  <a:pt x="1257083" y="1370445"/>
                </a:lnTo>
                <a:lnTo>
                  <a:pt x="0" y="1370445"/>
                </a:lnTo>
                <a:lnTo>
                  <a:pt x="1167597" y="991070"/>
                </a:lnTo>
                <a:lnTo>
                  <a:pt x="84557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-2114398" y="1775460"/>
            <a:ext cx="11612880" cy="11612880"/>
          </a:xfrm>
          <a:prstGeom prst="ellipse">
            <a:avLst/>
          </a:prstGeom>
          <a:gradFill>
            <a:gsLst>
              <a:gs pos="0">
                <a:schemeClr val="accent1">
                  <a:alpha val="29000"/>
                </a:schemeClr>
              </a:gs>
              <a:gs pos="63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907278" y="-3817621"/>
            <a:ext cx="8427722" cy="8427722"/>
          </a:xfrm>
          <a:prstGeom prst="ellipse">
            <a:avLst/>
          </a:prstGeom>
          <a:gradFill>
            <a:gsLst>
              <a:gs pos="0">
                <a:schemeClr val="accent1">
                  <a:alpha val="29000"/>
                </a:schemeClr>
              </a:gs>
              <a:gs pos="63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149817" flipH="1">
            <a:off x="10319981" y="2978553"/>
            <a:ext cx="2629333" cy="5753145"/>
          </a:xfrm>
          <a:custGeom>
            <a:avLst/>
            <a:gdLst>
              <a:gd name="connsiteX0" fmla="*/ 1314667 w 2629333"/>
              <a:gd name="connsiteY0" fmla="*/ 0 h 5753145"/>
              <a:gd name="connsiteX1" fmla="*/ 1110945 w 2629333"/>
              <a:gd name="connsiteY1" fmla="*/ 160860 h 5753145"/>
              <a:gd name="connsiteX2" fmla="*/ 0 w 2629333"/>
              <a:gd name="connsiteY2" fmla="*/ 2876572 h 5753145"/>
              <a:gd name="connsiteX3" fmla="*/ 870770 w 2629333"/>
              <a:gd name="connsiteY3" fmla="*/ 5352984 h 5753145"/>
              <a:gd name="connsiteX4" fmla="*/ 879818 w 2629333"/>
              <a:gd name="connsiteY4" fmla="*/ 5362572 h 5753145"/>
              <a:gd name="connsiteX5" fmla="*/ 900970 w 2629333"/>
              <a:gd name="connsiteY5" fmla="*/ 5300213 h 5753145"/>
              <a:gd name="connsiteX6" fmla="*/ 1426861 w 2629333"/>
              <a:gd name="connsiteY6" fmla="*/ 2580179 h 5753145"/>
              <a:gd name="connsiteX7" fmla="*/ 1470710 w 2629333"/>
              <a:gd name="connsiteY7" fmla="*/ 970612 h 5753145"/>
              <a:gd name="connsiteX8" fmla="*/ 1468191 w 2629333"/>
              <a:gd name="connsiteY8" fmla="*/ 837170 h 5753145"/>
              <a:gd name="connsiteX9" fmla="*/ 1473221 w 2629333"/>
              <a:gd name="connsiteY9" fmla="*/ 873326 h 5753145"/>
              <a:gd name="connsiteX10" fmla="*/ 1621358 w 2629333"/>
              <a:gd name="connsiteY10" fmla="*/ 2476662 h 5753145"/>
              <a:gd name="connsiteX11" fmla="*/ 1299534 w 2629333"/>
              <a:gd name="connsiteY11" fmla="*/ 5723820 h 5753145"/>
              <a:gd name="connsiteX12" fmla="*/ 1294132 w 2629333"/>
              <a:gd name="connsiteY12" fmla="*/ 5736931 h 5753145"/>
              <a:gd name="connsiteX13" fmla="*/ 1314666 w 2629333"/>
              <a:gd name="connsiteY13" fmla="*/ 5753145 h 5753145"/>
              <a:gd name="connsiteX14" fmla="*/ 1518388 w 2629333"/>
              <a:gd name="connsiteY14" fmla="*/ 5592285 h 5753145"/>
              <a:gd name="connsiteX15" fmla="*/ 2629333 w 2629333"/>
              <a:gd name="connsiteY15" fmla="*/ 2876573 h 5753145"/>
              <a:gd name="connsiteX16" fmla="*/ 1518388 w 2629333"/>
              <a:gd name="connsiteY16" fmla="*/ 160860 h 5753145"/>
              <a:gd name="connsiteX17" fmla="*/ 1314667 w 2629333"/>
              <a:gd name="connsiteY17" fmla="*/ 0 h 5753145"/>
            </a:gdLst>
            <a:ahLst/>
            <a:cxnLst/>
            <a:rect l="l" t="t" r="r" b="b"/>
            <a:pathLst>
              <a:path w="2629333" h="5753145">
                <a:moveTo>
                  <a:pt x="1314667" y="0"/>
                </a:moveTo>
                <a:lnTo>
                  <a:pt x="1110945" y="160860"/>
                </a:lnTo>
                <a:cubicBezTo>
                  <a:pt x="440681" y="749409"/>
                  <a:pt x="0" y="1746102"/>
                  <a:pt x="0" y="2876572"/>
                </a:cubicBezTo>
                <a:cubicBezTo>
                  <a:pt x="0" y="3865735"/>
                  <a:pt x="337395" y="4752474"/>
                  <a:pt x="870770" y="5352984"/>
                </a:cubicBezTo>
                <a:lnTo>
                  <a:pt x="879818" y="5362572"/>
                </a:lnTo>
                <a:lnTo>
                  <a:pt x="900970" y="5300213"/>
                </a:lnTo>
                <a:cubicBezTo>
                  <a:pt x="1140210" y="4553735"/>
                  <a:pt x="1362836" y="3373444"/>
                  <a:pt x="1426861" y="2580179"/>
                </a:cubicBezTo>
                <a:cubicBezTo>
                  <a:pt x="1458873" y="2183546"/>
                  <a:pt x="1477376" y="1559759"/>
                  <a:pt x="1470710" y="970612"/>
                </a:cubicBezTo>
                <a:lnTo>
                  <a:pt x="1468191" y="837170"/>
                </a:lnTo>
                <a:lnTo>
                  <a:pt x="1473221" y="873326"/>
                </a:lnTo>
                <a:cubicBezTo>
                  <a:pt x="1549999" y="1457487"/>
                  <a:pt x="1605910" y="2079039"/>
                  <a:pt x="1621358" y="2476662"/>
                </a:cubicBezTo>
                <a:cubicBezTo>
                  <a:pt x="1659977" y="3470719"/>
                  <a:pt x="1524561" y="5094708"/>
                  <a:pt x="1299534" y="5723820"/>
                </a:cubicBezTo>
                <a:lnTo>
                  <a:pt x="1294132" y="5736931"/>
                </a:lnTo>
                <a:lnTo>
                  <a:pt x="1314666" y="5753145"/>
                </a:lnTo>
                <a:lnTo>
                  <a:pt x="1518388" y="5592285"/>
                </a:lnTo>
                <a:cubicBezTo>
                  <a:pt x="2188652" y="5003737"/>
                  <a:pt x="2629333" y="4007044"/>
                  <a:pt x="2629333" y="2876573"/>
                </a:cubicBezTo>
                <a:cubicBezTo>
                  <a:pt x="2629333" y="1746103"/>
                  <a:pt x="2188652" y="749409"/>
                  <a:pt x="1518388" y="160860"/>
                </a:cubicBezTo>
                <a:lnTo>
                  <a:pt x="1314667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9000">
                <a:schemeClr val="accent2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9601200" y="3535680"/>
            <a:ext cx="853440" cy="3535680"/>
          </a:xfrm>
          <a:custGeom>
            <a:avLst/>
            <a:gdLst>
              <a:gd name="connsiteX0" fmla="*/ 0 w 853440"/>
              <a:gd name="connsiteY0" fmla="*/ 0 h 3535680"/>
              <a:gd name="connsiteX1" fmla="*/ 853440 w 853440"/>
              <a:gd name="connsiteY1" fmla="*/ 3535680 h 3535680"/>
            </a:gdLst>
            <a:ahLst/>
            <a:cxnLst/>
            <a:rect l="l" t="t" r="r" b="b"/>
            <a:pathLst>
              <a:path w="853440" h="3535680">
                <a:moveTo>
                  <a:pt x="0" y="0"/>
                </a:moveTo>
                <a:cubicBezTo>
                  <a:pt x="337820" y="1201420"/>
                  <a:pt x="675640" y="2402840"/>
                  <a:pt x="853440" y="3535680"/>
                </a:cubicBezTo>
              </a:path>
            </a:pathLst>
          </a:cu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7498326" y="-168021"/>
            <a:ext cx="5775713" cy="5744858"/>
            <a:chOff x="7498326" y="-168021"/>
            <a:chExt cx="5775713" cy="5744858"/>
          </a:xfrm>
        </p:grpSpPr>
        <p:sp>
          <p:nvSpPr>
            <p:cNvPr id="19" name="标题 1"/>
            <p:cNvSpPr txBox="1"/>
            <p:nvPr/>
          </p:nvSpPr>
          <p:spPr>
            <a:xfrm>
              <a:off x="8089585" y="2996963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0" name="标题 1"/>
            <p:cNvSpPr txBox="1"/>
            <p:nvPr/>
          </p:nvSpPr>
          <p:spPr>
            <a:xfrm rot="4320000">
              <a:off x="7758565" y="1053804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1" name="标题 1"/>
            <p:cNvSpPr txBox="1"/>
            <p:nvPr/>
          </p:nvSpPr>
          <p:spPr>
            <a:xfrm rot="8640000">
              <a:off x="9505135" y="229035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2" name="标题 1"/>
            <p:cNvSpPr txBox="1"/>
            <p:nvPr/>
          </p:nvSpPr>
          <p:spPr>
            <a:xfrm rot="12960000">
              <a:off x="10875706" y="1623865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3" name="标题 1"/>
            <p:cNvSpPr txBox="1"/>
            <p:nvPr/>
          </p:nvSpPr>
          <p:spPr>
            <a:xfrm rot="17280000">
              <a:off x="9966035" y="3315320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4" name="标题 1"/>
          <p:cNvSpPr txBox="1"/>
          <p:nvPr/>
        </p:nvSpPr>
        <p:spPr>
          <a:xfrm>
            <a:off x="9106149" y="1913058"/>
            <a:ext cx="2027922" cy="1860302"/>
          </a:xfrm>
          <a:custGeom>
            <a:avLst/>
            <a:gdLst>
              <a:gd name="connsiteX0" fmla="*/ 845579 w 2563872"/>
              <a:gd name="connsiteY0" fmla="*/ 0 h 2351953"/>
              <a:gd name="connsiteX1" fmla="*/ 1501771 w 2563872"/>
              <a:gd name="connsiteY1" fmla="*/ 903171 h 2351953"/>
              <a:gd name="connsiteX2" fmla="*/ 2447048 w 2563872"/>
              <a:gd name="connsiteY2" fmla="*/ 216387 h 2351953"/>
              <a:gd name="connsiteX3" fmla="*/ 1747358 w 2563872"/>
              <a:gd name="connsiteY3" fmla="*/ 1179428 h 2351953"/>
              <a:gd name="connsiteX4" fmla="*/ 2563872 w 2563872"/>
              <a:gd name="connsiteY4" fmla="*/ 1772660 h 2351953"/>
              <a:gd name="connsiteX5" fmla="*/ 1552120 w 2563872"/>
              <a:gd name="connsiteY5" fmla="*/ 1443922 h 2351953"/>
              <a:gd name="connsiteX6" fmla="*/ 1257083 w 2563872"/>
              <a:gd name="connsiteY6" fmla="*/ 2351953 h 2351953"/>
              <a:gd name="connsiteX7" fmla="*/ 1257083 w 2563872"/>
              <a:gd name="connsiteY7" fmla="*/ 1370445 h 2351953"/>
              <a:gd name="connsiteX8" fmla="*/ 0 w 2563872"/>
              <a:gd name="connsiteY8" fmla="*/ 1370445 h 2351953"/>
              <a:gd name="connsiteX9" fmla="*/ 1167597 w 2563872"/>
              <a:gd name="connsiteY9" fmla="*/ 991070 h 2351953"/>
              <a:gd name="connsiteX10" fmla="*/ 845579 w 2563872"/>
              <a:gd name="connsiteY10" fmla="*/ 0 h 2351953"/>
            </a:gdLst>
            <a:ahLst/>
            <a:cxnLst/>
            <a:rect l="l" t="t" r="r" b="b"/>
            <a:pathLst>
              <a:path w="2563872" h="2351953">
                <a:moveTo>
                  <a:pt x="845579" y="0"/>
                </a:moveTo>
                <a:lnTo>
                  <a:pt x="1501771" y="903171"/>
                </a:lnTo>
                <a:lnTo>
                  <a:pt x="2447048" y="216387"/>
                </a:lnTo>
                <a:lnTo>
                  <a:pt x="1747358" y="1179428"/>
                </a:lnTo>
                <a:lnTo>
                  <a:pt x="2563872" y="1772660"/>
                </a:lnTo>
                <a:lnTo>
                  <a:pt x="1552120" y="1443922"/>
                </a:lnTo>
                <a:lnTo>
                  <a:pt x="1257083" y="2351953"/>
                </a:lnTo>
                <a:lnTo>
                  <a:pt x="1257083" y="1370445"/>
                </a:lnTo>
                <a:lnTo>
                  <a:pt x="0" y="1370445"/>
                </a:lnTo>
                <a:lnTo>
                  <a:pt x="1167597" y="991070"/>
                </a:lnTo>
                <a:lnTo>
                  <a:pt x="845579" y="0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19988876" flipH="1">
            <a:off x="8659054" y="5061276"/>
            <a:ext cx="1477090" cy="3231966"/>
          </a:xfrm>
          <a:custGeom>
            <a:avLst/>
            <a:gdLst>
              <a:gd name="connsiteX0" fmla="*/ 1005840 w 2011680"/>
              <a:gd name="connsiteY0" fmla="*/ 0 h 5822818"/>
              <a:gd name="connsiteX1" fmla="*/ 849975 w 2011680"/>
              <a:gd name="connsiteY1" fmla="*/ 162808 h 5822818"/>
              <a:gd name="connsiteX2" fmla="*/ 0 w 2011680"/>
              <a:gd name="connsiteY2" fmla="*/ 2911409 h 5822818"/>
              <a:gd name="connsiteX3" fmla="*/ 849975 w 2011680"/>
              <a:gd name="connsiteY3" fmla="*/ 5660010 h 5822818"/>
              <a:gd name="connsiteX4" fmla="*/ 1005840 w 2011680"/>
              <a:gd name="connsiteY4" fmla="*/ 5822818 h 5822818"/>
              <a:gd name="connsiteX5" fmla="*/ 1161705 w 2011680"/>
              <a:gd name="connsiteY5" fmla="*/ 5660010 h 5822818"/>
              <a:gd name="connsiteX6" fmla="*/ 2011680 w 2011680"/>
              <a:gd name="connsiteY6" fmla="*/ 2911409 h 5822818"/>
              <a:gd name="connsiteX7" fmla="*/ 1161705 w 2011680"/>
              <a:gd name="connsiteY7" fmla="*/ 162808 h 5822818"/>
            </a:gdLst>
            <a:ahLst/>
            <a:cxnLst/>
            <a:rect l="l" t="t" r="r" b="b"/>
            <a:pathLst>
              <a:path w="2011680" h="5822818">
                <a:moveTo>
                  <a:pt x="1005840" y="0"/>
                </a:moveTo>
                <a:lnTo>
                  <a:pt x="849975" y="162808"/>
                </a:lnTo>
                <a:cubicBezTo>
                  <a:pt x="337161" y="758484"/>
                  <a:pt x="0" y="1767248"/>
                  <a:pt x="0" y="2911409"/>
                </a:cubicBezTo>
                <a:cubicBezTo>
                  <a:pt x="0" y="4055570"/>
                  <a:pt x="337161" y="5064335"/>
                  <a:pt x="849975" y="5660010"/>
                </a:cubicBezTo>
                <a:lnTo>
                  <a:pt x="1005840" y="5822818"/>
                </a:lnTo>
                <a:lnTo>
                  <a:pt x="1161705" y="5660010"/>
                </a:lnTo>
                <a:cubicBezTo>
                  <a:pt x="1674519" y="5064335"/>
                  <a:pt x="2011680" y="4055570"/>
                  <a:pt x="2011680" y="2911409"/>
                </a:cubicBezTo>
                <a:cubicBezTo>
                  <a:pt x="2011680" y="1767248"/>
                  <a:pt x="1674519" y="758484"/>
                  <a:pt x="1161705" y="16280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1200635" y="4030337"/>
            <a:ext cx="3240209" cy="3348808"/>
            <a:chOff x="1200635" y="4030337"/>
            <a:chExt cx="3240209" cy="3348808"/>
          </a:xfrm>
        </p:grpSpPr>
        <p:sp>
          <p:nvSpPr>
            <p:cNvPr id="27" name="标题 1"/>
            <p:cNvSpPr txBox="1"/>
            <p:nvPr/>
          </p:nvSpPr>
          <p:spPr>
            <a:xfrm rot="2392280">
              <a:off x="1435390" y="5181275"/>
              <a:ext cx="1149208" cy="1149208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8" name="标题 1"/>
            <p:cNvSpPr txBox="1"/>
            <p:nvPr/>
          </p:nvSpPr>
          <p:spPr>
            <a:xfrm rot="6712280">
              <a:off x="2004827" y="4203032"/>
              <a:ext cx="1149208" cy="1149208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9" name="标题 1"/>
            <p:cNvSpPr txBox="1"/>
            <p:nvPr/>
          </p:nvSpPr>
          <p:spPr>
            <a:xfrm rot="11032280">
              <a:off x="3078191" y="4482494"/>
              <a:ext cx="1149208" cy="1149208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0" name="标题 1"/>
            <p:cNvSpPr txBox="1"/>
            <p:nvPr/>
          </p:nvSpPr>
          <p:spPr>
            <a:xfrm rot="15352280">
              <a:off x="3168757" y="5601762"/>
              <a:ext cx="1149208" cy="1149208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1" name="标题 1"/>
            <p:cNvSpPr txBox="1"/>
            <p:nvPr/>
          </p:nvSpPr>
          <p:spPr>
            <a:xfrm rot="19672280">
              <a:off x="2145183" y="6012348"/>
              <a:ext cx="1149208" cy="1149208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32" name="标题 1"/>
          <p:cNvSpPr txBox="1"/>
          <p:nvPr/>
        </p:nvSpPr>
        <p:spPr>
          <a:xfrm flipH="1">
            <a:off x="8228295" y="1949320"/>
            <a:ext cx="509390" cy="409346"/>
          </a:xfrm>
          <a:custGeom>
            <a:avLst/>
            <a:gdLst>
              <a:gd name="connsiteX0" fmla="*/ 329793 w 723312"/>
              <a:gd name="connsiteY0" fmla="*/ 0 h 581255"/>
              <a:gd name="connsiteX1" fmla="*/ 329997 w 723312"/>
              <a:gd name="connsiteY1" fmla="*/ 4048 h 581255"/>
              <a:gd name="connsiteX2" fmla="*/ 652061 w 723312"/>
              <a:gd name="connsiteY2" fmla="*/ 541382 h 581255"/>
              <a:gd name="connsiteX3" fmla="*/ 723312 w 723312"/>
              <a:gd name="connsiteY3" fmla="*/ 580056 h 581255"/>
              <a:gd name="connsiteX4" fmla="*/ 699561 w 723312"/>
              <a:gd name="connsiteY4" fmla="*/ 581255 h 581255"/>
              <a:gd name="connsiteX5" fmla="*/ 18506 w 723312"/>
              <a:gd name="connsiteY5" fmla="*/ 129822 h 581255"/>
              <a:gd name="connsiteX6" fmla="*/ 0 w 723312"/>
              <a:gd name="connsiteY6" fmla="*/ 70206 h 581255"/>
              <a:gd name="connsiteX7" fmla="*/ 329793 w 723312"/>
              <a:gd name="connsiteY7" fmla="*/ 0 h 581255"/>
            </a:gdLst>
            <a:ahLst/>
            <a:cxnLst/>
            <a:rect l="l" t="t" r="r" b="b"/>
            <a:pathLst>
              <a:path w="723312" h="581255">
                <a:moveTo>
                  <a:pt x="329793" y="0"/>
                </a:moveTo>
                <a:lnTo>
                  <a:pt x="329997" y="4048"/>
                </a:lnTo>
                <a:cubicBezTo>
                  <a:pt x="352708" y="227678"/>
                  <a:pt x="475110" y="421836"/>
                  <a:pt x="652061" y="541382"/>
                </a:cubicBezTo>
                <a:lnTo>
                  <a:pt x="723312" y="580056"/>
                </a:lnTo>
                <a:lnTo>
                  <a:pt x="699561" y="581255"/>
                </a:lnTo>
                <a:cubicBezTo>
                  <a:pt x="393399" y="581255"/>
                  <a:pt x="130714" y="395110"/>
                  <a:pt x="18506" y="129822"/>
                </a:cubicBezTo>
                <a:lnTo>
                  <a:pt x="0" y="70206"/>
                </a:lnTo>
                <a:lnTo>
                  <a:pt x="329793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1385325" flipH="1">
            <a:off x="8685274" y="2261384"/>
            <a:ext cx="326952" cy="262738"/>
          </a:xfrm>
          <a:custGeom>
            <a:avLst/>
            <a:gdLst>
              <a:gd name="connsiteX0" fmla="*/ 329793 w 723312"/>
              <a:gd name="connsiteY0" fmla="*/ 0 h 581255"/>
              <a:gd name="connsiteX1" fmla="*/ 329997 w 723312"/>
              <a:gd name="connsiteY1" fmla="*/ 4048 h 581255"/>
              <a:gd name="connsiteX2" fmla="*/ 652061 w 723312"/>
              <a:gd name="connsiteY2" fmla="*/ 541382 h 581255"/>
              <a:gd name="connsiteX3" fmla="*/ 723312 w 723312"/>
              <a:gd name="connsiteY3" fmla="*/ 580056 h 581255"/>
              <a:gd name="connsiteX4" fmla="*/ 699561 w 723312"/>
              <a:gd name="connsiteY4" fmla="*/ 581255 h 581255"/>
              <a:gd name="connsiteX5" fmla="*/ 18506 w 723312"/>
              <a:gd name="connsiteY5" fmla="*/ 129822 h 581255"/>
              <a:gd name="connsiteX6" fmla="*/ 0 w 723312"/>
              <a:gd name="connsiteY6" fmla="*/ 70206 h 581255"/>
              <a:gd name="connsiteX7" fmla="*/ 329793 w 723312"/>
              <a:gd name="connsiteY7" fmla="*/ 0 h 581255"/>
            </a:gdLst>
            <a:ahLst/>
            <a:cxnLst/>
            <a:rect l="l" t="t" r="r" b="b"/>
            <a:pathLst>
              <a:path w="723312" h="581255">
                <a:moveTo>
                  <a:pt x="329793" y="0"/>
                </a:moveTo>
                <a:lnTo>
                  <a:pt x="329997" y="4048"/>
                </a:lnTo>
                <a:cubicBezTo>
                  <a:pt x="352708" y="227678"/>
                  <a:pt x="475110" y="421836"/>
                  <a:pt x="652061" y="541382"/>
                </a:cubicBezTo>
                <a:lnTo>
                  <a:pt x="723312" y="580056"/>
                </a:lnTo>
                <a:lnTo>
                  <a:pt x="699561" y="581255"/>
                </a:lnTo>
                <a:cubicBezTo>
                  <a:pt x="393399" y="581255"/>
                  <a:pt x="130714" y="395110"/>
                  <a:pt x="18506" y="129822"/>
                </a:cubicBezTo>
                <a:lnTo>
                  <a:pt x="0" y="70206"/>
                </a:lnTo>
                <a:lnTo>
                  <a:pt x="329793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4222064" y="2420095"/>
            <a:ext cx="837616" cy="948116"/>
            <a:chOff x="4222064" y="2420095"/>
            <a:chExt cx="837616" cy="948116"/>
          </a:xfrm>
        </p:grpSpPr>
        <p:sp>
          <p:nvSpPr>
            <p:cNvPr id="35" name="标题 1"/>
            <p:cNvSpPr txBox="1"/>
            <p:nvPr/>
          </p:nvSpPr>
          <p:spPr>
            <a:xfrm>
              <a:off x="4222064" y="2420095"/>
              <a:ext cx="746151" cy="948116"/>
            </a:xfrm>
            <a:custGeom>
              <a:avLst/>
              <a:gdLst>
                <a:gd name="connsiteX0" fmla="*/ 1452623 w 1539433"/>
                <a:gd name="connsiteY0" fmla="*/ 0 h 1956122"/>
                <a:gd name="connsiteX1" fmla="*/ 1539433 w 1539433"/>
                <a:gd name="connsiteY1" fmla="*/ 2952 h 1956122"/>
                <a:gd name="connsiteX2" fmla="*/ 1477721 w 1539433"/>
                <a:gd name="connsiteY2" fmla="*/ 5050 h 1956122"/>
                <a:gd name="connsiteX3" fmla="*/ 173620 w 1539433"/>
                <a:gd name="connsiteY3" fmla="*/ 978061 h 1956122"/>
                <a:gd name="connsiteX4" fmla="*/ 1477721 w 1539433"/>
                <a:gd name="connsiteY4" fmla="*/ 1951072 h 1956122"/>
                <a:gd name="connsiteX5" fmla="*/ 1539433 w 1539433"/>
                <a:gd name="connsiteY5" fmla="*/ 1953171 h 1956122"/>
                <a:gd name="connsiteX6" fmla="*/ 1452623 w 1539433"/>
                <a:gd name="connsiteY6" fmla="*/ 1956122 h 1956122"/>
                <a:gd name="connsiteX7" fmla="*/ 0 w 1539433"/>
                <a:gd name="connsiteY7" fmla="*/ 978061 h 1956122"/>
                <a:gd name="connsiteX8" fmla="*/ 1452623 w 1539433"/>
                <a:gd name="connsiteY8" fmla="*/ 0 h 1956122"/>
              </a:gdLst>
              <a:ahLst/>
              <a:cxnLst/>
              <a:rect l="l" t="t" r="r" b="b"/>
              <a:pathLst>
                <a:path w="1539433" h="1956122">
                  <a:moveTo>
                    <a:pt x="1452623" y="0"/>
                  </a:moveTo>
                  <a:lnTo>
                    <a:pt x="1539433" y="2952"/>
                  </a:lnTo>
                  <a:lnTo>
                    <a:pt x="1477721" y="5050"/>
                  </a:lnTo>
                  <a:cubicBezTo>
                    <a:pt x="745226" y="55136"/>
                    <a:pt x="173620" y="471654"/>
                    <a:pt x="173620" y="978061"/>
                  </a:cubicBezTo>
                  <a:cubicBezTo>
                    <a:pt x="173620" y="1484469"/>
                    <a:pt x="745226" y="1900986"/>
                    <a:pt x="1477721" y="1951072"/>
                  </a:cubicBezTo>
                  <a:lnTo>
                    <a:pt x="1539433" y="1953171"/>
                  </a:lnTo>
                  <a:lnTo>
                    <a:pt x="1452623" y="1956122"/>
                  </a:lnTo>
                  <a:cubicBezTo>
                    <a:pt x="650361" y="1956122"/>
                    <a:pt x="0" y="1518229"/>
                    <a:pt x="0" y="978061"/>
                  </a:cubicBezTo>
                  <a:cubicBezTo>
                    <a:pt x="0" y="437893"/>
                    <a:pt x="650361" y="0"/>
                    <a:pt x="145262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89000">
                  <a:schemeClr val="accent2">
                    <a:alpha val="0"/>
                  </a:schemeClr>
                </a:gs>
              </a:gsLst>
              <a:lin ang="27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6" name="标题 1"/>
            <p:cNvSpPr txBox="1"/>
            <p:nvPr/>
          </p:nvSpPr>
          <p:spPr>
            <a:xfrm>
              <a:off x="4563460" y="2517841"/>
              <a:ext cx="496220" cy="630535"/>
            </a:xfrm>
            <a:custGeom>
              <a:avLst/>
              <a:gdLst>
                <a:gd name="connsiteX0" fmla="*/ 1452623 w 1539433"/>
                <a:gd name="connsiteY0" fmla="*/ 0 h 1956122"/>
                <a:gd name="connsiteX1" fmla="*/ 1539433 w 1539433"/>
                <a:gd name="connsiteY1" fmla="*/ 2952 h 1956122"/>
                <a:gd name="connsiteX2" fmla="*/ 1477721 w 1539433"/>
                <a:gd name="connsiteY2" fmla="*/ 5050 h 1956122"/>
                <a:gd name="connsiteX3" fmla="*/ 173620 w 1539433"/>
                <a:gd name="connsiteY3" fmla="*/ 978061 h 1956122"/>
                <a:gd name="connsiteX4" fmla="*/ 1477721 w 1539433"/>
                <a:gd name="connsiteY4" fmla="*/ 1951072 h 1956122"/>
                <a:gd name="connsiteX5" fmla="*/ 1539433 w 1539433"/>
                <a:gd name="connsiteY5" fmla="*/ 1953171 h 1956122"/>
                <a:gd name="connsiteX6" fmla="*/ 1452623 w 1539433"/>
                <a:gd name="connsiteY6" fmla="*/ 1956122 h 1956122"/>
                <a:gd name="connsiteX7" fmla="*/ 0 w 1539433"/>
                <a:gd name="connsiteY7" fmla="*/ 978061 h 1956122"/>
                <a:gd name="connsiteX8" fmla="*/ 1452623 w 1539433"/>
                <a:gd name="connsiteY8" fmla="*/ 0 h 1956122"/>
              </a:gdLst>
              <a:ahLst/>
              <a:cxnLst/>
              <a:rect l="l" t="t" r="r" b="b"/>
              <a:pathLst>
                <a:path w="1539433" h="1956122">
                  <a:moveTo>
                    <a:pt x="1452623" y="0"/>
                  </a:moveTo>
                  <a:lnTo>
                    <a:pt x="1539433" y="2952"/>
                  </a:lnTo>
                  <a:lnTo>
                    <a:pt x="1477721" y="5050"/>
                  </a:lnTo>
                  <a:cubicBezTo>
                    <a:pt x="745226" y="55136"/>
                    <a:pt x="173620" y="471654"/>
                    <a:pt x="173620" y="978061"/>
                  </a:cubicBezTo>
                  <a:cubicBezTo>
                    <a:pt x="173620" y="1484469"/>
                    <a:pt x="745226" y="1900986"/>
                    <a:pt x="1477721" y="1951072"/>
                  </a:cubicBezTo>
                  <a:lnTo>
                    <a:pt x="1539433" y="1953171"/>
                  </a:lnTo>
                  <a:lnTo>
                    <a:pt x="1452623" y="1956122"/>
                  </a:lnTo>
                  <a:cubicBezTo>
                    <a:pt x="650361" y="1956122"/>
                    <a:pt x="0" y="1518229"/>
                    <a:pt x="0" y="978061"/>
                  </a:cubicBezTo>
                  <a:cubicBezTo>
                    <a:pt x="0" y="437893"/>
                    <a:pt x="650361" y="0"/>
                    <a:pt x="145262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89000">
                  <a:schemeClr val="accent2">
                    <a:alpha val="0"/>
                  </a:schemeClr>
                </a:gs>
              </a:gsLst>
              <a:lin ang="27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330920" y="2466156"/>
            <a:ext cx="995228" cy="1144882"/>
            <a:chOff x="7330920" y="2466156"/>
            <a:chExt cx="995228" cy="1144882"/>
          </a:xfrm>
        </p:grpSpPr>
        <p:sp>
          <p:nvSpPr>
            <p:cNvPr id="38" name="标题 1"/>
            <p:cNvSpPr txBox="1"/>
            <p:nvPr/>
          </p:nvSpPr>
          <p:spPr>
            <a:xfrm rot="728885" flipH="1" flipV="1">
              <a:off x="7441473" y="2537870"/>
              <a:ext cx="788127" cy="1001454"/>
            </a:xfrm>
            <a:custGeom>
              <a:avLst/>
              <a:gdLst>
                <a:gd name="connsiteX0" fmla="*/ 1452623 w 1539433"/>
                <a:gd name="connsiteY0" fmla="*/ 0 h 1956122"/>
                <a:gd name="connsiteX1" fmla="*/ 1539433 w 1539433"/>
                <a:gd name="connsiteY1" fmla="*/ 2952 h 1956122"/>
                <a:gd name="connsiteX2" fmla="*/ 1477721 w 1539433"/>
                <a:gd name="connsiteY2" fmla="*/ 5050 h 1956122"/>
                <a:gd name="connsiteX3" fmla="*/ 173620 w 1539433"/>
                <a:gd name="connsiteY3" fmla="*/ 978061 h 1956122"/>
                <a:gd name="connsiteX4" fmla="*/ 1477721 w 1539433"/>
                <a:gd name="connsiteY4" fmla="*/ 1951072 h 1956122"/>
                <a:gd name="connsiteX5" fmla="*/ 1539433 w 1539433"/>
                <a:gd name="connsiteY5" fmla="*/ 1953171 h 1956122"/>
                <a:gd name="connsiteX6" fmla="*/ 1452623 w 1539433"/>
                <a:gd name="connsiteY6" fmla="*/ 1956122 h 1956122"/>
                <a:gd name="connsiteX7" fmla="*/ 0 w 1539433"/>
                <a:gd name="connsiteY7" fmla="*/ 978061 h 1956122"/>
                <a:gd name="connsiteX8" fmla="*/ 1452623 w 1539433"/>
                <a:gd name="connsiteY8" fmla="*/ 0 h 1956122"/>
              </a:gdLst>
              <a:ahLst/>
              <a:cxnLst/>
              <a:rect l="l" t="t" r="r" b="b"/>
              <a:pathLst>
                <a:path w="1539433" h="1956122">
                  <a:moveTo>
                    <a:pt x="1452623" y="0"/>
                  </a:moveTo>
                  <a:lnTo>
                    <a:pt x="1539433" y="2952"/>
                  </a:lnTo>
                  <a:lnTo>
                    <a:pt x="1477721" y="5050"/>
                  </a:lnTo>
                  <a:cubicBezTo>
                    <a:pt x="745226" y="55136"/>
                    <a:pt x="173620" y="471654"/>
                    <a:pt x="173620" y="978061"/>
                  </a:cubicBezTo>
                  <a:cubicBezTo>
                    <a:pt x="173620" y="1484469"/>
                    <a:pt x="745226" y="1900986"/>
                    <a:pt x="1477721" y="1951072"/>
                  </a:cubicBezTo>
                  <a:lnTo>
                    <a:pt x="1539433" y="1953171"/>
                  </a:lnTo>
                  <a:lnTo>
                    <a:pt x="1452623" y="1956122"/>
                  </a:lnTo>
                  <a:cubicBezTo>
                    <a:pt x="650361" y="1956122"/>
                    <a:pt x="0" y="1518229"/>
                    <a:pt x="0" y="978061"/>
                  </a:cubicBezTo>
                  <a:cubicBezTo>
                    <a:pt x="0" y="437893"/>
                    <a:pt x="650361" y="0"/>
                    <a:pt x="145262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89000">
                  <a:schemeClr val="accent2">
                    <a:alpha val="0"/>
                  </a:schemeClr>
                </a:gs>
              </a:gsLst>
              <a:lin ang="27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9" name="标题 1"/>
            <p:cNvSpPr txBox="1"/>
            <p:nvPr/>
          </p:nvSpPr>
          <p:spPr>
            <a:xfrm rot="728885" flipH="1" flipV="1">
              <a:off x="7385236" y="2651386"/>
              <a:ext cx="443387" cy="563401"/>
            </a:xfrm>
            <a:custGeom>
              <a:avLst/>
              <a:gdLst>
                <a:gd name="connsiteX0" fmla="*/ 1452623 w 1539433"/>
                <a:gd name="connsiteY0" fmla="*/ 0 h 1956122"/>
                <a:gd name="connsiteX1" fmla="*/ 1539433 w 1539433"/>
                <a:gd name="connsiteY1" fmla="*/ 2952 h 1956122"/>
                <a:gd name="connsiteX2" fmla="*/ 1477721 w 1539433"/>
                <a:gd name="connsiteY2" fmla="*/ 5050 h 1956122"/>
                <a:gd name="connsiteX3" fmla="*/ 173620 w 1539433"/>
                <a:gd name="connsiteY3" fmla="*/ 978061 h 1956122"/>
                <a:gd name="connsiteX4" fmla="*/ 1477721 w 1539433"/>
                <a:gd name="connsiteY4" fmla="*/ 1951072 h 1956122"/>
                <a:gd name="connsiteX5" fmla="*/ 1539433 w 1539433"/>
                <a:gd name="connsiteY5" fmla="*/ 1953171 h 1956122"/>
                <a:gd name="connsiteX6" fmla="*/ 1452623 w 1539433"/>
                <a:gd name="connsiteY6" fmla="*/ 1956122 h 1956122"/>
                <a:gd name="connsiteX7" fmla="*/ 0 w 1539433"/>
                <a:gd name="connsiteY7" fmla="*/ 978061 h 1956122"/>
                <a:gd name="connsiteX8" fmla="*/ 1452623 w 1539433"/>
                <a:gd name="connsiteY8" fmla="*/ 0 h 1956122"/>
              </a:gdLst>
              <a:ahLst/>
              <a:cxnLst/>
              <a:rect l="l" t="t" r="r" b="b"/>
              <a:pathLst>
                <a:path w="1539433" h="1956122">
                  <a:moveTo>
                    <a:pt x="1452623" y="0"/>
                  </a:moveTo>
                  <a:lnTo>
                    <a:pt x="1539433" y="2952"/>
                  </a:lnTo>
                  <a:lnTo>
                    <a:pt x="1477721" y="5050"/>
                  </a:lnTo>
                  <a:cubicBezTo>
                    <a:pt x="745226" y="55136"/>
                    <a:pt x="173620" y="471654"/>
                    <a:pt x="173620" y="978061"/>
                  </a:cubicBezTo>
                  <a:cubicBezTo>
                    <a:pt x="173620" y="1484469"/>
                    <a:pt x="745226" y="1900986"/>
                    <a:pt x="1477721" y="1951072"/>
                  </a:cubicBezTo>
                  <a:lnTo>
                    <a:pt x="1539433" y="1953171"/>
                  </a:lnTo>
                  <a:lnTo>
                    <a:pt x="1452623" y="1956122"/>
                  </a:lnTo>
                  <a:cubicBezTo>
                    <a:pt x="650361" y="1956122"/>
                    <a:pt x="0" y="1518229"/>
                    <a:pt x="0" y="978061"/>
                  </a:cubicBezTo>
                  <a:cubicBezTo>
                    <a:pt x="0" y="437893"/>
                    <a:pt x="650361" y="0"/>
                    <a:pt x="145262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89000">
                  <a:schemeClr val="accent2">
                    <a:alpha val="0"/>
                  </a:schemeClr>
                </a:gs>
              </a:gsLst>
              <a:lin ang="27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420787" y="5495143"/>
            <a:ext cx="1780233" cy="1826907"/>
            <a:chOff x="5420787" y="5495143"/>
            <a:chExt cx="1780233" cy="1826907"/>
          </a:xfrm>
        </p:grpSpPr>
        <p:sp>
          <p:nvSpPr>
            <p:cNvPr id="41" name="标题 1"/>
            <p:cNvSpPr txBox="1"/>
            <p:nvPr/>
          </p:nvSpPr>
          <p:spPr>
            <a:xfrm rot="7156989">
              <a:off x="5928311" y="5609203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2" name="标题 1"/>
            <p:cNvSpPr txBox="1"/>
            <p:nvPr/>
          </p:nvSpPr>
          <p:spPr>
            <a:xfrm rot="11476989">
              <a:off x="6514041" y="5817951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3" name="标题 1"/>
            <p:cNvSpPr txBox="1"/>
            <p:nvPr/>
          </p:nvSpPr>
          <p:spPr>
            <a:xfrm rot="15796989">
              <a:off x="6471480" y="6425775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4" name="标题 1"/>
            <p:cNvSpPr txBox="1"/>
            <p:nvPr/>
          </p:nvSpPr>
          <p:spPr>
            <a:xfrm rot="20116989">
              <a:off x="5876220" y="6587662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5" name="标题 1"/>
            <p:cNvSpPr txBox="1"/>
            <p:nvPr/>
          </p:nvSpPr>
          <p:spPr>
            <a:xfrm rot="2836989">
              <a:off x="5551183" y="6076380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065085" y="-1973195"/>
            <a:ext cx="3875295" cy="3854592"/>
            <a:chOff x="2065085" y="-1973195"/>
            <a:chExt cx="3875295" cy="3854592"/>
          </a:xfrm>
        </p:grpSpPr>
        <p:sp>
          <p:nvSpPr>
            <p:cNvPr id="47" name="标题 1"/>
            <p:cNvSpPr txBox="1"/>
            <p:nvPr/>
          </p:nvSpPr>
          <p:spPr>
            <a:xfrm>
              <a:off x="2461798" y="150394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8" name="标题 1"/>
            <p:cNvSpPr txBox="1"/>
            <p:nvPr/>
          </p:nvSpPr>
          <p:spPr>
            <a:xfrm rot="4320000">
              <a:off x="2239696" y="-1153395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9" name="标题 1"/>
            <p:cNvSpPr txBox="1"/>
            <p:nvPr/>
          </p:nvSpPr>
          <p:spPr>
            <a:xfrm rot="8640000">
              <a:off x="3411581" y="-1706785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0" name="标题 1"/>
            <p:cNvSpPr txBox="1"/>
            <p:nvPr/>
          </p:nvSpPr>
          <p:spPr>
            <a:xfrm rot="12960000">
              <a:off x="4331185" y="-770905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1" name="标题 1"/>
            <p:cNvSpPr txBox="1"/>
            <p:nvPr/>
          </p:nvSpPr>
          <p:spPr>
            <a:xfrm rot="17280000">
              <a:off x="3720829" y="364001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54" name="标题 1"/>
          <p:cNvSpPr txBox="1"/>
          <p:nvPr/>
        </p:nvSpPr>
        <p:spPr>
          <a:xfrm>
            <a:off x="4180840" y="5486400"/>
            <a:ext cx="198120" cy="198120"/>
          </a:xfrm>
          <a:prstGeom prst="star4">
            <a:avLst/>
          </a:prstGeom>
          <a:solidFill>
            <a:schemeClr val="tx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5" name="标题 1"/>
          <p:cNvSpPr txBox="1"/>
          <p:nvPr/>
        </p:nvSpPr>
        <p:spPr>
          <a:xfrm>
            <a:off x="7800340" y="5486400"/>
            <a:ext cx="198120" cy="198120"/>
          </a:xfrm>
          <a:prstGeom prst="star4">
            <a:avLst/>
          </a:prstGeom>
          <a:solidFill>
            <a:schemeClr val="tx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6" name="标题 1"/>
          <p:cNvSpPr txBox="1"/>
          <p:nvPr/>
        </p:nvSpPr>
        <p:spPr>
          <a:xfrm>
            <a:off x="4797329" y="937261"/>
            <a:ext cx="2584642" cy="27228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896C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sp>
        <p:nvSpPr>
          <p:cNvPr id="57" name="标题 1"/>
          <p:cNvSpPr txBox="1"/>
          <p:nvPr/>
        </p:nvSpPr>
        <p:spPr>
          <a:xfrm>
            <a:off x="3544915" y="3647477"/>
            <a:ext cx="5089471" cy="15627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The Roots of Northeast Flavors</a:t>
            </a: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73152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1637503" y="-6329172"/>
            <a:ext cx="11612880" cy="11612880"/>
          </a:xfrm>
          <a:prstGeom prst="ellipse">
            <a:avLst/>
          </a:prstGeom>
          <a:gradFill>
            <a:gsLst>
              <a:gs pos="0">
                <a:schemeClr val="accent1">
                  <a:alpha val="29000"/>
                </a:schemeClr>
              </a:gs>
              <a:gs pos="63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5" name="标题 1"/>
          <p:cNvCxnSpPr/>
          <p:nvPr/>
        </p:nvCxnSpPr>
        <p:spPr>
          <a:xfrm>
            <a:off x="723900" y="3093481"/>
            <a:ext cx="363220" cy="0"/>
          </a:xfrm>
          <a:prstGeom prst="straightConnector1">
            <a:avLst/>
          </a:prstGeom>
          <a:noFill/>
          <a:ln w="57150" cap="sq">
            <a:solidFill>
              <a:srgbClr val="FFFFFF">
                <a:alpha val="100000"/>
              </a:srgbClr>
            </a:solidFill>
            <a:miter/>
            <a:tailEnd type="triangle"/>
          </a:ln>
        </p:spPr>
      </p:cxnSp>
      <p:sp>
        <p:nvSpPr>
          <p:cNvPr id="14" name="标题 1"/>
          <p:cNvSpPr txBox="1"/>
          <p:nvPr/>
        </p:nvSpPr>
        <p:spPr>
          <a:xfrm>
            <a:off x="3821470" y="582336"/>
            <a:ext cx="528058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Abundant Local Ingredients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0" y="0"/>
            <a:ext cx="388620" cy="69635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226695" y="556461"/>
            <a:ext cx="323850" cy="2797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43" y="1978914"/>
            <a:ext cx="3327727" cy="25527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62" y="1978914"/>
            <a:ext cx="3403600" cy="25527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668" y="1978914"/>
            <a:ext cx="3403600" cy="25527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375783" y="5367367"/>
            <a:ext cx="41719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</a:rPr>
              <a:t>“</a:t>
            </a:r>
            <a:r>
              <a:rPr lang="en-US" altLang="zh-CN" sz="3200">
                <a:latin typeface="Times New Roman" panose="02020603050405020304" pitchFamily="18" charset="0"/>
              </a:rPr>
              <a:t>China’s </a:t>
            </a:r>
            <a:r>
              <a:rPr lang="en-US" altLang="zh-CN" sz="3200">
                <a:latin typeface="Times New Roman" panose="02020603050405020304" pitchFamily="18" charset="0"/>
              </a:rPr>
              <a:t>B</a:t>
            </a:r>
            <a:r>
              <a:rPr lang="en-US" altLang="zh-CN" sz="3200" smtClean="0">
                <a:latin typeface="Times New Roman" panose="02020603050405020304" pitchFamily="18" charset="0"/>
              </a:rPr>
              <a:t>readbasket”</a:t>
            </a:r>
            <a:endParaRPr lang="zh-CN" altLang="en-US" sz="3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1765519" y="-5478780"/>
            <a:ext cx="11612880" cy="11612880"/>
          </a:xfrm>
          <a:prstGeom prst="ellipse">
            <a:avLst/>
          </a:prstGeom>
          <a:gradFill>
            <a:gsLst>
              <a:gs pos="0">
                <a:schemeClr val="accent1">
                  <a:alpha val="29000"/>
                </a:schemeClr>
              </a:gs>
              <a:gs pos="63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60400" y="2967076"/>
            <a:ext cx="604629" cy="604629"/>
          </a:xfrm>
          <a:prstGeom prst="round2DiagRect">
            <a:avLst>
              <a:gd name="adj1" fmla="val 26543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23694" y="3078320"/>
            <a:ext cx="5038986" cy="2181069"/>
          </a:xfrm>
          <a:prstGeom prst="roundRect">
            <a:avLst>
              <a:gd name="adj" fmla="val 14097"/>
            </a:avLst>
          </a:prstGeom>
          <a:solidFill>
            <a:schemeClr val="bg1"/>
          </a:solidFill>
          <a:ln w="15875" cap="sq">
            <a:solidFill>
              <a:schemeClr val="accent1"/>
            </a:solidFill>
            <a:miter/>
          </a:ln>
          <a:effectLst>
            <a:outerShdw blurRad="76200" dist="38100" dir="2700000" algn="tl" rotWithShape="0">
              <a:srgbClr val="000000">
                <a:alpha val="23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664856" y="3269390"/>
            <a:ext cx="4213065" cy="16845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altLang="zh-CN"/>
              <a:t>During the “Great Migration to the Northeast” (</a:t>
            </a:r>
            <a:r>
              <a:rPr lang="zh-CN" altLang="zh-CN"/>
              <a:t>闯关东</a:t>
            </a:r>
            <a:r>
              <a:rPr lang="en-US" altLang="zh-CN"/>
              <a:t>) over a century ago, people from across China settled here, blending their cooking styles. 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08453" y="3078321"/>
            <a:ext cx="822960" cy="822960"/>
          </a:xfrm>
          <a:prstGeom prst="round2DiagRect">
            <a:avLst>
              <a:gd name="adj1" fmla="val 26543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255028" y="5166956"/>
            <a:ext cx="2296160" cy="9144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094764" y="1179909"/>
            <a:ext cx="5217132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Historical Fusion of Cultures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H="1">
            <a:off x="0" y="0"/>
            <a:ext cx="388620" cy="69635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226695" y="556461"/>
            <a:ext cx="323850" cy="2797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664" y="2411641"/>
            <a:ext cx="508000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1692367" y="-5478780"/>
            <a:ext cx="11612880" cy="11612880"/>
          </a:xfrm>
          <a:prstGeom prst="ellipse">
            <a:avLst/>
          </a:prstGeom>
          <a:gradFill>
            <a:gsLst>
              <a:gs pos="0">
                <a:schemeClr val="accent1">
                  <a:alpha val="29000"/>
                </a:schemeClr>
              </a:gs>
              <a:gs pos="63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82600" y="906021"/>
            <a:ext cx="5662304" cy="6513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896C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Large Portions and Hearty Stews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80164" y="236466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Philosophy of Generosity and Simplicity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>
            <a:off x="0" y="0"/>
            <a:ext cx="388620" cy="69635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>
            <a:off x="226695" y="556461"/>
            <a:ext cx="323850" cy="2797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26" y="2463359"/>
            <a:ext cx="3810000" cy="24098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343" y="2546219"/>
            <a:ext cx="4269661" cy="23269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252" y="1896149"/>
            <a:ext cx="285750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2061699" y="-4310382"/>
            <a:ext cx="9397220" cy="9397220"/>
          </a:xfrm>
          <a:prstGeom prst="ellipse">
            <a:avLst/>
          </a:prstGeom>
          <a:gradFill>
            <a:gsLst>
              <a:gs pos="0">
                <a:schemeClr val="accent2">
                  <a:alpha val="28000"/>
                </a:schemeClr>
              </a:gs>
              <a:gs pos="63000">
                <a:schemeClr val="accent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20530956" flipH="1">
            <a:off x="-195099" y="1698255"/>
            <a:ext cx="1101398" cy="2409928"/>
          </a:xfrm>
          <a:custGeom>
            <a:avLst/>
            <a:gdLst>
              <a:gd name="connsiteX0" fmla="*/ 1005840 w 2011680"/>
              <a:gd name="connsiteY0" fmla="*/ 0 h 5822818"/>
              <a:gd name="connsiteX1" fmla="*/ 849975 w 2011680"/>
              <a:gd name="connsiteY1" fmla="*/ 162808 h 5822818"/>
              <a:gd name="connsiteX2" fmla="*/ 0 w 2011680"/>
              <a:gd name="connsiteY2" fmla="*/ 2911409 h 5822818"/>
              <a:gd name="connsiteX3" fmla="*/ 849975 w 2011680"/>
              <a:gd name="connsiteY3" fmla="*/ 5660010 h 5822818"/>
              <a:gd name="connsiteX4" fmla="*/ 1005840 w 2011680"/>
              <a:gd name="connsiteY4" fmla="*/ 5822818 h 5822818"/>
              <a:gd name="connsiteX5" fmla="*/ 1161705 w 2011680"/>
              <a:gd name="connsiteY5" fmla="*/ 5660010 h 5822818"/>
              <a:gd name="connsiteX6" fmla="*/ 2011680 w 2011680"/>
              <a:gd name="connsiteY6" fmla="*/ 2911409 h 5822818"/>
              <a:gd name="connsiteX7" fmla="*/ 1161705 w 2011680"/>
              <a:gd name="connsiteY7" fmla="*/ 162808 h 5822818"/>
            </a:gdLst>
            <a:ahLst/>
            <a:cxnLst/>
            <a:rect l="l" t="t" r="r" b="b"/>
            <a:pathLst>
              <a:path w="2011680" h="5822818">
                <a:moveTo>
                  <a:pt x="1005840" y="0"/>
                </a:moveTo>
                <a:lnTo>
                  <a:pt x="849975" y="162808"/>
                </a:lnTo>
                <a:cubicBezTo>
                  <a:pt x="337161" y="758484"/>
                  <a:pt x="0" y="1767248"/>
                  <a:pt x="0" y="2911409"/>
                </a:cubicBezTo>
                <a:cubicBezTo>
                  <a:pt x="0" y="4055570"/>
                  <a:pt x="337161" y="5064335"/>
                  <a:pt x="849975" y="5660010"/>
                </a:cubicBezTo>
                <a:lnTo>
                  <a:pt x="1005840" y="5822818"/>
                </a:lnTo>
                <a:lnTo>
                  <a:pt x="1161705" y="5660010"/>
                </a:lnTo>
                <a:cubicBezTo>
                  <a:pt x="1674519" y="5064335"/>
                  <a:pt x="2011680" y="4055570"/>
                  <a:pt x="2011680" y="2911409"/>
                </a:cubicBezTo>
                <a:cubicBezTo>
                  <a:pt x="2011680" y="1767248"/>
                  <a:pt x="1674519" y="758484"/>
                  <a:pt x="1161705" y="16280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582037" y="-124649"/>
            <a:ext cx="4116065" cy="3926152"/>
            <a:chOff x="-582037" y="-124649"/>
            <a:chExt cx="4116065" cy="3926152"/>
          </a:xfrm>
        </p:grpSpPr>
        <p:sp>
          <p:nvSpPr>
            <p:cNvPr id="6" name="标题 1"/>
            <p:cNvSpPr txBox="1"/>
            <p:nvPr/>
          </p:nvSpPr>
          <p:spPr>
            <a:xfrm rot="19019843">
              <a:off x="774540" y="2101473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 rot="1739843">
              <a:off x="-328858" y="1260002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 rot="6059843">
              <a:off x="174336" y="-3206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 rot="10379843">
              <a:off x="1549659" y="56842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0" name="标题 1"/>
            <p:cNvSpPr txBox="1"/>
            <p:nvPr/>
          </p:nvSpPr>
          <p:spPr>
            <a:xfrm rot="14699843">
              <a:off x="1893455" y="1364425"/>
              <a:ext cx="1408853" cy="1408853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1" name="标题 1"/>
          <p:cNvSpPr txBox="1"/>
          <p:nvPr/>
        </p:nvSpPr>
        <p:spPr>
          <a:xfrm rot="2502461" flipH="1">
            <a:off x="868914" y="4359470"/>
            <a:ext cx="1129713" cy="1996968"/>
          </a:xfrm>
          <a:custGeom>
            <a:avLst/>
            <a:gdLst>
              <a:gd name="connsiteX0" fmla="*/ 1005840 w 2011680"/>
              <a:gd name="connsiteY0" fmla="*/ 0 h 5822818"/>
              <a:gd name="connsiteX1" fmla="*/ 849975 w 2011680"/>
              <a:gd name="connsiteY1" fmla="*/ 162808 h 5822818"/>
              <a:gd name="connsiteX2" fmla="*/ 0 w 2011680"/>
              <a:gd name="connsiteY2" fmla="*/ 2911409 h 5822818"/>
              <a:gd name="connsiteX3" fmla="*/ 849975 w 2011680"/>
              <a:gd name="connsiteY3" fmla="*/ 5660010 h 5822818"/>
              <a:gd name="connsiteX4" fmla="*/ 1005840 w 2011680"/>
              <a:gd name="connsiteY4" fmla="*/ 5822818 h 5822818"/>
              <a:gd name="connsiteX5" fmla="*/ 1161705 w 2011680"/>
              <a:gd name="connsiteY5" fmla="*/ 5660010 h 5822818"/>
              <a:gd name="connsiteX6" fmla="*/ 2011680 w 2011680"/>
              <a:gd name="connsiteY6" fmla="*/ 2911409 h 5822818"/>
              <a:gd name="connsiteX7" fmla="*/ 1161705 w 2011680"/>
              <a:gd name="connsiteY7" fmla="*/ 162808 h 5822818"/>
            </a:gdLst>
            <a:ahLst/>
            <a:cxnLst/>
            <a:rect l="l" t="t" r="r" b="b"/>
            <a:pathLst>
              <a:path w="2011680" h="5822818">
                <a:moveTo>
                  <a:pt x="1005840" y="0"/>
                </a:moveTo>
                <a:lnTo>
                  <a:pt x="849975" y="162808"/>
                </a:lnTo>
                <a:cubicBezTo>
                  <a:pt x="337161" y="758484"/>
                  <a:pt x="0" y="1767248"/>
                  <a:pt x="0" y="2911409"/>
                </a:cubicBezTo>
                <a:cubicBezTo>
                  <a:pt x="0" y="4055570"/>
                  <a:pt x="337161" y="5064335"/>
                  <a:pt x="849975" y="5660010"/>
                </a:cubicBezTo>
                <a:lnTo>
                  <a:pt x="1005840" y="5822818"/>
                </a:lnTo>
                <a:lnTo>
                  <a:pt x="1161705" y="5660010"/>
                </a:lnTo>
                <a:cubicBezTo>
                  <a:pt x="1674519" y="5064335"/>
                  <a:pt x="2011680" y="4055570"/>
                  <a:pt x="2011680" y="2911409"/>
                </a:cubicBezTo>
                <a:cubicBezTo>
                  <a:pt x="2011680" y="1767248"/>
                  <a:pt x="1674519" y="758484"/>
                  <a:pt x="1161705" y="16280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753628" y="1767839"/>
            <a:ext cx="663692" cy="5090160"/>
          </a:xfrm>
          <a:custGeom>
            <a:avLst/>
            <a:gdLst>
              <a:gd name="connsiteX0" fmla="*/ 0 w 663692"/>
              <a:gd name="connsiteY0" fmla="*/ 0 h 5090160"/>
              <a:gd name="connsiteX1" fmla="*/ 152400 w 663692"/>
              <a:gd name="connsiteY1" fmla="*/ 5090160 h 5090160"/>
            </a:gdLst>
            <a:ahLst/>
            <a:cxnLst/>
            <a:rect l="l" t="t" r="r" b="b"/>
            <a:pathLst>
              <a:path w="663692" h="5090160">
                <a:moveTo>
                  <a:pt x="0" y="0"/>
                </a:moveTo>
                <a:cubicBezTo>
                  <a:pt x="535940" y="1140460"/>
                  <a:pt x="1102360" y="3103880"/>
                  <a:pt x="152400" y="5090160"/>
                </a:cubicBezTo>
              </a:path>
            </a:pathLst>
          </a:cu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783697">
            <a:off x="644749" y="894188"/>
            <a:ext cx="1481046" cy="1358628"/>
          </a:xfrm>
          <a:custGeom>
            <a:avLst/>
            <a:gdLst>
              <a:gd name="connsiteX0" fmla="*/ 845579 w 2563872"/>
              <a:gd name="connsiteY0" fmla="*/ 0 h 2351953"/>
              <a:gd name="connsiteX1" fmla="*/ 1501771 w 2563872"/>
              <a:gd name="connsiteY1" fmla="*/ 903171 h 2351953"/>
              <a:gd name="connsiteX2" fmla="*/ 2447048 w 2563872"/>
              <a:gd name="connsiteY2" fmla="*/ 216387 h 2351953"/>
              <a:gd name="connsiteX3" fmla="*/ 1747358 w 2563872"/>
              <a:gd name="connsiteY3" fmla="*/ 1179428 h 2351953"/>
              <a:gd name="connsiteX4" fmla="*/ 2563872 w 2563872"/>
              <a:gd name="connsiteY4" fmla="*/ 1772660 h 2351953"/>
              <a:gd name="connsiteX5" fmla="*/ 1552120 w 2563872"/>
              <a:gd name="connsiteY5" fmla="*/ 1443922 h 2351953"/>
              <a:gd name="connsiteX6" fmla="*/ 1257083 w 2563872"/>
              <a:gd name="connsiteY6" fmla="*/ 2351953 h 2351953"/>
              <a:gd name="connsiteX7" fmla="*/ 1257083 w 2563872"/>
              <a:gd name="connsiteY7" fmla="*/ 1370445 h 2351953"/>
              <a:gd name="connsiteX8" fmla="*/ 0 w 2563872"/>
              <a:gd name="connsiteY8" fmla="*/ 1370445 h 2351953"/>
              <a:gd name="connsiteX9" fmla="*/ 1167597 w 2563872"/>
              <a:gd name="connsiteY9" fmla="*/ 991070 h 2351953"/>
              <a:gd name="connsiteX10" fmla="*/ 845579 w 2563872"/>
              <a:gd name="connsiteY10" fmla="*/ 0 h 2351953"/>
            </a:gdLst>
            <a:ahLst/>
            <a:cxnLst/>
            <a:rect l="l" t="t" r="r" b="b"/>
            <a:pathLst>
              <a:path w="2563872" h="2351953">
                <a:moveTo>
                  <a:pt x="845579" y="0"/>
                </a:moveTo>
                <a:lnTo>
                  <a:pt x="1501771" y="903171"/>
                </a:lnTo>
                <a:lnTo>
                  <a:pt x="2447048" y="216387"/>
                </a:lnTo>
                <a:lnTo>
                  <a:pt x="1747358" y="1179428"/>
                </a:lnTo>
                <a:lnTo>
                  <a:pt x="2563872" y="1772660"/>
                </a:lnTo>
                <a:lnTo>
                  <a:pt x="1552120" y="1443922"/>
                </a:lnTo>
                <a:lnTo>
                  <a:pt x="1257083" y="2351953"/>
                </a:lnTo>
                <a:lnTo>
                  <a:pt x="1257083" y="1370445"/>
                </a:lnTo>
                <a:lnTo>
                  <a:pt x="0" y="1370445"/>
                </a:lnTo>
                <a:lnTo>
                  <a:pt x="1167597" y="991070"/>
                </a:lnTo>
                <a:lnTo>
                  <a:pt x="84557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-2114398" y="1775460"/>
            <a:ext cx="11612880" cy="11612880"/>
          </a:xfrm>
          <a:prstGeom prst="ellipse">
            <a:avLst/>
          </a:prstGeom>
          <a:gradFill>
            <a:gsLst>
              <a:gs pos="0">
                <a:schemeClr val="accent1">
                  <a:alpha val="29000"/>
                </a:schemeClr>
              </a:gs>
              <a:gs pos="63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907278" y="-3817621"/>
            <a:ext cx="8427722" cy="8427722"/>
          </a:xfrm>
          <a:prstGeom prst="ellipse">
            <a:avLst/>
          </a:prstGeom>
          <a:gradFill>
            <a:gsLst>
              <a:gs pos="0">
                <a:schemeClr val="accent1">
                  <a:alpha val="29000"/>
                </a:schemeClr>
              </a:gs>
              <a:gs pos="63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149817" flipH="1">
            <a:off x="10319981" y="2978553"/>
            <a:ext cx="2629333" cy="5753145"/>
          </a:xfrm>
          <a:custGeom>
            <a:avLst/>
            <a:gdLst>
              <a:gd name="connsiteX0" fmla="*/ 1314667 w 2629333"/>
              <a:gd name="connsiteY0" fmla="*/ 0 h 5753145"/>
              <a:gd name="connsiteX1" fmla="*/ 1110945 w 2629333"/>
              <a:gd name="connsiteY1" fmla="*/ 160860 h 5753145"/>
              <a:gd name="connsiteX2" fmla="*/ 0 w 2629333"/>
              <a:gd name="connsiteY2" fmla="*/ 2876572 h 5753145"/>
              <a:gd name="connsiteX3" fmla="*/ 870770 w 2629333"/>
              <a:gd name="connsiteY3" fmla="*/ 5352984 h 5753145"/>
              <a:gd name="connsiteX4" fmla="*/ 879818 w 2629333"/>
              <a:gd name="connsiteY4" fmla="*/ 5362572 h 5753145"/>
              <a:gd name="connsiteX5" fmla="*/ 900970 w 2629333"/>
              <a:gd name="connsiteY5" fmla="*/ 5300213 h 5753145"/>
              <a:gd name="connsiteX6" fmla="*/ 1426861 w 2629333"/>
              <a:gd name="connsiteY6" fmla="*/ 2580179 h 5753145"/>
              <a:gd name="connsiteX7" fmla="*/ 1470710 w 2629333"/>
              <a:gd name="connsiteY7" fmla="*/ 970612 h 5753145"/>
              <a:gd name="connsiteX8" fmla="*/ 1468191 w 2629333"/>
              <a:gd name="connsiteY8" fmla="*/ 837170 h 5753145"/>
              <a:gd name="connsiteX9" fmla="*/ 1473221 w 2629333"/>
              <a:gd name="connsiteY9" fmla="*/ 873326 h 5753145"/>
              <a:gd name="connsiteX10" fmla="*/ 1621358 w 2629333"/>
              <a:gd name="connsiteY10" fmla="*/ 2476662 h 5753145"/>
              <a:gd name="connsiteX11" fmla="*/ 1299534 w 2629333"/>
              <a:gd name="connsiteY11" fmla="*/ 5723820 h 5753145"/>
              <a:gd name="connsiteX12" fmla="*/ 1294132 w 2629333"/>
              <a:gd name="connsiteY12" fmla="*/ 5736931 h 5753145"/>
              <a:gd name="connsiteX13" fmla="*/ 1314666 w 2629333"/>
              <a:gd name="connsiteY13" fmla="*/ 5753145 h 5753145"/>
              <a:gd name="connsiteX14" fmla="*/ 1518388 w 2629333"/>
              <a:gd name="connsiteY14" fmla="*/ 5592285 h 5753145"/>
              <a:gd name="connsiteX15" fmla="*/ 2629333 w 2629333"/>
              <a:gd name="connsiteY15" fmla="*/ 2876573 h 5753145"/>
              <a:gd name="connsiteX16" fmla="*/ 1518388 w 2629333"/>
              <a:gd name="connsiteY16" fmla="*/ 160860 h 5753145"/>
              <a:gd name="connsiteX17" fmla="*/ 1314667 w 2629333"/>
              <a:gd name="connsiteY17" fmla="*/ 0 h 5753145"/>
            </a:gdLst>
            <a:ahLst/>
            <a:cxnLst/>
            <a:rect l="l" t="t" r="r" b="b"/>
            <a:pathLst>
              <a:path w="2629333" h="5753145">
                <a:moveTo>
                  <a:pt x="1314667" y="0"/>
                </a:moveTo>
                <a:lnTo>
                  <a:pt x="1110945" y="160860"/>
                </a:lnTo>
                <a:cubicBezTo>
                  <a:pt x="440681" y="749409"/>
                  <a:pt x="0" y="1746102"/>
                  <a:pt x="0" y="2876572"/>
                </a:cubicBezTo>
                <a:cubicBezTo>
                  <a:pt x="0" y="3865735"/>
                  <a:pt x="337395" y="4752474"/>
                  <a:pt x="870770" y="5352984"/>
                </a:cubicBezTo>
                <a:lnTo>
                  <a:pt x="879818" y="5362572"/>
                </a:lnTo>
                <a:lnTo>
                  <a:pt x="900970" y="5300213"/>
                </a:lnTo>
                <a:cubicBezTo>
                  <a:pt x="1140210" y="4553735"/>
                  <a:pt x="1362836" y="3373444"/>
                  <a:pt x="1426861" y="2580179"/>
                </a:cubicBezTo>
                <a:cubicBezTo>
                  <a:pt x="1458873" y="2183546"/>
                  <a:pt x="1477376" y="1559759"/>
                  <a:pt x="1470710" y="970612"/>
                </a:cubicBezTo>
                <a:lnTo>
                  <a:pt x="1468191" y="837170"/>
                </a:lnTo>
                <a:lnTo>
                  <a:pt x="1473221" y="873326"/>
                </a:lnTo>
                <a:cubicBezTo>
                  <a:pt x="1549999" y="1457487"/>
                  <a:pt x="1605910" y="2079039"/>
                  <a:pt x="1621358" y="2476662"/>
                </a:cubicBezTo>
                <a:cubicBezTo>
                  <a:pt x="1659977" y="3470719"/>
                  <a:pt x="1524561" y="5094708"/>
                  <a:pt x="1299534" y="5723820"/>
                </a:cubicBezTo>
                <a:lnTo>
                  <a:pt x="1294132" y="5736931"/>
                </a:lnTo>
                <a:lnTo>
                  <a:pt x="1314666" y="5753145"/>
                </a:lnTo>
                <a:lnTo>
                  <a:pt x="1518388" y="5592285"/>
                </a:lnTo>
                <a:cubicBezTo>
                  <a:pt x="2188652" y="5003737"/>
                  <a:pt x="2629333" y="4007044"/>
                  <a:pt x="2629333" y="2876573"/>
                </a:cubicBezTo>
                <a:cubicBezTo>
                  <a:pt x="2629333" y="1746103"/>
                  <a:pt x="2188652" y="749409"/>
                  <a:pt x="1518388" y="160860"/>
                </a:cubicBezTo>
                <a:lnTo>
                  <a:pt x="1314667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9000">
                <a:schemeClr val="accent2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9601200" y="3535680"/>
            <a:ext cx="853440" cy="3535680"/>
          </a:xfrm>
          <a:custGeom>
            <a:avLst/>
            <a:gdLst>
              <a:gd name="connsiteX0" fmla="*/ 0 w 853440"/>
              <a:gd name="connsiteY0" fmla="*/ 0 h 3535680"/>
              <a:gd name="connsiteX1" fmla="*/ 853440 w 853440"/>
              <a:gd name="connsiteY1" fmla="*/ 3535680 h 3535680"/>
            </a:gdLst>
            <a:ahLst/>
            <a:cxnLst/>
            <a:rect l="l" t="t" r="r" b="b"/>
            <a:pathLst>
              <a:path w="853440" h="3535680">
                <a:moveTo>
                  <a:pt x="0" y="0"/>
                </a:moveTo>
                <a:cubicBezTo>
                  <a:pt x="337820" y="1201420"/>
                  <a:pt x="675640" y="2402840"/>
                  <a:pt x="853440" y="3535680"/>
                </a:cubicBezTo>
              </a:path>
            </a:pathLst>
          </a:cu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7498326" y="-168021"/>
            <a:ext cx="5775713" cy="5744858"/>
            <a:chOff x="7498326" y="-168021"/>
            <a:chExt cx="5775713" cy="5744858"/>
          </a:xfrm>
        </p:grpSpPr>
        <p:sp>
          <p:nvSpPr>
            <p:cNvPr id="19" name="标题 1"/>
            <p:cNvSpPr txBox="1"/>
            <p:nvPr/>
          </p:nvSpPr>
          <p:spPr>
            <a:xfrm>
              <a:off x="8089585" y="2996963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0" name="标题 1"/>
            <p:cNvSpPr txBox="1"/>
            <p:nvPr/>
          </p:nvSpPr>
          <p:spPr>
            <a:xfrm rot="4320000">
              <a:off x="7758565" y="1053804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1" name="标题 1"/>
            <p:cNvSpPr txBox="1"/>
            <p:nvPr/>
          </p:nvSpPr>
          <p:spPr>
            <a:xfrm rot="8640000">
              <a:off x="9505135" y="229035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2" name="标题 1"/>
            <p:cNvSpPr txBox="1"/>
            <p:nvPr/>
          </p:nvSpPr>
          <p:spPr>
            <a:xfrm rot="12960000">
              <a:off x="10875706" y="1623865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3" name="标题 1"/>
            <p:cNvSpPr txBox="1"/>
            <p:nvPr/>
          </p:nvSpPr>
          <p:spPr>
            <a:xfrm rot="17280000">
              <a:off x="9966035" y="3315320"/>
              <a:ext cx="2001277" cy="2001277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4" name="标题 1"/>
          <p:cNvSpPr txBox="1"/>
          <p:nvPr/>
        </p:nvSpPr>
        <p:spPr>
          <a:xfrm>
            <a:off x="9106149" y="1913058"/>
            <a:ext cx="2027922" cy="1860302"/>
          </a:xfrm>
          <a:custGeom>
            <a:avLst/>
            <a:gdLst>
              <a:gd name="connsiteX0" fmla="*/ 845579 w 2563872"/>
              <a:gd name="connsiteY0" fmla="*/ 0 h 2351953"/>
              <a:gd name="connsiteX1" fmla="*/ 1501771 w 2563872"/>
              <a:gd name="connsiteY1" fmla="*/ 903171 h 2351953"/>
              <a:gd name="connsiteX2" fmla="*/ 2447048 w 2563872"/>
              <a:gd name="connsiteY2" fmla="*/ 216387 h 2351953"/>
              <a:gd name="connsiteX3" fmla="*/ 1747358 w 2563872"/>
              <a:gd name="connsiteY3" fmla="*/ 1179428 h 2351953"/>
              <a:gd name="connsiteX4" fmla="*/ 2563872 w 2563872"/>
              <a:gd name="connsiteY4" fmla="*/ 1772660 h 2351953"/>
              <a:gd name="connsiteX5" fmla="*/ 1552120 w 2563872"/>
              <a:gd name="connsiteY5" fmla="*/ 1443922 h 2351953"/>
              <a:gd name="connsiteX6" fmla="*/ 1257083 w 2563872"/>
              <a:gd name="connsiteY6" fmla="*/ 2351953 h 2351953"/>
              <a:gd name="connsiteX7" fmla="*/ 1257083 w 2563872"/>
              <a:gd name="connsiteY7" fmla="*/ 1370445 h 2351953"/>
              <a:gd name="connsiteX8" fmla="*/ 0 w 2563872"/>
              <a:gd name="connsiteY8" fmla="*/ 1370445 h 2351953"/>
              <a:gd name="connsiteX9" fmla="*/ 1167597 w 2563872"/>
              <a:gd name="connsiteY9" fmla="*/ 991070 h 2351953"/>
              <a:gd name="connsiteX10" fmla="*/ 845579 w 2563872"/>
              <a:gd name="connsiteY10" fmla="*/ 0 h 2351953"/>
            </a:gdLst>
            <a:ahLst/>
            <a:cxnLst/>
            <a:rect l="l" t="t" r="r" b="b"/>
            <a:pathLst>
              <a:path w="2563872" h="2351953">
                <a:moveTo>
                  <a:pt x="845579" y="0"/>
                </a:moveTo>
                <a:lnTo>
                  <a:pt x="1501771" y="903171"/>
                </a:lnTo>
                <a:lnTo>
                  <a:pt x="2447048" y="216387"/>
                </a:lnTo>
                <a:lnTo>
                  <a:pt x="1747358" y="1179428"/>
                </a:lnTo>
                <a:lnTo>
                  <a:pt x="2563872" y="1772660"/>
                </a:lnTo>
                <a:lnTo>
                  <a:pt x="1552120" y="1443922"/>
                </a:lnTo>
                <a:lnTo>
                  <a:pt x="1257083" y="2351953"/>
                </a:lnTo>
                <a:lnTo>
                  <a:pt x="1257083" y="1370445"/>
                </a:lnTo>
                <a:lnTo>
                  <a:pt x="0" y="1370445"/>
                </a:lnTo>
                <a:lnTo>
                  <a:pt x="1167597" y="991070"/>
                </a:lnTo>
                <a:lnTo>
                  <a:pt x="845579" y="0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19988876" flipH="1">
            <a:off x="8659054" y="5061276"/>
            <a:ext cx="1477090" cy="3231966"/>
          </a:xfrm>
          <a:custGeom>
            <a:avLst/>
            <a:gdLst>
              <a:gd name="connsiteX0" fmla="*/ 1005840 w 2011680"/>
              <a:gd name="connsiteY0" fmla="*/ 0 h 5822818"/>
              <a:gd name="connsiteX1" fmla="*/ 849975 w 2011680"/>
              <a:gd name="connsiteY1" fmla="*/ 162808 h 5822818"/>
              <a:gd name="connsiteX2" fmla="*/ 0 w 2011680"/>
              <a:gd name="connsiteY2" fmla="*/ 2911409 h 5822818"/>
              <a:gd name="connsiteX3" fmla="*/ 849975 w 2011680"/>
              <a:gd name="connsiteY3" fmla="*/ 5660010 h 5822818"/>
              <a:gd name="connsiteX4" fmla="*/ 1005840 w 2011680"/>
              <a:gd name="connsiteY4" fmla="*/ 5822818 h 5822818"/>
              <a:gd name="connsiteX5" fmla="*/ 1161705 w 2011680"/>
              <a:gd name="connsiteY5" fmla="*/ 5660010 h 5822818"/>
              <a:gd name="connsiteX6" fmla="*/ 2011680 w 2011680"/>
              <a:gd name="connsiteY6" fmla="*/ 2911409 h 5822818"/>
              <a:gd name="connsiteX7" fmla="*/ 1161705 w 2011680"/>
              <a:gd name="connsiteY7" fmla="*/ 162808 h 5822818"/>
            </a:gdLst>
            <a:ahLst/>
            <a:cxnLst/>
            <a:rect l="l" t="t" r="r" b="b"/>
            <a:pathLst>
              <a:path w="2011680" h="5822818">
                <a:moveTo>
                  <a:pt x="1005840" y="0"/>
                </a:moveTo>
                <a:lnTo>
                  <a:pt x="849975" y="162808"/>
                </a:lnTo>
                <a:cubicBezTo>
                  <a:pt x="337161" y="758484"/>
                  <a:pt x="0" y="1767248"/>
                  <a:pt x="0" y="2911409"/>
                </a:cubicBezTo>
                <a:cubicBezTo>
                  <a:pt x="0" y="4055570"/>
                  <a:pt x="337161" y="5064335"/>
                  <a:pt x="849975" y="5660010"/>
                </a:cubicBezTo>
                <a:lnTo>
                  <a:pt x="1005840" y="5822818"/>
                </a:lnTo>
                <a:lnTo>
                  <a:pt x="1161705" y="5660010"/>
                </a:lnTo>
                <a:cubicBezTo>
                  <a:pt x="1674519" y="5064335"/>
                  <a:pt x="2011680" y="4055570"/>
                  <a:pt x="2011680" y="2911409"/>
                </a:cubicBezTo>
                <a:cubicBezTo>
                  <a:pt x="2011680" y="1767248"/>
                  <a:pt x="1674519" y="758484"/>
                  <a:pt x="1161705" y="16280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1200635" y="4030337"/>
            <a:ext cx="3240209" cy="3348808"/>
            <a:chOff x="1200635" y="4030337"/>
            <a:chExt cx="3240209" cy="3348808"/>
          </a:xfrm>
        </p:grpSpPr>
        <p:sp>
          <p:nvSpPr>
            <p:cNvPr id="27" name="标题 1"/>
            <p:cNvSpPr txBox="1"/>
            <p:nvPr/>
          </p:nvSpPr>
          <p:spPr>
            <a:xfrm rot="2392280">
              <a:off x="1435390" y="5181275"/>
              <a:ext cx="1149208" cy="1149208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8" name="标题 1"/>
            <p:cNvSpPr txBox="1"/>
            <p:nvPr/>
          </p:nvSpPr>
          <p:spPr>
            <a:xfrm rot="6712280">
              <a:off x="2004827" y="4203032"/>
              <a:ext cx="1149208" cy="1149208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9" name="标题 1"/>
            <p:cNvSpPr txBox="1"/>
            <p:nvPr/>
          </p:nvSpPr>
          <p:spPr>
            <a:xfrm rot="11032280">
              <a:off x="3078191" y="4482494"/>
              <a:ext cx="1149208" cy="1149208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0" name="标题 1"/>
            <p:cNvSpPr txBox="1"/>
            <p:nvPr/>
          </p:nvSpPr>
          <p:spPr>
            <a:xfrm rot="15352280">
              <a:off x="3168757" y="5601762"/>
              <a:ext cx="1149208" cy="1149208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1" name="标题 1"/>
            <p:cNvSpPr txBox="1"/>
            <p:nvPr/>
          </p:nvSpPr>
          <p:spPr>
            <a:xfrm rot="19672280">
              <a:off x="2145183" y="6012348"/>
              <a:ext cx="1149208" cy="1149208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32" name="标题 1"/>
          <p:cNvSpPr txBox="1"/>
          <p:nvPr/>
        </p:nvSpPr>
        <p:spPr>
          <a:xfrm flipH="1">
            <a:off x="8228295" y="1949320"/>
            <a:ext cx="509390" cy="409346"/>
          </a:xfrm>
          <a:custGeom>
            <a:avLst/>
            <a:gdLst>
              <a:gd name="connsiteX0" fmla="*/ 329793 w 723312"/>
              <a:gd name="connsiteY0" fmla="*/ 0 h 581255"/>
              <a:gd name="connsiteX1" fmla="*/ 329997 w 723312"/>
              <a:gd name="connsiteY1" fmla="*/ 4048 h 581255"/>
              <a:gd name="connsiteX2" fmla="*/ 652061 w 723312"/>
              <a:gd name="connsiteY2" fmla="*/ 541382 h 581255"/>
              <a:gd name="connsiteX3" fmla="*/ 723312 w 723312"/>
              <a:gd name="connsiteY3" fmla="*/ 580056 h 581255"/>
              <a:gd name="connsiteX4" fmla="*/ 699561 w 723312"/>
              <a:gd name="connsiteY4" fmla="*/ 581255 h 581255"/>
              <a:gd name="connsiteX5" fmla="*/ 18506 w 723312"/>
              <a:gd name="connsiteY5" fmla="*/ 129822 h 581255"/>
              <a:gd name="connsiteX6" fmla="*/ 0 w 723312"/>
              <a:gd name="connsiteY6" fmla="*/ 70206 h 581255"/>
              <a:gd name="connsiteX7" fmla="*/ 329793 w 723312"/>
              <a:gd name="connsiteY7" fmla="*/ 0 h 581255"/>
            </a:gdLst>
            <a:ahLst/>
            <a:cxnLst/>
            <a:rect l="l" t="t" r="r" b="b"/>
            <a:pathLst>
              <a:path w="723312" h="581255">
                <a:moveTo>
                  <a:pt x="329793" y="0"/>
                </a:moveTo>
                <a:lnTo>
                  <a:pt x="329997" y="4048"/>
                </a:lnTo>
                <a:cubicBezTo>
                  <a:pt x="352708" y="227678"/>
                  <a:pt x="475110" y="421836"/>
                  <a:pt x="652061" y="541382"/>
                </a:cubicBezTo>
                <a:lnTo>
                  <a:pt x="723312" y="580056"/>
                </a:lnTo>
                <a:lnTo>
                  <a:pt x="699561" y="581255"/>
                </a:lnTo>
                <a:cubicBezTo>
                  <a:pt x="393399" y="581255"/>
                  <a:pt x="130714" y="395110"/>
                  <a:pt x="18506" y="129822"/>
                </a:cubicBezTo>
                <a:lnTo>
                  <a:pt x="0" y="70206"/>
                </a:lnTo>
                <a:lnTo>
                  <a:pt x="329793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1385325" flipH="1">
            <a:off x="8685274" y="2261384"/>
            <a:ext cx="326952" cy="262738"/>
          </a:xfrm>
          <a:custGeom>
            <a:avLst/>
            <a:gdLst>
              <a:gd name="connsiteX0" fmla="*/ 329793 w 723312"/>
              <a:gd name="connsiteY0" fmla="*/ 0 h 581255"/>
              <a:gd name="connsiteX1" fmla="*/ 329997 w 723312"/>
              <a:gd name="connsiteY1" fmla="*/ 4048 h 581255"/>
              <a:gd name="connsiteX2" fmla="*/ 652061 w 723312"/>
              <a:gd name="connsiteY2" fmla="*/ 541382 h 581255"/>
              <a:gd name="connsiteX3" fmla="*/ 723312 w 723312"/>
              <a:gd name="connsiteY3" fmla="*/ 580056 h 581255"/>
              <a:gd name="connsiteX4" fmla="*/ 699561 w 723312"/>
              <a:gd name="connsiteY4" fmla="*/ 581255 h 581255"/>
              <a:gd name="connsiteX5" fmla="*/ 18506 w 723312"/>
              <a:gd name="connsiteY5" fmla="*/ 129822 h 581255"/>
              <a:gd name="connsiteX6" fmla="*/ 0 w 723312"/>
              <a:gd name="connsiteY6" fmla="*/ 70206 h 581255"/>
              <a:gd name="connsiteX7" fmla="*/ 329793 w 723312"/>
              <a:gd name="connsiteY7" fmla="*/ 0 h 581255"/>
            </a:gdLst>
            <a:ahLst/>
            <a:cxnLst/>
            <a:rect l="l" t="t" r="r" b="b"/>
            <a:pathLst>
              <a:path w="723312" h="581255">
                <a:moveTo>
                  <a:pt x="329793" y="0"/>
                </a:moveTo>
                <a:lnTo>
                  <a:pt x="329997" y="4048"/>
                </a:lnTo>
                <a:cubicBezTo>
                  <a:pt x="352708" y="227678"/>
                  <a:pt x="475110" y="421836"/>
                  <a:pt x="652061" y="541382"/>
                </a:cubicBezTo>
                <a:lnTo>
                  <a:pt x="723312" y="580056"/>
                </a:lnTo>
                <a:lnTo>
                  <a:pt x="699561" y="581255"/>
                </a:lnTo>
                <a:cubicBezTo>
                  <a:pt x="393399" y="581255"/>
                  <a:pt x="130714" y="395110"/>
                  <a:pt x="18506" y="129822"/>
                </a:cubicBezTo>
                <a:lnTo>
                  <a:pt x="0" y="70206"/>
                </a:lnTo>
                <a:lnTo>
                  <a:pt x="329793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4222064" y="2420095"/>
            <a:ext cx="837616" cy="948116"/>
            <a:chOff x="4222064" y="2420095"/>
            <a:chExt cx="837616" cy="948116"/>
          </a:xfrm>
        </p:grpSpPr>
        <p:sp>
          <p:nvSpPr>
            <p:cNvPr id="35" name="标题 1"/>
            <p:cNvSpPr txBox="1"/>
            <p:nvPr/>
          </p:nvSpPr>
          <p:spPr>
            <a:xfrm>
              <a:off x="4222064" y="2420095"/>
              <a:ext cx="746151" cy="948116"/>
            </a:xfrm>
            <a:custGeom>
              <a:avLst/>
              <a:gdLst>
                <a:gd name="connsiteX0" fmla="*/ 1452623 w 1539433"/>
                <a:gd name="connsiteY0" fmla="*/ 0 h 1956122"/>
                <a:gd name="connsiteX1" fmla="*/ 1539433 w 1539433"/>
                <a:gd name="connsiteY1" fmla="*/ 2952 h 1956122"/>
                <a:gd name="connsiteX2" fmla="*/ 1477721 w 1539433"/>
                <a:gd name="connsiteY2" fmla="*/ 5050 h 1956122"/>
                <a:gd name="connsiteX3" fmla="*/ 173620 w 1539433"/>
                <a:gd name="connsiteY3" fmla="*/ 978061 h 1956122"/>
                <a:gd name="connsiteX4" fmla="*/ 1477721 w 1539433"/>
                <a:gd name="connsiteY4" fmla="*/ 1951072 h 1956122"/>
                <a:gd name="connsiteX5" fmla="*/ 1539433 w 1539433"/>
                <a:gd name="connsiteY5" fmla="*/ 1953171 h 1956122"/>
                <a:gd name="connsiteX6" fmla="*/ 1452623 w 1539433"/>
                <a:gd name="connsiteY6" fmla="*/ 1956122 h 1956122"/>
                <a:gd name="connsiteX7" fmla="*/ 0 w 1539433"/>
                <a:gd name="connsiteY7" fmla="*/ 978061 h 1956122"/>
                <a:gd name="connsiteX8" fmla="*/ 1452623 w 1539433"/>
                <a:gd name="connsiteY8" fmla="*/ 0 h 1956122"/>
              </a:gdLst>
              <a:ahLst/>
              <a:cxnLst/>
              <a:rect l="l" t="t" r="r" b="b"/>
              <a:pathLst>
                <a:path w="1539433" h="1956122">
                  <a:moveTo>
                    <a:pt x="1452623" y="0"/>
                  </a:moveTo>
                  <a:lnTo>
                    <a:pt x="1539433" y="2952"/>
                  </a:lnTo>
                  <a:lnTo>
                    <a:pt x="1477721" y="5050"/>
                  </a:lnTo>
                  <a:cubicBezTo>
                    <a:pt x="745226" y="55136"/>
                    <a:pt x="173620" y="471654"/>
                    <a:pt x="173620" y="978061"/>
                  </a:cubicBezTo>
                  <a:cubicBezTo>
                    <a:pt x="173620" y="1484469"/>
                    <a:pt x="745226" y="1900986"/>
                    <a:pt x="1477721" y="1951072"/>
                  </a:cubicBezTo>
                  <a:lnTo>
                    <a:pt x="1539433" y="1953171"/>
                  </a:lnTo>
                  <a:lnTo>
                    <a:pt x="1452623" y="1956122"/>
                  </a:lnTo>
                  <a:cubicBezTo>
                    <a:pt x="650361" y="1956122"/>
                    <a:pt x="0" y="1518229"/>
                    <a:pt x="0" y="978061"/>
                  </a:cubicBezTo>
                  <a:cubicBezTo>
                    <a:pt x="0" y="437893"/>
                    <a:pt x="650361" y="0"/>
                    <a:pt x="145262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89000">
                  <a:schemeClr val="accent2">
                    <a:alpha val="0"/>
                  </a:schemeClr>
                </a:gs>
              </a:gsLst>
              <a:lin ang="27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6" name="标题 1"/>
            <p:cNvSpPr txBox="1"/>
            <p:nvPr/>
          </p:nvSpPr>
          <p:spPr>
            <a:xfrm>
              <a:off x="4563460" y="2517841"/>
              <a:ext cx="496220" cy="630535"/>
            </a:xfrm>
            <a:custGeom>
              <a:avLst/>
              <a:gdLst>
                <a:gd name="connsiteX0" fmla="*/ 1452623 w 1539433"/>
                <a:gd name="connsiteY0" fmla="*/ 0 h 1956122"/>
                <a:gd name="connsiteX1" fmla="*/ 1539433 w 1539433"/>
                <a:gd name="connsiteY1" fmla="*/ 2952 h 1956122"/>
                <a:gd name="connsiteX2" fmla="*/ 1477721 w 1539433"/>
                <a:gd name="connsiteY2" fmla="*/ 5050 h 1956122"/>
                <a:gd name="connsiteX3" fmla="*/ 173620 w 1539433"/>
                <a:gd name="connsiteY3" fmla="*/ 978061 h 1956122"/>
                <a:gd name="connsiteX4" fmla="*/ 1477721 w 1539433"/>
                <a:gd name="connsiteY4" fmla="*/ 1951072 h 1956122"/>
                <a:gd name="connsiteX5" fmla="*/ 1539433 w 1539433"/>
                <a:gd name="connsiteY5" fmla="*/ 1953171 h 1956122"/>
                <a:gd name="connsiteX6" fmla="*/ 1452623 w 1539433"/>
                <a:gd name="connsiteY6" fmla="*/ 1956122 h 1956122"/>
                <a:gd name="connsiteX7" fmla="*/ 0 w 1539433"/>
                <a:gd name="connsiteY7" fmla="*/ 978061 h 1956122"/>
                <a:gd name="connsiteX8" fmla="*/ 1452623 w 1539433"/>
                <a:gd name="connsiteY8" fmla="*/ 0 h 1956122"/>
              </a:gdLst>
              <a:ahLst/>
              <a:cxnLst/>
              <a:rect l="l" t="t" r="r" b="b"/>
              <a:pathLst>
                <a:path w="1539433" h="1956122">
                  <a:moveTo>
                    <a:pt x="1452623" y="0"/>
                  </a:moveTo>
                  <a:lnTo>
                    <a:pt x="1539433" y="2952"/>
                  </a:lnTo>
                  <a:lnTo>
                    <a:pt x="1477721" y="5050"/>
                  </a:lnTo>
                  <a:cubicBezTo>
                    <a:pt x="745226" y="55136"/>
                    <a:pt x="173620" y="471654"/>
                    <a:pt x="173620" y="978061"/>
                  </a:cubicBezTo>
                  <a:cubicBezTo>
                    <a:pt x="173620" y="1484469"/>
                    <a:pt x="745226" y="1900986"/>
                    <a:pt x="1477721" y="1951072"/>
                  </a:cubicBezTo>
                  <a:lnTo>
                    <a:pt x="1539433" y="1953171"/>
                  </a:lnTo>
                  <a:lnTo>
                    <a:pt x="1452623" y="1956122"/>
                  </a:lnTo>
                  <a:cubicBezTo>
                    <a:pt x="650361" y="1956122"/>
                    <a:pt x="0" y="1518229"/>
                    <a:pt x="0" y="978061"/>
                  </a:cubicBezTo>
                  <a:cubicBezTo>
                    <a:pt x="0" y="437893"/>
                    <a:pt x="650361" y="0"/>
                    <a:pt x="145262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89000">
                  <a:schemeClr val="accent2">
                    <a:alpha val="0"/>
                  </a:schemeClr>
                </a:gs>
              </a:gsLst>
              <a:lin ang="27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330920" y="2466156"/>
            <a:ext cx="995228" cy="1144882"/>
            <a:chOff x="7330920" y="2466156"/>
            <a:chExt cx="995228" cy="1144882"/>
          </a:xfrm>
        </p:grpSpPr>
        <p:sp>
          <p:nvSpPr>
            <p:cNvPr id="38" name="标题 1"/>
            <p:cNvSpPr txBox="1"/>
            <p:nvPr/>
          </p:nvSpPr>
          <p:spPr>
            <a:xfrm rot="728885" flipH="1" flipV="1">
              <a:off x="7441473" y="2537870"/>
              <a:ext cx="788127" cy="1001454"/>
            </a:xfrm>
            <a:custGeom>
              <a:avLst/>
              <a:gdLst>
                <a:gd name="connsiteX0" fmla="*/ 1452623 w 1539433"/>
                <a:gd name="connsiteY0" fmla="*/ 0 h 1956122"/>
                <a:gd name="connsiteX1" fmla="*/ 1539433 w 1539433"/>
                <a:gd name="connsiteY1" fmla="*/ 2952 h 1956122"/>
                <a:gd name="connsiteX2" fmla="*/ 1477721 w 1539433"/>
                <a:gd name="connsiteY2" fmla="*/ 5050 h 1956122"/>
                <a:gd name="connsiteX3" fmla="*/ 173620 w 1539433"/>
                <a:gd name="connsiteY3" fmla="*/ 978061 h 1956122"/>
                <a:gd name="connsiteX4" fmla="*/ 1477721 w 1539433"/>
                <a:gd name="connsiteY4" fmla="*/ 1951072 h 1956122"/>
                <a:gd name="connsiteX5" fmla="*/ 1539433 w 1539433"/>
                <a:gd name="connsiteY5" fmla="*/ 1953171 h 1956122"/>
                <a:gd name="connsiteX6" fmla="*/ 1452623 w 1539433"/>
                <a:gd name="connsiteY6" fmla="*/ 1956122 h 1956122"/>
                <a:gd name="connsiteX7" fmla="*/ 0 w 1539433"/>
                <a:gd name="connsiteY7" fmla="*/ 978061 h 1956122"/>
                <a:gd name="connsiteX8" fmla="*/ 1452623 w 1539433"/>
                <a:gd name="connsiteY8" fmla="*/ 0 h 1956122"/>
              </a:gdLst>
              <a:ahLst/>
              <a:cxnLst/>
              <a:rect l="l" t="t" r="r" b="b"/>
              <a:pathLst>
                <a:path w="1539433" h="1956122">
                  <a:moveTo>
                    <a:pt x="1452623" y="0"/>
                  </a:moveTo>
                  <a:lnTo>
                    <a:pt x="1539433" y="2952"/>
                  </a:lnTo>
                  <a:lnTo>
                    <a:pt x="1477721" y="5050"/>
                  </a:lnTo>
                  <a:cubicBezTo>
                    <a:pt x="745226" y="55136"/>
                    <a:pt x="173620" y="471654"/>
                    <a:pt x="173620" y="978061"/>
                  </a:cubicBezTo>
                  <a:cubicBezTo>
                    <a:pt x="173620" y="1484469"/>
                    <a:pt x="745226" y="1900986"/>
                    <a:pt x="1477721" y="1951072"/>
                  </a:cubicBezTo>
                  <a:lnTo>
                    <a:pt x="1539433" y="1953171"/>
                  </a:lnTo>
                  <a:lnTo>
                    <a:pt x="1452623" y="1956122"/>
                  </a:lnTo>
                  <a:cubicBezTo>
                    <a:pt x="650361" y="1956122"/>
                    <a:pt x="0" y="1518229"/>
                    <a:pt x="0" y="978061"/>
                  </a:cubicBezTo>
                  <a:cubicBezTo>
                    <a:pt x="0" y="437893"/>
                    <a:pt x="650361" y="0"/>
                    <a:pt x="145262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89000">
                  <a:schemeClr val="accent2">
                    <a:alpha val="0"/>
                  </a:schemeClr>
                </a:gs>
              </a:gsLst>
              <a:lin ang="27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9" name="标题 1"/>
            <p:cNvSpPr txBox="1"/>
            <p:nvPr/>
          </p:nvSpPr>
          <p:spPr>
            <a:xfrm rot="728885" flipH="1" flipV="1">
              <a:off x="7385236" y="2651386"/>
              <a:ext cx="443387" cy="563401"/>
            </a:xfrm>
            <a:custGeom>
              <a:avLst/>
              <a:gdLst>
                <a:gd name="connsiteX0" fmla="*/ 1452623 w 1539433"/>
                <a:gd name="connsiteY0" fmla="*/ 0 h 1956122"/>
                <a:gd name="connsiteX1" fmla="*/ 1539433 w 1539433"/>
                <a:gd name="connsiteY1" fmla="*/ 2952 h 1956122"/>
                <a:gd name="connsiteX2" fmla="*/ 1477721 w 1539433"/>
                <a:gd name="connsiteY2" fmla="*/ 5050 h 1956122"/>
                <a:gd name="connsiteX3" fmla="*/ 173620 w 1539433"/>
                <a:gd name="connsiteY3" fmla="*/ 978061 h 1956122"/>
                <a:gd name="connsiteX4" fmla="*/ 1477721 w 1539433"/>
                <a:gd name="connsiteY4" fmla="*/ 1951072 h 1956122"/>
                <a:gd name="connsiteX5" fmla="*/ 1539433 w 1539433"/>
                <a:gd name="connsiteY5" fmla="*/ 1953171 h 1956122"/>
                <a:gd name="connsiteX6" fmla="*/ 1452623 w 1539433"/>
                <a:gd name="connsiteY6" fmla="*/ 1956122 h 1956122"/>
                <a:gd name="connsiteX7" fmla="*/ 0 w 1539433"/>
                <a:gd name="connsiteY7" fmla="*/ 978061 h 1956122"/>
                <a:gd name="connsiteX8" fmla="*/ 1452623 w 1539433"/>
                <a:gd name="connsiteY8" fmla="*/ 0 h 1956122"/>
              </a:gdLst>
              <a:ahLst/>
              <a:cxnLst/>
              <a:rect l="l" t="t" r="r" b="b"/>
              <a:pathLst>
                <a:path w="1539433" h="1956122">
                  <a:moveTo>
                    <a:pt x="1452623" y="0"/>
                  </a:moveTo>
                  <a:lnTo>
                    <a:pt x="1539433" y="2952"/>
                  </a:lnTo>
                  <a:lnTo>
                    <a:pt x="1477721" y="5050"/>
                  </a:lnTo>
                  <a:cubicBezTo>
                    <a:pt x="745226" y="55136"/>
                    <a:pt x="173620" y="471654"/>
                    <a:pt x="173620" y="978061"/>
                  </a:cubicBezTo>
                  <a:cubicBezTo>
                    <a:pt x="173620" y="1484469"/>
                    <a:pt x="745226" y="1900986"/>
                    <a:pt x="1477721" y="1951072"/>
                  </a:cubicBezTo>
                  <a:lnTo>
                    <a:pt x="1539433" y="1953171"/>
                  </a:lnTo>
                  <a:lnTo>
                    <a:pt x="1452623" y="1956122"/>
                  </a:lnTo>
                  <a:cubicBezTo>
                    <a:pt x="650361" y="1956122"/>
                    <a:pt x="0" y="1518229"/>
                    <a:pt x="0" y="978061"/>
                  </a:cubicBezTo>
                  <a:cubicBezTo>
                    <a:pt x="0" y="437893"/>
                    <a:pt x="650361" y="0"/>
                    <a:pt x="145262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89000">
                  <a:schemeClr val="accent2">
                    <a:alpha val="0"/>
                  </a:schemeClr>
                </a:gs>
              </a:gsLst>
              <a:lin ang="27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420787" y="5495143"/>
            <a:ext cx="1780233" cy="1826907"/>
            <a:chOff x="5420787" y="5495143"/>
            <a:chExt cx="1780233" cy="1826907"/>
          </a:xfrm>
        </p:grpSpPr>
        <p:sp>
          <p:nvSpPr>
            <p:cNvPr id="41" name="标题 1"/>
            <p:cNvSpPr txBox="1"/>
            <p:nvPr/>
          </p:nvSpPr>
          <p:spPr>
            <a:xfrm rot="7156989">
              <a:off x="5928311" y="5609203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2" name="标题 1"/>
            <p:cNvSpPr txBox="1"/>
            <p:nvPr/>
          </p:nvSpPr>
          <p:spPr>
            <a:xfrm rot="11476989">
              <a:off x="6514041" y="5817951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3" name="标题 1"/>
            <p:cNvSpPr txBox="1"/>
            <p:nvPr/>
          </p:nvSpPr>
          <p:spPr>
            <a:xfrm rot="15796989">
              <a:off x="6471480" y="6425775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4" name="标题 1"/>
            <p:cNvSpPr txBox="1"/>
            <p:nvPr/>
          </p:nvSpPr>
          <p:spPr>
            <a:xfrm rot="20116989">
              <a:off x="5876220" y="6587662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5" name="标题 1"/>
            <p:cNvSpPr txBox="1"/>
            <p:nvPr/>
          </p:nvSpPr>
          <p:spPr>
            <a:xfrm rot="2836989">
              <a:off x="5551183" y="6076380"/>
              <a:ext cx="631319" cy="631319"/>
            </a:xfrm>
            <a:prstGeom prst="teardrop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62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065085" y="-1973195"/>
            <a:ext cx="3875295" cy="3854592"/>
            <a:chOff x="2065085" y="-1973195"/>
            <a:chExt cx="3875295" cy="3854592"/>
          </a:xfrm>
        </p:grpSpPr>
        <p:sp>
          <p:nvSpPr>
            <p:cNvPr id="47" name="标题 1"/>
            <p:cNvSpPr txBox="1"/>
            <p:nvPr/>
          </p:nvSpPr>
          <p:spPr>
            <a:xfrm>
              <a:off x="2461798" y="150394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8" name="标题 1"/>
            <p:cNvSpPr txBox="1"/>
            <p:nvPr/>
          </p:nvSpPr>
          <p:spPr>
            <a:xfrm rot="4320000">
              <a:off x="2239696" y="-1153395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9" name="标题 1"/>
            <p:cNvSpPr txBox="1"/>
            <p:nvPr/>
          </p:nvSpPr>
          <p:spPr>
            <a:xfrm rot="8640000">
              <a:off x="3411581" y="-1706785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0" name="标题 1"/>
            <p:cNvSpPr txBox="1"/>
            <p:nvPr/>
          </p:nvSpPr>
          <p:spPr>
            <a:xfrm rot="12960000">
              <a:off x="4331185" y="-770905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1" name="标题 1"/>
            <p:cNvSpPr txBox="1"/>
            <p:nvPr/>
          </p:nvSpPr>
          <p:spPr>
            <a:xfrm rot="17280000">
              <a:off x="3720829" y="364001"/>
              <a:ext cx="1342785" cy="1342784"/>
            </a:xfrm>
            <a:prstGeom prst="teardrop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77000">
                  <a:schemeClr val="bg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54" name="标题 1"/>
          <p:cNvSpPr txBox="1"/>
          <p:nvPr/>
        </p:nvSpPr>
        <p:spPr>
          <a:xfrm>
            <a:off x="4180840" y="5486400"/>
            <a:ext cx="198120" cy="198120"/>
          </a:xfrm>
          <a:prstGeom prst="star4">
            <a:avLst/>
          </a:prstGeom>
          <a:solidFill>
            <a:schemeClr val="tx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5" name="标题 1"/>
          <p:cNvSpPr txBox="1"/>
          <p:nvPr/>
        </p:nvSpPr>
        <p:spPr>
          <a:xfrm>
            <a:off x="7800340" y="5486400"/>
            <a:ext cx="198120" cy="198120"/>
          </a:xfrm>
          <a:prstGeom prst="star4">
            <a:avLst/>
          </a:prstGeom>
          <a:solidFill>
            <a:schemeClr val="tx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6" name="标题 1"/>
          <p:cNvSpPr txBox="1"/>
          <p:nvPr/>
        </p:nvSpPr>
        <p:spPr>
          <a:xfrm>
            <a:off x="4797329" y="937261"/>
            <a:ext cx="2584642" cy="27228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896C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57" name="标题 1"/>
          <p:cNvSpPr txBox="1"/>
          <p:nvPr/>
        </p:nvSpPr>
        <p:spPr>
          <a:xfrm>
            <a:off x="3544915" y="3647477"/>
            <a:ext cx="5089471" cy="15627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Iconic Dishes: Stories on a Plate</a:t>
            </a: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1637503" y="-5458262"/>
            <a:ext cx="11612880" cy="11612880"/>
          </a:xfrm>
          <a:prstGeom prst="ellipse">
            <a:avLst/>
          </a:prstGeom>
          <a:gradFill>
            <a:gsLst>
              <a:gs pos="0">
                <a:schemeClr val="accent1">
                  <a:alpha val="29000"/>
                </a:schemeClr>
              </a:gs>
              <a:gs pos="63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0" y="0"/>
            <a:ext cx="388620" cy="69635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>
            <a:off x="226695" y="556461"/>
            <a:ext cx="323850" cy="2797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50" y="2937221"/>
            <a:ext cx="3810000" cy="2105025"/>
          </a:xfrm>
          <a:prstGeom prst="rect">
            <a:avLst/>
          </a:prstGeom>
        </p:spPr>
      </p:pic>
      <p:sp>
        <p:nvSpPr>
          <p:cNvPr id="17" name="标题 1"/>
          <p:cNvSpPr txBox="1"/>
          <p:nvPr/>
        </p:nvSpPr>
        <p:spPr>
          <a:xfrm>
            <a:off x="3403279" y="1824849"/>
            <a:ext cx="3193898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Colorful 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b</a:t>
            </a:r>
            <a:r>
              <a:rPr kumimoji="1" lang="en-US" altLang="zh-CN" sz="280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ig 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l</a:t>
            </a:r>
            <a:r>
              <a:rPr kumimoji="1" lang="en-US" altLang="zh-CN" sz="280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api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600" y="836252"/>
            <a:ext cx="3378200" cy="5080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1692367" y="-5478780"/>
            <a:ext cx="11612880" cy="11612880"/>
          </a:xfrm>
          <a:prstGeom prst="ellipse">
            <a:avLst/>
          </a:prstGeom>
          <a:gradFill>
            <a:gsLst>
              <a:gs pos="0">
                <a:schemeClr val="accent1">
                  <a:alpha val="29000"/>
                </a:schemeClr>
              </a:gs>
              <a:gs pos="63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8" name="标题 1"/>
          <p:cNvCxnSpPr/>
          <p:nvPr/>
        </p:nvCxnSpPr>
        <p:spPr>
          <a:xfrm flipH="1">
            <a:off x="989695" y="3578050"/>
            <a:ext cx="364589" cy="0"/>
          </a:xfrm>
          <a:prstGeom prst="line">
            <a:avLst/>
          </a:prstGeom>
          <a:noFill/>
          <a:ln w="28575" cap="sq">
            <a:solidFill>
              <a:schemeClr val="bg1">
                <a:alpha val="35000"/>
              </a:schemeClr>
            </a:solidFill>
            <a:miter/>
          </a:ln>
        </p:spPr>
      </p:cxnSp>
      <p:sp>
        <p:nvSpPr>
          <p:cNvPr id="19" name="标题 1"/>
          <p:cNvSpPr txBox="1"/>
          <p:nvPr/>
        </p:nvSpPr>
        <p:spPr>
          <a:xfrm>
            <a:off x="2052348" y="1426507"/>
            <a:ext cx="7686012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Guobao Rou (Crispy Sweet and Sour Pork)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flipH="1">
            <a:off x="0" y="0"/>
            <a:ext cx="388620" cy="69635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>
            <a:off x="226695" y="556461"/>
            <a:ext cx="323850" cy="2797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233" y="2857455"/>
            <a:ext cx="3657600" cy="26151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896C8"/>
      </a:accent1>
      <a:accent2>
        <a:srgbClr val="84C945"/>
      </a:accent2>
      <a:accent3>
        <a:srgbClr val="0896C8"/>
      </a:accent3>
      <a:accent4>
        <a:srgbClr val="84C945"/>
      </a:accent4>
      <a:accent5>
        <a:srgbClr val="0896C8"/>
      </a:accent5>
      <a:accent6>
        <a:srgbClr val="84C945"/>
      </a:accent6>
      <a:hlink>
        <a:srgbClr val="7B68E9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133</Words>
  <Application>Microsoft Office PowerPoint</Application>
  <PresentationFormat>宽屏</PresentationFormat>
  <Paragraphs>30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Source Han Sans CN Bold</vt:lpstr>
      <vt:lpstr>Arial</vt:lpstr>
      <vt:lpstr>HelloFont WenYiHei</vt:lpstr>
      <vt:lpstr>OPPOSans R</vt:lpstr>
      <vt:lpstr>等线</vt:lpstr>
      <vt:lpstr>Times New Roman</vt:lpstr>
      <vt:lpstr>OPPOSans B</vt:lpstr>
      <vt:lpstr>Source Han Sans CN Regular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8</cp:revision>
  <dcterms:modified xsi:type="dcterms:W3CDTF">2025-05-08T09:27:52Z</dcterms:modified>
</cp:coreProperties>
</file>