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60" r:id="rId6"/>
    <p:sldId id="267" r:id="rId7"/>
    <p:sldId id="266" r:id="rId8"/>
    <p:sldId id="269" r:id="rId9"/>
    <p:sldId id="268" r:id="rId10"/>
    <p:sldId id="277" r:id="rId11"/>
    <p:sldId id="261" r:id="rId12"/>
    <p:sldId id="270" r:id="rId13"/>
    <p:sldId id="271" r:id="rId14"/>
    <p:sldId id="262" r:id="rId15"/>
    <p:sldId id="272" r:id="rId16"/>
    <p:sldId id="263" r:id="rId17"/>
    <p:sldId id="273" r:id="rId18"/>
    <p:sldId id="274" r:id="rId19"/>
    <p:sldId id="275" r:id="rId20"/>
    <p:sldId id="276" r:id="rId21"/>
    <p:sldId id="278" r:id="rId22"/>
    <p:sldId id="282" r:id="rId23"/>
    <p:sldId id="283" r:id="rId24"/>
    <p:sldId id="284" r:id="rId25"/>
    <p:sldId id="286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16340"/>
    <a:srgbClr val="305F3D"/>
    <a:srgbClr val="16522E"/>
    <a:srgbClr val="194F2E"/>
    <a:srgbClr val="1B673A"/>
    <a:srgbClr val="238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4" autoAdjust="0"/>
  </p:normalViewPr>
  <p:slideViewPr>
    <p:cSldViewPr>
      <p:cViewPr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34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61E9-E83D-4340-AD78-8B58AB495D6E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84CD-C207-473D-9C00-E5964B346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wa\Documents\大学\Magisterka\prezentacja - literatura\s1436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87447" cy="685800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572000" y="2367171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blipFill>
                  <a:blip r:embed="rId3"/>
                  <a:stretch>
                    <a:fillRect/>
                  </a:stretch>
                </a:blipFill>
                <a:latin typeface="MingLiU" pitchFamily="49" charset="-120"/>
                <a:ea typeface="MingLiU" pitchFamily="49" charset="-120"/>
              </a:rPr>
              <a:t>Outlaws of the Marsh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72000" y="0"/>
            <a:ext cx="7143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4572032" cy="1143000"/>
          </a:xfrm>
        </p:spPr>
        <p:txBody>
          <a:bodyPr/>
          <a:lstStyle/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宋徽宗</a:t>
            </a:r>
            <a:endParaRPr lang="pl-PL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643050"/>
            <a:ext cx="3971924" cy="4525963"/>
          </a:xfrm>
        </p:spPr>
        <p:txBody>
          <a:bodyPr anchor="ctr"/>
          <a:lstStyle/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当时的皇帝</a:t>
            </a:r>
            <a:endParaRPr lang="en-US" altLang="zh-CN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endParaRPr lang="en-US" altLang="zh-CN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一百单八将受到他的特赦</a:t>
            </a:r>
            <a:endParaRPr lang="en-US" altLang="zh-CN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32770" name="Picture 2" descr="C:\Users\ewa\Documents\大学\Magisterka\prezentacja - literatura\HuizongH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891" y="0"/>
            <a:ext cx="399010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597456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400" b="1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作者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2066" y="2714620"/>
            <a:ext cx="3900486" cy="1143000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blipFill>
                  <a:blip r:embed="rId2"/>
                  <a:stretch>
                    <a:fillRect/>
                  </a:stretch>
                </a:blipFill>
              </a:rPr>
              <a:t>施耐庵</a:t>
            </a:r>
            <a:endParaRPr lang="pl-PL" sz="72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26626" name="Picture 2" descr="https://bkimg.cdn.bcebos.com/pic/f703738da9773912b31b9e9b394e9118367adbb4448b?x-bce-process=image/watermark,image_d2F0ZXIvYmFpa2U5Mg==,g_7,xp_5,yp_5/format,f_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69008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1428736"/>
            <a:ext cx="4114800" cy="3143272"/>
          </a:xfrm>
        </p:spPr>
        <p:txBody>
          <a:bodyPr>
            <a:normAutofit/>
          </a:bodyPr>
          <a:lstStyle/>
          <a:p>
            <a:r>
              <a:rPr lang="zh-CN" altLang="en-US" sz="8800" b="1" dirty="0">
                <a:blipFill>
                  <a:blip r:embed="rId2"/>
                  <a:stretch>
                    <a:fillRect/>
                  </a:stretch>
                </a:blipFill>
              </a:rPr>
              <a:t>罗贯中</a:t>
            </a:r>
            <a:endParaRPr lang="pl-PL" sz="88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10241" name="Picture 1" descr="C:\Users\ewa\Documents\大学\Magisterka\prezentacja - literatura\9353f09cd27f4e39b00d387d2b03faea.jpeg"/>
          <p:cNvPicPr>
            <a:picLocks noChangeAspect="1" noChangeArrowheads="1"/>
          </p:cNvPicPr>
          <p:nvPr/>
        </p:nvPicPr>
        <p:blipFill>
          <a:blip r:embed="rId3"/>
          <a:srcRect l="30469"/>
          <a:stretch>
            <a:fillRect/>
          </a:stretch>
        </p:blipFill>
        <p:spPr bwMode="auto">
          <a:xfrm>
            <a:off x="357158" y="571480"/>
            <a:ext cx="4238613" cy="58578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00694" y="5429264"/>
            <a:ext cx="27860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除了他们以外还有施惠和郭勋</a:t>
            </a:r>
            <a:endParaRPr lang="pl-PL" sz="24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597456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400" b="1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来源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43122"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</p:spPr>
      </p:pic>
      <p:pic>
        <p:nvPicPr>
          <p:cNvPr id="27650" name="Picture 2" descr="C:\Users\ewa\Documents\大学\Magisterka\prezentacja - literatura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362949" cy="3000396"/>
          </a:xfrm>
          <a:prstGeom prst="rect">
            <a:avLst/>
          </a:prstGeom>
          <a:noFill/>
        </p:spPr>
      </p:pic>
      <p:pic>
        <p:nvPicPr>
          <p:cNvPr id="27652" name="Picture 4" descr="中国歌剧水浒传照片-正版商用图片0bmq3u-摄图新视界"/>
          <p:cNvPicPr>
            <a:picLocks noChangeAspect="1" noChangeArrowheads="1"/>
          </p:cNvPicPr>
          <p:nvPr/>
        </p:nvPicPr>
        <p:blipFill>
          <a:blip r:embed="rId4"/>
          <a:srcRect l="24643" r="4642" b="13089"/>
          <a:stretch>
            <a:fillRect/>
          </a:stretch>
        </p:blipFill>
        <p:spPr bwMode="auto">
          <a:xfrm>
            <a:off x="2928926" y="1714488"/>
            <a:ext cx="6024605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597456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影响和平价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ewa\Documents\大学\Magisterka\prezentacja - literatura\IOC.UTokyo-011088_李卓吾先生批點忠義水滸傳十回享保十三年京師書房林九兵衛刊本_冊三.p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7" y="462429"/>
            <a:ext cx="7643866" cy="59331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15513" r="46353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86454"/>
            <a:ext cx="3429024" cy="1071546"/>
          </a:xfrm>
        </p:spPr>
        <p:txBody>
          <a:bodyPr anchor="ctr"/>
          <a:lstStyle/>
          <a:p>
            <a:pPr algn="ctr">
              <a:buNone/>
            </a:pPr>
            <a:r>
              <a:rPr lang="pl-PL" dirty="0" err="1">
                <a:latin typeface="Times New Roman" pitchFamily="18" charset="0"/>
                <a:cs typeface="Times New Roman" pitchFamily="18" charset="0"/>
              </a:rPr>
              <a:t>Eiji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Yoshikawa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wa\Documents\大学\Magisterka\prezentacja - literatura\Eiji_Yoshika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62388" cy="5414962"/>
          </a:xfrm>
          <a:prstGeom prst="rect">
            <a:avLst/>
          </a:prstGeom>
          <a:noFill/>
        </p:spPr>
      </p:pic>
      <p:pic>
        <p:nvPicPr>
          <p:cNvPr id="5124" name="Picture 4" descr="C:\Users\ewa\Documents\大学\Magisterka\prezentacja - literatura\坐楼杀惜14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6058"/>
            <a:ext cx="4236757" cy="278608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857620" y="1571612"/>
            <a:ext cx="52863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dirty="0">
                <a:blipFill>
                  <a:blip r:embed="rId2"/>
                  <a:stretch>
                    <a:fillRect/>
                  </a:stretch>
                </a:blipFill>
              </a:rPr>
              <a:t>《</a:t>
            </a:r>
            <a:r>
              <a:rPr lang="zh-CN" altLang="en-US" sz="4400" dirty="0">
                <a:blipFill>
                  <a:blip r:embed="rId2"/>
                  <a:stretch>
                    <a:fillRect/>
                  </a:stretch>
                </a:blipFill>
              </a:rPr>
              <a:t>坐楼杀惜</a:t>
            </a:r>
            <a:r>
              <a:rPr lang="en-US" altLang="zh-CN" sz="4400" dirty="0">
                <a:blipFill>
                  <a:blip r:embed="rId2"/>
                  <a:stretch>
                    <a:fillRect/>
                  </a:stretch>
                </a:blipFill>
              </a:rPr>
              <a:t>》</a:t>
            </a:r>
            <a:r>
              <a:rPr lang="zh-CN" altLang="en-US" sz="4400" dirty="0">
                <a:blipFill>
                  <a:blip r:embed="rId2"/>
                  <a:stretch>
                    <a:fillRect/>
                  </a:stretch>
                </a:blipFill>
              </a:rPr>
              <a:t>戏剧</a:t>
            </a:r>
            <a:endParaRPr lang="pl-PL" sz="44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6314" y="1857364"/>
            <a:ext cx="4357686" cy="285752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CN" altLang="en-US" sz="4000" b="1" dirty="0">
                <a:blipFill>
                  <a:blip r:embed="rId2"/>
                  <a:stretch>
                    <a:fillRect/>
                  </a:stretch>
                </a:blipFill>
              </a:rPr>
              <a:t>水浒传之英雄本色，</a:t>
            </a:r>
            <a:endParaRPr lang="en-US" altLang="zh-CN" sz="4000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sz="4000" b="1" dirty="0">
                <a:blipFill>
                  <a:blip r:embed="rId2"/>
                  <a:stretch>
                    <a:fillRect/>
                  </a:stretch>
                </a:blipFill>
              </a:rPr>
              <a:t>香港的武侠电影</a:t>
            </a:r>
            <a:endParaRPr lang="pl-PL" sz="40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4097" name="Picture 1" descr="C:\Users\ewa\Documents\大学\Magisterka\prezentacja - literatura\AllMenAreBrothersBloodoftheLeop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143404" cy="6048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172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1785926"/>
            <a:ext cx="6858016" cy="5072074"/>
          </a:xfrm>
          <a:prstGeom prst="rect">
            <a:avLst/>
          </a:prstGeom>
          <a:solidFill>
            <a:srgbClr val="31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57364"/>
            <a:ext cx="6858016" cy="128585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CN" altLang="en-US" sz="7200" b="1" dirty="0">
                <a:blipFill>
                  <a:blip r:embed="rId2"/>
                  <a:stretch>
                    <a:fillRect/>
                  </a:stretch>
                </a:blipFill>
              </a:rPr>
              <a:t>四大名著</a:t>
            </a:r>
            <a:endParaRPr lang="en-US" altLang="zh-CN" sz="72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57356" y="3429000"/>
            <a:ext cx="2928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水浒传</a:t>
            </a:r>
            <a:endParaRPr lang="en-US" altLang="zh-CN" sz="4800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三国演义</a:t>
            </a:r>
            <a:endParaRPr lang="en-US" altLang="zh-CN" sz="4800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西游记</a:t>
            </a:r>
            <a:endParaRPr lang="en-US" altLang="zh-CN" sz="4800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红楼梦</a:t>
            </a:r>
            <a:endParaRPr lang="pl-PL" sz="48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25610" r="42719"/>
          <a:stretch>
            <a:fillRect/>
          </a:stretch>
        </p:blipFill>
        <p:spPr bwMode="auto">
          <a:xfrm flipH="1">
            <a:off x="5643570" y="0"/>
            <a:ext cx="350043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3570" y="5286388"/>
            <a:ext cx="3500430" cy="133986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Fist of the North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Star</a:t>
            </a:r>
          </a:p>
          <a:p>
            <a:pPr algn="ctr">
              <a:buNone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日本漫画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ewa\Documents\大学\Magisterka\prezentacja - literatura\Bandit_Kings_of_Ancient_China_cover_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2344489" cy="3286124"/>
          </a:xfrm>
          <a:prstGeom prst="rect">
            <a:avLst/>
          </a:prstGeom>
          <a:noFill/>
        </p:spPr>
      </p:pic>
      <p:pic>
        <p:nvPicPr>
          <p:cNvPr id="6" name="Picture 2" descr="C:\Users\ewa\Documents\大学\Magisterka\prezentacja - literatura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4929222" cy="2772687"/>
          </a:xfrm>
          <a:prstGeom prst="rect">
            <a:avLst/>
          </a:prstGeom>
          <a:noFill/>
        </p:spPr>
      </p:pic>
      <p:pic>
        <p:nvPicPr>
          <p:cNvPr id="3075" name="Picture 3" descr="C:\Users\ewa\Documents\大学\Magisterka\prezentacja - literatura\Fist_of_the_North_Star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00042"/>
            <a:ext cx="2882900" cy="46990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00298" y="4000504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Bandit Kings of Ancient China</a:t>
            </a:r>
          </a:p>
          <a:p>
            <a:pPr algn="ctr"/>
            <a:r>
              <a:rPr lang="zh-CN" altLang="en-US" sz="3200" b="1" dirty="0"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日本电脑游戏</a:t>
            </a:r>
            <a:endParaRPr lang="en-US" sz="3200" b="1" dirty="0">
              <a:blipFill>
                <a:blip r:embed="rId2"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8572" b="15886"/>
          <a:stretch>
            <a:fillRect/>
          </a:stretch>
        </p:blipFill>
        <p:spPr bwMode="auto">
          <a:xfrm>
            <a:off x="0" y="1638149"/>
            <a:ext cx="9144000" cy="52198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blipFill>
                  <a:blip r:embed="rId2"/>
                  <a:stretch>
                    <a:fillRect/>
                  </a:stretch>
                </a:blipFill>
              </a:rPr>
              <a:t>竞答比赛</a:t>
            </a:r>
            <a:endParaRPr lang="pl-PL" sz="6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水浒传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》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的作者是谁？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施耐庵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罗贯中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孔子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不清楚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8572" b="15886"/>
          <a:stretch>
            <a:fillRect/>
          </a:stretch>
        </p:blipFill>
        <p:spPr bwMode="auto">
          <a:xfrm>
            <a:off x="0" y="1638149"/>
            <a:ext cx="9144000" cy="52198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blipFill>
                  <a:blip r:embed="rId2"/>
                  <a:stretch>
                    <a:fillRect/>
                  </a:stretch>
                </a:blipFill>
              </a:rPr>
              <a:t>竞答比赛</a:t>
            </a:r>
            <a:endParaRPr lang="pl-PL" sz="6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水浒传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》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中有多少好汉？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73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108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230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8572" b="15886"/>
          <a:stretch>
            <a:fillRect/>
          </a:stretch>
        </p:blipFill>
        <p:spPr bwMode="auto">
          <a:xfrm>
            <a:off x="0" y="1638149"/>
            <a:ext cx="9144000" cy="52198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blipFill>
                  <a:blip r:embed="rId2"/>
                  <a:stretch>
                    <a:fillRect/>
                  </a:stretch>
                </a:blipFill>
              </a:rPr>
              <a:t>竞答比赛</a:t>
            </a:r>
            <a:endParaRPr lang="pl-PL" sz="6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水浒传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》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4000" b="1" dirty="0"/>
              <a:t>首席歹角</a:t>
            </a:r>
            <a:endParaRPr lang="en-US" altLang="zh-CN" sz="4000" b="1" dirty="0"/>
          </a:p>
          <a:p>
            <a:pPr marL="514350" indent="-514350" algn="ctr">
              <a:buNone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是谁？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高俅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宋徽宗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晁盖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孙悟空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l="8572" b="15886"/>
          <a:stretch>
            <a:fillRect/>
          </a:stretch>
        </p:blipFill>
        <p:spPr bwMode="auto">
          <a:xfrm>
            <a:off x="0" y="1638149"/>
            <a:ext cx="9144000" cy="52198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blipFill>
                  <a:blip r:embed="rId2"/>
                  <a:stretch>
                    <a:fillRect/>
                  </a:stretch>
                </a:blipFill>
              </a:rPr>
              <a:t>竞答比赛</a:t>
            </a:r>
            <a:endParaRPr lang="pl-PL" sz="6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zh-CN" altLang="en-US" sz="4000" b="1" dirty="0"/>
              <a:t>在小说的最后，一百单八将都还活着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对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错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wa\Documents\大学\Magisterka\prezentacja - literatura\s1436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87447" cy="685800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857720" y="2875002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MingLiU" pitchFamily="49" charset="-120"/>
                <a:ea typeface="MingLiU" pitchFamily="49" charset="-120"/>
              </a:rPr>
              <a:t>谢谢聆听！</a:t>
            </a:r>
            <a:endParaRPr lang="pl-PL" sz="6600" b="1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72000" y="0"/>
            <a:ext cx="7143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215274" y="6488668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杨思艺</a:t>
            </a:r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597456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400" b="1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情节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wa\Documents\大学\Magisterka\prezentacja - literatura\4-Shitao-ducks-on-the-river-1699-traditional-Chinese.jpg"/>
          <p:cNvPicPr>
            <a:picLocks noChangeAspect="1" noChangeArrowheads="1"/>
          </p:cNvPicPr>
          <p:nvPr/>
        </p:nvPicPr>
        <p:blipFill>
          <a:blip r:embed="rId2"/>
          <a:srcRect t="66038" r="42195"/>
          <a:stretch>
            <a:fillRect/>
          </a:stretch>
        </p:blipFill>
        <p:spPr bwMode="auto">
          <a:xfrm>
            <a:off x="0" y="4429133"/>
            <a:ext cx="9144000" cy="2428868"/>
          </a:xfrm>
          <a:prstGeom prst="rect">
            <a:avLst/>
          </a:prstGeom>
          <a:noFill/>
        </p:spPr>
      </p:pic>
      <p:pic>
        <p:nvPicPr>
          <p:cNvPr id="16386" name="Picture 2" descr="C:\Users\ewa\Documents\大学\Magisterka\prezentacja - literatura\v2-fa935ab1503c83658884e90869687c74_72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6101388" cy="3857652"/>
          </a:xfrm>
          <a:prstGeom prst="rect">
            <a:avLst/>
          </a:prstGeom>
          <a:noFill/>
        </p:spPr>
      </p:pic>
      <p:pic>
        <p:nvPicPr>
          <p:cNvPr id="17409" name="Picture 1" descr="C:\Users\ewa\Documents\大学\Magisterka\prezentacja - literatura\292ebba3bc4a0defd9b98f100eddd2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572008"/>
            <a:ext cx="4082126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597456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400" b="1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人物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85926"/>
            <a:ext cx="4329114" cy="3429024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blipFill>
                  <a:blip r:embed="rId2"/>
                  <a:stretch>
                    <a:fillRect/>
                  </a:stretch>
                </a:blipFill>
              </a:rPr>
              <a:t>一百单八将</a:t>
            </a:r>
            <a:br>
              <a:rPr lang="pl-PL" altLang="zh-CN" sz="5400" b="1" dirty="0">
                <a:blipFill>
                  <a:blip r:embed="rId2"/>
                  <a:stretch>
                    <a:fillRect/>
                  </a:stretch>
                </a:blipFill>
              </a:rPr>
            </a:br>
            <a:br>
              <a:rPr lang="pl-PL" altLang="zh-CN" sz="5400" b="1" dirty="0">
                <a:blipFill>
                  <a:blip r:embed="rId2"/>
                  <a:stretch>
                    <a:fillRect/>
                  </a:stretch>
                </a:blipFill>
              </a:rPr>
            </a:b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天罡三十六星</a:t>
            </a:r>
            <a:br>
              <a:rPr lang="en-US" altLang="zh-CN" sz="4800" b="1" dirty="0">
                <a:blipFill>
                  <a:blip r:embed="rId2"/>
                  <a:stretch>
                    <a:fillRect/>
                  </a:stretch>
                </a:blipFill>
              </a:rPr>
            </a:br>
            <a:r>
              <a:rPr lang="zh-CN" altLang="en-US" sz="4800" b="1" dirty="0">
                <a:blipFill>
                  <a:blip r:embed="rId2"/>
                  <a:stretch>
                    <a:fillRect/>
                  </a:stretch>
                </a:blipFill>
              </a:rPr>
              <a:t>地煞七十二星</a:t>
            </a:r>
            <a:endParaRPr lang="pl-PL" sz="54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2052" name="Picture 4" descr="https://bkimg.cdn.bcebos.com/pic/6a63f6246b600c33c9c41a60104c510fd8f9a1dd?x-bce-process=image/watermark,image_d2F0ZXIvYmFpa2UxODA=,g_7,xp_5,yp_5/format,f_auto"/>
          <p:cNvPicPr>
            <a:picLocks noChangeAspect="1" noChangeArrowheads="1"/>
          </p:cNvPicPr>
          <p:nvPr/>
        </p:nvPicPr>
        <p:blipFill>
          <a:blip r:embed="rId3"/>
          <a:srcRect t="5493"/>
          <a:stretch>
            <a:fillRect/>
          </a:stretch>
        </p:blipFill>
        <p:spPr bwMode="auto">
          <a:xfrm>
            <a:off x="4303035" y="0"/>
            <a:ext cx="48409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4876" y="785794"/>
            <a:ext cx="4429124" cy="1143000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blipFill>
                  <a:blip r:embed="rId2"/>
                  <a:stretch>
                    <a:fillRect/>
                  </a:stretch>
                </a:blipFill>
              </a:rPr>
              <a:t>宋江</a:t>
            </a:r>
            <a:endParaRPr lang="pl-PL" sz="9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4876" y="2714620"/>
            <a:ext cx="4214842" cy="3043246"/>
          </a:xfrm>
        </p:spPr>
        <p:txBody>
          <a:bodyPr/>
          <a:lstStyle/>
          <a:p>
            <a:pPr algn="ctr">
              <a:buNone/>
            </a:pPr>
            <a:r>
              <a:rPr lang="zh-CN" altLang="en-US" b="1" dirty="0">
                <a:blipFill>
                  <a:blip r:embed="rId2"/>
                  <a:stretch>
                    <a:fillRect/>
                  </a:stretch>
                </a:blipFill>
              </a:rPr>
              <a:t>主角</a:t>
            </a:r>
            <a:endParaRPr lang="pl-PL" altLang="zh-CN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endParaRPr lang="pl-PL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b="1" dirty="0">
                <a:blipFill>
                  <a:blip r:embed="rId2"/>
                  <a:stretch>
                    <a:fillRect/>
                  </a:stretch>
                </a:blipFill>
              </a:rPr>
              <a:t>历史人物</a:t>
            </a:r>
            <a:endParaRPr lang="en-US" altLang="zh-CN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endParaRPr lang="en-US" b="1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b="1" dirty="0">
                <a:blipFill>
                  <a:blip r:embed="rId2"/>
                  <a:stretch>
                    <a:fillRect/>
                  </a:stretch>
                </a:blipFill>
              </a:rPr>
              <a:t>一百单八将的主</a:t>
            </a:r>
            <a:endParaRPr lang="pl-PL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17412" name="Picture 4" descr="https://bkimg.cdn.bcebos.com/pic/9358d109b3de9c824ef833066581800a18d8439e?x-bce-process=image/watermark,image_d2F0ZXIvYmFpa2UxNTA=,g_7,xp_5,yp_5/format,f_auto"/>
          <p:cNvPicPr>
            <a:picLocks noChangeAspect="1" noChangeArrowheads="1"/>
          </p:cNvPicPr>
          <p:nvPr/>
        </p:nvPicPr>
        <p:blipFill>
          <a:blip r:embed="rId3"/>
          <a:srcRect l="27813" t="27100" r="1293"/>
          <a:stretch>
            <a:fillRect/>
          </a:stretch>
        </p:blipFill>
        <p:spPr bwMode="auto">
          <a:xfrm>
            <a:off x="357158" y="571480"/>
            <a:ext cx="4286280" cy="57715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4143372" cy="1143000"/>
          </a:xfrm>
        </p:spPr>
        <p:txBody>
          <a:bodyPr/>
          <a:lstStyle/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晁盖</a:t>
            </a:r>
            <a:endParaRPr lang="pl-PL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4071934" cy="464347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梁山泊的主</a:t>
            </a:r>
            <a:endParaRPr lang="en-US" altLang="zh-CN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endParaRPr lang="en-US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不属于</a:t>
            </a:r>
            <a:r>
              <a:rPr lang="zh-CN" altLang="en-US" b="1" dirty="0">
                <a:blipFill>
                  <a:blip r:embed="rId2"/>
                  <a:stretch>
                    <a:fillRect/>
                  </a:stretch>
                </a:blipFill>
              </a:rPr>
              <a:t>一百单八将因为去世了</a:t>
            </a:r>
            <a:endParaRPr lang="pl-PL" sz="28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25602" name="Picture 2" descr="C:\Users\ewa\Documents\大学\Magisterka\prezentacja - literatura\555560b0659344fc8945d4e6027abe1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2055" y="0"/>
            <a:ext cx="50319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786314" cy="1143000"/>
          </a:xfrm>
        </p:spPr>
        <p:txBody>
          <a:bodyPr/>
          <a:lstStyle/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高俅</a:t>
            </a:r>
            <a:endParaRPr lang="pl-PL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4876" y="714356"/>
            <a:ext cx="3971924" cy="5857916"/>
          </a:xfrm>
        </p:spPr>
        <p:txBody>
          <a:bodyPr anchor="ctr"/>
          <a:lstStyle/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首席歹角</a:t>
            </a:r>
            <a:endParaRPr lang="en-US" altLang="zh-CN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endParaRPr lang="en-US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buNone/>
            </a:pPr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四大奸臣之一</a:t>
            </a:r>
            <a:endParaRPr lang="pl-PL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23554" name="Picture 2" descr="https://bkimg.cdn.bcebos.com/pic/83025aafa40f4bfb3003b4490b4f78f0f63618df?x-bce-process=image/watermark,image_d2F0ZXIvYmFpa2U4MA==,g_7,xp_5,yp_5/format,f_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79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273</Words>
  <Application>Microsoft Office PowerPoint</Application>
  <PresentationFormat>Pokaz na ekranie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一百单八将  天罡三十六星 地煞七十二星</vt:lpstr>
      <vt:lpstr>宋江</vt:lpstr>
      <vt:lpstr>晁盖</vt:lpstr>
      <vt:lpstr>高俅</vt:lpstr>
      <vt:lpstr>宋徽宗</vt:lpstr>
      <vt:lpstr>Prezentacja programu PowerPoint</vt:lpstr>
      <vt:lpstr>施耐庵</vt:lpstr>
      <vt:lpstr>罗贯中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竞答比赛</vt:lpstr>
      <vt:lpstr>竞答比赛</vt:lpstr>
      <vt:lpstr>竞答比赛</vt:lpstr>
      <vt:lpstr>竞答比赛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Julia</dc:creator>
  <cp:lastModifiedBy>Julia</cp:lastModifiedBy>
  <cp:revision>35</cp:revision>
  <dcterms:created xsi:type="dcterms:W3CDTF">2023-12-06T14:38:39Z</dcterms:created>
  <dcterms:modified xsi:type="dcterms:W3CDTF">2023-12-07T08:22:58Z</dcterms:modified>
</cp:coreProperties>
</file>