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58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5C913-61A2-B147-AE21-B8F3670FD6BF}" v="1092" dt="2024-01-31T18:18:15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6"/>
    <p:restoredTop sz="95794"/>
  </p:normalViewPr>
  <p:slideViewPr>
    <p:cSldViewPr snapToGrid="0">
      <p:cViewPr>
        <p:scale>
          <a:sx n="124" d="100"/>
          <a:sy n="124" d="100"/>
        </p:scale>
        <p:origin x="-232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65DE1-CF52-1C47-B1C1-52B6D72518C5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63DA51C-A6A9-DF41-90A2-D39E52C50149}">
      <dgm:prSet phldrT="[Tekst]"/>
      <dgm:spPr/>
      <dgm:t>
        <a:bodyPr/>
        <a:lstStyle/>
        <a:p>
          <a:pPr>
            <a:buNone/>
          </a:pPr>
          <a:r>
            <a: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演讲的时候</a:t>
          </a:r>
          <a:r>
            <a:rPr lang="zh-CN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：</a:t>
          </a:r>
          <a:endParaRPr lang="pl-PL" dirty="0"/>
        </a:p>
      </dgm:t>
    </dgm:pt>
    <dgm:pt modelId="{9934074A-9ECE-6448-B887-B839035A23A5}" type="parTrans" cxnId="{445840F6-95B0-FD42-B3EF-2EC4E9895F9A}">
      <dgm:prSet/>
      <dgm:spPr/>
      <dgm:t>
        <a:bodyPr/>
        <a:lstStyle/>
        <a:p>
          <a:endParaRPr lang="pl-PL"/>
        </a:p>
      </dgm:t>
    </dgm:pt>
    <dgm:pt modelId="{5CBB9AB1-5BEE-1E49-8811-A15EF9D945C0}" type="sibTrans" cxnId="{445840F6-95B0-FD42-B3EF-2EC4E9895F9A}">
      <dgm:prSet/>
      <dgm:spPr/>
      <dgm:t>
        <a:bodyPr/>
        <a:lstStyle/>
        <a:p>
          <a:endParaRPr lang="pl-PL"/>
        </a:p>
      </dgm:t>
    </dgm:pt>
    <dgm:pt modelId="{73E952BB-80D3-324F-8581-FA163EBE4029}">
      <dgm:prSet phldrT="[Tekst]"/>
      <dgm:spPr/>
      <dgm:t>
        <a:bodyPr anchor="ctr"/>
        <a:lstStyle/>
        <a:p>
          <a:pPr algn="ctr">
            <a:buFont typeface="Wingdings" pitchFamily="2" charset="2"/>
            <a:buChar char="Ø"/>
          </a:pPr>
          <a:r>
            <a:rPr lang="zh-TW" altLang="en-US" dirty="0">
              <a:solidFill>
                <a:srgbClr val="000000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看看周围的观众，不要只关注一个点</a:t>
          </a:r>
          <a:endParaRPr lang="pl-PL" dirty="0"/>
        </a:p>
      </dgm:t>
    </dgm:pt>
    <dgm:pt modelId="{4EC6ECD4-23B9-604D-B1EF-BB78246CC374}" type="parTrans" cxnId="{4C398A31-F0CD-9B46-8C4E-B1EC2966E51B}">
      <dgm:prSet/>
      <dgm:spPr/>
      <dgm:t>
        <a:bodyPr/>
        <a:lstStyle/>
        <a:p>
          <a:endParaRPr lang="pl-PL"/>
        </a:p>
      </dgm:t>
    </dgm:pt>
    <dgm:pt modelId="{C8FDFA93-67AF-5C49-974F-06C57357C267}" type="sibTrans" cxnId="{4C398A31-F0CD-9B46-8C4E-B1EC2966E51B}">
      <dgm:prSet/>
      <dgm:spPr/>
      <dgm:t>
        <a:bodyPr/>
        <a:lstStyle/>
        <a:p>
          <a:endParaRPr lang="pl-PL"/>
        </a:p>
      </dgm:t>
    </dgm:pt>
    <dgm:pt modelId="{0231FA83-A848-B643-B1F2-9C227E4DA3A5}">
      <dgm:prSet/>
      <dgm:spPr/>
      <dgm:t>
        <a:bodyPr anchor="ctr"/>
        <a:lstStyle/>
        <a:p>
          <a:pPr algn="ctr"/>
          <a:r>
            <a:rPr lang="zh-TW" altLang="en-US" b="0" dirty="0">
              <a:solidFill>
                <a:schemeClr val="tx1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慢慢讲，尽量正常呼吸</a:t>
          </a:r>
          <a:endParaRPr lang="en-US" altLang="zh-TW" b="0" dirty="0">
            <a:solidFill>
              <a:schemeClr val="tx1"/>
            </a:solidFill>
            <a:effectLst/>
            <a:latin typeface="PingFang TC" panose="020B0400000000000000" pitchFamily="34" charset="-120"/>
            <a:ea typeface="PingFang TC" panose="020B0400000000000000" pitchFamily="34" charset="-120"/>
          </a:endParaRPr>
        </a:p>
      </dgm:t>
    </dgm:pt>
    <dgm:pt modelId="{E18BC949-091F-C643-BB04-767D4D24B8CD}" type="parTrans" cxnId="{A06347BB-DBBD-1D43-AD74-230976C9CC50}">
      <dgm:prSet/>
      <dgm:spPr/>
      <dgm:t>
        <a:bodyPr/>
        <a:lstStyle/>
        <a:p>
          <a:endParaRPr lang="pl-PL"/>
        </a:p>
      </dgm:t>
    </dgm:pt>
    <dgm:pt modelId="{F590B100-6454-6F43-A4E2-E0001D96FE8E}" type="sibTrans" cxnId="{A06347BB-DBBD-1D43-AD74-230976C9CC50}">
      <dgm:prSet/>
      <dgm:spPr/>
      <dgm:t>
        <a:bodyPr/>
        <a:lstStyle/>
        <a:p>
          <a:endParaRPr lang="pl-PL"/>
        </a:p>
      </dgm:t>
    </dgm:pt>
    <dgm:pt modelId="{CA4C7461-2EB6-8548-BF30-C65FDB4AA9FF}">
      <dgm:prSet/>
      <dgm:spPr/>
      <dgm:t>
        <a:bodyPr anchor="ctr"/>
        <a:lstStyle/>
        <a:p>
          <a:pPr algn="ctr"/>
          <a:r>
            <a:rPr lang="zh-TW" altLang="en-US" b="0" dirty="0">
              <a:solidFill>
                <a:schemeClr val="tx1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如果出错了的话就自嘲</a:t>
          </a:r>
          <a:endParaRPr lang="en-US" altLang="zh-TW" b="0" dirty="0">
            <a:solidFill>
              <a:schemeClr val="tx1"/>
            </a:solidFill>
            <a:effectLst/>
            <a:latin typeface="PingFang TC" panose="020B0400000000000000" pitchFamily="34" charset="-120"/>
            <a:ea typeface="PingFang TC" panose="020B0400000000000000" pitchFamily="34" charset="-120"/>
          </a:endParaRPr>
        </a:p>
      </dgm:t>
    </dgm:pt>
    <dgm:pt modelId="{61B87289-981F-C247-B03D-2344F7398C0D}" type="parTrans" cxnId="{C9FADEB0-C399-F74F-AE79-13C760F36B09}">
      <dgm:prSet/>
      <dgm:spPr/>
      <dgm:t>
        <a:bodyPr/>
        <a:lstStyle/>
        <a:p>
          <a:endParaRPr lang="pl-PL"/>
        </a:p>
      </dgm:t>
    </dgm:pt>
    <dgm:pt modelId="{11D1F283-7EA4-994B-9A45-AC8390D5894A}" type="sibTrans" cxnId="{C9FADEB0-C399-F74F-AE79-13C760F36B09}">
      <dgm:prSet/>
      <dgm:spPr/>
      <dgm:t>
        <a:bodyPr/>
        <a:lstStyle/>
        <a:p>
          <a:endParaRPr lang="pl-PL"/>
        </a:p>
      </dgm:t>
    </dgm:pt>
    <dgm:pt modelId="{3B7C7AAB-45DE-674F-A025-E72C60313E8B}">
      <dgm:prSet/>
      <dgm:spPr/>
      <dgm:t>
        <a:bodyPr anchor="ctr"/>
        <a:lstStyle/>
        <a:p>
          <a:pPr algn="l"/>
          <a:r>
            <a:rPr lang="zh-TW" altLang="en-US" b="0" dirty="0">
              <a:solidFill>
                <a:schemeClr val="tx1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在演讲结束时离开讲台前，头脑里数</a:t>
          </a:r>
          <a:r>
            <a:rPr lang="en-US" altLang="zh-TW" b="0" dirty="0">
              <a:solidFill>
                <a:schemeClr val="tx1"/>
              </a:solidFill>
              <a:effectLst/>
              <a:latin typeface="Helvetica" pitchFamily="2" charset="0"/>
              <a:ea typeface="PingFang TC" panose="020B0400000000000000" pitchFamily="34" charset="-120"/>
            </a:rPr>
            <a:t>5</a:t>
          </a:r>
          <a:r>
            <a:rPr lang="zh-TW" altLang="en-US" b="0" dirty="0">
              <a:solidFill>
                <a:schemeClr val="tx1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个数</a:t>
          </a:r>
          <a:endParaRPr lang="en-US" altLang="zh-TW" b="0" dirty="0">
            <a:solidFill>
              <a:schemeClr val="tx1"/>
            </a:solidFill>
            <a:effectLst/>
            <a:latin typeface="PingFang TC" panose="020B0400000000000000" pitchFamily="34" charset="-120"/>
            <a:ea typeface="PingFang TC" panose="020B0400000000000000" pitchFamily="34" charset="-120"/>
          </a:endParaRPr>
        </a:p>
      </dgm:t>
    </dgm:pt>
    <dgm:pt modelId="{0E6E911F-3A29-0742-B8C0-421BE7466A75}" type="parTrans" cxnId="{9CB8737A-FDF0-DF43-ADFC-4B1B7108E437}">
      <dgm:prSet/>
      <dgm:spPr/>
      <dgm:t>
        <a:bodyPr/>
        <a:lstStyle/>
        <a:p>
          <a:endParaRPr lang="pl-PL"/>
        </a:p>
      </dgm:t>
    </dgm:pt>
    <dgm:pt modelId="{F529AA95-FE1F-1F45-935E-3DA7D7A49654}" type="sibTrans" cxnId="{9CB8737A-FDF0-DF43-ADFC-4B1B7108E437}">
      <dgm:prSet/>
      <dgm:spPr/>
      <dgm:t>
        <a:bodyPr/>
        <a:lstStyle/>
        <a:p>
          <a:endParaRPr lang="pl-PL"/>
        </a:p>
      </dgm:t>
    </dgm:pt>
    <dgm:pt modelId="{BB9DEF8C-FC17-7541-B23B-3FAB06B37C37}" type="pres">
      <dgm:prSet presAssocID="{F3965DE1-CF52-1C47-B1C1-52B6D72518C5}" presName="vert0" presStyleCnt="0">
        <dgm:presLayoutVars>
          <dgm:dir/>
          <dgm:animOne val="branch"/>
          <dgm:animLvl val="lvl"/>
        </dgm:presLayoutVars>
      </dgm:prSet>
      <dgm:spPr/>
    </dgm:pt>
    <dgm:pt modelId="{9C595B44-F180-2845-97FA-983664672E8B}" type="pres">
      <dgm:prSet presAssocID="{F63DA51C-A6A9-DF41-90A2-D39E52C50149}" presName="thickLine" presStyleLbl="alignNode1" presStyleIdx="0" presStyleCnt="1"/>
      <dgm:spPr/>
    </dgm:pt>
    <dgm:pt modelId="{34995399-C6E9-9047-A2A6-2EF633491FAF}" type="pres">
      <dgm:prSet presAssocID="{F63DA51C-A6A9-DF41-90A2-D39E52C50149}" presName="horz1" presStyleCnt="0"/>
      <dgm:spPr/>
    </dgm:pt>
    <dgm:pt modelId="{A7819F71-2212-4C43-AD3B-4F66F90FAA8A}" type="pres">
      <dgm:prSet presAssocID="{F63DA51C-A6A9-DF41-90A2-D39E52C50149}" presName="tx1" presStyleLbl="revTx" presStyleIdx="0" presStyleCnt="5"/>
      <dgm:spPr/>
    </dgm:pt>
    <dgm:pt modelId="{5797FBF8-54F5-1545-B956-4B3B10B075D8}" type="pres">
      <dgm:prSet presAssocID="{F63DA51C-A6A9-DF41-90A2-D39E52C50149}" presName="vert1" presStyleCnt="0"/>
      <dgm:spPr/>
    </dgm:pt>
    <dgm:pt modelId="{BD778658-73B7-1141-920D-382FB0DE2284}" type="pres">
      <dgm:prSet presAssocID="{73E952BB-80D3-324F-8581-FA163EBE4029}" presName="vertSpace2a" presStyleCnt="0"/>
      <dgm:spPr/>
    </dgm:pt>
    <dgm:pt modelId="{6206F5BD-366B-8E46-A096-B1E730BB1F56}" type="pres">
      <dgm:prSet presAssocID="{73E952BB-80D3-324F-8581-FA163EBE4029}" presName="horz2" presStyleCnt="0"/>
      <dgm:spPr/>
    </dgm:pt>
    <dgm:pt modelId="{B98390CD-5459-BC48-B86F-42A961CB98FC}" type="pres">
      <dgm:prSet presAssocID="{73E952BB-80D3-324F-8581-FA163EBE4029}" presName="horzSpace2" presStyleCnt="0"/>
      <dgm:spPr/>
    </dgm:pt>
    <dgm:pt modelId="{4847EED1-803E-2B41-A226-7277CF76DE38}" type="pres">
      <dgm:prSet presAssocID="{73E952BB-80D3-324F-8581-FA163EBE4029}" presName="tx2" presStyleLbl="revTx" presStyleIdx="1" presStyleCnt="5"/>
      <dgm:spPr/>
    </dgm:pt>
    <dgm:pt modelId="{08963D0C-60EA-B74C-B3BE-5B4E486C3CC3}" type="pres">
      <dgm:prSet presAssocID="{73E952BB-80D3-324F-8581-FA163EBE4029}" presName="vert2" presStyleCnt="0"/>
      <dgm:spPr/>
    </dgm:pt>
    <dgm:pt modelId="{37A1DA83-BAAA-D241-B7DA-6601B7FEBD3B}" type="pres">
      <dgm:prSet presAssocID="{73E952BB-80D3-324F-8581-FA163EBE4029}" presName="thinLine2b" presStyleLbl="callout" presStyleIdx="0" presStyleCnt="4"/>
      <dgm:spPr/>
    </dgm:pt>
    <dgm:pt modelId="{4136243B-5C7A-0149-9ECE-8596E26EFDD6}" type="pres">
      <dgm:prSet presAssocID="{73E952BB-80D3-324F-8581-FA163EBE4029}" presName="vertSpace2b" presStyleCnt="0"/>
      <dgm:spPr/>
    </dgm:pt>
    <dgm:pt modelId="{F4A45167-150C-CB44-814D-B15E7A5D7B2D}" type="pres">
      <dgm:prSet presAssocID="{0231FA83-A848-B643-B1F2-9C227E4DA3A5}" presName="horz2" presStyleCnt="0"/>
      <dgm:spPr/>
    </dgm:pt>
    <dgm:pt modelId="{4DCCE751-7A1F-F640-9943-F5C8CD0CD8D1}" type="pres">
      <dgm:prSet presAssocID="{0231FA83-A848-B643-B1F2-9C227E4DA3A5}" presName="horzSpace2" presStyleCnt="0"/>
      <dgm:spPr/>
    </dgm:pt>
    <dgm:pt modelId="{1B6647B7-A263-2B40-82A3-E6FDD971CE6E}" type="pres">
      <dgm:prSet presAssocID="{0231FA83-A848-B643-B1F2-9C227E4DA3A5}" presName="tx2" presStyleLbl="revTx" presStyleIdx="2" presStyleCnt="5"/>
      <dgm:spPr/>
    </dgm:pt>
    <dgm:pt modelId="{98A88800-6B06-2A4D-B277-A506607AD876}" type="pres">
      <dgm:prSet presAssocID="{0231FA83-A848-B643-B1F2-9C227E4DA3A5}" presName="vert2" presStyleCnt="0"/>
      <dgm:spPr/>
    </dgm:pt>
    <dgm:pt modelId="{AA348F72-8EEB-CC4E-AC83-DC5F6F3D495F}" type="pres">
      <dgm:prSet presAssocID="{0231FA83-A848-B643-B1F2-9C227E4DA3A5}" presName="thinLine2b" presStyleLbl="callout" presStyleIdx="1" presStyleCnt="4"/>
      <dgm:spPr/>
    </dgm:pt>
    <dgm:pt modelId="{2A7C3C78-22B4-E240-ADC6-0F99E21DBA67}" type="pres">
      <dgm:prSet presAssocID="{0231FA83-A848-B643-B1F2-9C227E4DA3A5}" presName="vertSpace2b" presStyleCnt="0"/>
      <dgm:spPr/>
    </dgm:pt>
    <dgm:pt modelId="{B4304159-6BCC-6348-9C65-248019B177CD}" type="pres">
      <dgm:prSet presAssocID="{CA4C7461-2EB6-8548-BF30-C65FDB4AA9FF}" presName="horz2" presStyleCnt="0"/>
      <dgm:spPr/>
    </dgm:pt>
    <dgm:pt modelId="{9AE095AA-8DE7-2E47-ABF6-09D3F0EBA4AE}" type="pres">
      <dgm:prSet presAssocID="{CA4C7461-2EB6-8548-BF30-C65FDB4AA9FF}" presName="horzSpace2" presStyleCnt="0"/>
      <dgm:spPr/>
    </dgm:pt>
    <dgm:pt modelId="{4DA47334-FDA1-AB44-A940-878A1E10613F}" type="pres">
      <dgm:prSet presAssocID="{CA4C7461-2EB6-8548-BF30-C65FDB4AA9FF}" presName="tx2" presStyleLbl="revTx" presStyleIdx="3" presStyleCnt="5"/>
      <dgm:spPr/>
    </dgm:pt>
    <dgm:pt modelId="{A7137BED-9FD3-3048-BA01-54333953FC84}" type="pres">
      <dgm:prSet presAssocID="{CA4C7461-2EB6-8548-BF30-C65FDB4AA9FF}" presName="vert2" presStyleCnt="0"/>
      <dgm:spPr/>
    </dgm:pt>
    <dgm:pt modelId="{CFC101F5-E61E-9C41-B79F-2F9BE6B765A2}" type="pres">
      <dgm:prSet presAssocID="{CA4C7461-2EB6-8548-BF30-C65FDB4AA9FF}" presName="thinLine2b" presStyleLbl="callout" presStyleIdx="2" presStyleCnt="4"/>
      <dgm:spPr/>
    </dgm:pt>
    <dgm:pt modelId="{188B21B0-72DB-1746-B5F4-5A1F90BBAF06}" type="pres">
      <dgm:prSet presAssocID="{CA4C7461-2EB6-8548-BF30-C65FDB4AA9FF}" presName="vertSpace2b" presStyleCnt="0"/>
      <dgm:spPr/>
    </dgm:pt>
    <dgm:pt modelId="{ED3A0B9D-831F-9640-A43C-216067DA9F8C}" type="pres">
      <dgm:prSet presAssocID="{3B7C7AAB-45DE-674F-A025-E72C60313E8B}" presName="horz2" presStyleCnt="0"/>
      <dgm:spPr/>
    </dgm:pt>
    <dgm:pt modelId="{90B5AEAD-7E7B-D946-B675-92EFEBC16834}" type="pres">
      <dgm:prSet presAssocID="{3B7C7AAB-45DE-674F-A025-E72C60313E8B}" presName="horzSpace2" presStyleCnt="0"/>
      <dgm:spPr/>
    </dgm:pt>
    <dgm:pt modelId="{7AA49308-3997-8440-BFD5-FC610BE62DD3}" type="pres">
      <dgm:prSet presAssocID="{3B7C7AAB-45DE-674F-A025-E72C60313E8B}" presName="tx2" presStyleLbl="revTx" presStyleIdx="4" presStyleCnt="5" custScaleX="119495"/>
      <dgm:spPr/>
    </dgm:pt>
    <dgm:pt modelId="{3F71B2C7-2F59-8A4D-9DF0-3AD3C9A693EA}" type="pres">
      <dgm:prSet presAssocID="{3B7C7AAB-45DE-674F-A025-E72C60313E8B}" presName="vert2" presStyleCnt="0"/>
      <dgm:spPr/>
    </dgm:pt>
    <dgm:pt modelId="{7380CFC7-2BE8-B54E-AB2F-84CB8A3730C3}" type="pres">
      <dgm:prSet presAssocID="{3B7C7AAB-45DE-674F-A025-E72C60313E8B}" presName="thinLine2b" presStyleLbl="callout" presStyleIdx="3" presStyleCnt="4"/>
      <dgm:spPr/>
    </dgm:pt>
    <dgm:pt modelId="{C75C98B5-E33D-2B42-BE35-D0B81E82F776}" type="pres">
      <dgm:prSet presAssocID="{3B7C7AAB-45DE-674F-A025-E72C60313E8B}" presName="vertSpace2b" presStyleCnt="0"/>
      <dgm:spPr/>
    </dgm:pt>
  </dgm:ptLst>
  <dgm:cxnLst>
    <dgm:cxn modelId="{AA0BC006-FAE4-CE42-8F5B-1C5B6634FAF8}" type="presOf" srcId="{F63DA51C-A6A9-DF41-90A2-D39E52C50149}" destId="{A7819F71-2212-4C43-AD3B-4F66F90FAA8A}" srcOrd="0" destOrd="0" presId="urn:microsoft.com/office/officeart/2008/layout/LinedList"/>
    <dgm:cxn modelId="{4C398A31-F0CD-9B46-8C4E-B1EC2966E51B}" srcId="{F63DA51C-A6A9-DF41-90A2-D39E52C50149}" destId="{73E952BB-80D3-324F-8581-FA163EBE4029}" srcOrd="0" destOrd="0" parTransId="{4EC6ECD4-23B9-604D-B1EF-BB78246CC374}" sibTransId="{C8FDFA93-67AF-5C49-974F-06C57357C267}"/>
    <dgm:cxn modelId="{5AD2ED66-6A72-1449-9A17-D1DAB1502723}" type="presOf" srcId="{F3965DE1-CF52-1C47-B1C1-52B6D72518C5}" destId="{BB9DEF8C-FC17-7541-B23B-3FAB06B37C37}" srcOrd="0" destOrd="0" presId="urn:microsoft.com/office/officeart/2008/layout/LinedList"/>
    <dgm:cxn modelId="{9CB8737A-FDF0-DF43-ADFC-4B1B7108E437}" srcId="{F63DA51C-A6A9-DF41-90A2-D39E52C50149}" destId="{3B7C7AAB-45DE-674F-A025-E72C60313E8B}" srcOrd="3" destOrd="0" parTransId="{0E6E911F-3A29-0742-B8C0-421BE7466A75}" sibTransId="{F529AA95-FE1F-1F45-935E-3DA7D7A49654}"/>
    <dgm:cxn modelId="{A8501C80-917D-904C-9A70-F118BF5B8A04}" type="presOf" srcId="{73E952BB-80D3-324F-8581-FA163EBE4029}" destId="{4847EED1-803E-2B41-A226-7277CF76DE38}" srcOrd="0" destOrd="0" presId="urn:microsoft.com/office/officeart/2008/layout/LinedList"/>
    <dgm:cxn modelId="{100D6D9D-C00A-3C40-A9AC-DA700F9567BF}" type="presOf" srcId="{3B7C7AAB-45DE-674F-A025-E72C60313E8B}" destId="{7AA49308-3997-8440-BFD5-FC610BE62DD3}" srcOrd="0" destOrd="0" presId="urn:microsoft.com/office/officeart/2008/layout/LinedList"/>
    <dgm:cxn modelId="{DAFAE7A9-E0A1-3449-B2C0-90F675CBF791}" type="presOf" srcId="{0231FA83-A848-B643-B1F2-9C227E4DA3A5}" destId="{1B6647B7-A263-2B40-82A3-E6FDD971CE6E}" srcOrd="0" destOrd="0" presId="urn:microsoft.com/office/officeart/2008/layout/LinedList"/>
    <dgm:cxn modelId="{C9FADEB0-C399-F74F-AE79-13C760F36B09}" srcId="{F63DA51C-A6A9-DF41-90A2-D39E52C50149}" destId="{CA4C7461-2EB6-8548-BF30-C65FDB4AA9FF}" srcOrd="2" destOrd="0" parTransId="{61B87289-981F-C247-B03D-2344F7398C0D}" sibTransId="{11D1F283-7EA4-994B-9A45-AC8390D5894A}"/>
    <dgm:cxn modelId="{A06347BB-DBBD-1D43-AD74-230976C9CC50}" srcId="{F63DA51C-A6A9-DF41-90A2-D39E52C50149}" destId="{0231FA83-A848-B643-B1F2-9C227E4DA3A5}" srcOrd="1" destOrd="0" parTransId="{E18BC949-091F-C643-BB04-767D4D24B8CD}" sibTransId="{F590B100-6454-6F43-A4E2-E0001D96FE8E}"/>
    <dgm:cxn modelId="{8077ACE6-1506-D24A-8D12-E64672F237E6}" type="presOf" srcId="{CA4C7461-2EB6-8548-BF30-C65FDB4AA9FF}" destId="{4DA47334-FDA1-AB44-A940-878A1E10613F}" srcOrd="0" destOrd="0" presId="urn:microsoft.com/office/officeart/2008/layout/LinedList"/>
    <dgm:cxn modelId="{445840F6-95B0-FD42-B3EF-2EC4E9895F9A}" srcId="{F3965DE1-CF52-1C47-B1C1-52B6D72518C5}" destId="{F63DA51C-A6A9-DF41-90A2-D39E52C50149}" srcOrd="0" destOrd="0" parTransId="{9934074A-9ECE-6448-B887-B839035A23A5}" sibTransId="{5CBB9AB1-5BEE-1E49-8811-A15EF9D945C0}"/>
    <dgm:cxn modelId="{6B784739-3F94-2D45-8874-0F32AE473E9D}" type="presParOf" srcId="{BB9DEF8C-FC17-7541-B23B-3FAB06B37C37}" destId="{9C595B44-F180-2845-97FA-983664672E8B}" srcOrd="0" destOrd="0" presId="urn:microsoft.com/office/officeart/2008/layout/LinedList"/>
    <dgm:cxn modelId="{0DDBBB8E-170F-6F40-BB57-46955234188F}" type="presParOf" srcId="{BB9DEF8C-FC17-7541-B23B-3FAB06B37C37}" destId="{34995399-C6E9-9047-A2A6-2EF633491FAF}" srcOrd="1" destOrd="0" presId="urn:microsoft.com/office/officeart/2008/layout/LinedList"/>
    <dgm:cxn modelId="{87150940-4201-E247-9289-A58DCB24B709}" type="presParOf" srcId="{34995399-C6E9-9047-A2A6-2EF633491FAF}" destId="{A7819F71-2212-4C43-AD3B-4F66F90FAA8A}" srcOrd="0" destOrd="0" presId="urn:microsoft.com/office/officeart/2008/layout/LinedList"/>
    <dgm:cxn modelId="{3F5E9FD1-DFE3-0047-932A-DDADAFA6A3A1}" type="presParOf" srcId="{34995399-C6E9-9047-A2A6-2EF633491FAF}" destId="{5797FBF8-54F5-1545-B956-4B3B10B075D8}" srcOrd="1" destOrd="0" presId="urn:microsoft.com/office/officeart/2008/layout/LinedList"/>
    <dgm:cxn modelId="{B0D8DCA4-69B3-F041-A3FB-D0BCD23042B1}" type="presParOf" srcId="{5797FBF8-54F5-1545-B956-4B3B10B075D8}" destId="{BD778658-73B7-1141-920D-382FB0DE2284}" srcOrd="0" destOrd="0" presId="urn:microsoft.com/office/officeart/2008/layout/LinedList"/>
    <dgm:cxn modelId="{9019F496-495A-F047-A75B-84E2F2B7839D}" type="presParOf" srcId="{5797FBF8-54F5-1545-B956-4B3B10B075D8}" destId="{6206F5BD-366B-8E46-A096-B1E730BB1F56}" srcOrd="1" destOrd="0" presId="urn:microsoft.com/office/officeart/2008/layout/LinedList"/>
    <dgm:cxn modelId="{1CF9F711-4631-8A46-B2FF-ABB90E3AC3DA}" type="presParOf" srcId="{6206F5BD-366B-8E46-A096-B1E730BB1F56}" destId="{B98390CD-5459-BC48-B86F-42A961CB98FC}" srcOrd="0" destOrd="0" presId="urn:microsoft.com/office/officeart/2008/layout/LinedList"/>
    <dgm:cxn modelId="{0000A1D0-F607-274E-A9A2-C2935340C5E6}" type="presParOf" srcId="{6206F5BD-366B-8E46-A096-B1E730BB1F56}" destId="{4847EED1-803E-2B41-A226-7277CF76DE38}" srcOrd="1" destOrd="0" presId="urn:microsoft.com/office/officeart/2008/layout/LinedList"/>
    <dgm:cxn modelId="{6892EA9C-C454-484A-B8C4-860F2AC9928F}" type="presParOf" srcId="{6206F5BD-366B-8E46-A096-B1E730BB1F56}" destId="{08963D0C-60EA-B74C-B3BE-5B4E486C3CC3}" srcOrd="2" destOrd="0" presId="urn:microsoft.com/office/officeart/2008/layout/LinedList"/>
    <dgm:cxn modelId="{95100D85-2BA0-4B4C-8051-A74741B25E23}" type="presParOf" srcId="{5797FBF8-54F5-1545-B956-4B3B10B075D8}" destId="{37A1DA83-BAAA-D241-B7DA-6601B7FEBD3B}" srcOrd="2" destOrd="0" presId="urn:microsoft.com/office/officeart/2008/layout/LinedList"/>
    <dgm:cxn modelId="{2CEAF223-426C-5349-8380-79D8B58FB75D}" type="presParOf" srcId="{5797FBF8-54F5-1545-B956-4B3B10B075D8}" destId="{4136243B-5C7A-0149-9ECE-8596E26EFDD6}" srcOrd="3" destOrd="0" presId="urn:microsoft.com/office/officeart/2008/layout/LinedList"/>
    <dgm:cxn modelId="{E0454B1B-581B-C04D-A8D1-BD09C3941AC3}" type="presParOf" srcId="{5797FBF8-54F5-1545-B956-4B3B10B075D8}" destId="{F4A45167-150C-CB44-814D-B15E7A5D7B2D}" srcOrd="4" destOrd="0" presId="urn:microsoft.com/office/officeart/2008/layout/LinedList"/>
    <dgm:cxn modelId="{56B3F596-09B2-C742-9CAD-A599E1D92F64}" type="presParOf" srcId="{F4A45167-150C-CB44-814D-B15E7A5D7B2D}" destId="{4DCCE751-7A1F-F640-9943-F5C8CD0CD8D1}" srcOrd="0" destOrd="0" presId="urn:microsoft.com/office/officeart/2008/layout/LinedList"/>
    <dgm:cxn modelId="{3B57E734-6AC0-A948-BCF7-34DF88646CD7}" type="presParOf" srcId="{F4A45167-150C-CB44-814D-B15E7A5D7B2D}" destId="{1B6647B7-A263-2B40-82A3-E6FDD971CE6E}" srcOrd="1" destOrd="0" presId="urn:microsoft.com/office/officeart/2008/layout/LinedList"/>
    <dgm:cxn modelId="{9985BA94-E183-834B-8DAB-EADDB73B8B4F}" type="presParOf" srcId="{F4A45167-150C-CB44-814D-B15E7A5D7B2D}" destId="{98A88800-6B06-2A4D-B277-A506607AD876}" srcOrd="2" destOrd="0" presId="urn:microsoft.com/office/officeart/2008/layout/LinedList"/>
    <dgm:cxn modelId="{1A1B6CD7-4375-4846-83F2-018598170245}" type="presParOf" srcId="{5797FBF8-54F5-1545-B956-4B3B10B075D8}" destId="{AA348F72-8EEB-CC4E-AC83-DC5F6F3D495F}" srcOrd="5" destOrd="0" presId="urn:microsoft.com/office/officeart/2008/layout/LinedList"/>
    <dgm:cxn modelId="{426A2EC4-5CB2-9248-A0E5-7CF87A5CD277}" type="presParOf" srcId="{5797FBF8-54F5-1545-B956-4B3B10B075D8}" destId="{2A7C3C78-22B4-E240-ADC6-0F99E21DBA67}" srcOrd="6" destOrd="0" presId="urn:microsoft.com/office/officeart/2008/layout/LinedList"/>
    <dgm:cxn modelId="{3C4C532C-BEE9-1148-868A-7A797A05FE30}" type="presParOf" srcId="{5797FBF8-54F5-1545-B956-4B3B10B075D8}" destId="{B4304159-6BCC-6348-9C65-248019B177CD}" srcOrd="7" destOrd="0" presId="urn:microsoft.com/office/officeart/2008/layout/LinedList"/>
    <dgm:cxn modelId="{0226036B-6380-6C4C-9D4D-5E8C8F320C1D}" type="presParOf" srcId="{B4304159-6BCC-6348-9C65-248019B177CD}" destId="{9AE095AA-8DE7-2E47-ABF6-09D3F0EBA4AE}" srcOrd="0" destOrd="0" presId="urn:microsoft.com/office/officeart/2008/layout/LinedList"/>
    <dgm:cxn modelId="{BD9CF8DA-95C5-7147-9B67-E7630ADD63C8}" type="presParOf" srcId="{B4304159-6BCC-6348-9C65-248019B177CD}" destId="{4DA47334-FDA1-AB44-A940-878A1E10613F}" srcOrd="1" destOrd="0" presId="urn:microsoft.com/office/officeart/2008/layout/LinedList"/>
    <dgm:cxn modelId="{17EB5E60-4034-A446-83C9-C97F0D402F42}" type="presParOf" srcId="{B4304159-6BCC-6348-9C65-248019B177CD}" destId="{A7137BED-9FD3-3048-BA01-54333953FC84}" srcOrd="2" destOrd="0" presId="urn:microsoft.com/office/officeart/2008/layout/LinedList"/>
    <dgm:cxn modelId="{ED7D6709-865C-6A46-809C-1D17E50A4504}" type="presParOf" srcId="{5797FBF8-54F5-1545-B956-4B3B10B075D8}" destId="{CFC101F5-E61E-9C41-B79F-2F9BE6B765A2}" srcOrd="8" destOrd="0" presId="urn:microsoft.com/office/officeart/2008/layout/LinedList"/>
    <dgm:cxn modelId="{95503331-BD03-494C-A667-B4F1BF213703}" type="presParOf" srcId="{5797FBF8-54F5-1545-B956-4B3B10B075D8}" destId="{188B21B0-72DB-1746-B5F4-5A1F90BBAF06}" srcOrd="9" destOrd="0" presId="urn:microsoft.com/office/officeart/2008/layout/LinedList"/>
    <dgm:cxn modelId="{BEC503BE-992B-8341-B361-A22C90FC8BC1}" type="presParOf" srcId="{5797FBF8-54F5-1545-B956-4B3B10B075D8}" destId="{ED3A0B9D-831F-9640-A43C-216067DA9F8C}" srcOrd="10" destOrd="0" presId="urn:microsoft.com/office/officeart/2008/layout/LinedList"/>
    <dgm:cxn modelId="{D94ED7D6-E0D6-D84C-8692-6A80048B864D}" type="presParOf" srcId="{ED3A0B9D-831F-9640-A43C-216067DA9F8C}" destId="{90B5AEAD-7E7B-D946-B675-92EFEBC16834}" srcOrd="0" destOrd="0" presId="urn:microsoft.com/office/officeart/2008/layout/LinedList"/>
    <dgm:cxn modelId="{47D4FFF8-ADF9-6048-A544-FD03C398924A}" type="presParOf" srcId="{ED3A0B9D-831F-9640-A43C-216067DA9F8C}" destId="{7AA49308-3997-8440-BFD5-FC610BE62DD3}" srcOrd="1" destOrd="0" presId="urn:microsoft.com/office/officeart/2008/layout/LinedList"/>
    <dgm:cxn modelId="{276B7D0C-6150-6D4F-92D8-681DDE3AC6A3}" type="presParOf" srcId="{ED3A0B9D-831F-9640-A43C-216067DA9F8C}" destId="{3F71B2C7-2F59-8A4D-9DF0-3AD3C9A693EA}" srcOrd="2" destOrd="0" presId="urn:microsoft.com/office/officeart/2008/layout/LinedList"/>
    <dgm:cxn modelId="{64B28B94-F09B-D54F-996D-79E3DD91A87E}" type="presParOf" srcId="{5797FBF8-54F5-1545-B956-4B3B10B075D8}" destId="{7380CFC7-2BE8-B54E-AB2F-84CB8A3730C3}" srcOrd="11" destOrd="0" presId="urn:microsoft.com/office/officeart/2008/layout/LinedList"/>
    <dgm:cxn modelId="{113F3CB4-79BB-CF44-A644-F0B592E030C4}" type="presParOf" srcId="{5797FBF8-54F5-1545-B956-4B3B10B075D8}" destId="{C75C98B5-E33D-2B42-BE35-D0B81E82F77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95B44-F180-2845-97FA-983664672E8B}">
      <dsp:nvSpPr>
        <dsp:cNvPr id="0" name=""/>
        <dsp:cNvSpPr/>
      </dsp:nvSpPr>
      <dsp:spPr>
        <a:xfrm>
          <a:off x="0" y="0"/>
          <a:ext cx="9359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19F71-2212-4C43-AD3B-4F66F90FAA8A}">
      <dsp:nvSpPr>
        <dsp:cNvPr id="0" name=""/>
        <dsp:cNvSpPr/>
      </dsp:nvSpPr>
      <dsp:spPr>
        <a:xfrm>
          <a:off x="0" y="0"/>
          <a:ext cx="1623357" cy="6045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300" kern="1200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演讲的时候</a:t>
          </a:r>
          <a:r>
            <a:rPr lang="zh-CN" altLang="en-US" sz="5300" kern="1200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：</a:t>
          </a:r>
          <a:endParaRPr lang="pl-PL" sz="5300" kern="1200" dirty="0"/>
        </a:p>
      </dsp:txBody>
      <dsp:txXfrm>
        <a:off x="0" y="0"/>
        <a:ext cx="1623357" cy="6045201"/>
      </dsp:txXfrm>
    </dsp:sp>
    <dsp:sp modelId="{4847EED1-803E-2B41-A226-7277CF76DE38}">
      <dsp:nvSpPr>
        <dsp:cNvPr id="0" name=""/>
        <dsp:cNvSpPr/>
      </dsp:nvSpPr>
      <dsp:spPr>
        <a:xfrm>
          <a:off x="1745109" y="71063"/>
          <a:ext cx="6371678" cy="142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zh-TW" altLang="en-US" sz="3000" kern="1200" dirty="0">
              <a:solidFill>
                <a:srgbClr val="000000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看看周围的观众，不要只关注一个点</a:t>
          </a:r>
          <a:endParaRPr lang="pl-PL" sz="3000" kern="1200" dirty="0"/>
        </a:p>
      </dsp:txBody>
      <dsp:txXfrm>
        <a:off x="1745109" y="71063"/>
        <a:ext cx="6371678" cy="1421271"/>
      </dsp:txXfrm>
    </dsp:sp>
    <dsp:sp modelId="{37A1DA83-BAAA-D241-B7DA-6601B7FEBD3B}">
      <dsp:nvSpPr>
        <dsp:cNvPr id="0" name=""/>
        <dsp:cNvSpPr/>
      </dsp:nvSpPr>
      <dsp:spPr>
        <a:xfrm>
          <a:off x="1623357" y="1492335"/>
          <a:ext cx="6493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647B7-A263-2B40-82A3-E6FDD971CE6E}">
      <dsp:nvSpPr>
        <dsp:cNvPr id="0" name=""/>
        <dsp:cNvSpPr/>
      </dsp:nvSpPr>
      <dsp:spPr>
        <a:xfrm>
          <a:off x="1745109" y="1563398"/>
          <a:ext cx="6371678" cy="142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0" kern="1200" dirty="0">
              <a:solidFill>
                <a:schemeClr val="tx1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慢慢讲，尽量正常呼吸</a:t>
          </a:r>
          <a:endParaRPr lang="en-US" altLang="zh-TW" sz="3000" b="0" kern="1200" dirty="0">
            <a:solidFill>
              <a:schemeClr val="tx1"/>
            </a:solidFill>
            <a:effectLst/>
            <a:latin typeface="PingFang TC" panose="020B0400000000000000" pitchFamily="34" charset="-120"/>
            <a:ea typeface="PingFang TC" panose="020B0400000000000000" pitchFamily="34" charset="-120"/>
          </a:endParaRPr>
        </a:p>
      </dsp:txBody>
      <dsp:txXfrm>
        <a:off x="1745109" y="1563398"/>
        <a:ext cx="6371678" cy="1421271"/>
      </dsp:txXfrm>
    </dsp:sp>
    <dsp:sp modelId="{AA348F72-8EEB-CC4E-AC83-DC5F6F3D495F}">
      <dsp:nvSpPr>
        <dsp:cNvPr id="0" name=""/>
        <dsp:cNvSpPr/>
      </dsp:nvSpPr>
      <dsp:spPr>
        <a:xfrm>
          <a:off x="1623357" y="2984670"/>
          <a:ext cx="6493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47334-FDA1-AB44-A940-878A1E10613F}">
      <dsp:nvSpPr>
        <dsp:cNvPr id="0" name=""/>
        <dsp:cNvSpPr/>
      </dsp:nvSpPr>
      <dsp:spPr>
        <a:xfrm>
          <a:off x="1745109" y="3055733"/>
          <a:ext cx="6371678" cy="142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0" kern="1200" dirty="0">
              <a:solidFill>
                <a:schemeClr val="tx1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如果出错了的话就自嘲</a:t>
          </a:r>
          <a:endParaRPr lang="en-US" altLang="zh-TW" sz="3000" b="0" kern="1200" dirty="0">
            <a:solidFill>
              <a:schemeClr val="tx1"/>
            </a:solidFill>
            <a:effectLst/>
            <a:latin typeface="PingFang TC" panose="020B0400000000000000" pitchFamily="34" charset="-120"/>
            <a:ea typeface="PingFang TC" panose="020B0400000000000000" pitchFamily="34" charset="-120"/>
          </a:endParaRPr>
        </a:p>
      </dsp:txBody>
      <dsp:txXfrm>
        <a:off x="1745109" y="3055733"/>
        <a:ext cx="6371678" cy="1421271"/>
      </dsp:txXfrm>
    </dsp:sp>
    <dsp:sp modelId="{CFC101F5-E61E-9C41-B79F-2F9BE6B765A2}">
      <dsp:nvSpPr>
        <dsp:cNvPr id="0" name=""/>
        <dsp:cNvSpPr/>
      </dsp:nvSpPr>
      <dsp:spPr>
        <a:xfrm>
          <a:off x="1623357" y="4477005"/>
          <a:ext cx="6493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49308-3997-8440-BFD5-FC610BE62DD3}">
      <dsp:nvSpPr>
        <dsp:cNvPr id="0" name=""/>
        <dsp:cNvSpPr/>
      </dsp:nvSpPr>
      <dsp:spPr>
        <a:xfrm>
          <a:off x="1745109" y="4548069"/>
          <a:ext cx="7613837" cy="142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0" kern="1200" dirty="0">
              <a:solidFill>
                <a:schemeClr val="tx1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在演讲结束时离开讲台前，头脑里数</a:t>
          </a:r>
          <a:r>
            <a:rPr lang="en-US" altLang="zh-TW" sz="3000" b="0" kern="1200" dirty="0">
              <a:solidFill>
                <a:schemeClr val="tx1"/>
              </a:solidFill>
              <a:effectLst/>
              <a:latin typeface="Helvetica" pitchFamily="2" charset="0"/>
              <a:ea typeface="PingFang TC" panose="020B0400000000000000" pitchFamily="34" charset="-120"/>
            </a:rPr>
            <a:t>5</a:t>
          </a:r>
          <a:r>
            <a:rPr lang="zh-TW" altLang="en-US" sz="3000" b="0" kern="1200" dirty="0">
              <a:solidFill>
                <a:schemeClr val="tx1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个数</a:t>
          </a:r>
          <a:endParaRPr lang="en-US" altLang="zh-TW" sz="3000" b="0" kern="1200" dirty="0">
            <a:solidFill>
              <a:schemeClr val="tx1"/>
            </a:solidFill>
            <a:effectLst/>
            <a:latin typeface="PingFang TC" panose="020B0400000000000000" pitchFamily="34" charset="-120"/>
            <a:ea typeface="PingFang TC" panose="020B0400000000000000" pitchFamily="34" charset="-120"/>
          </a:endParaRPr>
        </a:p>
      </dsp:txBody>
      <dsp:txXfrm>
        <a:off x="1745109" y="4548069"/>
        <a:ext cx="7613837" cy="1421271"/>
      </dsp:txXfrm>
    </dsp:sp>
    <dsp:sp modelId="{7380CFC7-2BE8-B54E-AB2F-84CB8A3730C3}">
      <dsp:nvSpPr>
        <dsp:cNvPr id="0" name=""/>
        <dsp:cNvSpPr/>
      </dsp:nvSpPr>
      <dsp:spPr>
        <a:xfrm>
          <a:off x="1623357" y="5969340"/>
          <a:ext cx="6493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nti.com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atsmandarin.com/chinese-slang/essential-phrases-for-wechat-conversations/" TargetMode="External"/><Relationship Id="rId3" Type="http://schemas.openxmlformats.org/officeDocument/2006/relationships/hyperlink" Target="https://zh.wikihow.com/%E5%87%86%E5%A4%87%E5%B9%B6%E5%81%9A%E6%BC%94%E8%AE%B2" TargetMode="External"/><Relationship Id="rId7" Type="http://schemas.openxmlformats.org/officeDocument/2006/relationships/hyperlink" Target="https://jingyan.baidu.com/article/b7001fe17d4cac0e7282dde5.html" TargetMode="External"/><Relationship Id="rId2" Type="http://schemas.openxmlformats.org/officeDocument/2006/relationships/hyperlink" Target="https://zhuanlan.zhihu.com/p/1499446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how.com/&#20889;&#19968;&#23553;&#27491;&#24335;&#30340;&#37038;&#20214;" TargetMode="External"/><Relationship Id="rId5" Type="http://schemas.openxmlformats.org/officeDocument/2006/relationships/hyperlink" Target="https://sparkmailapp.com/zh/chinese-format-email-template" TargetMode="External"/><Relationship Id="rId4" Type="http://schemas.openxmlformats.org/officeDocument/2006/relationships/hyperlink" Target="https://www.sohu.com/a/363641661_120270974" TargetMode="External"/><Relationship Id="rId9" Type="http://schemas.openxmlformats.org/officeDocument/2006/relationships/hyperlink" Target="https://www.sohu.com/a/51728656_349192#google_vignet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1CBAC9-55A6-54C2-3BD3-10B19B336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732" y="1788454"/>
            <a:ext cx="8935655" cy="2098226"/>
          </a:xfrm>
        </p:spPr>
        <p:txBody>
          <a:bodyPr/>
          <a:lstStyle/>
          <a:p>
            <a:r>
              <a:rPr lang="zh-CN" altLang="en-US" sz="6800" dirty="0">
                <a:latin typeface="+mj-ea"/>
              </a:rPr>
              <a:t>演讲、电子邮件、微信</a:t>
            </a:r>
            <a:endParaRPr lang="pl-PL" sz="6800" dirty="0">
              <a:latin typeface="+mj-ea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BACA5C-9484-6566-0C07-E0D9220C5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219" y="5194771"/>
            <a:ext cx="4496398" cy="430526"/>
          </a:xfrm>
        </p:spPr>
        <p:txBody>
          <a:bodyPr>
            <a:normAutofit lnSpcReduction="10000"/>
          </a:bodyPr>
          <a:lstStyle/>
          <a:p>
            <a:r>
              <a:rPr lang="pl-PL" dirty="0" err="1"/>
              <a:t>泊语丰</a:t>
            </a:r>
            <a:r>
              <a:rPr lang="en-US" dirty="0"/>
              <a:t> </a:t>
            </a:r>
            <a:r>
              <a:rPr lang="en-US" altLang="zh-CN" dirty="0" err="1"/>
              <a:t>Martyna</a:t>
            </a:r>
            <a:r>
              <a:rPr lang="en-US" altLang="zh-CN" dirty="0"/>
              <a:t> </a:t>
            </a:r>
            <a:r>
              <a:rPr lang="en-US" altLang="zh-CN" dirty="0" err="1"/>
              <a:t>Bojarczuk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705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94FC6C96-E472-814E-F991-6DAA0C9B1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231" y="1205072"/>
            <a:ext cx="6257538" cy="4197991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5F14E4D-292D-DD67-51CA-FE7E55820232}"/>
              </a:ext>
            </a:extLst>
          </p:cNvPr>
          <p:cNvSpPr txBox="1"/>
          <p:nvPr/>
        </p:nvSpPr>
        <p:spPr>
          <a:xfrm>
            <a:off x="3275216" y="2069869"/>
            <a:ext cx="1363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pl-PL" sz="1200" dirty="0"/>
              <a:t>你好</a:t>
            </a:r>
            <a:r>
              <a:rPr lang="pl-PL" altLang="zh-CN" sz="1200" dirty="0"/>
              <a:t>/</a:t>
            </a:r>
            <a:r>
              <a:rPr lang="zh-CN" altLang="en-US" sz="1200" dirty="0"/>
              <a:t>您好</a:t>
            </a:r>
            <a:endParaRPr lang="pl-PL" sz="12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F85A23E-B123-947D-F547-EF9EC445F27E}"/>
              </a:ext>
            </a:extLst>
          </p:cNvPr>
          <p:cNvSpPr txBox="1"/>
          <p:nvPr/>
        </p:nvSpPr>
        <p:spPr>
          <a:xfrm>
            <a:off x="3956859" y="4663441"/>
            <a:ext cx="103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/>
              <a:t>祝好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47931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7CDB2C-73DD-F07C-4AE7-8862508E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970" y="2950097"/>
            <a:ext cx="6188529" cy="957805"/>
          </a:xfrm>
        </p:spPr>
        <p:txBody>
          <a:bodyPr anchor="ctr"/>
          <a:lstStyle/>
          <a:p>
            <a:pPr algn="ctr"/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微信</a:t>
            </a:r>
            <a:endParaRPr lang="pl-PL" dirty="0"/>
          </a:p>
        </p:txBody>
      </p:sp>
      <p:pic>
        <p:nvPicPr>
          <p:cNvPr id="5" name="Symbol zastępczy zawartości 4" descr="Obraz zawierający clipart, ilustracja, kreskówka, sztuka&#10;&#10;Opis wygenerowany automatycznie">
            <a:extLst>
              <a:ext uri="{FF2B5EF4-FFF2-40B4-BE49-F238E27FC236}">
                <a16:creationId xmlns:a16="http://schemas.microsoft.com/office/drawing/2014/main" id="{D0928D49-ABCC-A0DD-B6EA-330C35E38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667" r="93333">
                        <a14:foregroundMark x1="7500" y1="44167" x2="6944" y2="38056"/>
                        <a14:foregroundMark x1="89444" y1="47778" x2="93333" y2="59167"/>
                        <a14:foregroundMark x1="93333" y1="59167" x2="90556" y2="69444"/>
                        <a14:foregroundMark x1="57500" y1="55833" x2="57500" y2="54444"/>
                        <a14:foregroundMark x1="75000" y1="54722" x2="76944" y2="5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757" y="1428749"/>
            <a:ext cx="4000500" cy="4000500"/>
          </a:xfrm>
        </p:spPr>
      </p:pic>
    </p:spTree>
    <p:extLst>
      <p:ext uri="{BB962C8B-B14F-4D97-AF65-F5344CB8AC3E}">
        <p14:creationId xmlns:p14="http://schemas.microsoft.com/office/powerpoint/2010/main" val="100300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D86BEE-2DF0-C222-FA70-BF3F8FF2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55431"/>
          </a:xfrm>
        </p:spPr>
        <p:txBody>
          <a:bodyPr anchor="ctr"/>
          <a:lstStyle/>
          <a:p>
            <a:pPr algn="ctr"/>
            <a:r>
              <a:rPr lang="pl-PL" dirty="0" err="1"/>
              <a:t>怎么用微信聊天</a:t>
            </a:r>
            <a:r>
              <a:rPr lang="zh-CN" altLang="en-US" dirty="0"/>
              <a:t>？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B256BA-A3C1-CBE7-8B5A-A85585F97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63969"/>
            <a:ext cx="9601200" cy="40034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pl-PL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你好</a:t>
            </a:r>
            <a:r>
              <a:rPr lang="pl-PL" altLang="zh-CN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(</a:t>
            </a:r>
            <a:r>
              <a:rPr lang="zh-CN" altLang="pl-PL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您好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）、嗨、哈喽 </a:t>
            </a:r>
            <a:endParaRPr lang="en-US" altLang="zh-CN" sz="24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你在干嘛？、干嘛？（中国人一般不会立刻切入正题）</a:t>
            </a:r>
            <a:endParaRPr lang="en-US" altLang="zh-CN" sz="24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666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（牛牛牛；六六大顺）</a:t>
            </a:r>
            <a:endParaRPr lang="pl-PL" altLang="zh-CN" sz="24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/>
          </a:p>
        </p:txBody>
      </p:sp>
      <p:pic>
        <p:nvPicPr>
          <p:cNvPr id="7" name="Obraz 6" descr="Obraz zawierający uśmieszek, emotikona, żółty, uśmiech&#10;&#10;Opis wygenerowany automatycznie">
            <a:extLst>
              <a:ext uri="{FF2B5EF4-FFF2-40B4-BE49-F238E27FC236}">
                <a16:creationId xmlns:a16="http://schemas.microsoft.com/office/drawing/2014/main" id="{6BC2174A-265C-76A8-DE08-8BD636289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00400"/>
            <a:ext cx="5162550" cy="3337508"/>
          </a:xfrm>
          <a:prstGeom prst="rect">
            <a:avLst/>
          </a:prstGeom>
        </p:spPr>
      </p:pic>
      <p:sp>
        <p:nvSpPr>
          <p:cNvPr id="11" name="Owal 10">
            <a:extLst>
              <a:ext uri="{FF2B5EF4-FFF2-40B4-BE49-F238E27FC236}">
                <a16:creationId xmlns:a16="http://schemas.microsoft.com/office/drawing/2014/main" id="{2F10405D-CCD1-5804-FBF2-1FF8071D257E}"/>
              </a:ext>
            </a:extLst>
          </p:cNvPr>
          <p:cNvSpPr/>
          <p:nvPr/>
        </p:nvSpPr>
        <p:spPr>
          <a:xfrm>
            <a:off x="7558089" y="4411954"/>
            <a:ext cx="914400" cy="9144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23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, zrzut ekranu, emotikona, Czcionka&#10;&#10;Opis wygenerowany automatycznie">
            <a:extLst>
              <a:ext uri="{FF2B5EF4-FFF2-40B4-BE49-F238E27FC236}">
                <a16:creationId xmlns:a16="http://schemas.microsoft.com/office/drawing/2014/main" id="{AE54F593-AD85-FF74-99EB-1F67B2F56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889000"/>
            <a:ext cx="5080000" cy="508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95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zrzut ekranu, kreskówka, plakat&#10;&#10;Opis wygenerowany automatycznie">
            <a:extLst>
              <a:ext uri="{FF2B5EF4-FFF2-40B4-BE49-F238E27FC236}">
                <a16:creationId xmlns:a16="http://schemas.microsoft.com/office/drawing/2014/main" id="{E4F65B22-4A68-8803-510B-F8C6B9535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871" y="821871"/>
            <a:ext cx="5214257" cy="52142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109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7A2E79-E043-4C08-12A8-6304EA95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5813"/>
          </a:xfrm>
        </p:spPr>
        <p:txBody>
          <a:bodyPr/>
          <a:lstStyle/>
          <a:p>
            <a:pPr algn="ctr"/>
            <a:r>
              <a:rPr lang="pl-PL" dirty="0" err="1"/>
              <a:t>网聊经常用的语气词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54BB640-0D33-428E-31DF-76829BCC5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088" y="1471613"/>
            <a:ext cx="2471737" cy="51292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嗯嗯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（知道了）</a:t>
            </a:r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哈哈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（大笑）</a:t>
            </a:r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嘿嘿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</a:t>
            </a:r>
            <a:r>
              <a:rPr lang="zh-TW" altLang="en-US" b="0" i="0" u="none" strike="noStrike" dirty="0">
                <a:solidFill>
                  <a:srgbClr val="333333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奸笑</a:t>
            </a:r>
            <a:r>
              <a:rPr lang="zh-CN" altLang="en-US" b="1" i="0" u="none" strike="noStrike" dirty="0">
                <a:solidFill>
                  <a:srgbClr val="333333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呵呵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</a:t>
            </a:r>
            <a:r>
              <a:rPr lang="zh-TW" altLang="en-US" b="0" i="0" u="none" strike="noStrike" dirty="0">
                <a:solidFill>
                  <a:srgbClr val="333333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傻笑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好吧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（行，可以）</a:t>
            </a:r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哦哦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（我理解）</a:t>
            </a:r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卧槽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</a:t>
            </a:r>
            <a:r>
              <a:rPr lang="zh-TW" altLang="en-US" b="0" i="0" u="none" strike="noStrike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愤怒、惊叹、轻蔑、惊吓、疑惑</a:t>
            </a:r>
            <a:r>
              <a:rPr lang="zh-CN" altLang="en-US" b="0" i="0" u="none" strike="noStrike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  <a:endParaRPr lang="pl-PL" dirty="0">
              <a:solidFill>
                <a:schemeClr val="tx1"/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BEED525-2145-CFB3-A56D-F740F01BBA9F}"/>
              </a:ext>
            </a:extLst>
          </p:cNvPr>
          <p:cNvSpPr txBox="1"/>
          <p:nvPr/>
        </p:nvSpPr>
        <p:spPr>
          <a:xfrm>
            <a:off x="7355680" y="1365756"/>
            <a:ext cx="3617120" cy="492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没得</a:t>
            </a:r>
            <a:r>
              <a:rPr lang="zh-CN" altLang="en-US" sz="2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</a:t>
            </a:r>
            <a:r>
              <a:rPr lang="zh-TW" altLang="en-US" sz="2000" b="0" i="0" u="none" strike="noStrike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没有、无</a:t>
            </a:r>
            <a:r>
              <a:rPr lang="zh-CN" altLang="en-US" sz="2000" b="0" i="0" u="none" strike="noStrike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  <a:endParaRPr lang="pl-PL" sz="2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呃呃</a:t>
            </a:r>
            <a:r>
              <a:rPr lang="zh-CN" altLang="en-US" sz="2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</a:t>
            </a:r>
            <a:r>
              <a:rPr lang="zh-TW" altLang="en-US" sz="2000" b="0" i="0" u="none" strike="noStrike" dirty="0">
                <a:solidFill>
                  <a:srgbClr val="333333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笑声</a:t>
            </a:r>
            <a:r>
              <a:rPr lang="zh-CN" altLang="en-US" sz="2000" b="0" i="0" u="none" strike="noStrike" dirty="0">
                <a:solidFill>
                  <a:srgbClr val="333333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，无语，害羞）</a:t>
            </a:r>
            <a:endParaRPr lang="pl-PL" sz="2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嗯呢</a:t>
            </a:r>
            <a:r>
              <a:rPr lang="zh-CN" altLang="en-US" sz="2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（是，我同意）</a:t>
            </a:r>
            <a:endParaRPr lang="en-US" sz="2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么么哒</a:t>
            </a:r>
            <a:r>
              <a:rPr lang="zh-CN" altLang="en-US" sz="2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（亲亲）</a:t>
            </a:r>
            <a:endParaRPr lang="en-US" altLang="zh-CN" sz="2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嘻嘻</a:t>
            </a:r>
            <a:r>
              <a:rPr lang="zh-CN" altLang="en-US" sz="2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（高兴，愉快的心情，以你聊天很开心）</a:t>
            </a:r>
            <a:endParaRPr lang="pl-PL" sz="2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恩恩</a:t>
            </a:r>
            <a:r>
              <a:rPr lang="zh-CN" altLang="en-US" sz="2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（是的，好的）</a:t>
            </a:r>
            <a:endParaRPr lang="en-US" altLang="zh-CN" sz="2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200000"/>
              </a:lnSpc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988350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EA8B15-31CB-B93A-ABDB-5CE4F04B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40040"/>
            <a:ext cx="9601200" cy="838200"/>
          </a:xfrm>
        </p:spPr>
        <p:txBody>
          <a:bodyPr anchor="ctr"/>
          <a:lstStyle/>
          <a:p>
            <a:pPr algn="ctr"/>
            <a:r>
              <a:rPr lang="pl-PL" dirty="0" err="1"/>
              <a:t>表情包</a:t>
            </a:r>
            <a:endParaRPr lang="pl-PL" dirty="0"/>
          </a:p>
        </p:txBody>
      </p:sp>
      <p:pic>
        <p:nvPicPr>
          <p:cNvPr id="5" name="Obraz 4" descr="Obraz zawierający Ludzka twarz, małe dziecko, tekst, dziecko&#10;&#10;Opis wygenerowany automatycznie">
            <a:extLst>
              <a:ext uri="{FF2B5EF4-FFF2-40B4-BE49-F238E27FC236}">
                <a16:creationId xmlns:a16="http://schemas.microsoft.com/office/drawing/2014/main" id="{E716853F-60F3-8B79-1925-B8031E44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69420"/>
            <a:ext cx="2574800" cy="2581835"/>
          </a:xfrm>
          <a:prstGeom prst="rect">
            <a:avLst/>
          </a:prstGeom>
        </p:spPr>
      </p:pic>
      <p:pic>
        <p:nvPicPr>
          <p:cNvPr id="7" name="Obraz 6" descr="Obraz zawierający osoba, Akcesoria modowe, Ludzka twarz, w pomieszczeniu&#10;&#10;Opis wygenerowany automatycznie">
            <a:extLst>
              <a:ext uri="{FF2B5EF4-FFF2-40B4-BE49-F238E27FC236}">
                <a16:creationId xmlns:a16="http://schemas.microsoft.com/office/drawing/2014/main" id="{2332C531-3DEC-B057-35ED-598FF23A3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060" y="1012917"/>
            <a:ext cx="2262677" cy="2273300"/>
          </a:xfrm>
          <a:prstGeom prst="rect">
            <a:avLst/>
          </a:prstGeom>
        </p:spPr>
      </p:pic>
      <p:pic>
        <p:nvPicPr>
          <p:cNvPr id="9" name="Obraz 8" descr="Obraz zawierający Małe i średnie samochody, w pomieszczeniu, Kotowate, stół&#10;&#10;Opis wygenerowany automatycznie">
            <a:extLst>
              <a:ext uri="{FF2B5EF4-FFF2-40B4-BE49-F238E27FC236}">
                <a16:creationId xmlns:a16="http://schemas.microsoft.com/office/drawing/2014/main" id="{E7B9A8B1-21B0-1FF3-4D65-120BFCEBB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463" y="4360770"/>
            <a:ext cx="2273300" cy="2273300"/>
          </a:xfrm>
          <a:prstGeom prst="rect">
            <a:avLst/>
          </a:prstGeom>
        </p:spPr>
      </p:pic>
      <p:pic>
        <p:nvPicPr>
          <p:cNvPr id="11" name="Obraz 10" descr="Obraz zawierający osoba, Ludzka twarz, uśmiech, małe dziecko&#10;&#10;Opis wygenerowany automatycznie">
            <a:extLst>
              <a:ext uri="{FF2B5EF4-FFF2-40B4-BE49-F238E27FC236}">
                <a16:creationId xmlns:a16="http://schemas.microsoft.com/office/drawing/2014/main" id="{8FE6E891-8A4B-A9CF-CB99-1E2BF5FF3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431" y="2465295"/>
            <a:ext cx="1707776" cy="1707776"/>
          </a:xfrm>
          <a:prstGeom prst="rect">
            <a:avLst/>
          </a:prstGeom>
        </p:spPr>
      </p:pic>
      <p:pic>
        <p:nvPicPr>
          <p:cNvPr id="13" name="Obraz 12" descr="Obraz zawierający pies, zwierzę domowe, Rasa psa, szczeniak&#10;&#10;Opis wygenerowany automatycznie">
            <a:extLst>
              <a:ext uri="{FF2B5EF4-FFF2-40B4-BE49-F238E27FC236}">
                <a16:creationId xmlns:a16="http://schemas.microsoft.com/office/drawing/2014/main" id="{8EBF17F2-E150-1D0D-9433-FFCD80000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8898" y="3875903"/>
            <a:ext cx="2387600" cy="2273300"/>
          </a:xfrm>
          <a:prstGeom prst="rect">
            <a:avLst/>
          </a:prstGeom>
        </p:spPr>
      </p:pic>
      <p:pic>
        <p:nvPicPr>
          <p:cNvPr id="15" name="Obraz 14" descr="Obraz zawierający ssak, kot, kot domowy, Małe i średnie samochody&#10;&#10;Opis wygenerowany automatycznie">
            <a:extLst>
              <a:ext uri="{FF2B5EF4-FFF2-40B4-BE49-F238E27FC236}">
                <a16:creationId xmlns:a16="http://schemas.microsoft.com/office/drawing/2014/main" id="{7AA13A7D-B0A2-38FB-C28D-1B761200FA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635" y="3770087"/>
            <a:ext cx="2193365" cy="2111260"/>
          </a:xfrm>
          <a:prstGeom prst="rect">
            <a:avLst/>
          </a:prstGeom>
        </p:spPr>
      </p:pic>
      <p:pic>
        <p:nvPicPr>
          <p:cNvPr id="17" name="Obraz 16" descr="Obraz zawierający husky, zwierzę domowe, osoba, Pies zaprzęgowy&#10;&#10;Opis wygenerowany automatycznie">
            <a:extLst>
              <a:ext uri="{FF2B5EF4-FFF2-40B4-BE49-F238E27FC236}">
                <a16:creationId xmlns:a16="http://schemas.microsoft.com/office/drawing/2014/main" id="{8FD07413-9626-BB52-85E1-870772FE7E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6102" y="1305816"/>
            <a:ext cx="2791685" cy="2740246"/>
          </a:xfrm>
          <a:prstGeom prst="rect">
            <a:avLst/>
          </a:prstGeom>
        </p:spPr>
      </p:pic>
      <p:pic>
        <p:nvPicPr>
          <p:cNvPr id="19" name="Obraz 18" descr="Obraz zawierający clipart, rysowanie, kreskówka, szkic&#10;&#10;Opis wygenerowany automatycznie">
            <a:extLst>
              <a:ext uri="{FF2B5EF4-FFF2-40B4-BE49-F238E27FC236}">
                <a16:creationId xmlns:a16="http://schemas.microsoft.com/office/drawing/2014/main" id="{895C6000-6953-98F7-C119-32E9726225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8545" y="4471988"/>
            <a:ext cx="1900511" cy="2168479"/>
          </a:xfrm>
          <a:prstGeom prst="rect">
            <a:avLst/>
          </a:prstGeom>
        </p:spPr>
      </p:pic>
      <p:pic>
        <p:nvPicPr>
          <p:cNvPr id="21" name="Obraz 20" descr="Obraz zawierający ssak, Małe i średnie samochody, kot, kot domowy&#10;&#10;Opis wygenerowany automatycznie">
            <a:extLst>
              <a:ext uri="{FF2B5EF4-FFF2-40B4-BE49-F238E27FC236}">
                <a16:creationId xmlns:a16="http://schemas.microsoft.com/office/drawing/2014/main" id="{D0225FD8-5677-9693-EE54-1BB64DCE0B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8431" y="183356"/>
            <a:ext cx="1859515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1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57E4E4-A2C4-FB56-D16B-27969EFC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2143125" cy="771525"/>
          </a:xfrm>
        </p:spPr>
        <p:txBody>
          <a:bodyPr>
            <a:noAutofit/>
          </a:bodyPr>
          <a:lstStyle/>
          <a:p>
            <a:r>
              <a:rPr lang="pl-PL" sz="5400" dirty="0" err="1"/>
              <a:t>Menti</a:t>
            </a:r>
            <a:endParaRPr lang="pl-PL" sz="5400" dirty="0"/>
          </a:p>
        </p:txBody>
      </p:sp>
      <p:pic>
        <p:nvPicPr>
          <p:cNvPr id="7" name="Obraz 6" descr="Obraz zawierający tekst, ssak, zwierzę domowe, pies&#10;&#10;Opis wygenerowany automatycznie">
            <a:extLst>
              <a:ext uri="{FF2B5EF4-FFF2-40B4-BE49-F238E27FC236}">
                <a16:creationId xmlns:a16="http://schemas.microsoft.com/office/drawing/2014/main" id="{3F994F3B-F178-3A1B-6226-4504199F9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942976"/>
            <a:ext cx="5262562" cy="526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Obraz zawierający wzór, piksel, design&#10;&#10;Opis wygenerowany automatycznie">
            <a:extLst>
              <a:ext uri="{FF2B5EF4-FFF2-40B4-BE49-F238E27FC236}">
                <a16:creationId xmlns:a16="http://schemas.microsoft.com/office/drawing/2014/main" id="{48439E5F-AB62-3A9E-B4B2-E032B8C90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608" y="2278009"/>
            <a:ext cx="1934396" cy="193439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1C2B41B-F441-A98D-DCD9-3034876777D8}"/>
              </a:ext>
            </a:extLst>
          </p:cNvPr>
          <p:cNvSpPr txBox="1"/>
          <p:nvPr/>
        </p:nvSpPr>
        <p:spPr>
          <a:xfrm>
            <a:off x="1371600" y="2383433"/>
            <a:ext cx="3913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PingFang TC" panose="020B0400000000000000" pitchFamily="34" charset="-120"/>
                <a:ea typeface="PingFang TC" panose="020B0400000000000000" pitchFamily="34" charset="-120"/>
                <a:hlinkClick r:id="rId4"/>
              </a:rPr>
              <a:t>www.menti.com</a:t>
            </a:r>
            <a:endParaRPr lang="pl-PL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3B1C470-18BD-55FC-092D-93C98EFE04D9}"/>
              </a:ext>
            </a:extLst>
          </p:cNvPr>
          <p:cNvSpPr txBox="1"/>
          <p:nvPr/>
        </p:nvSpPr>
        <p:spPr>
          <a:xfrm>
            <a:off x="2640458" y="3245207"/>
            <a:ext cx="279800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latin typeface="PingFang TC" panose="020B0400000000000000" pitchFamily="34" charset="-120"/>
                <a:ea typeface="PingFang TC" panose="020B0400000000000000" pitchFamily="34" charset="-120"/>
              </a:rPr>
              <a:t>7144421</a:t>
            </a:r>
          </a:p>
        </p:txBody>
      </p:sp>
    </p:spTree>
    <p:extLst>
      <p:ext uri="{BB962C8B-B14F-4D97-AF65-F5344CB8AC3E}">
        <p14:creationId xmlns:p14="http://schemas.microsoft.com/office/powerpoint/2010/main" val="27307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3A452-B753-8278-7EB8-0FCE41D63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2260"/>
          </a:xfrm>
        </p:spPr>
        <p:txBody>
          <a:bodyPr/>
          <a:lstStyle/>
          <a:p>
            <a:r>
              <a:rPr lang="pl-PL" dirty="0" err="1"/>
              <a:t>参考资料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1A71CC-35AC-BDE6-C13C-EA4A533E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1522"/>
            <a:ext cx="9601200" cy="4135877"/>
          </a:xfrm>
        </p:spPr>
        <p:txBody>
          <a:bodyPr/>
          <a:lstStyle/>
          <a:p>
            <a:r>
              <a:rPr lang="pl-PL" u="sng" dirty="0">
                <a:solidFill>
                  <a:srgbClr val="000000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hlinkClick r:id="rId2"/>
              </a:rPr>
              <a:t>https://zhuanlan.zhihu.com/p/149944645</a:t>
            </a:r>
            <a:endParaRPr lang="pl-PL" dirty="0">
              <a:solidFill>
                <a:srgbClr val="000000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pl-PL" u="sng" dirty="0">
                <a:solidFill>
                  <a:srgbClr val="000000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hlinkClick r:id="rId3"/>
              </a:rPr>
              <a:t>https://zh.wikihow.com/</a:t>
            </a:r>
            <a:r>
              <a:rPr lang="zh-TW" altLang="en-US" u="sng" dirty="0">
                <a:solidFill>
                  <a:srgbClr val="000000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hlinkClick r:id="rId3"/>
              </a:rPr>
              <a:t>准备并做演讲</a:t>
            </a:r>
            <a:endParaRPr lang="zh-TW" altLang="en-US" dirty="0">
              <a:solidFill>
                <a:srgbClr val="000000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pl-PL" u="sng" dirty="0">
                <a:solidFill>
                  <a:srgbClr val="000000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hlinkClick r:id="rId4"/>
              </a:rPr>
              <a:t>https://www.sohu.com/a/363641661_120270974</a:t>
            </a:r>
            <a:r>
              <a:rPr lang="pl-PL" dirty="0">
                <a:solidFill>
                  <a:srgbClr val="000000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 </a:t>
            </a:r>
          </a:p>
          <a:p>
            <a:r>
              <a:rPr lang="pl-PL" u="sng" dirty="0">
                <a:solidFill>
                  <a:srgbClr val="000000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hlinkClick r:id="rId5"/>
              </a:rPr>
              <a:t>https://sparkmailapp.com/zh/chinese-format-email-template</a:t>
            </a:r>
            <a:endParaRPr lang="pl-PL" dirty="0">
              <a:solidFill>
                <a:srgbClr val="000000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  <a:hlinkClick r:id="rId6"/>
              </a:rPr>
              <a:t>https</a:t>
            </a:r>
            <a:r>
              <a:rPr lang="pl-PL" dirty="0">
                <a:latin typeface="PingFang TC" panose="020B0400000000000000" pitchFamily="34" charset="-120"/>
                <a:ea typeface="PingFang TC" panose="020B0400000000000000" pitchFamily="34" charset="-120"/>
                <a:hlinkClick r:id="rId6"/>
              </a:rPr>
              <a:t>://</a:t>
            </a: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  <a:hlinkClick r:id="rId6"/>
              </a:rPr>
              <a:t>zh.wikihow.com</a:t>
            </a:r>
            <a:r>
              <a:rPr lang="pl-PL" dirty="0">
                <a:latin typeface="PingFang TC" panose="020B0400000000000000" pitchFamily="34" charset="-120"/>
                <a:ea typeface="PingFang TC" panose="020B0400000000000000" pitchFamily="34" charset="-120"/>
                <a:hlinkClick r:id="rId6"/>
              </a:rPr>
              <a:t>/</a:t>
            </a:r>
            <a:r>
              <a:rPr lang="zh-TW" altLang="en-US" dirty="0">
                <a:latin typeface="PingFang TC" panose="020B0400000000000000" pitchFamily="34" charset="-120"/>
                <a:ea typeface="PingFang TC" panose="020B0400000000000000" pitchFamily="34" charset="-120"/>
                <a:hlinkClick r:id="rId6"/>
              </a:rPr>
              <a:t>写一封正式的邮件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TW" dirty="0">
                <a:latin typeface="PingFang TC" panose="020B0400000000000000" pitchFamily="34" charset="-120"/>
                <a:ea typeface="PingFang TC" panose="020B0400000000000000" pitchFamily="34" charset="-120"/>
                <a:hlinkClick r:id="rId7"/>
              </a:rPr>
              <a:t>https://jingyan.baidu.com/article/b7001fe17d4cac0e7282dde5.html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TW" dirty="0">
                <a:latin typeface="PingFang TC" panose="020B0400000000000000" pitchFamily="34" charset="-120"/>
                <a:ea typeface="PingFang TC" panose="020B0400000000000000" pitchFamily="34" charset="-120"/>
                <a:hlinkClick r:id="rId8"/>
              </a:rPr>
              <a:t>https://www.thatsmandarin.com/chinese-slang/essential-phrases-for-wechat-conversations/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TW" dirty="0">
                <a:latin typeface="PingFang TC" panose="020B0400000000000000" pitchFamily="34" charset="-120"/>
                <a:ea typeface="PingFang TC" panose="020B0400000000000000" pitchFamily="34" charset="-120"/>
                <a:hlinkClick r:id="rId9"/>
              </a:rPr>
              <a:t>https://www.sohu.com/a/51728656_349192#google_vignette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endParaRPr lang="en-US" altLang="zh-TW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496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4B1FEE-8B07-A0F6-6046-35E33481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700" y="3084691"/>
            <a:ext cx="6335486" cy="1013908"/>
          </a:xfrm>
        </p:spPr>
        <p:txBody>
          <a:bodyPr anchor="ctr">
            <a:normAutofit/>
          </a:bodyPr>
          <a:lstStyle/>
          <a:p>
            <a:pPr algn="ctr"/>
            <a:r>
              <a:rPr lang="pl-PL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演讲</a:t>
            </a:r>
            <a:endParaRPr lang="pl-P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" name="Symbol zastępczy zawartości 4" descr="Obraz zawierający clipart, Grafika, biały, design&#10;&#10;Opis wygenerowany automatycznie">
            <a:extLst>
              <a:ext uri="{FF2B5EF4-FFF2-40B4-BE49-F238E27FC236}">
                <a16:creationId xmlns:a16="http://schemas.microsoft.com/office/drawing/2014/main" id="{245B2829-181D-93F4-8431-218E3AFFF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82" b="89456" l="7326" r="94070">
                        <a14:foregroundMark x1="35233" y1="22752" x2="35233" y2="22752"/>
                        <a14:foregroundMark x1="37326" y1="22420" x2="36047" y2="22198"/>
                        <a14:foregroundMark x1="39767" y1="19867" x2="30930" y2="29079"/>
                        <a14:foregroundMark x1="30930" y1="29079" x2="38721" y2="19867"/>
                        <a14:foregroundMark x1="38721" y1="19867" x2="29535" y2="19645"/>
                        <a14:foregroundMark x1="28140" y1="18868" x2="39302" y2="14428"/>
                        <a14:foregroundMark x1="39302" y1="14428" x2="46047" y2="24306"/>
                        <a14:foregroundMark x1="46047" y1="24306" x2="36977" y2="32741"/>
                        <a14:foregroundMark x1="36977" y1="32741" x2="26977" y2="24417"/>
                        <a14:foregroundMark x1="26977" y1="24417" x2="30349" y2="16204"/>
                        <a14:foregroundMark x1="81628" y1="12653" x2="66512" y2="11099"/>
                        <a14:foregroundMark x1="66512" y1="11099" x2="59767" y2="21310"/>
                        <a14:foregroundMark x1="59767" y1="21310" x2="68294" y2="29448"/>
                        <a14:foregroundMark x1="69419" y1="30522" x2="82907" y2="28857"/>
                        <a14:foregroundMark x1="82907" y1="28857" x2="88140" y2="18091"/>
                        <a14:foregroundMark x1="88140" y1="18091" x2="75814" y2="8435"/>
                        <a14:foregroundMark x1="75814" y1="8435" x2="66901" y2="6872"/>
                        <a14:foregroundMark x1="40116" y1="82131" x2="26279" y2="79245"/>
                        <a14:foregroundMark x1="26279" y1="79245" x2="47209" y2="75250"/>
                        <a14:foregroundMark x1="47209" y1="75250" x2="61887" y2="76751"/>
                        <a14:foregroundMark x1="61585" y1="78378" x2="50930" y2="86570"/>
                        <a14:foregroundMark x1="50930" y1="86570" x2="32558" y2="85128"/>
                        <a14:foregroundMark x1="8016" y1="58764" x2="9767" y2="50166"/>
                        <a14:foregroundMark x1="8001" y1="58841" x2="8058" y2="58560"/>
                        <a14:foregroundMark x1="7326" y1="62153" x2="7413" y2="61725"/>
                        <a14:foregroundMark x1="9767" y1="50166" x2="15814" y2="39068"/>
                        <a14:foregroundMark x1="15814" y1="39068" x2="16512" y2="38402"/>
                        <a14:foregroundMark x1="60290" y1="44182" x2="62674" y2="47170"/>
                        <a14:foregroundMark x1="54884" y1="37403" x2="59784" y2="43547"/>
                        <a14:foregroundMark x1="65498" y1="59527" x2="65660" y2="60238"/>
                        <a14:foregroundMark x1="62674" y1="47170" x2="65007" y2="57378"/>
                        <a14:foregroundMark x1="92674" y1="12986" x2="94070" y2="24528"/>
                        <a14:foregroundMark x1="94070" y1="24528" x2="93256" y2="25083"/>
                        <a14:foregroundMark x1="67209" y1="8435" x2="65116" y2="7103"/>
                        <a14:foregroundMark x1="69302" y1="28302" x2="69535" y2="29523"/>
                        <a14:foregroundMark x1="67442" y1="5882" x2="65116" y2="6992"/>
                        <a14:foregroundMark x1="64535" y1="58380" x2="65233" y2="58713"/>
                        <a14:foregroundMark x1="65000" y1="58269" x2="65465" y2="61043"/>
                        <a14:foregroundMark x1="70698" y1="30078" x2="68256" y2="29967"/>
                        <a14:foregroundMark x1="64884" y1="59378" x2="65814" y2="58491"/>
                        <a14:foregroundMark x1="65000" y1="60377" x2="65000" y2="62153"/>
                        <a14:backgroundMark x1="18488" y1="32519" x2="20930" y2="31743"/>
                        <a14:backgroundMark x1="9535" y1="26526" x2="12558" y2="22420"/>
                        <a14:backgroundMark x1="55465" y1="30744" x2="52791" y2="27081"/>
                        <a14:backgroundMark x1="11744" y1="21199" x2="11395" y2="26526"/>
                        <a14:backgroundMark x1="9767" y1="27858" x2="8140" y2="28413"/>
                        <a14:backgroundMark x1="7907" y1="28080" x2="10116" y2="26082"/>
                        <a14:backgroundMark x1="11977" y1="25749" x2="9302" y2="29190"/>
                        <a14:backgroundMark x1="6860" y1="59711" x2="7442" y2="59600"/>
                        <a14:backgroundMark x1="7558" y1="59822" x2="8372" y2="58935"/>
                        <a14:backgroundMark x1="7907" y1="59046" x2="8953" y2="53274"/>
                        <a14:backgroundMark x1="7907" y1="58824" x2="7326" y2="61709"/>
                        <a14:backgroundMark x1="53837" y1="36848" x2="55000" y2="37403"/>
                        <a14:backgroundMark x1="59070" y1="44617" x2="60000" y2="44617"/>
                        <a14:backgroundMark x1="64651" y1="6881" x2="64651" y2="6326"/>
                        <a14:backgroundMark x1="63140" y1="76582" x2="63372" y2="781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5564" y="1186536"/>
            <a:ext cx="4814871" cy="5038819"/>
          </a:xfrm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272DCE0-A74A-3B87-1EAF-5C4826D64603}"/>
              </a:ext>
            </a:extLst>
          </p:cNvPr>
          <p:cNvSpPr txBox="1"/>
          <p:nvPr/>
        </p:nvSpPr>
        <p:spPr>
          <a:xfrm>
            <a:off x="4123871" y="1700655"/>
            <a:ext cx="1803400" cy="869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pl-PL" dirty="0">
                <a:solidFill>
                  <a:schemeClr val="bg1"/>
                </a:solidFill>
                <a:latin typeface="+mj-lt"/>
              </a:rPr>
              <a:t>女士们</a:t>
            </a:r>
            <a:r>
              <a:rPr lang="zh-CN" altLang="en-US" dirty="0">
                <a:solidFill>
                  <a:schemeClr val="bg1"/>
                </a:solidFill>
                <a:latin typeface="+mj-lt"/>
              </a:rPr>
              <a:t>，先生们，大家好！</a:t>
            </a:r>
            <a:endParaRPr lang="pl-P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915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A696FC-5DB5-77B0-9FDE-7CECF38A1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193701"/>
            <a:ext cx="9832694" cy="485253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zh-TW" altLang="en-US" sz="1700" b="1" dirty="0">
                <a:solidFill>
                  <a:srgbClr val="000000"/>
                </a:solidFill>
                <a:effectLst/>
                <a:ea typeface="PingFang TC" panose="020B0400000000000000" pitchFamily="34" charset="-120"/>
              </a:rPr>
              <a:t>演讲种类和演讲场合</a:t>
            </a:r>
            <a:br>
              <a:rPr lang="en-US" altLang="zh-TW" sz="1700" dirty="0">
                <a:solidFill>
                  <a:srgbClr val="000000"/>
                </a:solidFill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演讲可以分为两大类：</a:t>
            </a: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备稿演讲</a:t>
            </a:r>
            <a:r>
              <a:rPr lang="zh-CN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（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准备的</a:t>
            </a:r>
            <a:r>
              <a:rPr lang="zh-CN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）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和</a:t>
            </a:r>
            <a:r>
              <a:rPr lang="zh-CN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 </a:t>
            </a: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即兴演讲</a:t>
            </a:r>
            <a:r>
              <a:rPr lang="zh-CN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（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无准备的</a:t>
            </a:r>
            <a:r>
              <a:rPr lang="zh-CN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）。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 </a:t>
            </a:r>
            <a:br>
              <a:rPr lang="en-US" altLang="zh-TW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我们在准备演讲时要注意根据场合来选择合适的演讲风格</a:t>
            </a:r>
            <a:r>
              <a:rPr lang="zh-CN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。</a:t>
            </a:r>
            <a:endParaRPr lang="en-US" altLang="zh-CN" sz="1700" dirty="0">
              <a:solidFill>
                <a:srgbClr val="131518"/>
              </a:solidFill>
              <a:effectLst/>
              <a:ea typeface="PingFang TC" panose="020B0400000000000000" pitchFamily="34" charset="-120"/>
            </a:endParaRPr>
          </a:p>
          <a:p>
            <a:pPr marL="457200" indent="-457200">
              <a:lnSpc>
                <a:spcPct val="120000"/>
              </a:lnSpc>
              <a:buFont typeface="Franklin Gothic Book" panose="020B0503020102020204" pitchFamily="34" charset="0"/>
              <a:buAutoNum type="arabicPeriod"/>
            </a:pP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准备演讲提纲</a:t>
            </a:r>
            <a:br>
              <a:rPr lang="en-US" altLang="zh-TW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逐字稿</a:t>
            </a:r>
            <a:r>
              <a:rPr lang="zh-CN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：</a:t>
            </a:r>
            <a:r>
              <a:rPr lang="zh-CN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 </a:t>
            </a:r>
            <a:r>
              <a:rPr lang="zh-CN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一种稿子的方式，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 把自己要说的话</a:t>
            </a:r>
            <a:r>
              <a:rPr lang="zh-TW" altLang="en-US" sz="1700" dirty="0">
                <a:solidFill>
                  <a:srgbClr val="131518"/>
                </a:solidFill>
                <a:ea typeface="PingFang TC" panose="020B0400000000000000" pitchFamily="34" charset="-120"/>
              </a:rPr>
              <a:t>都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写下来</a:t>
            </a:r>
            <a:br>
              <a:rPr lang="en-US" altLang="zh-TW" sz="1700" dirty="0">
                <a:solidFill>
                  <a:srgbClr val="131518"/>
                </a:solidFill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a typeface="PingFang TC" panose="020B0400000000000000" pitchFamily="34" charset="-120"/>
              </a:rPr>
              <a:t>演讲稿的结构要</a:t>
            </a:r>
            <a:r>
              <a:rPr lang="zh-TW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保证逻辑清晰</a:t>
            </a:r>
            <a:r>
              <a:rPr lang="zh-TW" altLang="en-US" sz="1700" dirty="0">
                <a:solidFill>
                  <a:srgbClr val="131518"/>
                </a:solidFill>
                <a:ea typeface="PingFang TC" panose="020B0400000000000000" pitchFamily="34" charset="-120"/>
              </a:rPr>
              <a:t>。</a:t>
            </a:r>
            <a:endParaRPr lang="en-US" altLang="zh-TW" sz="1700" dirty="0">
              <a:solidFill>
                <a:srgbClr val="131518"/>
              </a:solidFill>
              <a:ea typeface="PingFang TC" panose="020B0400000000000000" pitchFamily="34" charset="-120"/>
            </a:endParaRPr>
          </a:p>
          <a:p>
            <a:pPr marL="457200" indent="-457200">
              <a:lnSpc>
                <a:spcPct val="120000"/>
              </a:lnSpc>
              <a:buFont typeface="Franklin Gothic Book" panose="020B0503020102020204" pitchFamily="34" charset="0"/>
              <a:buAutoNum type="arabicPeriod"/>
            </a:pP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准备演讲稿</a:t>
            </a:r>
            <a:br>
              <a:rPr lang="pl-PL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我们先要知道</a:t>
            </a: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演讲是否限时</a:t>
            </a:r>
            <a:r>
              <a:rPr lang="zh-CN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，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然后根据演讲时间来决定演讲稿需要写多少字</a:t>
            </a:r>
            <a:br>
              <a:rPr lang="en-US" altLang="zh-TW" sz="1700" dirty="0">
                <a:solidFill>
                  <a:srgbClr val="131518"/>
                </a:solidFill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人的语速一般是</a:t>
            </a:r>
            <a:r>
              <a:rPr lang="en-US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200~300</a:t>
            </a: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字每分钟</a:t>
            </a:r>
            <a:r>
              <a:rPr lang="zh-CN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 </a:t>
            </a:r>
            <a:r>
              <a:rPr lang="zh-CN" altLang="en-US" sz="1700" dirty="0">
                <a:solidFill>
                  <a:srgbClr val="131518"/>
                </a:solidFill>
                <a:ea typeface="PingFang TC" panose="020B0400000000000000" pitchFamily="34" charset="-120"/>
              </a:rPr>
              <a:t>（紧张的时候，语速会加快）</a:t>
            </a:r>
            <a:r>
              <a:rPr lang="en-US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 </a:t>
            </a:r>
          </a:p>
          <a:p>
            <a:pPr marL="457200" indent="-457200">
              <a:lnSpc>
                <a:spcPct val="120000"/>
              </a:lnSpc>
              <a:buFont typeface="Franklin Gothic Book" panose="020B0503020102020204" pitchFamily="34" charset="0"/>
              <a:buAutoNum type="arabicPeriod"/>
            </a:pP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演讲彩排</a:t>
            </a:r>
            <a:br>
              <a:rPr lang="en-US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不能</a:t>
            </a: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等到正式演讲时才发现问题</a:t>
            </a:r>
            <a:r>
              <a:rPr lang="zh-CN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！</a:t>
            </a:r>
            <a:br>
              <a:rPr lang="en-US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在彩排时，最关键的一点是</a:t>
            </a:r>
            <a:r>
              <a:rPr lang="zh-TW" altLang="en-US" sz="1700" dirty="0">
                <a:solidFill>
                  <a:srgbClr val="131518"/>
                </a:solidFill>
                <a:ea typeface="PingFang TC" panose="020B0400000000000000" pitchFamily="34" charset="-120"/>
              </a:rPr>
              <a:t>发现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自己哪里做得不好。</a:t>
            </a:r>
            <a:br>
              <a:rPr lang="en-US" altLang="zh-TW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彩排得</a:t>
            </a: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至少要两次</a:t>
            </a:r>
            <a:r>
              <a:rPr lang="zh-CN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。</a:t>
            </a:r>
            <a:endParaRPr lang="zh-TW" altLang="en-US" sz="1700" dirty="0">
              <a:solidFill>
                <a:srgbClr val="131518"/>
              </a:solidFill>
              <a:effectLst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rgbClr val="131518"/>
              </a:solidFill>
              <a:effectLst/>
              <a:latin typeface="PingFang TC Semibold" panose="020B0400000000000000" pitchFamily="34" charset="-120"/>
              <a:ea typeface="PingFang TC Semibold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 Semibold" panose="020B0400000000000000" pitchFamily="34" charset="-120"/>
              <a:ea typeface="PingFang TC Semibold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en-US" altLang="zh-CN" b="1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 Semibold" panose="020B0400000000000000" pitchFamily="34" charset="-120"/>
              <a:ea typeface="PingFang TC Semibold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 Semibold" panose="020B0400000000000000" pitchFamily="34" charset="-120"/>
              <a:ea typeface="PingFang TC Semibold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rgbClr val="000000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7102EE0-1BA6-734B-BBC4-9E50884A74B7}"/>
              </a:ext>
            </a:extLst>
          </p:cNvPr>
          <p:cNvSpPr txBox="1"/>
          <p:nvPr/>
        </p:nvSpPr>
        <p:spPr>
          <a:xfrm>
            <a:off x="2051703" y="231815"/>
            <a:ext cx="84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err="1"/>
              <a:t>怎么准备</a:t>
            </a:r>
            <a:r>
              <a:rPr lang="zh-CN" altLang="en-US" sz="4000" dirty="0"/>
              <a:t>？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72596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A3F5C1-8C8E-3D22-C476-8779BED2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224" y="685800"/>
            <a:ext cx="4686301" cy="771525"/>
          </a:xfrm>
        </p:spPr>
        <p:txBody>
          <a:bodyPr/>
          <a:lstStyle/>
          <a:p>
            <a:r>
              <a:rPr lang="zh-TW" altLang="en-US" dirty="0"/>
              <a:t>演讲的六大要素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10C2B2-B58B-5BBC-BE6B-DEC3A458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5005"/>
            <a:ext cx="9601200" cy="4102395"/>
          </a:xfrm>
        </p:spPr>
        <p:txBody>
          <a:bodyPr>
            <a:normAutofit/>
          </a:bodyPr>
          <a:lstStyle/>
          <a:p>
            <a:r>
              <a:rPr lang="pl-PL" sz="2400" b="1" dirty="0" err="1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逻辑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 （要有重点，有条理，有层次）</a:t>
            </a:r>
            <a:endParaRPr lang="pl-PL" sz="2400" dirty="0">
              <a:latin typeface="PingFang TC" panose="020B0400000000000000" pitchFamily="34" charset="-120"/>
              <a:ea typeface="PingFang TC" panose="020B0400000000000000" pitchFamily="34" charset="-120"/>
              <a:cs typeface="Times New Roman" panose="02020603050405020304" pitchFamily="18" charset="0"/>
            </a:endParaRPr>
          </a:p>
          <a:p>
            <a:r>
              <a:rPr lang="pl-PL" sz="2400" b="1" dirty="0" err="1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故事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 （</a:t>
            </a:r>
            <a:r>
              <a:rPr lang="zh-CN" sz="2400" kern="0" dirty="0">
                <a:solidFill>
                  <a:srgbClr val="131518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cs typeface="PingFang TC" panose="020B0400000000000000" pitchFamily="34" charset="-120"/>
              </a:rPr>
              <a:t>让人感同身受</a:t>
            </a:r>
            <a:r>
              <a:rPr lang="pl-PL" sz="2400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）</a:t>
            </a:r>
            <a:endParaRPr lang="pl-PL" sz="2400" dirty="0">
              <a:latin typeface="PingFang TC" panose="020B0400000000000000" pitchFamily="34" charset="-120"/>
              <a:ea typeface="PingFang TC" panose="020B0400000000000000" pitchFamily="34" charset="-120"/>
              <a:cs typeface="Times New Roman" panose="02020603050405020304" pitchFamily="18" charset="0"/>
            </a:endParaRPr>
          </a:p>
          <a:p>
            <a:r>
              <a:rPr lang="pl-PL" sz="2400" b="1" dirty="0" err="1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冲突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 （会吸引听众往下继续听下去）</a:t>
            </a:r>
            <a:endParaRPr lang="pl-PL" sz="2400" dirty="0">
              <a:latin typeface="PingFang TC" panose="020B0400000000000000" pitchFamily="34" charset="-120"/>
              <a:ea typeface="PingFang TC" panose="020B0400000000000000" pitchFamily="34" charset="-120"/>
              <a:cs typeface="Times New Roman" panose="02020603050405020304" pitchFamily="18" charset="0"/>
            </a:endParaRPr>
          </a:p>
          <a:p>
            <a:r>
              <a:rPr lang="pl-PL" sz="2400" b="1" dirty="0" err="1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思想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 （</a:t>
            </a:r>
            <a:r>
              <a:rPr lang="zh-CN" altLang="pl-PL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远离日常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生活的观点</a:t>
            </a:r>
            <a:r>
              <a:rPr lang="pl-PL" altLang="zh-CN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)</a:t>
            </a:r>
            <a:endParaRPr lang="pl-PL" sz="2400" dirty="0">
              <a:latin typeface="PingFang TC" panose="020B0400000000000000" pitchFamily="34" charset="-120"/>
              <a:ea typeface="PingFang TC" panose="020B0400000000000000" pitchFamily="34" charset="-120"/>
              <a:cs typeface="Times New Roman" panose="02020603050405020304" pitchFamily="18" charset="0"/>
            </a:endParaRPr>
          </a:p>
          <a:p>
            <a:r>
              <a:rPr lang="pl-PL" sz="2400" b="1" dirty="0" err="1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热情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 （要带给听众知识、感悟、启发和力量，要唤醒听众的生命力、创造力和激情）</a:t>
            </a:r>
            <a:endParaRPr lang="pl-PL" sz="2400" dirty="0">
              <a:latin typeface="PingFang TC" panose="020B0400000000000000" pitchFamily="34" charset="-120"/>
              <a:ea typeface="PingFang TC" panose="020B0400000000000000" pitchFamily="34" charset="-120"/>
              <a:cs typeface="Times New Roman" panose="02020603050405020304" pitchFamily="18" charset="0"/>
            </a:endParaRPr>
          </a:p>
          <a:p>
            <a:r>
              <a:rPr lang="pl-PL" sz="2400" b="1" dirty="0" err="1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幽默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 （用笑话</a:t>
            </a:r>
            <a:r>
              <a:rPr lang="zh-CN" altLang="pl-PL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可以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吸引听众的注意力</a:t>
            </a:r>
            <a:r>
              <a:rPr lang="zh-CN" altLang="en-US" sz="2400" dirty="0">
                <a:ea typeface="+mj-ea"/>
                <a:cs typeface="Times New Roman" panose="02020603050405020304" pitchFamily="18" charset="0"/>
              </a:rPr>
              <a:t>）</a:t>
            </a:r>
            <a:endParaRPr lang="pl-PL" sz="2400" dirty="0"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8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E8A3474-A3A2-4200-9E98-3433E3D19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5A698B-F644-41A9-BD67-6316EDB7A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916D8B-8E5E-442C-93D2-F10B32496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444B8DA-C76F-4B2F-AFC5-37872641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7E2B20CB-FF0A-40D4-9C62-172DA9BB9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5E7CCC3-B903-495C-835D-87A78FB05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84170D1-B32B-4D7D-AA30-9D84747A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70" y="981884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Czcionka, zrzut ekranu, czarne i białe&#10;&#10;Opis wygenerowany automatycznie">
            <a:extLst>
              <a:ext uri="{FF2B5EF4-FFF2-40B4-BE49-F238E27FC236}">
                <a16:creationId xmlns:a16="http://schemas.microsoft.com/office/drawing/2014/main" id="{A00C4A2A-F7F6-52C1-AD64-EB80F548E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56" y="995581"/>
            <a:ext cx="4504982" cy="4381096"/>
          </a:xfrm>
          <a:prstGeom prst="rect">
            <a:avLst/>
          </a:prstGeom>
        </p:spPr>
      </p:pic>
      <p:pic>
        <p:nvPicPr>
          <p:cNvPr id="7" name="Symbol zastępczy zawartości 6" descr="Obraz zawierający tekst, Czcionka, zrzut ekranu, czarne i białe&#10;&#10;Opis wygenerowany automatycznie">
            <a:extLst>
              <a:ext uri="{FF2B5EF4-FFF2-40B4-BE49-F238E27FC236}">
                <a16:creationId xmlns:a16="http://schemas.microsoft.com/office/drawing/2014/main" id="{8A48C581-CA16-C555-EC74-A7A22C28A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3232" y="1135181"/>
            <a:ext cx="4919720" cy="458763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24D4EB8-A208-0656-1585-81BB1D1FE5F5}"/>
              </a:ext>
            </a:extLst>
          </p:cNvPr>
          <p:cNvSpPr txBox="1"/>
          <p:nvPr/>
        </p:nvSpPr>
        <p:spPr>
          <a:xfrm>
            <a:off x="8337177" y="6042602"/>
            <a:ext cx="21515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err="1"/>
              <a:t>https</a:t>
            </a:r>
            <a:r>
              <a:rPr lang="pl-PL" sz="800" dirty="0"/>
              <a:t>://</a:t>
            </a:r>
            <a:r>
              <a:rPr lang="pl-PL" sz="800" dirty="0" err="1"/>
              <a:t>zhuanlan.zhihu.com</a:t>
            </a:r>
            <a:r>
              <a:rPr lang="pl-PL" sz="800" dirty="0"/>
              <a:t>/p/518268592</a:t>
            </a:r>
          </a:p>
        </p:txBody>
      </p:sp>
    </p:spTree>
    <p:extLst>
      <p:ext uri="{BB962C8B-B14F-4D97-AF65-F5344CB8AC3E}">
        <p14:creationId xmlns:p14="http://schemas.microsoft.com/office/powerpoint/2010/main" val="77591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6D87A2-64D0-A437-BB73-B48A3676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85824"/>
            <a:ext cx="9601200" cy="4981575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br>
              <a:rPr lang="en-US" altLang="zh-TW" dirty="0">
                <a:solidFill>
                  <a:srgbClr val="131518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br>
              <a:rPr lang="en-US" altLang="zh-TW" dirty="0">
                <a:solidFill>
                  <a:srgbClr val="131518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endPara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C6DD2DF-7172-889C-5110-4A6E9F91A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280306"/>
              </p:ext>
            </p:extLst>
          </p:nvPr>
        </p:nvGraphicFramePr>
        <p:xfrm>
          <a:off x="2120900" y="406399"/>
          <a:ext cx="9359900" cy="6045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861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6133A9-BCFC-8B3A-FCB4-EBC8CEC1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872" y="2686050"/>
            <a:ext cx="7217229" cy="1485900"/>
          </a:xfrm>
        </p:spPr>
        <p:txBody>
          <a:bodyPr anchor="ctr"/>
          <a:lstStyle/>
          <a:p>
            <a:pPr algn="ctr"/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电子邮件</a:t>
            </a:r>
            <a:endParaRPr lang="pl-PL" dirty="0"/>
          </a:p>
        </p:txBody>
      </p:sp>
      <p:pic>
        <p:nvPicPr>
          <p:cNvPr id="5" name="Symbol zastępczy zawartości 4" descr="Obraz zawierający krąg, symbol, Grafika, logo&#10;&#10;Opis wygenerowany automatycznie">
            <a:extLst>
              <a:ext uri="{FF2B5EF4-FFF2-40B4-BE49-F238E27FC236}">
                <a16:creationId xmlns:a16="http://schemas.microsoft.com/office/drawing/2014/main" id="{5F4E7930-5029-649D-6267-185FCD265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0" b="96375" l="1750" r="97750">
                        <a14:foregroundMark x1="22500" y1="11500" x2="16000" y2="17250"/>
                        <a14:foregroundMark x1="15625" y1="17000" x2="26625" y2="8875"/>
                        <a14:foregroundMark x1="26625" y1="8875" x2="40250" y2="3375"/>
                        <a14:foregroundMark x1="35750" y1="4375" x2="49250" y2="1750"/>
                        <a14:foregroundMark x1="49250" y1="1750" x2="71875" y2="7250"/>
                        <a14:foregroundMark x1="70188" y1="10964" x2="86875" y2="17375"/>
                        <a14:foregroundMark x1="86875" y1="17375" x2="97750" y2="42750"/>
                        <a14:foregroundMark x1="97750" y1="42750" x2="96750" y2="58000"/>
                        <a14:foregroundMark x1="96750" y1="57375" x2="94500" y2="70750"/>
                        <a14:foregroundMark x1="94500" y1="70750" x2="85625" y2="83000"/>
                        <a14:foregroundMark x1="85625" y1="83000" x2="73875" y2="91125"/>
                        <a14:foregroundMark x1="73875" y1="91125" x2="46000" y2="96375"/>
                        <a14:foregroundMark x1="46000" y1="96375" x2="42750" y2="96125"/>
                        <a14:foregroundMark x1="42500" y1="95875" x2="29236" y2="95529"/>
                        <a14:foregroundMark x1="27194" y1="94443" x2="9625" y2="74500"/>
                        <a14:foregroundMark x1="9625" y1="74500" x2="4375" y2="61000"/>
                        <a14:foregroundMark x1="4375" y1="61000" x2="4375" y2="60875"/>
                        <a14:foregroundMark x1="4375" y1="60250" x2="1750" y2="47125"/>
                        <a14:foregroundMark x1="1750" y1="47125" x2="4625" y2="34000"/>
                        <a14:foregroundMark x1="4625" y1="34000" x2="15000" y2="18250"/>
                        <a14:foregroundMark x1="19250" y1="33750" x2="21500" y2="68375"/>
                        <a14:foregroundMark x1="20875" y1="32125" x2="50625" y2="53125"/>
                        <a14:foregroundMark x1="50875" y1="53125" x2="79000" y2="32125"/>
                        <a14:foregroundMark x1="79375" y1="31875" x2="81250" y2="58625"/>
                        <a14:foregroundMark x1="24375" y1="70000" x2="38125" y2="68375"/>
                        <a14:foregroundMark x1="38125" y1="68375" x2="66000" y2="69125"/>
                        <a14:foregroundMark x1="74393" y1="67875" x2="77750" y2="67375"/>
                        <a14:foregroundMark x1="66000" y1="69125" x2="74393" y2="67875"/>
                        <a14:foregroundMark x1="56375" y1="53125" x2="76625" y2="66000"/>
                        <a14:backgroundMark x1="58625" y1="15625" x2="44250" y2="19750"/>
                        <a14:backgroundMark x1="44250" y1="19750" x2="40875" y2="19250"/>
                        <a14:backgroundMark x1="41250" y1="18250" x2="23000" y2="21875"/>
                        <a14:backgroundMark x1="23000" y1="21875" x2="41875" y2="23375"/>
                        <a14:backgroundMark x1="60625" y1="9125" x2="68500" y2="11000"/>
                        <a14:backgroundMark x1="68500" y1="10625" x2="70250" y2="10875"/>
                        <a14:backgroundMark x1="26500" y1="95125" x2="28375" y2="96375"/>
                        <a14:backgroundMark x1="73875" y1="67875" x2="73875" y2="67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7672" y="1638300"/>
            <a:ext cx="3581400" cy="3581400"/>
          </a:xfrm>
        </p:spPr>
      </p:pic>
    </p:spTree>
    <p:extLst>
      <p:ext uri="{BB962C8B-B14F-4D97-AF65-F5344CB8AC3E}">
        <p14:creationId xmlns:p14="http://schemas.microsoft.com/office/powerpoint/2010/main" val="310597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8B3272-06B7-6B23-4611-4FCE2984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1"/>
            <a:ext cx="9601200" cy="858416"/>
          </a:xfrm>
        </p:spPr>
        <p:txBody>
          <a:bodyPr anchor="ctr"/>
          <a:lstStyle/>
          <a:p>
            <a:pPr algn="ctr"/>
            <a:r>
              <a:rPr lang="pl-PL" dirty="0" err="1"/>
              <a:t>主题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9DDEDC-D439-ACC9-3D50-1586A3591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9433"/>
            <a:ext cx="9601200" cy="4632767"/>
          </a:xfrm>
        </p:spPr>
        <p:txBody>
          <a:bodyPr>
            <a:normAutofit lnSpcReduction="10000"/>
          </a:bodyPr>
          <a:lstStyle/>
          <a:p>
            <a:r>
              <a:rPr lang="zh-TW" altLang="en-US" b="1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使用简短而准确的主题名称</a:t>
            </a:r>
            <a:r>
              <a:rPr lang="zh-CN" altLang="en-US" b="1" dirty="0">
                <a:solidFill>
                  <a:schemeClr val="tx1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endParaRPr lang="en-US" altLang="zh-CN" b="1" dirty="0">
              <a:solidFill>
                <a:schemeClr val="tx1"/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一定不要空白标题 （ 最失礼的）</a:t>
            </a:r>
            <a:r>
              <a:rPr lang="zh-TW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 </a:t>
            </a:r>
            <a:endParaRPr lang="pl-PL" altLang="zh-TW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做到收件人一见到它就明白整个电子邮件的内容</a:t>
            </a:r>
            <a:endParaRPr lang="en-US" altLang="zh-TW" dirty="0">
              <a:solidFill>
                <a:schemeClr val="tx1"/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别使用含义不清的标题，也不要用胡乱无实际内容的主题</a:t>
            </a:r>
            <a:endParaRPr lang="en-US" altLang="zh-CN" dirty="0">
              <a:solidFill>
                <a:schemeClr val="tx1"/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在其中加入关键词</a:t>
            </a:r>
            <a:endParaRPr lang="en-US" altLang="zh-CN" dirty="0">
              <a:solidFill>
                <a:schemeClr val="tx1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cs typeface="Apple Chancery" panose="03020702040506060504" pitchFamily="66" charset="-79"/>
              </a:rPr>
              <a:t>可以使用大写字母或特殊字符（*</a:t>
            </a:r>
            <a:r>
              <a:rPr lang="zh-CN" altLang="en-US" dirty="0">
                <a:solidFill>
                  <a:schemeClr val="tx1"/>
                </a:solidFill>
                <a:latin typeface="PingFang TC" panose="020B0400000000000000" pitchFamily="34" charset="-120"/>
                <a:ea typeface="PingFang TC" panose="020B0400000000000000" pitchFamily="34" charset="-120"/>
                <a:cs typeface="Apple Chancery" panose="03020702040506060504" pitchFamily="66" charset="-79"/>
              </a:rPr>
              <a:t> </a:t>
            </a:r>
            <a:r>
              <a:rPr lang="en-US" altLang="zh-TW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cs typeface="Apple Chancery" panose="03020702040506060504" pitchFamily="66" charset="-79"/>
              </a:rPr>
              <a:t>!</a:t>
            </a:r>
            <a:r>
              <a:rPr lang="zh-TW" altLang="en-US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cs typeface="Apple Chancery" panose="03020702040506060504" pitchFamily="66" charset="-79"/>
              </a:rPr>
              <a:t>）来突出标题，引起收件人注意，但是不要随便用它</a:t>
            </a:r>
            <a:br>
              <a:rPr lang="en-US" altLang="zh-TW" dirty="0">
                <a:solidFill>
                  <a:srgbClr val="343434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cs typeface="Apple Chancery" panose="03020702040506060504" pitchFamily="66" charset="-79"/>
              </a:rPr>
            </a:br>
            <a:endParaRPr lang="en-US" altLang="zh-TW" dirty="0">
              <a:solidFill>
                <a:srgbClr val="424242"/>
              </a:solidFill>
              <a:effectLst/>
              <a:latin typeface="Helvetica" pitchFamily="2" charset="0"/>
              <a:ea typeface="PingFang TC" panose="020B0400000000000000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>
                <a:solidFill>
                  <a:srgbClr val="FF000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3</a:t>
            </a:r>
            <a:r>
              <a:rPr lang="zh-TW" altLang="en-US" dirty="0">
                <a:solidFill>
                  <a:srgbClr val="FF000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月</a:t>
            </a:r>
            <a:r>
              <a:rPr lang="en-US" altLang="zh-TW" dirty="0">
                <a:solidFill>
                  <a:srgbClr val="FF000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12</a:t>
            </a:r>
            <a:r>
              <a:rPr lang="zh-TW" altLang="en-US" dirty="0">
                <a:solidFill>
                  <a:srgbClr val="FF000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日的会议</a:t>
            </a:r>
            <a:r>
              <a:rPr lang="zh-CN" altLang="en-US" dirty="0">
                <a:solidFill>
                  <a:srgbClr val="FF000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      </a:t>
            </a:r>
            <a:r>
              <a:rPr lang="zh-TW" altLang="en-US" dirty="0">
                <a:solidFill>
                  <a:schemeClr val="tx1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不够具体，主题虽然清楚</a:t>
            </a:r>
            <a:r>
              <a:rPr lang="zh-CN" altLang="en-US" dirty="0">
                <a:solidFill>
                  <a:schemeClr val="tx1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，但是不</a:t>
            </a:r>
            <a:r>
              <a:rPr lang="zh-TW" altLang="en-US" dirty="0">
                <a:solidFill>
                  <a:schemeClr val="tx1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准确，不容易让人记住</a:t>
            </a:r>
            <a:endParaRPr lang="en-US" altLang="zh-TW" dirty="0">
              <a:solidFill>
                <a:schemeClr val="tx1"/>
              </a:solidFill>
              <a:effectLst/>
              <a:latin typeface="Helvetica" pitchFamily="2" charset="0"/>
              <a:ea typeface="PingFang TC" panose="020B0400000000000000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>
                <a:solidFill>
                  <a:srgbClr val="00B05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附嘉宾名单、午餐请求，</a:t>
            </a:r>
            <a:r>
              <a:rPr lang="en-US" altLang="zh-TW" dirty="0">
                <a:solidFill>
                  <a:srgbClr val="00B05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3</a:t>
            </a:r>
            <a:r>
              <a:rPr lang="zh-TW" altLang="en-US" dirty="0">
                <a:solidFill>
                  <a:srgbClr val="00B05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月</a:t>
            </a:r>
            <a:r>
              <a:rPr lang="en-US" altLang="zh-TW" dirty="0">
                <a:solidFill>
                  <a:srgbClr val="00B05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12</a:t>
            </a:r>
            <a:r>
              <a:rPr lang="zh-TW" altLang="en-US" dirty="0">
                <a:solidFill>
                  <a:srgbClr val="00B05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日的会议概述</a:t>
            </a:r>
            <a:r>
              <a:rPr lang="zh-CN" altLang="en-US" dirty="0">
                <a:solidFill>
                  <a:srgbClr val="00B05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 </a:t>
            </a:r>
            <a:endParaRPr lang="zh-TW" altLang="en-US" dirty="0">
              <a:solidFill>
                <a:srgbClr val="00B050"/>
              </a:solidFill>
              <a:effectLst/>
              <a:latin typeface="Helvetica" pitchFamily="2" charset="0"/>
              <a:ea typeface="PingFang TC Semibold" panose="020B0400000000000000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pl-PL" altLang="zh-TW" b="1" dirty="0">
              <a:solidFill>
                <a:srgbClr val="424242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rgbClr val="424242"/>
              </a:solidFill>
              <a:effectLst/>
              <a:latin typeface="PingFang TC Semibold" panose="020B0400000000000000" pitchFamily="34" charset="-120"/>
              <a:ea typeface="PingFang TC Semibold" panose="020B0400000000000000" pitchFamily="34" charset="-120"/>
            </a:endParaRPr>
          </a:p>
        </p:txBody>
      </p:sp>
      <p:sp>
        <p:nvSpPr>
          <p:cNvPr id="4" name="Strzałka w lewo 3">
            <a:extLst>
              <a:ext uri="{FF2B5EF4-FFF2-40B4-BE49-F238E27FC236}">
                <a16:creationId xmlns:a16="http://schemas.microsoft.com/office/drawing/2014/main" id="{578C091B-4524-0536-2FF7-F8433EB3B020}"/>
              </a:ext>
            </a:extLst>
          </p:cNvPr>
          <p:cNvSpPr/>
          <p:nvPr/>
        </p:nvSpPr>
        <p:spPr>
          <a:xfrm>
            <a:off x="3200400" y="5130800"/>
            <a:ext cx="304800" cy="18776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63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25F5A-31AF-371A-BC99-66213AFD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11544"/>
            <a:ext cx="9601200" cy="723900"/>
          </a:xfrm>
        </p:spPr>
        <p:txBody>
          <a:bodyPr>
            <a:normAutofit/>
          </a:bodyPr>
          <a:lstStyle/>
          <a:p>
            <a:r>
              <a:rPr lang="zh-TW" altLang="pl-PL" sz="2800" dirty="0">
                <a:solidFill>
                  <a:srgbClr val="343434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电子邮件</a:t>
            </a:r>
            <a:r>
              <a:rPr lang="zh-TW" altLang="en-US" sz="2800" dirty="0">
                <a:solidFill>
                  <a:srgbClr val="343434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正文一般用</a:t>
            </a:r>
            <a:r>
              <a:rPr lang="en-US" altLang="zh-TW" sz="2800" dirty="0">
                <a:solidFill>
                  <a:srgbClr val="343434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1234</a:t>
            </a:r>
            <a:r>
              <a:rPr lang="zh-TW" altLang="en-US" sz="2800" dirty="0">
                <a:solidFill>
                  <a:srgbClr val="343434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之类的列表，以清晰明确。</a:t>
            </a:r>
            <a:endParaRPr lang="pl-PL" sz="28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pic>
        <p:nvPicPr>
          <p:cNvPr id="14" name="Symbol zastępczy zawartości 13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13B92123-84F6-B2FE-A8B4-ECFF1593C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6" r="3898"/>
          <a:stretch/>
        </p:blipFill>
        <p:spPr>
          <a:xfrm>
            <a:off x="1387856" y="1229923"/>
            <a:ext cx="5028294" cy="5316927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4DDDB18-11AA-C5D5-179A-A5E15BC6EBC8}"/>
              </a:ext>
            </a:extLst>
          </p:cNvPr>
          <p:cNvSpPr txBox="1"/>
          <p:nvPr/>
        </p:nvSpPr>
        <p:spPr>
          <a:xfrm>
            <a:off x="6557268" y="1549400"/>
            <a:ext cx="35149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pl-PL" dirty="0">
                <a:latin typeface="PingFang TC" panose="020B0400000000000000" pitchFamily="34" charset="-120"/>
                <a:ea typeface="PingFang TC" panose="020B0400000000000000" pitchFamily="34" charset="-120"/>
              </a:rPr>
              <a:t>开头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： 收信人或收信单位的称呼 （ 称呼后用冒号）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en-US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正文：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  <a:t>-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向收信人问候  （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介绍自己 ）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  <a:t>-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写信的事由 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  <a:t>-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该信要进行的业务联系 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  <a:t>-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提出进一步联系的希望、方式和要求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结尾： </a:t>
            </a:r>
            <a:b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  <a:t>-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写明希望对方答复的要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  <a:t>-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表示祝愿或致敬的话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署名： 写信人签名（可写单位名称或单位内具体部门名称）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0366292-3249-1137-CF2B-592FAA5CBA9D}"/>
              </a:ext>
            </a:extLst>
          </p:cNvPr>
          <p:cNvSpPr txBox="1"/>
          <p:nvPr/>
        </p:nvSpPr>
        <p:spPr>
          <a:xfrm>
            <a:off x="3295298" y="1832640"/>
            <a:ext cx="1977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xxx总</a:t>
            </a:r>
            <a:r>
              <a:rPr lang="pl-PL" sz="1400" dirty="0"/>
              <a:t>/</a:t>
            </a:r>
            <a:r>
              <a:rPr lang="en-US" altLang="zh-CN" sz="1400" dirty="0"/>
              <a:t>xxx</a:t>
            </a:r>
            <a:r>
              <a:rPr lang="zh-CN" altLang="en-US" sz="1400" dirty="0"/>
              <a:t>经理</a:t>
            </a:r>
            <a:endParaRPr lang="pl-PL" sz="1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E2A9963-6962-FC82-CF4E-4BDB353431FC}"/>
              </a:ext>
            </a:extLst>
          </p:cNvPr>
          <p:cNvSpPr txBox="1"/>
          <p:nvPr/>
        </p:nvSpPr>
        <p:spPr>
          <a:xfrm>
            <a:off x="1980615" y="5190873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敬礼</a:t>
            </a:r>
            <a:endParaRPr lang="en-US" altLang="zh-TW" sz="1400" dirty="0"/>
          </a:p>
          <a:p>
            <a:r>
              <a:rPr lang="zh-TW" altLang="en-US" sz="1400" dirty="0"/>
              <a:t>健康</a:t>
            </a:r>
            <a:r>
              <a:rPr lang="zh-CN" altLang="en-US" sz="1400" dirty="0"/>
              <a:t>！</a:t>
            </a:r>
            <a:endParaRPr lang="pl-PL" sz="1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FB7177E-A0D1-06D3-0C46-B3A8E1DC75DF}"/>
              </a:ext>
            </a:extLst>
          </p:cNvPr>
          <p:cNvSpPr txBox="1"/>
          <p:nvPr/>
        </p:nvSpPr>
        <p:spPr>
          <a:xfrm>
            <a:off x="2774449" y="5097162"/>
            <a:ext cx="225510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>
                <a:solidFill>
                  <a:srgbClr val="424242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特此函达</a:t>
            </a:r>
            <a:r>
              <a:rPr lang="en-US" altLang="zh-TW" sz="1050" dirty="0">
                <a:solidFill>
                  <a:srgbClr val="424242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,</a:t>
            </a:r>
            <a:r>
              <a:rPr lang="zh-TW" altLang="en-US" sz="1050" dirty="0">
                <a:solidFill>
                  <a:srgbClr val="424242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即希函复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9527447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Przycinanie</Template>
  <TotalTime>2632</TotalTime>
  <Words>822</Words>
  <Application>Microsoft Macintosh PowerPoint</Application>
  <PresentationFormat>Panoramiczny</PresentationFormat>
  <Paragraphs>94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PingFang TC</vt:lpstr>
      <vt:lpstr>PingFang TC Semibold</vt:lpstr>
      <vt:lpstr>Songti SC</vt:lpstr>
      <vt:lpstr>Franklin Gothic Book</vt:lpstr>
      <vt:lpstr>Helvetica</vt:lpstr>
      <vt:lpstr>Wingdings</vt:lpstr>
      <vt:lpstr>Przycinanie</vt:lpstr>
      <vt:lpstr>演讲、电子邮件、微信</vt:lpstr>
      <vt:lpstr>演讲</vt:lpstr>
      <vt:lpstr>Prezentacja programu PowerPoint</vt:lpstr>
      <vt:lpstr>演讲的六大要素</vt:lpstr>
      <vt:lpstr>Prezentacja programu PowerPoint</vt:lpstr>
      <vt:lpstr>Prezentacja programu PowerPoint</vt:lpstr>
      <vt:lpstr>电子邮件</vt:lpstr>
      <vt:lpstr>主题</vt:lpstr>
      <vt:lpstr>电子邮件正文一般用1234之类的列表，以清晰明确。</vt:lpstr>
      <vt:lpstr>Prezentacja programu PowerPoint</vt:lpstr>
      <vt:lpstr>微信</vt:lpstr>
      <vt:lpstr>怎么用微信聊天？</vt:lpstr>
      <vt:lpstr>Prezentacja programu PowerPoint</vt:lpstr>
      <vt:lpstr>Prezentacja programu PowerPoint</vt:lpstr>
      <vt:lpstr>网聊经常用的语气词</vt:lpstr>
      <vt:lpstr>表情包</vt:lpstr>
      <vt:lpstr>Menti</vt:lpstr>
      <vt:lpstr>参考资料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演讲、电子邮件、微信</dc:title>
  <dc:creator>Martyna Bojarczuk</dc:creator>
  <cp:lastModifiedBy>Martyna Bojarczuk</cp:lastModifiedBy>
  <cp:revision>2</cp:revision>
  <dcterms:created xsi:type="dcterms:W3CDTF">2024-01-26T19:56:24Z</dcterms:created>
  <dcterms:modified xsi:type="dcterms:W3CDTF">2024-01-31T18:24:41Z</dcterms:modified>
</cp:coreProperties>
</file>