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3"/>
    <p:sldId id="257" r:id="rId4"/>
    <p:sldId id="258" r:id="rId5"/>
    <p:sldId id="259" r:id="rId6"/>
    <p:sldId id="260" r:id="rId7"/>
    <p:sldId id="263" r:id="rId8"/>
    <p:sldId id="268" r:id="rId9"/>
    <p:sldId id="269" r:id="rId10"/>
    <p:sldId id="271" r:id="rId12"/>
    <p:sldId id="273" r:id="rId13"/>
    <p:sldId id="275" r:id="rId14"/>
    <p:sldId id="276" r:id="rId15"/>
    <p:sldId id="277" r:id="rId16"/>
    <p:sldId id="279" r:id="rId17"/>
    <p:sldId id="286" r:id="rId18"/>
  </p:sldIdLst>
  <p:sldSz cx="12192000" cy="6858000"/>
  <p:notesSz cx="6858000" cy="9144000"/>
  <p:embeddedFontLst>
    <p:embeddedFont>
      <p:font typeface="OPPOSans H" panose="00020600040101010101" charset="-122"/>
      <p:regular r:id="rId22"/>
    </p:embeddedFont>
    <p:embeddedFont>
      <p:font typeface="OPPOSans R" panose="00020600040101010101" charset="-122"/>
      <p:regular r:id="rId23"/>
    </p:embeddedFont>
    <p:embeddedFont>
      <p:font typeface="Source Han Sans" panose="020B0400000000000000" charset="-122"/>
      <p:regular r:id="rId24"/>
    </p:embeddedFont>
    <p:embeddedFont>
      <p:font typeface="Cascadia Mono SemiBold" panose="020B0609020000020004" pitchFamily="49" charset="0"/>
      <p:regular r:id="rId25"/>
      <p:bold r:id="rId26"/>
      <p:italic r:id="rId27"/>
      <p:boldItalic r:id="rId28"/>
    </p:embeddedFont>
    <p:embeddedFont>
      <p:font typeface="Cascadia Code" panose="020B0609020000020004" pitchFamily="49" charset="0"/>
      <p:regular r:id="rId29"/>
      <p:bold r:id="rId30"/>
      <p:italic r:id="rId31"/>
      <p:boldItalic r:id="rId32"/>
    </p:embeddedFont>
    <p:embeddedFont>
      <p:font typeface="Source Han Sans CN Bold" panose="020B0800000000000000" charset="-122"/>
      <p:bold r:id="rId33"/>
    </p:embeddedFont>
    <p:embeddedFont>
      <p:font typeface="等线" panose="02010600030101010101" charset="-122"/>
      <p:regular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84" d="100"/>
          <a:sy n="84" d="100"/>
        </p:scale>
        <p:origin x="140" y="3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13.fntdata"/><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3255F-E511-4B0C-88A1-1339103093B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EEBD9-4056-4ED2-9BE4-7490FD001B0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09EEBD9-4056-4ED2-9BE4-7490FD001B0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tretch>
            <a:fillRect/>
          </a:stretch>
        </p:blipFill>
        <p:spPr bwMode="auto">
          <a:xfrm>
            <a:off x="6497345" y="388208"/>
            <a:ext cx="5503545" cy="5161280"/>
          </a:xfrm>
          <a:prstGeom prst="rect">
            <a:avLst/>
          </a:prstGeom>
          <a:extLst>
            <a:ext uri="{909E8E84-426E-40DD-AFC4-6F175D3DCCD1}">
              <a14:hiddenFill xmlns:a14="http://schemas.microsoft.com/office/drawing/2010/main">
                <a:solidFill>
                  <a:srgbClr val="FFFFFF"/>
                </a:solidFill>
              </a14:hiddenFill>
            </a:ext>
          </a:extLst>
        </p:spPr>
      </p:pic>
      <p:sp>
        <p:nvSpPr>
          <p:cNvPr id="2" name="标题 1"/>
          <p:cNvSpPr txBox="1"/>
          <p:nvPr/>
        </p:nvSpPr>
        <p:spPr>
          <a:xfrm>
            <a:off x="-4847740" y="-793149"/>
            <a:ext cx="13222514" cy="2646878"/>
          </a:xfrm>
          <a:prstGeom prst="rect">
            <a:avLst/>
          </a:prstGeom>
          <a:noFill/>
          <a:ln>
            <a:noFill/>
          </a:ln>
        </p:spPr>
        <p:txBody>
          <a:bodyPr vert="horz" wrap="square" lIns="91440" tIns="45720" rIns="91440" bIns="45720" rtlCol="0" anchor="t"/>
          <a:lstStyle/>
          <a:p>
            <a:pPr algn="ctr">
              <a:lnSpc>
                <a:spcPct val="100000"/>
              </a:lnSpc>
            </a:pPr>
            <a:r>
              <a:rPr kumimoji="1" lang="en-US" altLang="zh-CN" sz="16600" dirty="0">
                <a:ln w="12700">
                  <a:solidFill>
                    <a:srgbClr val="A63D17">
                      <a:alpha val="40000"/>
                    </a:srgbClr>
                  </a:solidFill>
                </a:ln>
                <a:solidFill>
                  <a:srgbClr val="A63D17">
                    <a:alpha val="10000"/>
                  </a:srgbClr>
                </a:solidFill>
                <a:latin typeface="OPPOSans H" panose="00020600040101010101" charset="-122"/>
                <a:ea typeface="OPPOSans H" panose="00020600040101010101" charset="-122"/>
                <a:cs typeface="OPPOSans H" panose="00020600040101010101" charset="-122"/>
              </a:rPr>
              <a:t>2025</a:t>
            </a:r>
            <a:endParaRPr kumimoji="1" lang="en-US" altLang="zh-CN" sz="16600" dirty="0">
              <a:ln w="12700">
                <a:solidFill>
                  <a:srgbClr val="A63D17">
                    <a:alpha val="40000"/>
                  </a:srgbClr>
                </a:solidFill>
              </a:ln>
              <a:solidFill>
                <a:srgbClr val="A63D17">
                  <a:alpha val="10000"/>
                </a:srgbClr>
              </a:solidFill>
              <a:latin typeface="OPPOSans H" panose="00020600040101010101" charset="-122"/>
              <a:ea typeface="OPPOSans H" panose="00020600040101010101" charset="-122"/>
              <a:cs typeface="OPPOSans H" panose="00020600040101010101" charset="-122"/>
            </a:endParaRPr>
          </a:p>
          <a:p>
            <a:pPr algn="ctr">
              <a:lnSpc>
                <a:spcPct val="100000"/>
              </a:lnSpc>
            </a:pPr>
            <a:endParaRPr kumimoji="1" lang="zh-CN" altLang="en-US" dirty="0"/>
          </a:p>
        </p:txBody>
      </p:sp>
      <p:sp>
        <p:nvSpPr>
          <p:cNvPr id="3" name="标题 1"/>
          <p:cNvSpPr txBox="1"/>
          <p:nvPr/>
        </p:nvSpPr>
        <p:spPr>
          <a:xfrm>
            <a:off x="-1" y="6363955"/>
            <a:ext cx="12192000" cy="494045"/>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6541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1626240"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a:off x="381789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009554"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201211"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0392868"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219437" y="2346960"/>
            <a:ext cx="5876563" cy="2111101"/>
          </a:xfrm>
          <a:prstGeom prst="rect">
            <a:avLst/>
          </a:prstGeom>
          <a:noFill/>
          <a:ln>
            <a:noFill/>
          </a:ln>
        </p:spPr>
        <p:txBody>
          <a:bodyPr vert="horz" wrap="square" lIns="0" tIns="0" rIns="0" bIns="0" rtlCol="0" anchor="t"/>
          <a:lstStyle/>
          <a:p>
            <a:pPr algn="ctr">
              <a:lnSpc>
                <a:spcPct val="130000"/>
              </a:lnSpc>
            </a:pPr>
            <a:r>
              <a:rPr kumimoji="1" lang="en-US" altLang="zh-CN" sz="3700" dirty="0" err="1">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Changde</a:t>
            </a:r>
            <a:r>
              <a:rPr kumimoji="1" lang="en-US" altLang="zh-CN" sz="3700" dirty="0">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 Spiced Salted Duck</a:t>
            </a:r>
            <a:endParaRPr kumimoji="1" lang="zh-CN" altLang="en-US" dirty="0"/>
          </a:p>
        </p:txBody>
      </p:sp>
      <p:sp>
        <p:nvSpPr>
          <p:cNvPr id="17" name="标题 1"/>
          <p:cNvSpPr txBox="1"/>
          <p:nvPr/>
        </p:nvSpPr>
        <p:spPr>
          <a:xfrm>
            <a:off x="4436565" y="5648774"/>
            <a:ext cx="1451469" cy="485326"/>
          </a:xfrm>
          <a:prstGeom prst="rect">
            <a:avLst/>
          </a:prstGeom>
          <a:solidFill>
            <a:schemeClr val="bg1"/>
          </a:solidFill>
          <a:ln w="12700" cap="sq">
            <a:noFill/>
            <a:miter/>
          </a:ln>
          <a:effectLst>
            <a:outerShdw blurRad="152400" dist="139700" dir="5400000" sx="97000" sy="97000" algn="t" rotWithShape="0">
              <a:srgbClr val="000000">
                <a:alpha val="15000"/>
              </a:srgbClr>
            </a:outerShdw>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4436565" y="5648773"/>
            <a:ext cx="1451469" cy="6548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5129621" y="5757356"/>
            <a:ext cx="796843" cy="307777"/>
          </a:xfrm>
          <a:prstGeom prst="rect">
            <a:avLst/>
          </a:prstGeom>
          <a:noFill/>
          <a:ln>
            <a:noFill/>
          </a:ln>
        </p:spPr>
        <p:txBody>
          <a:bodyPr vert="horz" wrap="square" lIns="91440" tIns="45720" rIns="91440" bIns="45720" rtlCol="0" anchor="ctr"/>
          <a:lstStyle/>
          <a:p>
            <a:pPr algn="ctr">
              <a:lnSpc>
                <a:spcPct val="100000"/>
              </a:lnSpc>
            </a:pPr>
            <a:r>
              <a:rPr kumimoji="1" lang="zh-CN" altLang="en-US" sz="1600" dirty="0"/>
              <a:t>邢雪晴</a:t>
            </a:r>
            <a:endParaRPr kumimoji="1" lang="zh-CN" altLang="en-US" sz="1600" dirty="0"/>
          </a:p>
        </p:txBody>
      </p:sp>
      <p:sp>
        <p:nvSpPr>
          <p:cNvPr id="20" name="标题 1"/>
          <p:cNvSpPr txBox="1"/>
          <p:nvPr/>
        </p:nvSpPr>
        <p:spPr>
          <a:xfrm>
            <a:off x="4428427" y="5757356"/>
            <a:ext cx="930430" cy="307777"/>
          </a:xfrm>
          <a:prstGeom prst="rect">
            <a:avLst/>
          </a:prstGeom>
          <a:noFill/>
          <a:ln>
            <a:noFill/>
          </a:ln>
        </p:spPr>
        <p:txBody>
          <a:bodyPr vert="horz" wrap="square" lIns="91440" tIns="45720" rIns="91440" bIns="45720" rtlCol="0" anchor="t"/>
          <a:lstStyle/>
          <a:p>
            <a:pPr algn="ctr">
              <a:lnSpc>
                <a:spcPct val="100000"/>
              </a:lnSpc>
            </a:pPr>
            <a:r>
              <a:rPr kumimoji="1" lang="en-US" altLang="zh-CN" sz="1400" dirty="0" err="1">
                <a:ln w="12700">
                  <a:noFill/>
                </a:ln>
                <a:solidFill>
                  <a:srgbClr val="000000">
                    <a:alpha val="100000"/>
                  </a:srgbClr>
                </a:solidFill>
                <a:latin typeface="OPPOSans R" panose="00020600040101010101" charset="-122"/>
                <a:ea typeface="OPPOSans R" panose="00020600040101010101" charset="-122"/>
                <a:cs typeface="OPPOSans R" panose="00020600040101010101" charset="-122"/>
              </a:rPr>
              <a:t>演讲人</a:t>
            </a:r>
            <a:r>
              <a:rPr kumimoji="1" lang="en-US" altLang="zh-CN" sz="1400" dirty="0">
                <a:ln w="12700">
                  <a:noFill/>
                </a:ln>
                <a:solidFill>
                  <a:srgbClr val="000000">
                    <a:alpha val="100000"/>
                  </a:srgbClr>
                </a:solidFill>
                <a:latin typeface="OPPOSans R" panose="00020600040101010101" charset="-122"/>
                <a:ea typeface="OPPOSans R" panose="00020600040101010101" charset="-122"/>
                <a:cs typeface="OPPOSans R" panose="00020600040101010101" charset="-122"/>
              </a:rPr>
              <a:t>：</a:t>
            </a:r>
            <a:endParaRPr kumimoji="1" lang="zh-CN" altLang="en-US" dirty="0"/>
          </a:p>
        </p:txBody>
      </p:sp>
      <p:sp>
        <p:nvSpPr>
          <p:cNvPr id="21" name="标题 1"/>
          <p:cNvSpPr txBox="1"/>
          <p:nvPr/>
        </p:nvSpPr>
        <p:spPr>
          <a:xfrm>
            <a:off x="6303967" y="5648774"/>
            <a:ext cx="1451469" cy="485326"/>
          </a:xfrm>
          <a:prstGeom prst="rect">
            <a:avLst/>
          </a:prstGeom>
          <a:solidFill>
            <a:schemeClr val="bg1"/>
          </a:solidFill>
          <a:ln w="12700" cap="sq">
            <a:noFill/>
            <a:miter/>
          </a:ln>
          <a:effectLst>
            <a:outerShdw blurRad="152400" dist="139700" dir="5400000" sx="97000" sy="97000" algn="t" rotWithShape="0">
              <a:srgbClr val="000000">
                <a:alpha val="15000"/>
              </a:srgbClr>
            </a:outerShdw>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6303967" y="5648773"/>
            <a:ext cx="1451469" cy="6548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6795970" y="5757356"/>
            <a:ext cx="959466" cy="307777"/>
          </a:xfrm>
          <a:prstGeom prst="rect">
            <a:avLst/>
          </a:prstGeom>
          <a:noFill/>
          <a:ln>
            <a:noFill/>
          </a:ln>
        </p:spPr>
        <p:txBody>
          <a:bodyPr vert="horz" wrap="square" lIns="91440" tIns="45720" rIns="91440" bIns="45720" rtlCol="0" anchor="ctr"/>
          <a:lstStyle/>
          <a:p>
            <a:pPr algn="ctr">
              <a:lnSpc>
                <a:spcPct val="10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2025.5</a:t>
            </a:r>
            <a:endParaRPr kumimoji="1" lang="zh-CN" altLang="en-US"/>
          </a:p>
        </p:txBody>
      </p:sp>
      <p:sp>
        <p:nvSpPr>
          <p:cNvPr id="24" name="标题 1"/>
          <p:cNvSpPr txBox="1"/>
          <p:nvPr/>
        </p:nvSpPr>
        <p:spPr>
          <a:xfrm>
            <a:off x="6303967" y="5757356"/>
            <a:ext cx="758412" cy="307777"/>
          </a:xfrm>
          <a:prstGeom prst="rect">
            <a:avLst/>
          </a:prstGeom>
          <a:noFill/>
          <a:ln>
            <a:noFill/>
          </a:ln>
        </p:spPr>
        <p:txBody>
          <a:bodyPr vert="horz" wrap="square" lIns="91440" tIns="45720" rIns="91440" bIns="45720" rtlCol="0" anchor="t"/>
          <a:lstStyle/>
          <a:p>
            <a:pPr algn="ctr">
              <a:lnSpc>
                <a:spcPct val="100000"/>
              </a:lnSpc>
            </a:pPr>
            <a:r>
              <a:rPr kumimoji="1" lang="en-US" altLang="zh-CN" sz="1400">
                <a:ln w="12700">
                  <a:noFill/>
                </a:ln>
                <a:solidFill>
                  <a:srgbClr val="000000">
                    <a:alpha val="100000"/>
                  </a:srgbClr>
                </a:solidFill>
                <a:latin typeface="OPPOSans R" panose="00020600040101010101" charset="-122"/>
                <a:ea typeface="OPPOSans R" panose="00020600040101010101" charset="-122"/>
                <a:cs typeface="OPPOSans R" panose="00020600040101010101" charset="-122"/>
              </a:rPr>
              <a:t>时间：</a:t>
            </a:r>
            <a:endParaRPr kumimoji="1" lang="zh-CN" altLang="en-US"/>
          </a:p>
        </p:txBody>
      </p:sp>
      <p:sp>
        <p:nvSpPr>
          <p:cNvPr id="30" name="标题 1"/>
          <p:cNvSpPr txBox="1"/>
          <p:nvPr/>
        </p:nvSpPr>
        <p:spPr>
          <a:xfrm rot="60000">
            <a:off x="1354686" y="4172765"/>
            <a:ext cx="5680598" cy="235743"/>
          </a:xfrm>
          <a:custGeom>
            <a:avLst/>
            <a:gdLst>
              <a:gd name="connsiteX0" fmla="*/ 312596 w 5680598"/>
              <a:gd name="connsiteY0" fmla="*/ 190309 h 235743"/>
              <a:gd name="connsiteX1" fmla="*/ 310786 w 5680598"/>
              <a:gd name="connsiteY1" fmla="*/ 199548 h 235743"/>
              <a:gd name="connsiteX2" fmla="*/ 332217 w 5680598"/>
              <a:gd name="connsiteY2" fmla="*/ 198310 h 235743"/>
              <a:gd name="connsiteX3" fmla="*/ 403654 w 5680598"/>
              <a:gd name="connsiteY3" fmla="*/ 183070 h 235743"/>
              <a:gd name="connsiteX4" fmla="*/ 366030 w 5680598"/>
              <a:gd name="connsiteY4" fmla="*/ 185927 h 235743"/>
              <a:gd name="connsiteX5" fmla="*/ 393271 w 5680598"/>
              <a:gd name="connsiteY5" fmla="*/ 187737 h 235743"/>
              <a:gd name="connsiteX6" fmla="*/ 344704 w 5680598"/>
              <a:gd name="connsiteY6" fmla="*/ 188592 h 235743"/>
              <a:gd name="connsiteX7" fmla="*/ 344600 w 5680598"/>
              <a:gd name="connsiteY7" fmla="*/ 188499 h 235743"/>
              <a:gd name="connsiteX8" fmla="*/ 344600 w 5680598"/>
              <a:gd name="connsiteY8" fmla="*/ 188594 h 235743"/>
              <a:gd name="connsiteX9" fmla="*/ 344704 w 5680598"/>
              <a:gd name="connsiteY9" fmla="*/ 188592 h 235743"/>
              <a:gd name="connsiteX10" fmla="*/ 354385 w 5680598"/>
              <a:gd name="connsiteY10" fmla="*/ 197239 h 235743"/>
              <a:gd name="connsiteX11" fmla="*/ 397178 w 5680598"/>
              <a:gd name="connsiteY11" fmla="*/ 197262 h 235743"/>
              <a:gd name="connsiteX12" fmla="*/ 403654 w 5680598"/>
              <a:gd name="connsiteY12" fmla="*/ 183070 h 235743"/>
              <a:gd name="connsiteX13" fmla="*/ 760745 w 5680598"/>
              <a:gd name="connsiteY13" fmla="*/ 179641 h 235743"/>
              <a:gd name="connsiteX14" fmla="*/ 822848 w 5680598"/>
              <a:gd name="connsiteY14" fmla="*/ 179641 h 235743"/>
              <a:gd name="connsiteX15" fmla="*/ 760745 w 5680598"/>
              <a:gd name="connsiteY15" fmla="*/ 179641 h 235743"/>
              <a:gd name="connsiteX16" fmla="*/ 537860 w 5680598"/>
              <a:gd name="connsiteY16" fmla="*/ 173164 h 235743"/>
              <a:gd name="connsiteX17" fmla="*/ 523191 w 5680598"/>
              <a:gd name="connsiteY17" fmla="*/ 176307 h 235743"/>
              <a:gd name="connsiteX18" fmla="*/ 522764 w 5680598"/>
              <a:gd name="connsiteY18" fmla="*/ 176362 h 235743"/>
              <a:gd name="connsiteX19" fmla="*/ 508524 w 5680598"/>
              <a:gd name="connsiteY19" fmla="*/ 175259 h 235743"/>
              <a:gd name="connsiteX20" fmla="*/ 499286 w 5680598"/>
              <a:gd name="connsiteY20" fmla="*/ 179355 h 235743"/>
              <a:gd name="connsiteX21" fmla="*/ 469662 w 5680598"/>
              <a:gd name="connsiteY21" fmla="*/ 192690 h 235743"/>
              <a:gd name="connsiteX22" fmla="*/ 499095 w 5680598"/>
              <a:gd name="connsiteY22" fmla="*/ 190595 h 235743"/>
              <a:gd name="connsiteX23" fmla="*/ 485473 w 5680598"/>
              <a:gd name="connsiteY23" fmla="*/ 188404 h 235743"/>
              <a:gd name="connsiteX24" fmla="*/ 536907 w 5680598"/>
              <a:gd name="connsiteY24" fmla="*/ 190499 h 235743"/>
              <a:gd name="connsiteX25" fmla="*/ 499286 w 5680598"/>
              <a:gd name="connsiteY25" fmla="*/ 179355 h 235743"/>
              <a:gd name="connsiteX26" fmla="*/ 522764 w 5680598"/>
              <a:gd name="connsiteY26" fmla="*/ 176362 h 235743"/>
              <a:gd name="connsiteX27" fmla="*/ 523287 w 5680598"/>
              <a:gd name="connsiteY27" fmla="*/ 176402 h 235743"/>
              <a:gd name="connsiteX28" fmla="*/ 523191 w 5680598"/>
              <a:gd name="connsiteY28" fmla="*/ 176307 h 235743"/>
              <a:gd name="connsiteX29" fmla="*/ 540908 w 5680598"/>
              <a:gd name="connsiteY29" fmla="*/ 174688 h 235743"/>
              <a:gd name="connsiteX30" fmla="*/ 286211 w 5680598"/>
              <a:gd name="connsiteY30" fmla="*/ 171164 h 235743"/>
              <a:gd name="connsiteX31" fmla="*/ 286211 w 5680598"/>
              <a:gd name="connsiteY31" fmla="*/ 171259 h 235743"/>
              <a:gd name="connsiteX32" fmla="*/ 286602 w 5680598"/>
              <a:gd name="connsiteY32" fmla="*/ 171285 h 235743"/>
              <a:gd name="connsiteX33" fmla="*/ 308500 w 5680598"/>
              <a:gd name="connsiteY33" fmla="*/ 178022 h 235743"/>
              <a:gd name="connsiteX34" fmla="*/ 302403 w 5680598"/>
              <a:gd name="connsiteY34" fmla="*/ 172307 h 235743"/>
              <a:gd name="connsiteX35" fmla="*/ 286602 w 5680598"/>
              <a:gd name="connsiteY35" fmla="*/ 171285 h 235743"/>
              <a:gd name="connsiteX36" fmla="*/ 572626 w 5680598"/>
              <a:gd name="connsiteY36" fmla="*/ 168782 h 235743"/>
              <a:gd name="connsiteX37" fmla="*/ 590152 w 5680598"/>
              <a:gd name="connsiteY37" fmla="*/ 177926 h 235743"/>
              <a:gd name="connsiteX38" fmla="*/ 589104 w 5680598"/>
              <a:gd name="connsiteY38" fmla="*/ 169925 h 235743"/>
              <a:gd name="connsiteX39" fmla="*/ 589009 w 5680598"/>
              <a:gd name="connsiteY39" fmla="*/ 169830 h 235743"/>
              <a:gd name="connsiteX40" fmla="*/ 1558339 w 5680598"/>
              <a:gd name="connsiteY40" fmla="*/ 162359 h 235743"/>
              <a:gd name="connsiteX41" fmla="*/ 1558262 w 5680598"/>
              <a:gd name="connsiteY41" fmla="*/ 162389 h 235743"/>
              <a:gd name="connsiteX42" fmla="*/ 1530365 w 5680598"/>
              <a:gd name="connsiteY42" fmla="*/ 165163 h 235743"/>
              <a:gd name="connsiteX43" fmla="*/ 1483045 w 5680598"/>
              <a:gd name="connsiteY43" fmla="*/ 161105 h 235743"/>
              <a:gd name="connsiteX44" fmla="*/ 1487513 w 5680598"/>
              <a:gd name="connsiteY44" fmla="*/ 162526 h 235743"/>
              <a:gd name="connsiteX45" fmla="*/ 1478549 w 5680598"/>
              <a:gd name="connsiteY45" fmla="*/ 163162 h 235743"/>
              <a:gd name="connsiteX46" fmla="*/ 1508076 w 5680598"/>
              <a:gd name="connsiteY46" fmla="*/ 161067 h 235743"/>
              <a:gd name="connsiteX47" fmla="*/ 1497599 w 5680598"/>
              <a:gd name="connsiteY47" fmla="*/ 165734 h 235743"/>
              <a:gd name="connsiteX48" fmla="*/ 1487513 w 5680598"/>
              <a:gd name="connsiteY48" fmla="*/ 162526 h 235743"/>
              <a:gd name="connsiteX49" fmla="*/ 923527 w 5680598"/>
              <a:gd name="connsiteY49" fmla="*/ 159829 h 235743"/>
              <a:gd name="connsiteX50" fmla="*/ 923527 w 5680598"/>
              <a:gd name="connsiteY50" fmla="*/ 159924 h 235743"/>
              <a:gd name="connsiteX51" fmla="*/ 905049 w 5680598"/>
              <a:gd name="connsiteY51" fmla="*/ 165353 h 235743"/>
              <a:gd name="connsiteX52" fmla="*/ 975057 w 5680598"/>
              <a:gd name="connsiteY52" fmla="*/ 161924 h 235743"/>
              <a:gd name="connsiteX53" fmla="*/ 1408921 w 5680598"/>
              <a:gd name="connsiteY53" fmla="*/ 146399 h 235743"/>
              <a:gd name="connsiteX54" fmla="*/ 1339389 w 5680598"/>
              <a:gd name="connsiteY54" fmla="*/ 152495 h 235743"/>
              <a:gd name="connsiteX55" fmla="*/ 1408921 w 5680598"/>
              <a:gd name="connsiteY55" fmla="*/ 146399 h 235743"/>
              <a:gd name="connsiteX56" fmla="*/ 1254140 w 5680598"/>
              <a:gd name="connsiteY56" fmla="*/ 140207 h 235743"/>
              <a:gd name="connsiteX57" fmla="*/ 1225374 w 5680598"/>
              <a:gd name="connsiteY57" fmla="*/ 150304 h 235743"/>
              <a:gd name="connsiteX58" fmla="*/ 1279857 w 5680598"/>
              <a:gd name="connsiteY58" fmla="*/ 153923 h 235743"/>
              <a:gd name="connsiteX59" fmla="*/ 1292430 w 5680598"/>
              <a:gd name="connsiteY59" fmla="*/ 145446 h 235743"/>
              <a:gd name="connsiteX60" fmla="*/ 1254140 w 5680598"/>
              <a:gd name="connsiteY60" fmla="*/ 140207 h 235743"/>
              <a:gd name="connsiteX61" fmla="*/ 2016806 w 5680598"/>
              <a:gd name="connsiteY61" fmla="*/ 134207 h 235743"/>
              <a:gd name="connsiteX62" fmla="*/ 1939368 w 5680598"/>
              <a:gd name="connsiteY62" fmla="*/ 143827 h 235743"/>
              <a:gd name="connsiteX63" fmla="*/ 2016806 w 5680598"/>
              <a:gd name="connsiteY63" fmla="*/ 134207 h 235743"/>
              <a:gd name="connsiteX64" fmla="*/ 2115732 w 5680598"/>
              <a:gd name="connsiteY64" fmla="*/ 132846 h 235743"/>
              <a:gd name="connsiteX65" fmla="*/ 2124725 w 5680598"/>
              <a:gd name="connsiteY65" fmla="*/ 133445 h 235743"/>
              <a:gd name="connsiteX66" fmla="*/ 2122191 w 5680598"/>
              <a:gd name="connsiteY66" fmla="*/ 134531 h 235743"/>
              <a:gd name="connsiteX67" fmla="*/ 790368 w 5680598"/>
              <a:gd name="connsiteY67" fmla="*/ 129730 h 235743"/>
              <a:gd name="connsiteX68" fmla="*/ 747410 w 5680598"/>
              <a:gd name="connsiteY68" fmla="*/ 132206 h 235743"/>
              <a:gd name="connsiteX69" fmla="*/ 790368 w 5680598"/>
              <a:gd name="connsiteY69" fmla="*/ 129730 h 235743"/>
              <a:gd name="connsiteX70" fmla="*/ 694832 w 5680598"/>
              <a:gd name="connsiteY70" fmla="*/ 122015 h 235743"/>
              <a:gd name="connsiteX71" fmla="*/ 752268 w 5680598"/>
              <a:gd name="connsiteY71" fmla="*/ 127158 h 235743"/>
              <a:gd name="connsiteX72" fmla="*/ 694832 w 5680598"/>
              <a:gd name="connsiteY72" fmla="*/ 122015 h 235743"/>
              <a:gd name="connsiteX73" fmla="*/ 2420857 w 5680598"/>
              <a:gd name="connsiteY73" fmla="*/ 120871 h 235743"/>
              <a:gd name="connsiteX74" fmla="*/ 2391425 w 5680598"/>
              <a:gd name="connsiteY74" fmla="*/ 122967 h 235743"/>
              <a:gd name="connsiteX75" fmla="*/ 2408094 w 5680598"/>
              <a:gd name="connsiteY75" fmla="*/ 126682 h 235743"/>
              <a:gd name="connsiteX76" fmla="*/ 1435305 w 5680598"/>
              <a:gd name="connsiteY76" fmla="*/ 114776 h 235743"/>
              <a:gd name="connsiteX77" fmla="*/ 1451498 w 5680598"/>
              <a:gd name="connsiteY77" fmla="*/ 115823 h 235743"/>
              <a:gd name="connsiteX78" fmla="*/ 1451688 w 5680598"/>
              <a:gd name="connsiteY78" fmla="*/ 115919 h 235743"/>
              <a:gd name="connsiteX79" fmla="*/ 1406064 w 5680598"/>
              <a:gd name="connsiteY79" fmla="*/ 119538 h 235743"/>
              <a:gd name="connsiteX80" fmla="*/ 1457118 w 5680598"/>
              <a:gd name="connsiteY80" fmla="*/ 123539 h 235743"/>
              <a:gd name="connsiteX81" fmla="*/ 1454451 w 5680598"/>
              <a:gd name="connsiteY81" fmla="*/ 117443 h 235743"/>
              <a:gd name="connsiteX82" fmla="*/ 1465023 w 5680598"/>
              <a:gd name="connsiteY82" fmla="*/ 115442 h 235743"/>
              <a:gd name="connsiteX83" fmla="*/ 1805447 w 5680598"/>
              <a:gd name="connsiteY83" fmla="*/ 111251 h 235743"/>
              <a:gd name="connsiteX84" fmla="*/ 1770490 w 5680598"/>
              <a:gd name="connsiteY84" fmla="*/ 112966 h 235743"/>
              <a:gd name="connsiteX85" fmla="*/ 1828021 w 5680598"/>
              <a:gd name="connsiteY85" fmla="*/ 118109 h 235743"/>
              <a:gd name="connsiteX86" fmla="*/ 1828021 w 5680598"/>
              <a:gd name="connsiteY86" fmla="*/ 118014 h 235743"/>
              <a:gd name="connsiteX87" fmla="*/ 2538300 w 5680598"/>
              <a:gd name="connsiteY87" fmla="*/ 107346 h 235743"/>
              <a:gd name="connsiteX88" fmla="*/ 2538296 w 5680598"/>
              <a:gd name="connsiteY88" fmla="*/ 107348 h 235743"/>
              <a:gd name="connsiteX89" fmla="*/ 2492581 w 5680598"/>
              <a:gd name="connsiteY89" fmla="*/ 108299 h 235743"/>
              <a:gd name="connsiteX90" fmla="*/ 2535919 w 5680598"/>
              <a:gd name="connsiteY90" fmla="*/ 108489 h 235743"/>
              <a:gd name="connsiteX91" fmla="*/ 2538296 w 5680598"/>
              <a:gd name="connsiteY91" fmla="*/ 107348 h 235743"/>
              <a:gd name="connsiteX92" fmla="*/ 2538396 w 5680598"/>
              <a:gd name="connsiteY92" fmla="*/ 107346 h 235743"/>
              <a:gd name="connsiteX93" fmla="*/ 2378661 w 5680598"/>
              <a:gd name="connsiteY93" fmla="*/ 106203 h 235743"/>
              <a:gd name="connsiteX94" fmla="*/ 2462863 w 5680598"/>
              <a:gd name="connsiteY94" fmla="*/ 110394 h 235743"/>
              <a:gd name="connsiteX95" fmla="*/ 2378661 w 5680598"/>
              <a:gd name="connsiteY95" fmla="*/ 106203 h 235743"/>
              <a:gd name="connsiteX96" fmla="*/ 3707017 w 5680598"/>
              <a:gd name="connsiteY96" fmla="*/ 104108 h 235743"/>
              <a:gd name="connsiteX97" fmla="*/ 3726067 w 5680598"/>
              <a:gd name="connsiteY97" fmla="*/ 106680 h 235743"/>
              <a:gd name="connsiteX98" fmla="*/ 3666536 w 5680598"/>
              <a:gd name="connsiteY98" fmla="*/ 105441 h 235743"/>
              <a:gd name="connsiteX99" fmla="*/ 3558142 w 5680598"/>
              <a:gd name="connsiteY99" fmla="*/ 103632 h 235743"/>
              <a:gd name="connsiteX100" fmla="*/ 3552903 w 5680598"/>
              <a:gd name="connsiteY100" fmla="*/ 106013 h 235743"/>
              <a:gd name="connsiteX101" fmla="*/ 3512136 w 5680598"/>
              <a:gd name="connsiteY101" fmla="*/ 104584 h 235743"/>
              <a:gd name="connsiteX102" fmla="*/ 1640510 w 5680598"/>
              <a:gd name="connsiteY102" fmla="*/ 102429 h 235743"/>
              <a:gd name="connsiteX103" fmla="*/ 1604279 w 5680598"/>
              <a:gd name="connsiteY103" fmla="*/ 103250 h 235743"/>
              <a:gd name="connsiteX104" fmla="*/ 1632378 w 5680598"/>
              <a:gd name="connsiteY104" fmla="*/ 110394 h 235743"/>
              <a:gd name="connsiteX105" fmla="*/ 1616280 w 5680598"/>
              <a:gd name="connsiteY105" fmla="*/ 112013 h 235743"/>
              <a:gd name="connsiteX106" fmla="*/ 1636926 w 5680598"/>
              <a:gd name="connsiteY106" fmla="*/ 115347 h 235743"/>
              <a:gd name="connsiteX107" fmla="*/ 1644684 w 5680598"/>
              <a:gd name="connsiteY107" fmla="*/ 115321 h 235743"/>
              <a:gd name="connsiteX108" fmla="*/ 1643998 w 5680598"/>
              <a:gd name="connsiteY108" fmla="*/ 116490 h 235743"/>
              <a:gd name="connsiteX109" fmla="*/ 1665144 w 5680598"/>
              <a:gd name="connsiteY109" fmla="*/ 115252 h 235743"/>
              <a:gd name="connsiteX110" fmla="*/ 1644684 w 5680598"/>
              <a:gd name="connsiteY110" fmla="*/ 115321 h 235743"/>
              <a:gd name="connsiteX111" fmla="*/ 1650761 w 5680598"/>
              <a:gd name="connsiteY111" fmla="*/ 104965 h 235743"/>
              <a:gd name="connsiteX112" fmla="*/ 1650666 w 5680598"/>
              <a:gd name="connsiteY112" fmla="*/ 104965 h 235743"/>
              <a:gd name="connsiteX113" fmla="*/ 1640510 w 5680598"/>
              <a:gd name="connsiteY113" fmla="*/ 102429 h 235743"/>
              <a:gd name="connsiteX114" fmla="*/ 2050716 w 5680598"/>
              <a:gd name="connsiteY114" fmla="*/ 99250 h 235743"/>
              <a:gd name="connsiteX115" fmla="*/ 2050716 w 5680598"/>
              <a:gd name="connsiteY115" fmla="*/ 99345 h 235743"/>
              <a:gd name="connsiteX116" fmla="*/ 1988708 w 5680598"/>
              <a:gd name="connsiteY116" fmla="*/ 101917 h 235743"/>
              <a:gd name="connsiteX117" fmla="*/ 2083958 w 5680598"/>
              <a:gd name="connsiteY117" fmla="*/ 106870 h 235743"/>
              <a:gd name="connsiteX118" fmla="*/ 2051382 w 5680598"/>
              <a:gd name="connsiteY118" fmla="*/ 104679 h 235743"/>
              <a:gd name="connsiteX119" fmla="*/ 2059193 w 5680598"/>
              <a:gd name="connsiteY119" fmla="*/ 103822 h 235743"/>
              <a:gd name="connsiteX120" fmla="*/ 2502272 w 5680598"/>
              <a:gd name="connsiteY120" fmla="*/ 98619 h 235743"/>
              <a:gd name="connsiteX121" fmla="*/ 2485341 w 5680598"/>
              <a:gd name="connsiteY121" fmla="*/ 98869 h 235743"/>
              <a:gd name="connsiteX122" fmla="*/ 2485341 w 5680598"/>
              <a:gd name="connsiteY122" fmla="*/ 98964 h 235743"/>
              <a:gd name="connsiteX123" fmla="*/ 2535157 w 5680598"/>
              <a:gd name="connsiteY123" fmla="*/ 103250 h 235743"/>
              <a:gd name="connsiteX124" fmla="*/ 2505344 w 5680598"/>
              <a:gd name="connsiteY124" fmla="*/ 102584 h 235743"/>
              <a:gd name="connsiteX125" fmla="*/ 2502272 w 5680598"/>
              <a:gd name="connsiteY125" fmla="*/ 98619 h 235743"/>
              <a:gd name="connsiteX126" fmla="*/ 3830176 w 5680598"/>
              <a:gd name="connsiteY126" fmla="*/ 93535 h 235743"/>
              <a:gd name="connsiteX127" fmla="*/ 3852846 w 5680598"/>
              <a:gd name="connsiteY127" fmla="*/ 103060 h 235743"/>
              <a:gd name="connsiteX128" fmla="*/ 3830176 w 5680598"/>
              <a:gd name="connsiteY128" fmla="*/ 93535 h 235743"/>
              <a:gd name="connsiteX129" fmla="*/ 1700934 w 5680598"/>
              <a:gd name="connsiteY129" fmla="*/ 93333 h 235743"/>
              <a:gd name="connsiteX130" fmla="*/ 1668954 w 5680598"/>
              <a:gd name="connsiteY130" fmla="*/ 96773 h 235743"/>
              <a:gd name="connsiteX131" fmla="*/ 1725057 w 5680598"/>
              <a:gd name="connsiteY131" fmla="*/ 98678 h 235743"/>
              <a:gd name="connsiteX132" fmla="*/ 1700934 w 5680598"/>
              <a:gd name="connsiteY132" fmla="*/ 93333 h 235743"/>
              <a:gd name="connsiteX133" fmla="*/ 1365392 w 5680598"/>
              <a:gd name="connsiteY133" fmla="*/ 92773 h 235743"/>
              <a:gd name="connsiteX134" fmla="*/ 1362820 w 5680598"/>
              <a:gd name="connsiteY134" fmla="*/ 93916 h 235743"/>
              <a:gd name="connsiteX135" fmla="*/ 1395491 w 5680598"/>
              <a:gd name="connsiteY135" fmla="*/ 96107 h 235743"/>
              <a:gd name="connsiteX136" fmla="*/ 1397967 w 5680598"/>
              <a:gd name="connsiteY136" fmla="*/ 94964 h 235743"/>
              <a:gd name="connsiteX137" fmla="*/ 4135412 w 5680598"/>
              <a:gd name="connsiteY137" fmla="*/ 88304 h 235743"/>
              <a:gd name="connsiteX138" fmla="*/ 4154788 w 5680598"/>
              <a:gd name="connsiteY138" fmla="*/ 90868 h 235743"/>
              <a:gd name="connsiteX139" fmla="*/ 4114306 w 5680598"/>
              <a:gd name="connsiteY139" fmla="*/ 92201 h 235743"/>
              <a:gd name="connsiteX140" fmla="*/ 4135357 w 5680598"/>
              <a:gd name="connsiteY140" fmla="*/ 88296 h 235743"/>
              <a:gd name="connsiteX141" fmla="*/ 4135452 w 5680598"/>
              <a:gd name="connsiteY141" fmla="*/ 88296 h 235743"/>
              <a:gd name="connsiteX142" fmla="*/ 4135412 w 5680598"/>
              <a:gd name="connsiteY142" fmla="*/ 88304 h 235743"/>
              <a:gd name="connsiteX143" fmla="*/ 2973772 w 5680598"/>
              <a:gd name="connsiteY143" fmla="*/ 85628 h 235743"/>
              <a:gd name="connsiteX144" fmla="*/ 2913014 w 5680598"/>
              <a:gd name="connsiteY144" fmla="*/ 93249 h 235743"/>
              <a:gd name="connsiteX145" fmla="*/ 2913014 w 5680598"/>
              <a:gd name="connsiteY145" fmla="*/ 93344 h 235743"/>
              <a:gd name="connsiteX146" fmla="*/ 2992452 w 5680598"/>
              <a:gd name="connsiteY146" fmla="*/ 112585 h 235743"/>
              <a:gd name="connsiteX147" fmla="*/ 2951400 w 5680598"/>
              <a:gd name="connsiteY147" fmla="*/ 98488 h 235743"/>
              <a:gd name="connsiteX148" fmla="*/ 3026552 w 5680598"/>
              <a:gd name="connsiteY148" fmla="*/ 92773 h 235743"/>
              <a:gd name="connsiteX149" fmla="*/ 2956162 w 5680598"/>
              <a:gd name="connsiteY149" fmla="*/ 90773 h 235743"/>
              <a:gd name="connsiteX150" fmla="*/ 2990929 w 5680598"/>
              <a:gd name="connsiteY150" fmla="*/ 89058 h 235743"/>
              <a:gd name="connsiteX151" fmla="*/ 2973772 w 5680598"/>
              <a:gd name="connsiteY151" fmla="*/ 85628 h 235743"/>
              <a:gd name="connsiteX152" fmla="*/ 3649963 w 5680598"/>
              <a:gd name="connsiteY152" fmla="*/ 76485 h 235743"/>
              <a:gd name="connsiteX153" fmla="*/ 3659012 w 5680598"/>
              <a:gd name="connsiteY153" fmla="*/ 81438 h 235743"/>
              <a:gd name="connsiteX154" fmla="*/ 3588051 w 5680598"/>
              <a:gd name="connsiteY154" fmla="*/ 81724 h 235743"/>
              <a:gd name="connsiteX155" fmla="*/ 3661107 w 5680598"/>
              <a:gd name="connsiteY155" fmla="*/ 82581 h 235743"/>
              <a:gd name="connsiteX156" fmla="*/ 3659012 w 5680598"/>
              <a:gd name="connsiteY156" fmla="*/ 81438 h 235743"/>
              <a:gd name="connsiteX157" fmla="*/ 3663774 w 5680598"/>
              <a:gd name="connsiteY157" fmla="*/ 81438 h 235743"/>
              <a:gd name="connsiteX158" fmla="*/ 3955429 w 5680598"/>
              <a:gd name="connsiteY158" fmla="*/ 76390 h 235743"/>
              <a:gd name="connsiteX159" fmla="*/ 3985623 w 5680598"/>
              <a:gd name="connsiteY159" fmla="*/ 79724 h 235743"/>
              <a:gd name="connsiteX160" fmla="*/ 3953905 w 5680598"/>
              <a:gd name="connsiteY160" fmla="*/ 85629 h 235743"/>
              <a:gd name="connsiteX161" fmla="*/ 3695588 w 5680598"/>
              <a:gd name="connsiteY161" fmla="*/ 75533 h 235743"/>
              <a:gd name="connsiteX162" fmla="*/ 3717591 w 5680598"/>
              <a:gd name="connsiteY162" fmla="*/ 79628 h 235743"/>
              <a:gd name="connsiteX163" fmla="*/ 3674157 w 5680598"/>
              <a:gd name="connsiteY163" fmla="*/ 76771 h 235743"/>
              <a:gd name="connsiteX164" fmla="*/ 3674061 w 5680598"/>
              <a:gd name="connsiteY164" fmla="*/ 76771 h 235743"/>
              <a:gd name="connsiteX165" fmla="*/ 3761120 w 5680598"/>
              <a:gd name="connsiteY165" fmla="*/ 82486 h 235743"/>
              <a:gd name="connsiteX166" fmla="*/ 2315415 w 5680598"/>
              <a:gd name="connsiteY166" fmla="*/ 72675 h 235743"/>
              <a:gd name="connsiteX167" fmla="*/ 2327322 w 5680598"/>
              <a:gd name="connsiteY167" fmla="*/ 81438 h 235743"/>
              <a:gd name="connsiteX168" fmla="*/ 2302938 w 5680598"/>
              <a:gd name="connsiteY168" fmla="*/ 81152 h 235743"/>
              <a:gd name="connsiteX169" fmla="*/ 2302842 w 5680598"/>
              <a:gd name="connsiteY169" fmla="*/ 81248 h 235743"/>
              <a:gd name="connsiteX170" fmla="*/ 2365041 w 5680598"/>
              <a:gd name="connsiteY170" fmla="*/ 81248 h 235743"/>
              <a:gd name="connsiteX171" fmla="*/ 2315415 w 5680598"/>
              <a:gd name="connsiteY171" fmla="*/ 72675 h 235743"/>
              <a:gd name="connsiteX172" fmla="*/ 2441241 w 5680598"/>
              <a:gd name="connsiteY172" fmla="*/ 68484 h 235743"/>
              <a:gd name="connsiteX173" fmla="*/ 2440100 w 5680598"/>
              <a:gd name="connsiteY173" fmla="*/ 68675 h 235743"/>
              <a:gd name="connsiteX174" fmla="*/ 2418000 w 5680598"/>
              <a:gd name="connsiteY174" fmla="*/ 68675 h 235743"/>
              <a:gd name="connsiteX175" fmla="*/ 2426155 w 5680598"/>
              <a:gd name="connsiteY175" fmla="*/ 71009 h 235743"/>
              <a:gd name="connsiteX176" fmla="*/ 2440100 w 5680598"/>
              <a:gd name="connsiteY176" fmla="*/ 68675 h 235743"/>
              <a:gd name="connsiteX177" fmla="*/ 2441241 w 5680598"/>
              <a:gd name="connsiteY177" fmla="*/ 68675 h 235743"/>
              <a:gd name="connsiteX178" fmla="*/ 2456005 w 5680598"/>
              <a:gd name="connsiteY178" fmla="*/ 68484 h 235743"/>
              <a:gd name="connsiteX179" fmla="*/ 4475685 w 5680598"/>
              <a:gd name="connsiteY179" fmla="*/ 62960 h 235743"/>
              <a:gd name="connsiteX180" fmla="*/ 4522834 w 5680598"/>
              <a:gd name="connsiteY180" fmla="*/ 68484 h 235743"/>
              <a:gd name="connsiteX181" fmla="*/ 4475685 w 5680598"/>
              <a:gd name="connsiteY181" fmla="*/ 62960 h 235743"/>
              <a:gd name="connsiteX182" fmla="*/ 3077415 w 5680598"/>
              <a:gd name="connsiteY182" fmla="*/ 61436 h 235743"/>
              <a:gd name="connsiteX183" fmla="*/ 3069224 w 5680598"/>
              <a:gd name="connsiteY183" fmla="*/ 62293 h 235743"/>
              <a:gd name="connsiteX184" fmla="*/ 3099514 w 5680598"/>
              <a:gd name="connsiteY184" fmla="*/ 65627 h 235743"/>
              <a:gd name="connsiteX185" fmla="*/ 3077415 w 5680598"/>
              <a:gd name="connsiteY185" fmla="*/ 61531 h 235743"/>
              <a:gd name="connsiteX186" fmla="*/ 3436889 w 5680598"/>
              <a:gd name="connsiteY186" fmla="*/ 59816 h 235743"/>
              <a:gd name="connsiteX187" fmla="*/ 3485051 w 5680598"/>
              <a:gd name="connsiteY187" fmla="*/ 68579 h 235743"/>
              <a:gd name="connsiteX188" fmla="*/ 3486895 w 5680598"/>
              <a:gd name="connsiteY188" fmla="*/ 71056 h 235743"/>
              <a:gd name="connsiteX189" fmla="*/ 3498315 w 5680598"/>
              <a:gd name="connsiteY189" fmla="*/ 70992 h 235743"/>
              <a:gd name="connsiteX190" fmla="*/ 3516994 w 5680598"/>
              <a:gd name="connsiteY190" fmla="*/ 74390 h 235743"/>
              <a:gd name="connsiteX191" fmla="*/ 3526996 w 5680598"/>
              <a:gd name="connsiteY191" fmla="*/ 67055 h 235743"/>
              <a:gd name="connsiteX192" fmla="*/ 3512231 w 5680598"/>
              <a:gd name="connsiteY192" fmla="*/ 70914 h 235743"/>
              <a:gd name="connsiteX193" fmla="*/ 3498315 w 5680598"/>
              <a:gd name="connsiteY193" fmla="*/ 70992 h 235743"/>
              <a:gd name="connsiteX194" fmla="*/ 3485051 w 5680598"/>
              <a:gd name="connsiteY194" fmla="*/ 68579 h 235743"/>
              <a:gd name="connsiteX195" fmla="*/ 3479894 w 5680598"/>
              <a:gd name="connsiteY195" fmla="*/ 61650 h 235743"/>
              <a:gd name="connsiteX196" fmla="*/ 3436889 w 5680598"/>
              <a:gd name="connsiteY196" fmla="*/ 59816 h 235743"/>
              <a:gd name="connsiteX197" fmla="*/ 3518042 w 5680598"/>
              <a:gd name="connsiteY197" fmla="*/ 57054 h 235743"/>
              <a:gd name="connsiteX198" fmla="*/ 3597576 w 5680598"/>
              <a:gd name="connsiteY198" fmla="*/ 68960 h 235743"/>
              <a:gd name="connsiteX199" fmla="*/ 3542140 w 5680598"/>
              <a:gd name="connsiteY199" fmla="*/ 57340 h 235743"/>
              <a:gd name="connsiteX200" fmla="*/ 3518042 w 5680598"/>
              <a:gd name="connsiteY200" fmla="*/ 57054 h 235743"/>
              <a:gd name="connsiteX201" fmla="*/ 3250008 w 5680598"/>
              <a:gd name="connsiteY201" fmla="*/ 56768 h 235743"/>
              <a:gd name="connsiteX202" fmla="*/ 3218195 w 5680598"/>
              <a:gd name="connsiteY202" fmla="*/ 62674 h 235743"/>
              <a:gd name="connsiteX203" fmla="*/ 3307921 w 5680598"/>
              <a:gd name="connsiteY203" fmla="*/ 67246 h 235743"/>
              <a:gd name="connsiteX204" fmla="*/ 3250008 w 5680598"/>
              <a:gd name="connsiteY204" fmla="*/ 56768 h 235743"/>
              <a:gd name="connsiteX205" fmla="*/ 3063128 w 5680598"/>
              <a:gd name="connsiteY205" fmla="*/ 53720 h 235743"/>
              <a:gd name="connsiteX206" fmla="*/ 3060746 w 5680598"/>
              <a:gd name="connsiteY206" fmla="*/ 57816 h 235743"/>
              <a:gd name="connsiteX207" fmla="*/ 3055222 w 5680598"/>
              <a:gd name="connsiteY207" fmla="*/ 57244 h 235743"/>
              <a:gd name="connsiteX208" fmla="*/ 3453367 w 5680598"/>
              <a:gd name="connsiteY208" fmla="*/ 51815 h 235743"/>
              <a:gd name="connsiteX209" fmla="*/ 3398789 w 5680598"/>
              <a:gd name="connsiteY209" fmla="*/ 57245 h 235743"/>
              <a:gd name="connsiteX210" fmla="*/ 3453367 w 5680598"/>
              <a:gd name="connsiteY210" fmla="*/ 51815 h 235743"/>
              <a:gd name="connsiteX211" fmla="*/ 3557952 w 5680598"/>
              <a:gd name="connsiteY211" fmla="*/ 50387 h 235743"/>
              <a:gd name="connsiteX212" fmla="*/ 3506517 w 5680598"/>
              <a:gd name="connsiteY212" fmla="*/ 50958 h 235743"/>
              <a:gd name="connsiteX213" fmla="*/ 3557952 w 5680598"/>
              <a:gd name="connsiteY213" fmla="*/ 50387 h 235743"/>
              <a:gd name="connsiteX214" fmla="*/ 3836653 w 5680598"/>
              <a:gd name="connsiteY214" fmla="*/ 39528 h 235743"/>
              <a:gd name="connsiteX215" fmla="*/ 3851607 w 5680598"/>
              <a:gd name="connsiteY215" fmla="*/ 41719 h 235743"/>
              <a:gd name="connsiteX216" fmla="*/ 4587509 w 5680598"/>
              <a:gd name="connsiteY216" fmla="*/ 39433 h 235743"/>
              <a:gd name="connsiteX217" fmla="*/ 4579603 w 5680598"/>
              <a:gd name="connsiteY217" fmla="*/ 42957 h 235743"/>
              <a:gd name="connsiteX218" fmla="*/ 4606368 w 5680598"/>
              <a:gd name="connsiteY218" fmla="*/ 39433 h 235743"/>
              <a:gd name="connsiteX219" fmla="*/ 4998322 w 5680598"/>
              <a:gd name="connsiteY219" fmla="*/ 37052 h 235743"/>
              <a:gd name="connsiteX220" fmla="*/ 5047090 w 5680598"/>
              <a:gd name="connsiteY220" fmla="*/ 37623 h 235743"/>
              <a:gd name="connsiteX221" fmla="*/ 5067283 w 5680598"/>
              <a:gd name="connsiteY221" fmla="*/ 48292 h 235743"/>
              <a:gd name="connsiteX222" fmla="*/ 4998322 w 5680598"/>
              <a:gd name="connsiteY222" fmla="*/ 37052 h 235743"/>
              <a:gd name="connsiteX223" fmla="*/ 5376583 w 5680598"/>
              <a:gd name="connsiteY223" fmla="*/ 34480 h 235743"/>
              <a:gd name="connsiteX224" fmla="*/ 5390466 w 5680598"/>
              <a:gd name="connsiteY224" fmla="*/ 34861 h 235743"/>
              <a:gd name="connsiteX225" fmla="*/ 5360843 w 5680598"/>
              <a:gd name="connsiteY225" fmla="*/ 36956 h 235743"/>
              <a:gd name="connsiteX226" fmla="*/ 5376583 w 5680598"/>
              <a:gd name="connsiteY226" fmla="*/ 34480 h 235743"/>
              <a:gd name="connsiteX227" fmla="*/ 4873436 w 5680598"/>
              <a:gd name="connsiteY227" fmla="*/ 34194 h 235743"/>
              <a:gd name="connsiteX228" fmla="*/ 4905643 w 5680598"/>
              <a:gd name="connsiteY228" fmla="*/ 37718 h 235743"/>
              <a:gd name="connsiteX229" fmla="*/ 4879735 w 5680598"/>
              <a:gd name="connsiteY229" fmla="*/ 42671 h 235743"/>
              <a:gd name="connsiteX230" fmla="*/ 4879831 w 5680598"/>
              <a:gd name="connsiteY230" fmla="*/ 42576 h 235743"/>
              <a:gd name="connsiteX231" fmla="*/ 4835730 w 5680598"/>
              <a:gd name="connsiteY231" fmla="*/ 34385 h 235743"/>
              <a:gd name="connsiteX232" fmla="*/ 4873436 w 5680598"/>
              <a:gd name="connsiteY232" fmla="*/ 34194 h 235743"/>
              <a:gd name="connsiteX233" fmla="*/ 4319094 w 5680598"/>
              <a:gd name="connsiteY233" fmla="*/ 33908 h 235743"/>
              <a:gd name="connsiteX234" fmla="*/ 4235846 w 5680598"/>
              <a:gd name="connsiteY234" fmla="*/ 43148 h 235743"/>
              <a:gd name="connsiteX235" fmla="*/ 4271565 w 5680598"/>
              <a:gd name="connsiteY235" fmla="*/ 46767 h 235743"/>
              <a:gd name="connsiteX236" fmla="*/ 4227178 w 5680598"/>
              <a:gd name="connsiteY236" fmla="*/ 49434 h 235743"/>
              <a:gd name="connsiteX237" fmla="*/ 4229464 w 5680598"/>
              <a:gd name="connsiteY237" fmla="*/ 54006 h 235743"/>
              <a:gd name="connsiteX238" fmla="*/ 4229464 w 5680598"/>
              <a:gd name="connsiteY238" fmla="*/ 54101 h 235743"/>
              <a:gd name="connsiteX239" fmla="*/ 4363386 w 5680598"/>
              <a:gd name="connsiteY239" fmla="*/ 44862 h 235743"/>
              <a:gd name="connsiteX240" fmla="*/ 4319094 w 5680598"/>
              <a:gd name="connsiteY240" fmla="*/ 33908 h 235743"/>
              <a:gd name="connsiteX241" fmla="*/ 4942315 w 5680598"/>
              <a:gd name="connsiteY241" fmla="*/ 20097 h 235743"/>
              <a:gd name="connsiteX242" fmla="*/ 4926885 w 5680598"/>
              <a:gd name="connsiteY242" fmla="*/ 27050 h 235743"/>
              <a:gd name="connsiteX243" fmla="*/ 4959270 w 5680598"/>
              <a:gd name="connsiteY243" fmla="*/ 26574 h 235743"/>
              <a:gd name="connsiteX244" fmla="*/ 4555410 w 5680598"/>
              <a:gd name="connsiteY244" fmla="*/ 19811 h 235743"/>
              <a:gd name="connsiteX245" fmla="*/ 4555410 w 5680598"/>
              <a:gd name="connsiteY245" fmla="*/ 19907 h 235743"/>
              <a:gd name="connsiteX246" fmla="*/ 4531597 w 5680598"/>
              <a:gd name="connsiteY246" fmla="*/ 22288 h 235743"/>
              <a:gd name="connsiteX247" fmla="*/ 4569411 w 5680598"/>
              <a:gd name="connsiteY247" fmla="*/ 22097 h 235743"/>
              <a:gd name="connsiteX248" fmla="*/ 4555410 w 5680598"/>
              <a:gd name="connsiteY248" fmla="*/ 19811 h 235743"/>
              <a:gd name="connsiteX249" fmla="*/ 5622317 w 5680598"/>
              <a:gd name="connsiteY249" fmla="*/ 12275 h 235743"/>
              <a:gd name="connsiteX250" fmla="*/ 5680598 w 5680598"/>
              <a:gd name="connsiteY250" fmla="*/ 16573 h 235743"/>
              <a:gd name="connsiteX251" fmla="*/ 5548105 w 5680598"/>
              <a:gd name="connsiteY251" fmla="*/ 17049 h 235743"/>
              <a:gd name="connsiteX252" fmla="*/ 5622317 w 5680598"/>
              <a:gd name="connsiteY252" fmla="*/ 12275 h 235743"/>
              <a:gd name="connsiteX253" fmla="*/ 4784676 w 5680598"/>
              <a:gd name="connsiteY253" fmla="*/ 9810 h 235743"/>
              <a:gd name="connsiteX254" fmla="*/ 4798297 w 5680598"/>
              <a:gd name="connsiteY254" fmla="*/ 12096 h 235743"/>
              <a:gd name="connsiteX255" fmla="*/ 4793293 w 5680598"/>
              <a:gd name="connsiteY255" fmla="*/ 12244 h 235743"/>
              <a:gd name="connsiteX256" fmla="*/ 5547343 w 5680598"/>
              <a:gd name="connsiteY256" fmla="*/ 9143 h 235743"/>
              <a:gd name="connsiteX257" fmla="*/ 5545056 w 5680598"/>
              <a:gd name="connsiteY257" fmla="*/ 12953 h 235743"/>
              <a:gd name="connsiteX258" fmla="*/ 5520387 w 5680598"/>
              <a:gd name="connsiteY258" fmla="*/ 10000 h 235743"/>
              <a:gd name="connsiteX259" fmla="*/ 5167772 w 5680598"/>
              <a:gd name="connsiteY259" fmla="*/ 2952 h 235743"/>
              <a:gd name="connsiteX260" fmla="*/ 5158914 w 5680598"/>
              <a:gd name="connsiteY260" fmla="*/ 9620 h 235743"/>
              <a:gd name="connsiteX261" fmla="*/ 5303789 w 5680598"/>
              <a:gd name="connsiteY261" fmla="*/ 9239 h 235743"/>
              <a:gd name="connsiteX262" fmla="*/ 5290169 w 5680598"/>
              <a:gd name="connsiteY262" fmla="*/ 6953 h 235743"/>
              <a:gd name="connsiteX263" fmla="*/ 5466286 w 5680598"/>
              <a:gd name="connsiteY263" fmla="*/ 11906 h 235743"/>
              <a:gd name="connsiteX264" fmla="*/ 5391324 w 5680598"/>
              <a:gd name="connsiteY264" fmla="*/ 17621 h 235743"/>
              <a:gd name="connsiteX265" fmla="*/ 5464095 w 5680598"/>
              <a:gd name="connsiteY265" fmla="*/ 15716 h 235743"/>
              <a:gd name="connsiteX266" fmla="*/ 5456761 w 5680598"/>
              <a:gd name="connsiteY266" fmla="*/ 24574 h 235743"/>
              <a:gd name="connsiteX267" fmla="*/ 5380656 w 5680598"/>
              <a:gd name="connsiteY267" fmla="*/ 19526 h 235743"/>
              <a:gd name="connsiteX268" fmla="*/ 5392467 w 5680598"/>
              <a:gd name="connsiteY268" fmla="*/ 23431 h 235743"/>
              <a:gd name="connsiteX269" fmla="*/ 5302170 w 5680598"/>
              <a:gd name="connsiteY269" fmla="*/ 21050 h 235743"/>
              <a:gd name="connsiteX270" fmla="*/ 5350938 w 5680598"/>
              <a:gd name="connsiteY270" fmla="*/ 18859 h 235743"/>
              <a:gd name="connsiteX271" fmla="*/ 5250830 w 5680598"/>
              <a:gd name="connsiteY271" fmla="*/ 18859 h 235743"/>
              <a:gd name="connsiteX272" fmla="*/ 5251973 w 5680598"/>
              <a:gd name="connsiteY272" fmla="*/ 32289 h 235743"/>
              <a:gd name="connsiteX273" fmla="*/ 5128910 w 5680598"/>
              <a:gd name="connsiteY273" fmla="*/ 20192 h 235743"/>
              <a:gd name="connsiteX274" fmla="*/ 5142054 w 5680598"/>
              <a:gd name="connsiteY274" fmla="*/ 17049 h 235743"/>
              <a:gd name="connsiteX275" fmla="*/ 5063568 w 5680598"/>
              <a:gd name="connsiteY275" fmla="*/ 15906 h 235743"/>
              <a:gd name="connsiteX276" fmla="*/ 5104812 w 5680598"/>
              <a:gd name="connsiteY276" fmla="*/ 22669 h 235743"/>
              <a:gd name="connsiteX277" fmla="*/ 5034231 w 5680598"/>
              <a:gd name="connsiteY277" fmla="*/ 20669 h 235743"/>
              <a:gd name="connsiteX278" fmla="*/ 5156819 w 5680598"/>
              <a:gd name="connsiteY278" fmla="*/ 27431 h 235743"/>
              <a:gd name="connsiteX279" fmla="*/ 5157866 w 5680598"/>
              <a:gd name="connsiteY279" fmla="*/ 35528 h 235743"/>
              <a:gd name="connsiteX280" fmla="*/ 4789725 w 5680598"/>
              <a:gd name="connsiteY280" fmla="*/ 35337 h 235743"/>
              <a:gd name="connsiteX281" fmla="*/ 4777438 w 5680598"/>
              <a:gd name="connsiteY281" fmla="*/ 46577 h 235743"/>
              <a:gd name="connsiteX282" fmla="*/ 4698761 w 5680598"/>
              <a:gd name="connsiteY282" fmla="*/ 45434 h 235743"/>
              <a:gd name="connsiteX283" fmla="*/ 4738099 w 5680598"/>
              <a:gd name="connsiteY283" fmla="*/ 56006 h 235743"/>
              <a:gd name="connsiteX284" fmla="*/ 4509976 w 5680598"/>
              <a:gd name="connsiteY284" fmla="*/ 49053 h 235743"/>
              <a:gd name="connsiteX285" fmla="*/ 4537503 w 5680598"/>
              <a:gd name="connsiteY285" fmla="*/ 53530 h 235743"/>
              <a:gd name="connsiteX286" fmla="*/ 4377292 w 5680598"/>
              <a:gd name="connsiteY286" fmla="*/ 49625 h 235743"/>
              <a:gd name="connsiteX287" fmla="*/ 4460731 w 5680598"/>
              <a:gd name="connsiteY287" fmla="*/ 61150 h 235743"/>
              <a:gd name="connsiteX288" fmla="*/ 4430442 w 5680598"/>
              <a:gd name="connsiteY288" fmla="*/ 65055 h 235743"/>
              <a:gd name="connsiteX289" fmla="*/ 4449968 w 5680598"/>
              <a:gd name="connsiteY289" fmla="*/ 70389 h 235743"/>
              <a:gd name="connsiteX290" fmla="*/ 4364052 w 5680598"/>
              <a:gd name="connsiteY290" fmla="*/ 52768 h 235743"/>
              <a:gd name="connsiteX291" fmla="*/ 4324524 w 5680598"/>
              <a:gd name="connsiteY291" fmla="*/ 62198 h 235743"/>
              <a:gd name="connsiteX292" fmla="*/ 4137453 w 5680598"/>
              <a:gd name="connsiteY292" fmla="*/ 56578 h 235743"/>
              <a:gd name="connsiteX293" fmla="*/ 4092209 w 5680598"/>
              <a:gd name="connsiteY293" fmla="*/ 65627 h 235743"/>
              <a:gd name="connsiteX294" fmla="*/ 4218225 w 5680598"/>
              <a:gd name="connsiteY294" fmla="*/ 79247 h 235743"/>
              <a:gd name="connsiteX295" fmla="*/ 4184982 w 5680598"/>
              <a:gd name="connsiteY295" fmla="*/ 71723 h 235743"/>
              <a:gd name="connsiteX296" fmla="*/ 4293091 w 5680598"/>
              <a:gd name="connsiteY296" fmla="*/ 70865 h 235743"/>
              <a:gd name="connsiteX297" fmla="*/ 4214891 w 5680598"/>
              <a:gd name="connsiteY297" fmla="*/ 72389 h 235743"/>
              <a:gd name="connsiteX298" fmla="*/ 4261373 w 5680598"/>
              <a:gd name="connsiteY298" fmla="*/ 76771 h 235743"/>
              <a:gd name="connsiteX299" fmla="*/ 4164694 w 5680598"/>
              <a:gd name="connsiteY299" fmla="*/ 83724 h 235743"/>
              <a:gd name="connsiteX300" fmla="*/ 4170028 w 5680598"/>
              <a:gd name="connsiteY300" fmla="*/ 84105 h 235743"/>
              <a:gd name="connsiteX301" fmla="*/ 4053918 w 5680598"/>
              <a:gd name="connsiteY301" fmla="*/ 83057 h 235743"/>
              <a:gd name="connsiteX302" fmla="*/ 4104020 w 5680598"/>
              <a:gd name="connsiteY302" fmla="*/ 71723 h 235743"/>
              <a:gd name="connsiteX303" fmla="*/ 3766740 w 5680598"/>
              <a:gd name="connsiteY303" fmla="*/ 80200 h 235743"/>
              <a:gd name="connsiteX304" fmla="*/ 3826938 w 5680598"/>
              <a:gd name="connsiteY304" fmla="*/ 86867 h 235743"/>
              <a:gd name="connsiteX305" fmla="*/ 3727687 w 5680598"/>
              <a:gd name="connsiteY305" fmla="*/ 95059 h 235743"/>
              <a:gd name="connsiteX306" fmla="*/ 3774074 w 5680598"/>
              <a:gd name="connsiteY306" fmla="*/ 99440 h 235743"/>
              <a:gd name="connsiteX307" fmla="*/ 3776646 w 5680598"/>
              <a:gd name="connsiteY307" fmla="*/ 98297 h 235743"/>
              <a:gd name="connsiteX308" fmla="*/ 3788076 w 5680598"/>
              <a:gd name="connsiteY308" fmla="*/ 101726 h 235743"/>
              <a:gd name="connsiteX309" fmla="*/ 3666441 w 5680598"/>
              <a:gd name="connsiteY309" fmla="*/ 92487 h 235743"/>
              <a:gd name="connsiteX310" fmla="*/ 3644629 w 5680598"/>
              <a:gd name="connsiteY310" fmla="*/ 101631 h 235743"/>
              <a:gd name="connsiteX311" fmla="*/ 3646439 w 5680598"/>
              <a:gd name="connsiteY311" fmla="*/ 92392 h 235743"/>
              <a:gd name="connsiteX312" fmla="*/ 3581383 w 5680598"/>
              <a:gd name="connsiteY312" fmla="*/ 93440 h 235743"/>
              <a:gd name="connsiteX313" fmla="*/ 3623007 w 5680598"/>
              <a:gd name="connsiteY313" fmla="*/ 102869 h 235743"/>
              <a:gd name="connsiteX314" fmla="*/ 3516994 w 5680598"/>
              <a:gd name="connsiteY314" fmla="*/ 97250 h 235743"/>
              <a:gd name="connsiteX315" fmla="*/ 3519852 w 5680598"/>
              <a:gd name="connsiteY315" fmla="*/ 98774 h 235743"/>
              <a:gd name="connsiteX316" fmla="*/ 3484419 w 5680598"/>
              <a:gd name="connsiteY316" fmla="*/ 97821 h 235743"/>
              <a:gd name="connsiteX317" fmla="*/ 3514518 w 5680598"/>
              <a:gd name="connsiteY317" fmla="*/ 101155 h 235743"/>
              <a:gd name="connsiteX318" fmla="*/ 3404468 w 5680598"/>
              <a:gd name="connsiteY318" fmla="*/ 98892 h 235743"/>
              <a:gd name="connsiteX319" fmla="*/ 3371389 w 5680598"/>
              <a:gd name="connsiteY319" fmla="*/ 104252 h 235743"/>
              <a:gd name="connsiteX320" fmla="*/ 3385263 w 5680598"/>
              <a:gd name="connsiteY320" fmla="*/ 105537 h 235743"/>
              <a:gd name="connsiteX321" fmla="*/ 3368785 w 5680598"/>
              <a:gd name="connsiteY321" fmla="*/ 104489 h 235743"/>
              <a:gd name="connsiteX322" fmla="*/ 3369022 w 5680598"/>
              <a:gd name="connsiteY322" fmla="*/ 104403 h 235743"/>
              <a:gd name="connsiteX323" fmla="*/ 3338972 w 5680598"/>
              <a:gd name="connsiteY323" fmla="*/ 101536 h 235743"/>
              <a:gd name="connsiteX324" fmla="*/ 3336496 w 5680598"/>
              <a:gd name="connsiteY324" fmla="*/ 105441 h 235743"/>
              <a:gd name="connsiteX325" fmla="*/ 3306397 w 5680598"/>
              <a:gd name="connsiteY325" fmla="*/ 102107 h 235743"/>
              <a:gd name="connsiteX326" fmla="*/ 3272297 w 5680598"/>
              <a:gd name="connsiteY326" fmla="*/ 114585 h 235743"/>
              <a:gd name="connsiteX327" fmla="*/ 3275155 w 5680598"/>
              <a:gd name="connsiteY327" fmla="*/ 114395 h 235743"/>
              <a:gd name="connsiteX328" fmla="*/ 3257057 w 5680598"/>
              <a:gd name="connsiteY328" fmla="*/ 121538 h 235743"/>
              <a:gd name="connsiteX329" fmla="*/ 3197049 w 5680598"/>
              <a:gd name="connsiteY329" fmla="*/ 117633 h 235743"/>
              <a:gd name="connsiteX330" fmla="*/ 3197335 w 5680598"/>
              <a:gd name="connsiteY330" fmla="*/ 117824 h 235743"/>
              <a:gd name="connsiteX331" fmla="*/ 3086750 w 5680598"/>
              <a:gd name="connsiteY331" fmla="*/ 96964 h 235743"/>
              <a:gd name="connsiteX332" fmla="*/ 3066447 w 5680598"/>
              <a:gd name="connsiteY332" fmla="*/ 103155 h 235743"/>
              <a:gd name="connsiteX333" fmla="*/ 3068175 w 5680598"/>
              <a:gd name="connsiteY333" fmla="*/ 103155 h 235743"/>
              <a:gd name="connsiteX334" fmla="*/ 3066218 w 5680598"/>
              <a:gd name="connsiteY334" fmla="*/ 103225 h 235743"/>
              <a:gd name="connsiteX335" fmla="*/ 3065509 w 5680598"/>
              <a:gd name="connsiteY335" fmla="*/ 103441 h 235743"/>
              <a:gd name="connsiteX336" fmla="*/ 3004740 w 5680598"/>
              <a:gd name="connsiteY336" fmla="*/ 114204 h 235743"/>
              <a:gd name="connsiteX337" fmla="*/ 3023980 w 5680598"/>
              <a:gd name="connsiteY337" fmla="*/ 116776 h 235743"/>
              <a:gd name="connsiteX338" fmla="*/ 2994453 w 5680598"/>
              <a:gd name="connsiteY338" fmla="*/ 115442 h 235743"/>
              <a:gd name="connsiteX339" fmla="*/ 2989023 w 5680598"/>
              <a:gd name="connsiteY339" fmla="*/ 121157 h 235743"/>
              <a:gd name="connsiteX340" fmla="*/ 2942923 w 5680598"/>
              <a:gd name="connsiteY340" fmla="*/ 119443 h 235743"/>
              <a:gd name="connsiteX341" fmla="*/ 2968354 w 5680598"/>
              <a:gd name="connsiteY341" fmla="*/ 127730 h 235743"/>
              <a:gd name="connsiteX342" fmla="*/ 2911204 w 5680598"/>
              <a:gd name="connsiteY342" fmla="*/ 125253 h 235743"/>
              <a:gd name="connsiteX343" fmla="*/ 2930731 w 5680598"/>
              <a:gd name="connsiteY343" fmla="*/ 130587 h 235743"/>
              <a:gd name="connsiteX344" fmla="*/ 2868151 w 5680598"/>
              <a:gd name="connsiteY344" fmla="*/ 125158 h 235743"/>
              <a:gd name="connsiteX345" fmla="*/ 2921396 w 5680598"/>
              <a:gd name="connsiteY345" fmla="*/ 118014 h 235743"/>
              <a:gd name="connsiteX346" fmla="*/ 2851768 w 5680598"/>
              <a:gd name="connsiteY346" fmla="*/ 101441 h 235743"/>
              <a:gd name="connsiteX347" fmla="*/ 2656601 w 5680598"/>
              <a:gd name="connsiteY347" fmla="*/ 96583 h 235743"/>
              <a:gd name="connsiteX348" fmla="*/ 2638980 w 5680598"/>
              <a:gd name="connsiteY348" fmla="*/ 110108 h 235743"/>
              <a:gd name="connsiteX349" fmla="*/ 2721276 w 5680598"/>
              <a:gd name="connsiteY349" fmla="*/ 120871 h 235743"/>
              <a:gd name="connsiteX350" fmla="*/ 2828241 w 5680598"/>
              <a:gd name="connsiteY350" fmla="*/ 109251 h 235743"/>
              <a:gd name="connsiteX351" fmla="*/ 2772044 w 5680598"/>
              <a:gd name="connsiteY351" fmla="*/ 114871 h 235743"/>
              <a:gd name="connsiteX352" fmla="*/ 2819288 w 5680598"/>
              <a:gd name="connsiteY352" fmla="*/ 127349 h 235743"/>
              <a:gd name="connsiteX353" fmla="*/ 2735611 w 5680598"/>
              <a:gd name="connsiteY353" fmla="*/ 130790 h 235743"/>
              <a:gd name="connsiteX354" fmla="*/ 2667426 w 5680598"/>
              <a:gd name="connsiteY354" fmla="*/ 135645 h 235743"/>
              <a:gd name="connsiteX355" fmla="*/ 2668602 w 5680598"/>
              <a:gd name="connsiteY355" fmla="*/ 135826 h 235743"/>
              <a:gd name="connsiteX356" fmla="*/ 2666731 w 5680598"/>
              <a:gd name="connsiteY356" fmla="*/ 135695 h 235743"/>
              <a:gd name="connsiteX357" fmla="*/ 2666221 w 5680598"/>
              <a:gd name="connsiteY357" fmla="*/ 135731 h 235743"/>
              <a:gd name="connsiteX358" fmla="*/ 2664596 w 5680598"/>
              <a:gd name="connsiteY358" fmla="*/ 135545 h 235743"/>
              <a:gd name="connsiteX359" fmla="*/ 2663173 w 5680598"/>
              <a:gd name="connsiteY359" fmla="*/ 135445 h 235743"/>
              <a:gd name="connsiteX360" fmla="*/ 2663724 w 5680598"/>
              <a:gd name="connsiteY360" fmla="*/ 135445 h 235743"/>
              <a:gd name="connsiteX361" fmla="*/ 2630883 w 5680598"/>
              <a:gd name="connsiteY361" fmla="*/ 131683 h 235743"/>
              <a:gd name="connsiteX362" fmla="*/ 2593831 w 5680598"/>
              <a:gd name="connsiteY362" fmla="*/ 131635 h 235743"/>
              <a:gd name="connsiteX363" fmla="*/ 2593215 w 5680598"/>
              <a:gd name="connsiteY363" fmla="*/ 131521 h 235743"/>
              <a:gd name="connsiteX364" fmla="*/ 2559660 w 5680598"/>
              <a:gd name="connsiteY364" fmla="*/ 125313 h 235743"/>
              <a:gd name="connsiteX365" fmla="*/ 2541920 w 5680598"/>
              <a:gd name="connsiteY365" fmla="*/ 114490 h 235743"/>
              <a:gd name="connsiteX366" fmla="*/ 2455814 w 5680598"/>
              <a:gd name="connsiteY366" fmla="*/ 119538 h 235743"/>
              <a:gd name="connsiteX367" fmla="*/ 2443908 w 5680598"/>
              <a:gd name="connsiteY367" fmla="*/ 133445 h 235743"/>
              <a:gd name="connsiteX368" fmla="*/ 2547444 w 5680598"/>
              <a:gd name="connsiteY368" fmla="*/ 140303 h 235743"/>
              <a:gd name="connsiteX369" fmla="*/ 2469530 w 5680598"/>
              <a:gd name="connsiteY369" fmla="*/ 147161 h 235743"/>
              <a:gd name="connsiteX370" fmla="*/ 2449908 w 5680598"/>
              <a:gd name="connsiteY370" fmla="*/ 139160 h 235743"/>
              <a:gd name="connsiteX371" fmla="*/ 2439812 w 5680598"/>
              <a:gd name="connsiteY371" fmla="*/ 146494 h 235743"/>
              <a:gd name="connsiteX372" fmla="*/ 2263695 w 5680598"/>
              <a:gd name="connsiteY372" fmla="*/ 144208 h 235743"/>
              <a:gd name="connsiteX373" fmla="*/ 2321035 w 5680598"/>
              <a:gd name="connsiteY373" fmla="*/ 146589 h 235743"/>
              <a:gd name="connsiteX374" fmla="*/ 2332275 w 5680598"/>
              <a:gd name="connsiteY374" fmla="*/ 127349 h 235743"/>
              <a:gd name="connsiteX375" fmla="*/ 2077862 w 5680598"/>
              <a:gd name="connsiteY375" fmla="*/ 126587 h 235743"/>
              <a:gd name="connsiteX376" fmla="*/ 2108080 w 5680598"/>
              <a:gd name="connsiteY376" fmla="*/ 130849 h 235743"/>
              <a:gd name="connsiteX377" fmla="*/ 2115732 w 5680598"/>
              <a:gd name="connsiteY377" fmla="*/ 132846 h 235743"/>
              <a:gd name="connsiteX378" fmla="*/ 2091864 w 5680598"/>
              <a:gd name="connsiteY378" fmla="*/ 131254 h 235743"/>
              <a:gd name="connsiteX379" fmla="*/ 2089482 w 5680598"/>
              <a:gd name="connsiteY379" fmla="*/ 132397 h 235743"/>
              <a:gd name="connsiteX380" fmla="*/ 2122058 w 5680598"/>
              <a:gd name="connsiteY380" fmla="*/ 134588 h 235743"/>
              <a:gd name="connsiteX381" fmla="*/ 2122191 w 5680598"/>
              <a:gd name="connsiteY381" fmla="*/ 134531 h 235743"/>
              <a:gd name="connsiteX382" fmla="*/ 2130440 w 5680598"/>
              <a:gd name="connsiteY382" fmla="*/ 136683 h 235743"/>
              <a:gd name="connsiteX383" fmla="*/ 1939559 w 5680598"/>
              <a:gd name="connsiteY383" fmla="*/ 124110 h 235743"/>
              <a:gd name="connsiteX384" fmla="*/ 1951656 w 5680598"/>
              <a:gd name="connsiteY384" fmla="*/ 132873 h 235743"/>
              <a:gd name="connsiteX385" fmla="*/ 1870693 w 5680598"/>
              <a:gd name="connsiteY385" fmla="*/ 135540 h 235743"/>
              <a:gd name="connsiteX386" fmla="*/ 1867359 w 5680598"/>
              <a:gd name="connsiteY386" fmla="*/ 131349 h 235743"/>
              <a:gd name="connsiteX387" fmla="*/ 1830879 w 5680598"/>
              <a:gd name="connsiteY387" fmla="*/ 142303 h 235743"/>
              <a:gd name="connsiteX388" fmla="*/ 1725818 w 5680598"/>
              <a:gd name="connsiteY388" fmla="*/ 147351 h 235743"/>
              <a:gd name="connsiteX389" fmla="*/ 1731533 w 5680598"/>
              <a:gd name="connsiteY389" fmla="*/ 150399 h 235743"/>
              <a:gd name="connsiteX390" fmla="*/ 1632520 w 5680598"/>
              <a:gd name="connsiteY390" fmla="*/ 154924 h 235743"/>
              <a:gd name="connsiteX391" fmla="*/ 1558339 w 5680598"/>
              <a:gd name="connsiteY391" fmla="*/ 162359 h 235743"/>
              <a:gd name="connsiteX392" fmla="*/ 1577799 w 5680598"/>
              <a:gd name="connsiteY392" fmla="*/ 154971 h 235743"/>
              <a:gd name="connsiteX393" fmla="*/ 1496456 w 5680598"/>
              <a:gd name="connsiteY393" fmla="*/ 154971 h 235743"/>
              <a:gd name="connsiteX394" fmla="*/ 1483045 w 5680598"/>
              <a:gd name="connsiteY394" fmla="*/ 161105 h 235743"/>
              <a:gd name="connsiteX395" fmla="*/ 1471096 w 5680598"/>
              <a:gd name="connsiteY395" fmla="*/ 157305 h 235743"/>
              <a:gd name="connsiteX396" fmla="*/ 1500742 w 5680598"/>
              <a:gd name="connsiteY396" fmla="*/ 144589 h 235743"/>
              <a:gd name="connsiteX397" fmla="*/ 1419208 w 5680598"/>
              <a:gd name="connsiteY397" fmla="*/ 141922 h 235743"/>
              <a:gd name="connsiteX398" fmla="*/ 1437496 w 5680598"/>
              <a:gd name="connsiteY398" fmla="*/ 159067 h 235743"/>
              <a:gd name="connsiteX399" fmla="*/ 1307099 w 5680598"/>
              <a:gd name="connsiteY399" fmla="*/ 153161 h 235743"/>
              <a:gd name="connsiteX400" fmla="*/ 1149936 w 5680598"/>
              <a:gd name="connsiteY400" fmla="*/ 176117 h 235743"/>
              <a:gd name="connsiteX401" fmla="*/ 1119837 w 5680598"/>
              <a:gd name="connsiteY401" fmla="*/ 172783 h 235743"/>
              <a:gd name="connsiteX402" fmla="*/ 1130982 w 5680598"/>
              <a:gd name="connsiteY402" fmla="*/ 176212 h 235743"/>
              <a:gd name="connsiteX403" fmla="*/ 1040875 w 5680598"/>
              <a:gd name="connsiteY403" fmla="*/ 168973 h 235743"/>
              <a:gd name="connsiteX404" fmla="*/ 1057925 w 5680598"/>
              <a:gd name="connsiteY404" fmla="*/ 175450 h 235743"/>
              <a:gd name="connsiteX405" fmla="*/ 865520 w 5680598"/>
              <a:gd name="connsiteY405" fmla="*/ 172116 h 235743"/>
              <a:gd name="connsiteX406" fmla="*/ 879045 w 5680598"/>
              <a:gd name="connsiteY406" fmla="*/ 174402 h 235743"/>
              <a:gd name="connsiteX407" fmla="*/ 843898 w 5680598"/>
              <a:gd name="connsiteY407" fmla="*/ 173354 h 235743"/>
              <a:gd name="connsiteX408" fmla="*/ 870378 w 5680598"/>
              <a:gd name="connsiteY408" fmla="*/ 167068 h 235743"/>
              <a:gd name="connsiteX409" fmla="*/ 703500 w 5680598"/>
              <a:gd name="connsiteY409" fmla="*/ 174783 h 235743"/>
              <a:gd name="connsiteX410" fmla="*/ 731217 w 5680598"/>
              <a:gd name="connsiteY410" fmla="*/ 181927 h 235743"/>
              <a:gd name="connsiteX411" fmla="*/ 646731 w 5680598"/>
              <a:gd name="connsiteY411" fmla="*/ 175069 h 235743"/>
              <a:gd name="connsiteX412" fmla="*/ 682830 w 5680598"/>
              <a:gd name="connsiteY412" fmla="*/ 186308 h 235743"/>
              <a:gd name="connsiteX413" fmla="*/ 618441 w 5680598"/>
              <a:gd name="connsiteY413" fmla="*/ 187832 h 235743"/>
              <a:gd name="connsiteX414" fmla="*/ 605964 w 5680598"/>
              <a:gd name="connsiteY414" fmla="*/ 193357 h 235743"/>
              <a:gd name="connsiteX415" fmla="*/ 532716 w 5680598"/>
              <a:gd name="connsiteY415" fmla="*/ 195548 h 235743"/>
              <a:gd name="connsiteX416" fmla="*/ 538241 w 5680598"/>
              <a:gd name="connsiteY416" fmla="*/ 198596 h 235743"/>
              <a:gd name="connsiteX417" fmla="*/ 422228 w 5680598"/>
              <a:gd name="connsiteY417" fmla="*/ 200310 h 235743"/>
              <a:gd name="connsiteX418" fmla="*/ 430706 w 5680598"/>
              <a:gd name="connsiteY418" fmla="*/ 204882 h 235743"/>
              <a:gd name="connsiteX419" fmla="*/ 339074 w 5680598"/>
              <a:gd name="connsiteY419" fmla="*/ 206787 h 235743"/>
              <a:gd name="connsiteX420" fmla="*/ 358505 w 5680598"/>
              <a:gd name="connsiteY420" fmla="*/ 212121 h 235743"/>
              <a:gd name="connsiteX421" fmla="*/ 247349 w 5680598"/>
              <a:gd name="connsiteY421" fmla="*/ 211454 h 235743"/>
              <a:gd name="connsiteX422" fmla="*/ 227060 w 5680598"/>
              <a:gd name="connsiteY422" fmla="*/ 223456 h 235743"/>
              <a:gd name="connsiteX423" fmla="*/ 164863 w 5680598"/>
              <a:gd name="connsiteY423" fmla="*/ 223361 h 235743"/>
              <a:gd name="connsiteX424" fmla="*/ 183913 w 5680598"/>
              <a:gd name="connsiteY424" fmla="*/ 225932 h 235743"/>
              <a:gd name="connsiteX425" fmla="*/ 183722 w 5680598"/>
              <a:gd name="connsiteY425" fmla="*/ 223265 h 235743"/>
              <a:gd name="connsiteX426" fmla="*/ 200391 w 5680598"/>
              <a:gd name="connsiteY426" fmla="*/ 226980 h 235743"/>
              <a:gd name="connsiteX427" fmla="*/ 130381 w 5680598"/>
              <a:gd name="connsiteY427" fmla="*/ 227742 h 235743"/>
              <a:gd name="connsiteX428" fmla="*/ 150003 w 5680598"/>
              <a:gd name="connsiteY428" fmla="*/ 235743 h 235743"/>
              <a:gd name="connsiteX429" fmla="*/ 365 w 5680598"/>
              <a:gd name="connsiteY429" fmla="*/ 229933 h 235743"/>
              <a:gd name="connsiteX430" fmla="*/ 2080 w 5680598"/>
              <a:gd name="connsiteY430" fmla="*/ 218027 h 235743"/>
              <a:gd name="connsiteX431" fmla="*/ 52849 w 5680598"/>
              <a:gd name="connsiteY431" fmla="*/ 214693 h 235743"/>
              <a:gd name="connsiteX432" fmla="*/ 3413 w 5680598"/>
              <a:gd name="connsiteY432" fmla="*/ 206120 h 235743"/>
              <a:gd name="connsiteX433" fmla="*/ 38466 w 5680598"/>
              <a:gd name="connsiteY433" fmla="*/ 204406 h 235743"/>
              <a:gd name="connsiteX434" fmla="*/ 35989 w 5680598"/>
              <a:gd name="connsiteY434" fmla="*/ 202406 h 235743"/>
              <a:gd name="connsiteX435" fmla="*/ 62374 w 5680598"/>
              <a:gd name="connsiteY435" fmla="*/ 201929 h 235743"/>
              <a:gd name="connsiteX436" fmla="*/ 57610 w 5680598"/>
              <a:gd name="connsiteY436" fmla="*/ 181641 h 235743"/>
              <a:gd name="connsiteX437" fmla="*/ 109713 w 5680598"/>
              <a:gd name="connsiteY437" fmla="*/ 189071 h 235743"/>
              <a:gd name="connsiteX438" fmla="*/ 149622 w 5680598"/>
              <a:gd name="connsiteY438" fmla="*/ 182308 h 235743"/>
              <a:gd name="connsiteX439" fmla="*/ 97521 w 5680598"/>
              <a:gd name="connsiteY439" fmla="*/ 177545 h 235743"/>
              <a:gd name="connsiteX440" fmla="*/ 147432 w 5680598"/>
              <a:gd name="connsiteY440" fmla="*/ 163448 h 235743"/>
              <a:gd name="connsiteX441" fmla="*/ 288782 w 5680598"/>
              <a:gd name="connsiteY441" fmla="*/ 142017 h 235743"/>
              <a:gd name="connsiteX442" fmla="*/ 305927 w 5680598"/>
              <a:gd name="connsiteY442" fmla="*/ 153828 h 235743"/>
              <a:gd name="connsiteX443" fmla="*/ 348599 w 5680598"/>
              <a:gd name="connsiteY443" fmla="*/ 145922 h 235743"/>
              <a:gd name="connsiteX444" fmla="*/ 365839 w 5680598"/>
              <a:gd name="connsiteY444" fmla="*/ 155066 h 235743"/>
              <a:gd name="connsiteX445" fmla="*/ 392224 w 5680598"/>
              <a:gd name="connsiteY445" fmla="*/ 148780 h 235743"/>
              <a:gd name="connsiteX446" fmla="*/ 372316 w 5680598"/>
              <a:gd name="connsiteY446" fmla="*/ 138112 h 235743"/>
              <a:gd name="connsiteX447" fmla="*/ 434611 w 5680598"/>
              <a:gd name="connsiteY447" fmla="*/ 138112 h 235743"/>
              <a:gd name="connsiteX448" fmla="*/ 417656 w 5680598"/>
              <a:gd name="connsiteY448" fmla="*/ 134397 h 235743"/>
              <a:gd name="connsiteX449" fmla="*/ 649112 w 5680598"/>
              <a:gd name="connsiteY449" fmla="*/ 122967 h 235743"/>
              <a:gd name="connsiteX450" fmla="*/ 640539 w 5680598"/>
              <a:gd name="connsiteY450" fmla="*/ 118395 h 235743"/>
              <a:gd name="connsiteX451" fmla="*/ 670353 w 5680598"/>
              <a:gd name="connsiteY451" fmla="*/ 118967 h 235743"/>
              <a:gd name="connsiteX452" fmla="*/ 664447 w 5680598"/>
              <a:gd name="connsiteY452" fmla="*/ 115919 h 235743"/>
              <a:gd name="connsiteX453" fmla="*/ 840374 w 5680598"/>
              <a:gd name="connsiteY453" fmla="*/ 115442 h 235743"/>
              <a:gd name="connsiteX454" fmla="*/ 807417 w 5680598"/>
              <a:gd name="connsiteY454" fmla="*/ 110585 h 235743"/>
              <a:gd name="connsiteX455" fmla="*/ 864853 w 5680598"/>
              <a:gd name="connsiteY455" fmla="*/ 115728 h 235743"/>
              <a:gd name="connsiteX456" fmla="*/ 858281 w 5680598"/>
              <a:gd name="connsiteY456" fmla="*/ 107346 h 235743"/>
              <a:gd name="connsiteX457" fmla="*/ 999251 w 5680598"/>
              <a:gd name="connsiteY457" fmla="*/ 108584 h 235743"/>
              <a:gd name="connsiteX458" fmla="*/ 998679 w 5680598"/>
              <a:gd name="connsiteY458" fmla="*/ 103250 h 235743"/>
              <a:gd name="connsiteX459" fmla="*/ 1031445 w 5680598"/>
              <a:gd name="connsiteY459" fmla="*/ 105441 h 235743"/>
              <a:gd name="connsiteX460" fmla="*/ 1020301 w 5680598"/>
              <a:gd name="connsiteY460" fmla="*/ 102012 h 235743"/>
              <a:gd name="connsiteX461" fmla="*/ 1128505 w 5680598"/>
              <a:gd name="connsiteY461" fmla="*/ 103822 h 235743"/>
              <a:gd name="connsiteX462" fmla="*/ 1128505 w 5680598"/>
              <a:gd name="connsiteY462" fmla="*/ 103631 h 235743"/>
              <a:gd name="connsiteX463" fmla="*/ 1100597 w 5680598"/>
              <a:gd name="connsiteY463" fmla="*/ 93725 h 235743"/>
              <a:gd name="connsiteX464" fmla="*/ 1198800 w 5680598"/>
              <a:gd name="connsiteY464" fmla="*/ 100202 h 235743"/>
              <a:gd name="connsiteX465" fmla="*/ 1213849 w 5680598"/>
              <a:gd name="connsiteY465" fmla="*/ 90582 h 235743"/>
              <a:gd name="connsiteX466" fmla="*/ 1252330 w 5680598"/>
              <a:gd name="connsiteY466" fmla="*/ 95821 h 235743"/>
              <a:gd name="connsiteX467" fmla="*/ 1249282 w 5680598"/>
              <a:gd name="connsiteY467" fmla="*/ 91630 h 235743"/>
              <a:gd name="connsiteX468" fmla="*/ 1686575 w 5680598"/>
              <a:gd name="connsiteY468" fmla="*/ 83057 h 235743"/>
              <a:gd name="connsiteX469" fmla="*/ 1683813 w 5680598"/>
              <a:gd name="connsiteY469" fmla="*/ 81533 h 235743"/>
              <a:gd name="connsiteX470" fmla="*/ 1773729 w 5680598"/>
              <a:gd name="connsiteY470" fmla="*/ 88772 h 235743"/>
              <a:gd name="connsiteX471" fmla="*/ 1821068 w 5680598"/>
              <a:gd name="connsiteY471" fmla="*/ 75914 h 235743"/>
              <a:gd name="connsiteX472" fmla="*/ 1889553 w 5680598"/>
              <a:gd name="connsiteY472" fmla="*/ 81724 h 235743"/>
              <a:gd name="connsiteX473" fmla="*/ 1882980 w 5680598"/>
              <a:gd name="connsiteY473" fmla="*/ 73342 h 235743"/>
              <a:gd name="connsiteX474" fmla="*/ 2131202 w 5680598"/>
              <a:gd name="connsiteY474" fmla="*/ 65627 h 235743"/>
              <a:gd name="connsiteX475" fmla="*/ 1973468 w 5680598"/>
              <a:gd name="connsiteY475" fmla="*/ 83248 h 235743"/>
              <a:gd name="connsiteX476" fmla="*/ 2143203 w 5680598"/>
              <a:gd name="connsiteY476" fmla="*/ 77057 h 235743"/>
              <a:gd name="connsiteX477" fmla="*/ 2105103 w 5680598"/>
              <a:gd name="connsiteY477" fmla="*/ 74580 h 235743"/>
              <a:gd name="connsiteX478" fmla="*/ 2241882 w 5680598"/>
              <a:gd name="connsiteY478" fmla="*/ 63626 h 235743"/>
              <a:gd name="connsiteX479" fmla="*/ 2391711 w 5680598"/>
              <a:gd name="connsiteY479" fmla="*/ 72104 h 235743"/>
              <a:gd name="connsiteX480" fmla="*/ 2366088 w 5680598"/>
              <a:gd name="connsiteY480" fmla="*/ 61150 h 235743"/>
              <a:gd name="connsiteX481" fmla="*/ 2420000 w 5680598"/>
              <a:gd name="connsiteY481" fmla="*/ 59340 h 235743"/>
              <a:gd name="connsiteX482" fmla="*/ 2420953 w 5680598"/>
              <a:gd name="connsiteY482" fmla="*/ 67436 h 235743"/>
              <a:gd name="connsiteX483" fmla="*/ 2449337 w 5680598"/>
              <a:gd name="connsiteY483" fmla="*/ 63531 h 235743"/>
              <a:gd name="connsiteX484" fmla="*/ 2588878 w 5680598"/>
              <a:gd name="connsiteY484" fmla="*/ 70484 h 235743"/>
              <a:gd name="connsiteX485" fmla="*/ 2594498 w 5680598"/>
              <a:gd name="connsiteY485" fmla="*/ 66293 h 235743"/>
              <a:gd name="connsiteX486" fmla="*/ 2605071 w 5680598"/>
              <a:gd name="connsiteY486" fmla="*/ 68865 h 235743"/>
              <a:gd name="connsiteX487" fmla="*/ 2657554 w 5680598"/>
              <a:gd name="connsiteY487" fmla="*/ 56292 h 235743"/>
              <a:gd name="connsiteX488" fmla="*/ 2606404 w 5680598"/>
              <a:gd name="connsiteY488" fmla="*/ 56959 h 235743"/>
              <a:gd name="connsiteX489" fmla="*/ 2683938 w 5680598"/>
              <a:gd name="connsiteY489" fmla="*/ 50101 h 235743"/>
              <a:gd name="connsiteX490" fmla="*/ 2708989 w 5680598"/>
              <a:gd name="connsiteY490" fmla="*/ 55721 h 235743"/>
              <a:gd name="connsiteX491" fmla="*/ 2703369 w 5680598"/>
              <a:gd name="connsiteY491" fmla="*/ 52673 h 235743"/>
              <a:gd name="connsiteX492" fmla="*/ 2805953 w 5680598"/>
              <a:gd name="connsiteY492" fmla="*/ 51434 h 235743"/>
              <a:gd name="connsiteX493" fmla="*/ 2815002 w 5680598"/>
              <a:gd name="connsiteY493" fmla="*/ 58673 h 235743"/>
              <a:gd name="connsiteX494" fmla="*/ 2854911 w 5680598"/>
              <a:gd name="connsiteY494" fmla="*/ 52006 h 235743"/>
              <a:gd name="connsiteX495" fmla="*/ 2918443 w 5680598"/>
              <a:gd name="connsiteY495" fmla="*/ 65531 h 235743"/>
              <a:gd name="connsiteX496" fmla="*/ 2928444 w 5680598"/>
              <a:gd name="connsiteY496" fmla="*/ 58197 h 235743"/>
              <a:gd name="connsiteX497" fmla="*/ 3060842 w 5680598"/>
              <a:gd name="connsiteY497" fmla="*/ 57816 h 235743"/>
              <a:gd name="connsiteX498" fmla="*/ 3169236 w 5680598"/>
              <a:gd name="connsiteY498" fmla="*/ 59340 h 235743"/>
              <a:gd name="connsiteX499" fmla="*/ 3171237 w 5680598"/>
              <a:gd name="connsiteY499" fmla="*/ 52863 h 235743"/>
              <a:gd name="connsiteX500" fmla="*/ 3222767 w 5680598"/>
              <a:gd name="connsiteY500" fmla="*/ 54959 h 235743"/>
              <a:gd name="connsiteX501" fmla="*/ 3217242 w 5680598"/>
              <a:gd name="connsiteY501" fmla="*/ 52482 h 235743"/>
              <a:gd name="connsiteX502" fmla="*/ 3379358 w 5680598"/>
              <a:gd name="connsiteY502" fmla="*/ 51911 h 235743"/>
              <a:gd name="connsiteX503" fmla="*/ 3346306 w 5680598"/>
              <a:gd name="connsiteY503" fmla="*/ 44386 h 235743"/>
              <a:gd name="connsiteX504" fmla="*/ 3546331 w 5680598"/>
              <a:gd name="connsiteY504" fmla="*/ 44195 h 235743"/>
              <a:gd name="connsiteX505" fmla="*/ 3540902 w 5680598"/>
              <a:gd name="connsiteY505" fmla="*/ 41147 h 235743"/>
              <a:gd name="connsiteX506" fmla="*/ 3581669 w 5680598"/>
              <a:gd name="connsiteY506" fmla="*/ 45243 h 235743"/>
              <a:gd name="connsiteX507" fmla="*/ 3578335 w 5680598"/>
              <a:gd name="connsiteY507" fmla="*/ 38385 h 235743"/>
              <a:gd name="connsiteX508" fmla="*/ 3771026 w 5680598"/>
              <a:gd name="connsiteY508" fmla="*/ 44386 h 235743"/>
              <a:gd name="connsiteX509" fmla="*/ 3761596 w 5680598"/>
              <a:gd name="connsiteY509" fmla="*/ 31718 h 235743"/>
              <a:gd name="connsiteX510" fmla="*/ 3878718 w 5680598"/>
              <a:gd name="connsiteY510" fmla="*/ 35052 h 235743"/>
              <a:gd name="connsiteX511" fmla="*/ 4000974 w 5680598"/>
              <a:gd name="connsiteY511" fmla="*/ 33528 h 235743"/>
              <a:gd name="connsiteX512" fmla="*/ 4000769 w 5680598"/>
              <a:gd name="connsiteY512" fmla="*/ 33528 h 235743"/>
              <a:gd name="connsiteX513" fmla="*/ 4002102 w 5680598"/>
              <a:gd name="connsiteY513" fmla="*/ 32861 h 235743"/>
              <a:gd name="connsiteX514" fmla="*/ 4002198 w 5680598"/>
              <a:gd name="connsiteY514" fmla="*/ 32861 h 235743"/>
              <a:gd name="connsiteX515" fmla="*/ 4011723 w 5680598"/>
              <a:gd name="connsiteY515" fmla="*/ 33528 h 235743"/>
              <a:gd name="connsiteX516" fmla="*/ 4001053 w 5680598"/>
              <a:gd name="connsiteY516" fmla="*/ 33528 h 235743"/>
              <a:gd name="connsiteX517" fmla="*/ 3999816 w 5680598"/>
              <a:gd name="connsiteY517" fmla="*/ 34099 h 235743"/>
              <a:gd name="connsiteX518" fmla="*/ 4032487 w 5680598"/>
              <a:gd name="connsiteY518" fmla="*/ 36290 h 235743"/>
              <a:gd name="connsiteX519" fmla="*/ 4034964 w 5680598"/>
              <a:gd name="connsiteY519" fmla="*/ 35147 h 235743"/>
              <a:gd name="connsiteX520" fmla="*/ 4011913 w 5680598"/>
              <a:gd name="connsiteY520" fmla="*/ 33623 h 235743"/>
              <a:gd name="connsiteX521" fmla="*/ 4097733 w 5680598"/>
              <a:gd name="connsiteY521" fmla="*/ 37909 h 235743"/>
              <a:gd name="connsiteX522" fmla="*/ 4128880 w 5680598"/>
              <a:gd name="connsiteY522" fmla="*/ 26669 h 235743"/>
              <a:gd name="connsiteX523" fmla="*/ 4258611 w 5680598"/>
              <a:gd name="connsiteY523" fmla="*/ 24574 h 235743"/>
              <a:gd name="connsiteX524" fmla="*/ 4255277 w 5680598"/>
              <a:gd name="connsiteY524" fmla="*/ 20383 h 235743"/>
              <a:gd name="connsiteX525" fmla="*/ 4611988 w 5680598"/>
              <a:gd name="connsiteY525" fmla="*/ 14477 h 235743"/>
              <a:gd name="connsiteX526" fmla="*/ 4780962 w 5680598"/>
              <a:gd name="connsiteY526" fmla="*/ 28289 h 235743"/>
              <a:gd name="connsiteX527" fmla="*/ 4728669 w 5680598"/>
              <a:gd name="connsiteY527" fmla="*/ 18192 h 235743"/>
              <a:gd name="connsiteX528" fmla="*/ 4753125 w 5680598"/>
              <a:gd name="connsiteY528" fmla="*/ 13430 h 235743"/>
              <a:gd name="connsiteX529" fmla="*/ 4793293 w 5680598"/>
              <a:gd name="connsiteY529" fmla="*/ 12244 h 235743"/>
              <a:gd name="connsiteX530" fmla="*/ 4800821 w 5680598"/>
              <a:gd name="connsiteY530" fmla="*/ 14370 h 235743"/>
              <a:gd name="connsiteX531" fmla="*/ 4831254 w 5680598"/>
              <a:gd name="connsiteY531" fmla="*/ 16859 h 235743"/>
              <a:gd name="connsiteX532" fmla="*/ 4833064 w 5680598"/>
              <a:gd name="connsiteY532" fmla="*/ 10286 h 235743"/>
              <a:gd name="connsiteX533" fmla="*/ 4866401 w 5680598"/>
              <a:gd name="connsiteY533" fmla="*/ 17811 h 235743"/>
              <a:gd name="connsiteX534" fmla="*/ 5167772 w 5680598"/>
              <a:gd name="connsiteY534" fmla="*/ 2952 h 235743"/>
              <a:gd name="connsiteX535" fmla="*/ 5530293 w 5680598"/>
              <a:gd name="connsiteY535" fmla="*/ 0 h 235743"/>
              <a:gd name="connsiteX536" fmla="*/ 5576394 w 5680598"/>
              <a:gd name="connsiteY536" fmla="*/ 1715 h 235743"/>
              <a:gd name="connsiteX537" fmla="*/ 5530293 w 5680598"/>
              <a:gd name="connsiteY537" fmla="*/ 0 h 235743"/>
            </a:gdLst>
            <a:ahLst/>
            <a:cxnLst/>
            <a:rect l="l" t="t" r="r" b="b"/>
            <a:pathLst>
              <a:path w="5680598" h="235743">
                <a:moveTo>
                  <a:pt x="312596" y="190309"/>
                </a:moveTo>
                <a:lnTo>
                  <a:pt x="310786" y="199548"/>
                </a:lnTo>
                <a:lnTo>
                  <a:pt x="332217" y="198310"/>
                </a:lnTo>
                <a:close/>
                <a:moveTo>
                  <a:pt x="403654" y="183070"/>
                </a:moveTo>
                <a:cubicBezTo>
                  <a:pt x="387366" y="182022"/>
                  <a:pt x="374127" y="185165"/>
                  <a:pt x="366030" y="185927"/>
                </a:cubicBezTo>
                <a:cubicBezTo>
                  <a:pt x="377079" y="186689"/>
                  <a:pt x="390128" y="183546"/>
                  <a:pt x="393271" y="187737"/>
                </a:cubicBezTo>
                <a:lnTo>
                  <a:pt x="344704" y="188592"/>
                </a:lnTo>
                <a:lnTo>
                  <a:pt x="344600" y="188499"/>
                </a:lnTo>
                <a:lnTo>
                  <a:pt x="344600" y="188594"/>
                </a:lnTo>
                <a:lnTo>
                  <a:pt x="344704" y="188592"/>
                </a:lnTo>
                <a:lnTo>
                  <a:pt x="354385" y="197239"/>
                </a:lnTo>
                <a:cubicBezTo>
                  <a:pt x="360720" y="199382"/>
                  <a:pt x="372554" y="200072"/>
                  <a:pt x="397178" y="197262"/>
                </a:cubicBezTo>
                <a:cubicBezTo>
                  <a:pt x="398987" y="190690"/>
                  <a:pt x="385557" y="191166"/>
                  <a:pt x="403654" y="183070"/>
                </a:cubicBezTo>
                <a:close/>
                <a:moveTo>
                  <a:pt x="760745" y="179641"/>
                </a:moveTo>
                <a:lnTo>
                  <a:pt x="822848" y="179641"/>
                </a:lnTo>
                <a:cubicBezTo>
                  <a:pt x="774937" y="184594"/>
                  <a:pt x="809418" y="180212"/>
                  <a:pt x="760745" y="179641"/>
                </a:cubicBezTo>
                <a:close/>
                <a:moveTo>
                  <a:pt x="537860" y="173164"/>
                </a:moveTo>
                <a:cubicBezTo>
                  <a:pt x="535288" y="174307"/>
                  <a:pt x="529668" y="175355"/>
                  <a:pt x="523191" y="176307"/>
                </a:cubicBezTo>
                <a:lnTo>
                  <a:pt x="522764" y="176362"/>
                </a:lnTo>
                <a:lnTo>
                  <a:pt x="508524" y="175259"/>
                </a:lnTo>
                <a:cubicBezTo>
                  <a:pt x="502619" y="176783"/>
                  <a:pt x="500237" y="178117"/>
                  <a:pt x="499286" y="179355"/>
                </a:cubicBezTo>
                <a:cubicBezTo>
                  <a:pt x="467853" y="182784"/>
                  <a:pt x="435753" y="186118"/>
                  <a:pt x="469662" y="192690"/>
                </a:cubicBezTo>
                <a:lnTo>
                  <a:pt x="499095" y="190595"/>
                </a:lnTo>
                <a:cubicBezTo>
                  <a:pt x="485665" y="191071"/>
                  <a:pt x="488331" y="189928"/>
                  <a:pt x="485473" y="188404"/>
                </a:cubicBezTo>
                <a:cubicBezTo>
                  <a:pt x="506715" y="184499"/>
                  <a:pt x="520811" y="189452"/>
                  <a:pt x="536907" y="190499"/>
                </a:cubicBezTo>
                <a:cubicBezTo>
                  <a:pt x="527859" y="187642"/>
                  <a:pt x="493951" y="184975"/>
                  <a:pt x="499286" y="179355"/>
                </a:cubicBezTo>
                <a:lnTo>
                  <a:pt x="522764" y="176362"/>
                </a:lnTo>
                <a:lnTo>
                  <a:pt x="523287" y="176402"/>
                </a:lnTo>
                <a:lnTo>
                  <a:pt x="523191" y="176307"/>
                </a:lnTo>
                <a:cubicBezTo>
                  <a:pt x="528430" y="177164"/>
                  <a:pt x="534336" y="177641"/>
                  <a:pt x="540908" y="174688"/>
                </a:cubicBezTo>
                <a:close/>
                <a:moveTo>
                  <a:pt x="286211" y="171164"/>
                </a:moveTo>
                <a:lnTo>
                  <a:pt x="286211" y="171259"/>
                </a:lnTo>
                <a:lnTo>
                  <a:pt x="286602" y="171285"/>
                </a:lnTo>
                <a:lnTo>
                  <a:pt x="308500" y="178022"/>
                </a:lnTo>
                <a:cubicBezTo>
                  <a:pt x="305547" y="176498"/>
                  <a:pt x="310786" y="174212"/>
                  <a:pt x="302403" y="172307"/>
                </a:cubicBezTo>
                <a:lnTo>
                  <a:pt x="286602" y="171285"/>
                </a:lnTo>
                <a:close/>
                <a:moveTo>
                  <a:pt x="572626" y="168782"/>
                </a:moveTo>
                <a:lnTo>
                  <a:pt x="590152" y="177926"/>
                </a:lnTo>
                <a:lnTo>
                  <a:pt x="589104" y="169925"/>
                </a:lnTo>
                <a:lnTo>
                  <a:pt x="589009" y="169830"/>
                </a:lnTo>
                <a:close/>
                <a:moveTo>
                  <a:pt x="1558339" y="162359"/>
                </a:moveTo>
                <a:lnTo>
                  <a:pt x="1558262" y="162389"/>
                </a:lnTo>
                <a:cubicBezTo>
                  <a:pt x="1546248" y="163591"/>
                  <a:pt x="1532841" y="164020"/>
                  <a:pt x="1530365" y="165163"/>
                </a:cubicBezTo>
                <a:close/>
                <a:moveTo>
                  <a:pt x="1483045" y="161105"/>
                </a:moveTo>
                <a:lnTo>
                  <a:pt x="1487513" y="162526"/>
                </a:lnTo>
                <a:lnTo>
                  <a:pt x="1478549" y="163162"/>
                </a:lnTo>
                <a:close/>
                <a:moveTo>
                  <a:pt x="1508076" y="161067"/>
                </a:moveTo>
                <a:lnTo>
                  <a:pt x="1497599" y="165734"/>
                </a:lnTo>
                <a:lnTo>
                  <a:pt x="1487513" y="162526"/>
                </a:lnTo>
                <a:close/>
                <a:moveTo>
                  <a:pt x="923527" y="159829"/>
                </a:moveTo>
                <a:lnTo>
                  <a:pt x="923527" y="159924"/>
                </a:lnTo>
                <a:cubicBezTo>
                  <a:pt x="915621" y="163353"/>
                  <a:pt x="896571" y="160781"/>
                  <a:pt x="905049" y="165353"/>
                </a:cubicBezTo>
                <a:cubicBezTo>
                  <a:pt x="929147" y="162877"/>
                  <a:pt x="965437" y="171926"/>
                  <a:pt x="975057" y="161924"/>
                </a:cubicBezTo>
                <a:close/>
                <a:moveTo>
                  <a:pt x="1408921" y="146399"/>
                </a:moveTo>
                <a:cubicBezTo>
                  <a:pt x="1401492" y="149923"/>
                  <a:pt x="1369011" y="150399"/>
                  <a:pt x="1339389" y="152495"/>
                </a:cubicBezTo>
                <a:cubicBezTo>
                  <a:pt x="1353581" y="160115"/>
                  <a:pt x="1412255" y="150590"/>
                  <a:pt x="1408921" y="146399"/>
                </a:cubicBezTo>
                <a:close/>
                <a:moveTo>
                  <a:pt x="1254140" y="140207"/>
                </a:moveTo>
                <a:cubicBezTo>
                  <a:pt x="1235566" y="145637"/>
                  <a:pt x="1216611" y="143065"/>
                  <a:pt x="1225374" y="150304"/>
                </a:cubicBezTo>
                <a:cubicBezTo>
                  <a:pt x="1230804" y="150685"/>
                  <a:pt x="1279095" y="148589"/>
                  <a:pt x="1279857" y="153923"/>
                </a:cubicBezTo>
                <a:lnTo>
                  <a:pt x="1292430" y="145446"/>
                </a:lnTo>
                <a:cubicBezTo>
                  <a:pt x="1268427" y="147827"/>
                  <a:pt x="1243472" y="142208"/>
                  <a:pt x="1254140" y="140207"/>
                </a:cubicBezTo>
                <a:close/>
                <a:moveTo>
                  <a:pt x="2016806" y="134207"/>
                </a:moveTo>
                <a:cubicBezTo>
                  <a:pt x="2004234" y="145447"/>
                  <a:pt x="1964895" y="132207"/>
                  <a:pt x="1939368" y="143827"/>
                </a:cubicBezTo>
                <a:cubicBezTo>
                  <a:pt x="1932987" y="135445"/>
                  <a:pt x="1997947" y="137065"/>
                  <a:pt x="2016806" y="134207"/>
                </a:cubicBezTo>
                <a:close/>
                <a:moveTo>
                  <a:pt x="2115732" y="132846"/>
                </a:moveTo>
                <a:lnTo>
                  <a:pt x="2124725" y="133445"/>
                </a:lnTo>
                <a:lnTo>
                  <a:pt x="2122191" y="134531"/>
                </a:lnTo>
                <a:close/>
                <a:moveTo>
                  <a:pt x="790368" y="129730"/>
                </a:moveTo>
                <a:cubicBezTo>
                  <a:pt x="773985" y="128587"/>
                  <a:pt x="752553" y="129825"/>
                  <a:pt x="747410" y="132206"/>
                </a:cubicBezTo>
                <a:cubicBezTo>
                  <a:pt x="763602" y="133349"/>
                  <a:pt x="766460" y="134873"/>
                  <a:pt x="790368" y="129730"/>
                </a:cubicBezTo>
                <a:close/>
                <a:moveTo>
                  <a:pt x="694832" y="122015"/>
                </a:moveTo>
                <a:cubicBezTo>
                  <a:pt x="719121" y="122300"/>
                  <a:pt x="712453" y="133921"/>
                  <a:pt x="752268" y="127158"/>
                </a:cubicBezTo>
                <a:cubicBezTo>
                  <a:pt x="722264" y="126491"/>
                  <a:pt x="726550" y="116109"/>
                  <a:pt x="694832" y="122015"/>
                </a:cubicBezTo>
                <a:close/>
                <a:moveTo>
                  <a:pt x="2420857" y="120871"/>
                </a:moveTo>
                <a:lnTo>
                  <a:pt x="2391425" y="122967"/>
                </a:lnTo>
                <a:lnTo>
                  <a:pt x="2408094" y="126682"/>
                </a:lnTo>
                <a:close/>
                <a:moveTo>
                  <a:pt x="1435305" y="114776"/>
                </a:moveTo>
                <a:lnTo>
                  <a:pt x="1451498" y="115823"/>
                </a:lnTo>
                <a:lnTo>
                  <a:pt x="1451688" y="115919"/>
                </a:lnTo>
                <a:cubicBezTo>
                  <a:pt x="1454641" y="120110"/>
                  <a:pt x="1414541" y="121443"/>
                  <a:pt x="1406064" y="119538"/>
                </a:cubicBezTo>
                <a:cubicBezTo>
                  <a:pt x="1408826" y="125158"/>
                  <a:pt x="1435686" y="123539"/>
                  <a:pt x="1457118" y="123539"/>
                </a:cubicBezTo>
                <a:cubicBezTo>
                  <a:pt x="1449021" y="122491"/>
                  <a:pt x="1454546" y="119348"/>
                  <a:pt x="1454451" y="117443"/>
                </a:cubicBezTo>
                <a:lnTo>
                  <a:pt x="1465023" y="115442"/>
                </a:lnTo>
                <a:close/>
                <a:moveTo>
                  <a:pt x="1805447" y="111251"/>
                </a:moveTo>
                <a:lnTo>
                  <a:pt x="1770490" y="112966"/>
                </a:lnTo>
                <a:lnTo>
                  <a:pt x="1828021" y="118109"/>
                </a:lnTo>
                <a:lnTo>
                  <a:pt x="1828021" y="118014"/>
                </a:lnTo>
                <a:close/>
                <a:moveTo>
                  <a:pt x="2538300" y="107346"/>
                </a:moveTo>
                <a:lnTo>
                  <a:pt x="2538296" y="107348"/>
                </a:lnTo>
                <a:lnTo>
                  <a:pt x="2492581" y="108299"/>
                </a:lnTo>
                <a:lnTo>
                  <a:pt x="2535919" y="108489"/>
                </a:lnTo>
                <a:lnTo>
                  <a:pt x="2538296" y="107348"/>
                </a:lnTo>
                <a:lnTo>
                  <a:pt x="2538396" y="107346"/>
                </a:lnTo>
                <a:close/>
                <a:moveTo>
                  <a:pt x="2378661" y="106203"/>
                </a:moveTo>
                <a:cubicBezTo>
                  <a:pt x="2358183" y="118205"/>
                  <a:pt x="2430954" y="113633"/>
                  <a:pt x="2462863" y="110394"/>
                </a:cubicBezTo>
                <a:cubicBezTo>
                  <a:pt x="2449147" y="108203"/>
                  <a:pt x="2387710" y="116204"/>
                  <a:pt x="2378661" y="106203"/>
                </a:cubicBezTo>
                <a:close/>
                <a:moveTo>
                  <a:pt x="3707017" y="104108"/>
                </a:moveTo>
                <a:lnTo>
                  <a:pt x="3726067" y="106680"/>
                </a:lnTo>
                <a:lnTo>
                  <a:pt x="3666536" y="105441"/>
                </a:lnTo>
                <a:close/>
                <a:moveTo>
                  <a:pt x="3558142" y="103632"/>
                </a:moveTo>
                <a:lnTo>
                  <a:pt x="3552903" y="106013"/>
                </a:lnTo>
                <a:lnTo>
                  <a:pt x="3512136" y="104584"/>
                </a:lnTo>
                <a:close/>
                <a:moveTo>
                  <a:pt x="1640510" y="102429"/>
                </a:moveTo>
                <a:cubicBezTo>
                  <a:pt x="1629258" y="101869"/>
                  <a:pt x="1613661" y="101869"/>
                  <a:pt x="1604279" y="103250"/>
                </a:cubicBezTo>
                <a:cubicBezTo>
                  <a:pt x="1607517" y="107441"/>
                  <a:pt x="1645047" y="104584"/>
                  <a:pt x="1632378" y="110394"/>
                </a:cubicBezTo>
                <a:lnTo>
                  <a:pt x="1616280" y="112013"/>
                </a:lnTo>
                <a:cubicBezTo>
                  <a:pt x="1628329" y="110775"/>
                  <a:pt x="1631997" y="113347"/>
                  <a:pt x="1636926" y="115347"/>
                </a:cubicBezTo>
                <a:lnTo>
                  <a:pt x="1644684" y="115321"/>
                </a:lnTo>
                <a:lnTo>
                  <a:pt x="1643998" y="116490"/>
                </a:lnTo>
                <a:lnTo>
                  <a:pt x="1665144" y="115252"/>
                </a:lnTo>
                <a:lnTo>
                  <a:pt x="1644684" y="115321"/>
                </a:lnTo>
                <a:lnTo>
                  <a:pt x="1650761" y="104965"/>
                </a:lnTo>
                <a:lnTo>
                  <a:pt x="1650666" y="104965"/>
                </a:lnTo>
                <a:cubicBezTo>
                  <a:pt x="1658667" y="104108"/>
                  <a:pt x="1651761" y="102989"/>
                  <a:pt x="1640510" y="102429"/>
                </a:cubicBezTo>
                <a:close/>
                <a:moveTo>
                  <a:pt x="2050716" y="99250"/>
                </a:moveTo>
                <a:lnTo>
                  <a:pt x="2050716" y="99345"/>
                </a:lnTo>
                <a:cubicBezTo>
                  <a:pt x="2060241" y="112013"/>
                  <a:pt x="2007758" y="101917"/>
                  <a:pt x="1988708" y="101917"/>
                </a:cubicBezTo>
                <a:cubicBezTo>
                  <a:pt x="2010520" y="103346"/>
                  <a:pt x="2041476" y="114776"/>
                  <a:pt x="2083958" y="106870"/>
                </a:cubicBezTo>
                <a:lnTo>
                  <a:pt x="2051382" y="104679"/>
                </a:lnTo>
                <a:lnTo>
                  <a:pt x="2059193" y="103822"/>
                </a:lnTo>
                <a:close/>
                <a:moveTo>
                  <a:pt x="2502272" y="98619"/>
                </a:moveTo>
                <a:cubicBezTo>
                  <a:pt x="2499177" y="98298"/>
                  <a:pt x="2493771" y="98679"/>
                  <a:pt x="2485341" y="98869"/>
                </a:cubicBezTo>
                <a:lnTo>
                  <a:pt x="2485341" y="98964"/>
                </a:lnTo>
                <a:cubicBezTo>
                  <a:pt x="2504296" y="100488"/>
                  <a:pt x="2502486" y="108775"/>
                  <a:pt x="2535157" y="103250"/>
                </a:cubicBezTo>
                <a:cubicBezTo>
                  <a:pt x="2526871" y="101345"/>
                  <a:pt x="2513535" y="104489"/>
                  <a:pt x="2505344" y="102584"/>
                </a:cubicBezTo>
                <a:cubicBezTo>
                  <a:pt x="2506153" y="99965"/>
                  <a:pt x="2505368" y="98941"/>
                  <a:pt x="2502272" y="98619"/>
                </a:cubicBezTo>
                <a:close/>
                <a:moveTo>
                  <a:pt x="3830176" y="93535"/>
                </a:moveTo>
                <a:lnTo>
                  <a:pt x="3852846" y="103060"/>
                </a:lnTo>
                <a:cubicBezTo>
                  <a:pt x="3825604" y="101250"/>
                  <a:pt x="3825033" y="93154"/>
                  <a:pt x="3830176" y="93535"/>
                </a:cubicBezTo>
                <a:close/>
                <a:moveTo>
                  <a:pt x="1700934" y="93333"/>
                </a:moveTo>
                <a:cubicBezTo>
                  <a:pt x="1691861" y="92106"/>
                  <a:pt x="1681479" y="92344"/>
                  <a:pt x="1668954" y="96773"/>
                </a:cubicBezTo>
                <a:cubicBezTo>
                  <a:pt x="1689813" y="105536"/>
                  <a:pt x="1699624" y="95535"/>
                  <a:pt x="1725057" y="98678"/>
                </a:cubicBezTo>
                <a:cubicBezTo>
                  <a:pt x="1717769" y="97250"/>
                  <a:pt x="1710006" y="94559"/>
                  <a:pt x="1700934" y="93333"/>
                </a:cubicBezTo>
                <a:close/>
                <a:moveTo>
                  <a:pt x="1365392" y="92773"/>
                </a:moveTo>
                <a:lnTo>
                  <a:pt x="1362820" y="93916"/>
                </a:lnTo>
                <a:lnTo>
                  <a:pt x="1395491" y="96107"/>
                </a:lnTo>
                <a:lnTo>
                  <a:pt x="1397967" y="94964"/>
                </a:lnTo>
                <a:close/>
                <a:moveTo>
                  <a:pt x="4135412" y="88304"/>
                </a:moveTo>
                <a:lnTo>
                  <a:pt x="4154788" y="90868"/>
                </a:lnTo>
                <a:lnTo>
                  <a:pt x="4114306" y="92201"/>
                </a:lnTo>
                <a:close/>
                <a:moveTo>
                  <a:pt x="4135357" y="88296"/>
                </a:moveTo>
                <a:lnTo>
                  <a:pt x="4135452" y="88296"/>
                </a:lnTo>
                <a:lnTo>
                  <a:pt x="4135412" y="88304"/>
                </a:lnTo>
                <a:close/>
                <a:moveTo>
                  <a:pt x="2973772" y="85628"/>
                </a:moveTo>
                <a:cubicBezTo>
                  <a:pt x="2954805" y="85998"/>
                  <a:pt x="2931445" y="95464"/>
                  <a:pt x="2913014" y="93249"/>
                </a:cubicBezTo>
                <a:lnTo>
                  <a:pt x="2913014" y="93344"/>
                </a:lnTo>
                <a:cubicBezTo>
                  <a:pt x="2886249" y="112299"/>
                  <a:pt x="2977974" y="104298"/>
                  <a:pt x="2992452" y="112585"/>
                </a:cubicBezTo>
                <a:cubicBezTo>
                  <a:pt x="2995310" y="106394"/>
                  <a:pt x="3022742" y="96107"/>
                  <a:pt x="2951400" y="98488"/>
                </a:cubicBezTo>
                <a:cubicBezTo>
                  <a:pt x="3012836" y="90487"/>
                  <a:pt x="2990357" y="109061"/>
                  <a:pt x="3026552" y="92773"/>
                </a:cubicBezTo>
                <a:cubicBezTo>
                  <a:pt x="2997120" y="94773"/>
                  <a:pt x="2961401" y="91154"/>
                  <a:pt x="2956162" y="90773"/>
                </a:cubicBezTo>
                <a:lnTo>
                  <a:pt x="2990929" y="89058"/>
                </a:lnTo>
                <a:cubicBezTo>
                  <a:pt x="2985928" y="86391"/>
                  <a:pt x="2980094" y="85504"/>
                  <a:pt x="2973772" y="85628"/>
                </a:cubicBezTo>
                <a:close/>
                <a:moveTo>
                  <a:pt x="3649963" y="76485"/>
                </a:moveTo>
                <a:lnTo>
                  <a:pt x="3659012" y="81438"/>
                </a:lnTo>
                <a:lnTo>
                  <a:pt x="3588051" y="81724"/>
                </a:lnTo>
                <a:lnTo>
                  <a:pt x="3661107" y="82581"/>
                </a:lnTo>
                <a:lnTo>
                  <a:pt x="3659012" y="81438"/>
                </a:lnTo>
                <a:lnTo>
                  <a:pt x="3663774" y="81438"/>
                </a:lnTo>
                <a:close/>
                <a:moveTo>
                  <a:pt x="3955429" y="76390"/>
                </a:moveTo>
                <a:lnTo>
                  <a:pt x="3985623" y="79724"/>
                </a:lnTo>
                <a:cubicBezTo>
                  <a:pt x="3953238" y="80295"/>
                  <a:pt x="3970288" y="86677"/>
                  <a:pt x="3953905" y="85629"/>
                </a:cubicBezTo>
                <a:close/>
                <a:moveTo>
                  <a:pt x="3695588" y="75533"/>
                </a:moveTo>
                <a:lnTo>
                  <a:pt x="3717591" y="79628"/>
                </a:lnTo>
                <a:lnTo>
                  <a:pt x="3674157" y="76771"/>
                </a:lnTo>
                <a:lnTo>
                  <a:pt x="3674061" y="76771"/>
                </a:lnTo>
                <a:cubicBezTo>
                  <a:pt x="3680062" y="82486"/>
                  <a:pt x="3723782" y="88010"/>
                  <a:pt x="3761120" y="82486"/>
                </a:cubicBezTo>
                <a:close/>
                <a:moveTo>
                  <a:pt x="2315415" y="72675"/>
                </a:moveTo>
                <a:cubicBezTo>
                  <a:pt x="2299318" y="74294"/>
                  <a:pt x="2321511" y="78390"/>
                  <a:pt x="2327322" y="81438"/>
                </a:cubicBezTo>
                <a:cubicBezTo>
                  <a:pt x="2319416" y="82200"/>
                  <a:pt x="2313987" y="81914"/>
                  <a:pt x="2302938" y="81152"/>
                </a:cubicBezTo>
                <a:lnTo>
                  <a:pt x="2302842" y="81248"/>
                </a:lnTo>
                <a:cubicBezTo>
                  <a:pt x="2309510" y="92296"/>
                  <a:pt x="2332179" y="76390"/>
                  <a:pt x="2365041" y="81248"/>
                </a:cubicBezTo>
                <a:cubicBezTo>
                  <a:pt x="2364374" y="75914"/>
                  <a:pt x="2326750" y="76104"/>
                  <a:pt x="2315415" y="72675"/>
                </a:cubicBezTo>
                <a:close/>
                <a:moveTo>
                  <a:pt x="2441241" y="68484"/>
                </a:moveTo>
                <a:lnTo>
                  <a:pt x="2440100" y="68675"/>
                </a:lnTo>
                <a:lnTo>
                  <a:pt x="2418000" y="68675"/>
                </a:lnTo>
                <a:cubicBezTo>
                  <a:pt x="2419334" y="71152"/>
                  <a:pt x="2422167" y="71485"/>
                  <a:pt x="2426155" y="71009"/>
                </a:cubicBezTo>
                <a:lnTo>
                  <a:pt x="2440100" y="68675"/>
                </a:lnTo>
                <a:lnTo>
                  <a:pt x="2441241" y="68675"/>
                </a:lnTo>
                <a:cubicBezTo>
                  <a:pt x="2445908" y="68008"/>
                  <a:pt x="2450671" y="67722"/>
                  <a:pt x="2456005" y="68484"/>
                </a:cubicBezTo>
                <a:close/>
                <a:moveTo>
                  <a:pt x="4475685" y="62960"/>
                </a:moveTo>
                <a:cubicBezTo>
                  <a:pt x="4493402" y="65151"/>
                  <a:pt x="4510166" y="67151"/>
                  <a:pt x="4522834" y="68484"/>
                </a:cubicBezTo>
                <a:cubicBezTo>
                  <a:pt x="4488639" y="72390"/>
                  <a:pt x="4485496" y="66294"/>
                  <a:pt x="4475685" y="62960"/>
                </a:cubicBezTo>
                <a:close/>
                <a:moveTo>
                  <a:pt x="3077415" y="61436"/>
                </a:moveTo>
                <a:lnTo>
                  <a:pt x="3069224" y="62293"/>
                </a:lnTo>
                <a:lnTo>
                  <a:pt x="3099514" y="65627"/>
                </a:lnTo>
                <a:lnTo>
                  <a:pt x="3077415" y="61531"/>
                </a:lnTo>
                <a:close/>
                <a:moveTo>
                  <a:pt x="3436889" y="59816"/>
                </a:moveTo>
                <a:lnTo>
                  <a:pt x="3485051" y="68579"/>
                </a:lnTo>
                <a:lnTo>
                  <a:pt x="3486895" y="71056"/>
                </a:lnTo>
                <a:lnTo>
                  <a:pt x="3498315" y="70992"/>
                </a:lnTo>
                <a:lnTo>
                  <a:pt x="3516994" y="74390"/>
                </a:lnTo>
                <a:lnTo>
                  <a:pt x="3526996" y="67055"/>
                </a:lnTo>
                <a:cubicBezTo>
                  <a:pt x="3518994" y="67865"/>
                  <a:pt x="3516494" y="69699"/>
                  <a:pt x="3512231" y="70914"/>
                </a:cubicBezTo>
                <a:lnTo>
                  <a:pt x="3498315" y="70992"/>
                </a:lnTo>
                <a:lnTo>
                  <a:pt x="3485051" y="68579"/>
                </a:lnTo>
                <a:lnTo>
                  <a:pt x="3479894" y="61650"/>
                </a:lnTo>
                <a:cubicBezTo>
                  <a:pt x="3472131" y="58817"/>
                  <a:pt x="3458368" y="57245"/>
                  <a:pt x="3436889" y="59816"/>
                </a:cubicBezTo>
                <a:close/>
                <a:moveTo>
                  <a:pt x="3518042" y="57054"/>
                </a:moveTo>
                <a:cubicBezTo>
                  <a:pt x="3548141" y="60388"/>
                  <a:pt x="3602338" y="63912"/>
                  <a:pt x="3597576" y="68960"/>
                </a:cubicBezTo>
                <a:cubicBezTo>
                  <a:pt x="3599195" y="59721"/>
                  <a:pt x="3555666" y="56863"/>
                  <a:pt x="3542140" y="57340"/>
                </a:cubicBezTo>
                <a:cubicBezTo>
                  <a:pt x="3534330" y="58102"/>
                  <a:pt x="3528615" y="57816"/>
                  <a:pt x="3518042" y="57054"/>
                </a:cubicBezTo>
                <a:close/>
                <a:moveTo>
                  <a:pt x="3250008" y="56768"/>
                </a:moveTo>
                <a:cubicBezTo>
                  <a:pt x="3208860" y="52768"/>
                  <a:pt x="3234768" y="66484"/>
                  <a:pt x="3218195" y="62674"/>
                </a:cubicBezTo>
                <a:cubicBezTo>
                  <a:pt x="3235149" y="69151"/>
                  <a:pt x="3278107" y="66579"/>
                  <a:pt x="3307921" y="67246"/>
                </a:cubicBezTo>
                <a:cubicBezTo>
                  <a:pt x="3315445" y="61055"/>
                  <a:pt x="3285060" y="55054"/>
                  <a:pt x="3250008" y="56768"/>
                </a:cubicBezTo>
                <a:close/>
                <a:moveTo>
                  <a:pt x="3063128" y="53720"/>
                </a:moveTo>
                <a:cubicBezTo>
                  <a:pt x="3063604" y="55435"/>
                  <a:pt x="3062651" y="56768"/>
                  <a:pt x="3060746" y="57816"/>
                </a:cubicBezTo>
                <a:cubicBezTo>
                  <a:pt x="3058937" y="57625"/>
                  <a:pt x="3057031" y="57530"/>
                  <a:pt x="3055222" y="57244"/>
                </a:cubicBezTo>
                <a:close/>
                <a:moveTo>
                  <a:pt x="3453367" y="51815"/>
                </a:moveTo>
                <a:lnTo>
                  <a:pt x="3398789" y="57245"/>
                </a:lnTo>
                <a:cubicBezTo>
                  <a:pt x="3428507" y="66770"/>
                  <a:pt x="3432507" y="56292"/>
                  <a:pt x="3453367" y="51815"/>
                </a:cubicBezTo>
                <a:close/>
                <a:moveTo>
                  <a:pt x="3557952" y="50387"/>
                </a:moveTo>
                <a:lnTo>
                  <a:pt x="3506517" y="50958"/>
                </a:lnTo>
                <a:cubicBezTo>
                  <a:pt x="3509565" y="55149"/>
                  <a:pt x="3541569" y="52006"/>
                  <a:pt x="3557952" y="50387"/>
                </a:cubicBezTo>
                <a:close/>
                <a:moveTo>
                  <a:pt x="3836653" y="39528"/>
                </a:moveTo>
                <a:cubicBezTo>
                  <a:pt x="3832843" y="42386"/>
                  <a:pt x="3812936" y="46196"/>
                  <a:pt x="3851607" y="41719"/>
                </a:cubicBezTo>
                <a:close/>
                <a:moveTo>
                  <a:pt x="4587509" y="39433"/>
                </a:moveTo>
                <a:lnTo>
                  <a:pt x="4579603" y="42957"/>
                </a:lnTo>
                <a:lnTo>
                  <a:pt x="4606368" y="39433"/>
                </a:lnTo>
                <a:close/>
                <a:moveTo>
                  <a:pt x="4998322" y="37052"/>
                </a:moveTo>
                <a:cubicBezTo>
                  <a:pt x="5015086" y="40767"/>
                  <a:pt x="5047090" y="37623"/>
                  <a:pt x="5047090" y="37623"/>
                </a:cubicBezTo>
                <a:cubicBezTo>
                  <a:pt x="4977367" y="43720"/>
                  <a:pt x="5061377" y="45243"/>
                  <a:pt x="5067283" y="48292"/>
                </a:cubicBezTo>
                <a:cubicBezTo>
                  <a:pt x="5023754" y="48101"/>
                  <a:pt x="5023277" y="42767"/>
                  <a:pt x="4998322" y="37052"/>
                </a:cubicBezTo>
                <a:close/>
                <a:moveTo>
                  <a:pt x="5376583" y="34480"/>
                </a:moveTo>
                <a:cubicBezTo>
                  <a:pt x="5380917" y="33599"/>
                  <a:pt x="5384941" y="33194"/>
                  <a:pt x="5390466" y="34861"/>
                </a:cubicBezTo>
                <a:cubicBezTo>
                  <a:pt x="5407420" y="41338"/>
                  <a:pt x="5374368" y="36480"/>
                  <a:pt x="5360843" y="36956"/>
                </a:cubicBezTo>
                <a:cubicBezTo>
                  <a:pt x="5367605" y="36718"/>
                  <a:pt x="5372249" y="35361"/>
                  <a:pt x="5376583" y="34480"/>
                </a:cubicBezTo>
                <a:close/>
                <a:moveTo>
                  <a:pt x="4873436" y="34194"/>
                </a:moveTo>
                <a:cubicBezTo>
                  <a:pt x="4884545" y="35504"/>
                  <a:pt x="4894737" y="37433"/>
                  <a:pt x="4905643" y="37718"/>
                </a:cubicBezTo>
                <a:cubicBezTo>
                  <a:pt x="4888498" y="38290"/>
                  <a:pt x="4871734" y="38290"/>
                  <a:pt x="4879735" y="42671"/>
                </a:cubicBezTo>
                <a:lnTo>
                  <a:pt x="4879831" y="42576"/>
                </a:lnTo>
                <a:cubicBezTo>
                  <a:pt x="4855637" y="42290"/>
                  <a:pt x="4846969" y="37718"/>
                  <a:pt x="4835730" y="34385"/>
                </a:cubicBezTo>
                <a:cubicBezTo>
                  <a:pt x="4850303" y="32194"/>
                  <a:pt x="4862328" y="32885"/>
                  <a:pt x="4873436" y="34194"/>
                </a:cubicBezTo>
                <a:close/>
                <a:moveTo>
                  <a:pt x="4319094" y="33908"/>
                </a:moveTo>
                <a:cubicBezTo>
                  <a:pt x="4340240" y="55340"/>
                  <a:pt x="4267660" y="34575"/>
                  <a:pt x="4235846" y="43148"/>
                </a:cubicBezTo>
                <a:cubicBezTo>
                  <a:pt x="4244228" y="44957"/>
                  <a:pt x="4265850" y="43719"/>
                  <a:pt x="4271565" y="46767"/>
                </a:cubicBezTo>
                <a:cubicBezTo>
                  <a:pt x="4262135" y="49053"/>
                  <a:pt x="4241275" y="50482"/>
                  <a:pt x="4227178" y="49434"/>
                </a:cubicBezTo>
                <a:cubicBezTo>
                  <a:pt x="4230131" y="50768"/>
                  <a:pt x="4231084" y="52577"/>
                  <a:pt x="4229464" y="54006"/>
                </a:cubicBezTo>
                <a:lnTo>
                  <a:pt x="4229464" y="54101"/>
                </a:lnTo>
                <a:cubicBezTo>
                  <a:pt x="4257182" y="49148"/>
                  <a:pt x="4326619" y="44672"/>
                  <a:pt x="4363386" y="44862"/>
                </a:cubicBezTo>
                <a:cubicBezTo>
                  <a:pt x="4379293" y="40576"/>
                  <a:pt x="4332715" y="36099"/>
                  <a:pt x="4319094" y="33908"/>
                </a:cubicBezTo>
                <a:close/>
                <a:moveTo>
                  <a:pt x="4942315" y="20097"/>
                </a:moveTo>
                <a:lnTo>
                  <a:pt x="4926885" y="27050"/>
                </a:lnTo>
                <a:lnTo>
                  <a:pt x="4959270" y="26574"/>
                </a:lnTo>
                <a:close/>
                <a:moveTo>
                  <a:pt x="4555410" y="19811"/>
                </a:moveTo>
                <a:lnTo>
                  <a:pt x="4555410" y="19907"/>
                </a:lnTo>
                <a:cubicBezTo>
                  <a:pt x="4566649" y="23336"/>
                  <a:pt x="4539408" y="21526"/>
                  <a:pt x="4531597" y="22288"/>
                </a:cubicBezTo>
                <a:lnTo>
                  <a:pt x="4569411" y="22097"/>
                </a:lnTo>
                <a:cubicBezTo>
                  <a:pt x="4574555" y="19811"/>
                  <a:pt x="4560934" y="20192"/>
                  <a:pt x="4555410" y="19811"/>
                </a:cubicBezTo>
                <a:close/>
                <a:moveTo>
                  <a:pt x="5622317" y="12275"/>
                </a:moveTo>
                <a:cubicBezTo>
                  <a:pt x="5649904" y="11168"/>
                  <a:pt x="5674836" y="11572"/>
                  <a:pt x="5680598" y="16573"/>
                </a:cubicBezTo>
                <a:cubicBezTo>
                  <a:pt x="5643641" y="17811"/>
                  <a:pt x="5585062" y="19526"/>
                  <a:pt x="5548105" y="17049"/>
                </a:cubicBezTo>
                <a:cubicBezTo>
                  <a:pt x="5564488" y="16001"/>
                  <a:pt x="5594730" y="13382"/>
                  <a:pt x="5622317" y="12275"/>
                </a:cubicBezTo>
                <a:close/>
                <a:moveTo>
                  <a:pt x="4784676" y="9810"/>
                </a:moveTo>
                <a:cubicBezTo>
                  <a:pt x="4797916" y="9429"/>
                  <a:pt x="4795535" y="10572"/>
                  <a:pt x="4798297" y="12096"/>
                </a:cubicBezTo>
                <a:lnTo>
                  <a:pt x="4793293" y="12244"/>
                </a:lnTo>
                <a:close/>
                <a:moveTo>
                  <a:pt x="5547343" y="9143"/>
                </a:moveTo>
                <a:lnTo>
                  <a:pt x="5545056" y="12953"/>
                </a:lnTo>
                <a:lnTo>
                  <a:pt x="5520387" y="10000"/>
                </a:lnTo>
                <a:close/>
                <a:moveTo>
                  <a:pt x="5167772" y="2952"/>
                </a:moveTo>
                <a:cubicBezTo>
                  <a:pt x="5173582" y="4285"/>
                  <a:pt x="5171106" y="7524"/>
                  <a:pt x="5158914" y="9620"/>
                </a:cubicBezTo>
                <a:cubicBezTo>
                  <a:pt x="5202538" y="8000"/>
                  <a:pt x="5254164" y="17239"/>
                  <a:pt x="5303789" y="9239"/>
                </a:cubicBezTo>
                <a:lnTo>
                  <a:pt x="5290169" y="6953"/>
                </a:lnTo>
                <a:cubicBezTo>
                  <a:pt x="5370083" y="-1049"/>
                  <a:pt x="5371607" y="12382"/>
                  <a:pt x="5466286" y="11906"/>
                </a:cubicBezTo>
                <a:cubicBezTo>
                  <a:pt x="5444855" y="13144"/>
                  <a:pt x="5395705" y="9905"/>
                  <a:pt x="5391324" y="17621"/>
                </a:cubicBezTo>
                <a:cubicBezTo>
                  <a:pt x="5399611" y="22193"/>
                  <a:pt x="5447997" y="20002"/>
                  <a:pt x="5464095" y="15716"/>
                </a:cubicBezTo>
                <a:lnTo>
                  <a:pt x="5456761" y="24574"/>
                </a:lnTo>
                <a:cubicBezTo>
                  <a:pt x="5442663" y="19526"/>
                  <a:pt x="5407897" y="21335"/>
                  <a:pt x="5380656" y="19526"/>
                </a:cubicBezTo>
                <a:cubicBezTo>
                  <a:pt x="5387895" y="20002"/>
                  <a:pt x="5389990" y="21716"/>
                  <a:pt x="5392467" y="23431"/>
                </a:cubicBezTo>
                <a:cubicBezTo>
                  <a:pt x="5368750" y="21335"/>
                  <a:pt x="5336365" y="22288"/>
                  <a:pt x="5302170" y="21050"/>
                </a:cubicBezTo>
                <a:lnTo>
                  <a:pt x="5350938" y="18859"/>
                </a:lnTo>
                <a:cubicBezTo>
                  <a:pt x="5330840" y="10858"/>
                  <a:pt x="5269880" y="21431"/>
                  <a:pt x="5250830" y="18859"/>
                </a:cubicBezTo>
                <a:cubicBezTo>
                  <a:pt x="5251497" y="26955"/>
                  <a:pt x="5281024" y="24859"/>
                  <a:pt x="5251973" y="32289"/>
                </a:cubicBezTo>
                <a:cubicBezTo>
                  <a:pt x="5171392" y="37623"/>
                  <a:pt x="5205110" y="25241"/>
                  <a:pt x="5128910" y="20192"/>
                </a:cubicBezTo>
                <a:lnTo>
                  <a:pt x="5142054" y="17049"/>
                </a:lnTo>
                <a:cubicBezTo>
                  <a:pt x="5117670" y="16763"/>
                  <a:pt x="5097954" y="8858"/>
                  <a:pt x="5063568" y="15906"/>
                </a:cubicBezTo>
                <a:cubicBezTo>
                  <a:pt x="5064235" y="21335"/>
                  <a:pt x="5091191" y="20383"/>
                  <a:pt x="5104812" y="22669"/>
                </a:cubicBezTo>
                <a:cubicBezTo>
                  <a:pt x="5097287" y="26098"/>
                  <a:pt x="5060616" y="14382"/>
                  <a:pt x="5034231" y="20669"/>
                </a:cubicBezTo>
                <a:cubicBezTo>
                  <a:pt x="5056901" y="27431"/>
                  <a:pt x="5116432" y="28765"/>
                  <a:pt x="5156819" y="27431"/>
                </a:cubicBezTo>
                <a:cubicBezTo>
                  <a:pt x="5151865" y="29813"/>
                  <a:pt x="5151961" y="32480"/>
                  <a:pt x="5157866" y="35528"/>
                </a:cubicBezTo>
                <a:cubicBezTo>
                  <a:pt x="5038232" y="33051"/>
                  <a:pt x="4907835" y="27146"/>
                  <a:pt x="4789725" y="35337"/>
                </a:cubicBezTo>
                <a:cubicBezTo>
                  <a:pt x="4852780" y="43529"/>
                  <a:pt x="4762769" y="36290"/>
                  <a:pt x="4777438" y="46577"/>
                </a:cubicBezTo>
                <a:cubicBezTo>
                  <a:pt x="4768484" y="39338"/>
                  <a:pt x="4731622" y="47529"/>
                  <a:pt x="4698761" y="45434"/>
                </a:cubicBezTo>
                <a:cubicBezTo>
                  <a:pt x="4686188" y="53911"/>
                  <a:pt x="4764293" y="49720"/>
                  <a:pt x="4738099" y="56006"/>
                </a:cubicBezTo>
                <a:cubicBezTo>
                  <a:pt x="4675710" y="55911"/>
                  <a:pt x="4590652" y="43624"/>
                  <a:pt x="4509976" y="49053"/>
                </a:cubicBezTo>
                <a:cubicBezTo>
                  <a:pt x="4515691" y="52101"/>
                  <a:pt x="4534645" y="52006"/>
                  <a:pt x="4537503" y="53530"/>
                </a:cubicBezTo>
                <a:cubicBezTo>
                  <a:pt x="4483210" y="52577"/>
                  <a:pt x="4413773" y="36004"/>
                  <a:pt x="4377292" y="49625"/>
                </a:cubicBezTo>
                <a:cubicBezTo>
                  <a:pt x="4402629" y="53435"/>
                  <a:pt x="4432728" y="57530"/>
                  <a:pt x="4460731" y="61150"/>
                </a:cubicBezTo>
                <a:cubicBezTo>
                  <a:pt x="4453873" y="61245"/>
                  <a:pt x="4444539" y="62293"/>
                  <a:pt x="4430442" y="65055"/>
                </a:cubicBezTo>
                <a:lnTo>
                  <a:pt x="4449968" y="70389"/>
                </a:lnTo>
                <a:cubicBezTo>
                  <a:pt x="4385293" y="74199"/>
                  <a:pt x="4400152" y="59150"/>
                  <a:pt x="4364052" y="52768"/>
                </a:cubicBezTo>
                <a:lnTo>
                  <a:pt x="4324524" y="62198"/>
                </a:lnTo>
                <a:cubicBezTo>
                  <a:pt x="4252229" y="69437"/>
                  <a:pt x="4184221" y="66388"/>
                  <a:pt x="4137453" y="56578"/>
                </a:cubicBezTo>
                <a:cubicBezTo>
                  <a:pt x="4123832" y="57054"/>
                  <a:pt x="4070111" y="58769"/>
                  <a:pt x="4092209" y="65627"/>
                </a:cubicBezTo>
                <a:cubicBezTo>
                  <a:pt x="4128404" y="74675"/>
                  <a:pt x="4145263" y="81152"/>
                  <a:pt x="4218225" y="79247"/>
                </a:cubicBezTo>
                <a:cubicBezTo>
                  <a:pt x="4228226" y="71913"/>
                  <a:pt x="4163456" y="72961"/>
                  <a:pt x="4184982" y="71723"/>
                </a:cubicBezTo>
                <a:cubicBezTo>
                  <a:pt x="4214891" y="72389"/>
                  <a:pt x="4268326" y="65246"/>
                  <a:pt x="4293091" y="70865"/>
                </a:cubicBezTo>
                <a:lnTo>
                  <a:pt x="4214891" y="72389"/>
                </a:lnTo>
                <a:cubicBezTo>
                  <a:pt x="4216034" y="83152"/>
                  <a:pt x="4247371" y="71818"/>
                  <a:pt x="4261373" y="76771"/>
                </a:cubicBezTo>
                <a:cubicBezTo>
                  <a:pt x="4240609" y="86010"/>
                  <a:pt x="4196603" y="77819"/>
                  <a:pt x="4164694" y="83724"/>
                </a:cubicBezTo>
                <a:lnTo>
                  <a:pt x="4170028" y="84105"/>
                </a:lnTo>
                <a:cubicBezTo>
                  <a:pt x="4108021" y="83915"/>
                  <a:pt x="4116212" y="85820"/>
                  <a:pt x="4053918" y="83057"/>
                </a:cubicBezTo>
                <a:cubicBezTo>
                  <a:pt x="4050108" y="73532"/>
                  <a:pt x="4074778" y="76485"/>
                  <a:pt x="4104020" y="71723"/>
                </a:cubicBezTo>
                <a:cubicBezTo>
                  <a:pt x="4004007" y="74485"/>
                  <a:pt x="3867229" y="60197"/>
                  <a:pt x="3766740" y="80200"/>
                </a:cubicBezTo>
                <a:lnTo>
                  <a:pt x="3826938" y="86867"/>
                </a:lnTo>
                <a:cubicBezTo>
                  <a:pt x="3789409" y="89725"/>
                  <a:pt x="3723687" y="82771"/>
                  <a:pt x="3727687" y="95059"/>
                </a:cubicBezTo>
                <a:cubicBezTo>
                  <a:pt x="3770455" y="89820"/>
                  <a:pt x="3752166" y="98012"/>
                  <a:pt x="3774074" y="99440"/>
                </a:cubicBezTo>
                <a:lnTo>
                  <a:pt x="3776646" y="98297"/>
                </a:lnTo>
                <a:cubicBezTo>
                  <a:pt x="3782075" y="98678"/>
                  <a:pt x="3798267" y="99726"/>
                  <a:pt x="3788076" y="101726"/>
                </a:cubicBezTo>
                <a:cubicBezTo>
                  <a:pt x="3755500" y="96011"/>
                  <a:pt x="3702827" y="95249"/>
                  <a:pt x="3666441" y="92487"/>
                </a:cubicBezTo>
                <a:cubicBezTo>
                  <a:pt x="3682443" y="94678"/>
                  <a:pt x="3648915" y="99631"/>
                  <a:pt x="3644629" y="101631"/>
                </a:cubicBezTo>
                <a:cubicBezTo>
                  <a:pt x="3609196" y="100679"/>
                  <a:pt x="3644153" y="96202"/>
                  <a:pt x="3646439" y="92392"/>
                </a:cubicBezTo>
                <a:cubicBezTo>
                  <a:pt x="3627389" y="92487"/>
                  <a:pt x="3596814" y="86486"/>
                  <a:pt x="3581383" y="93440"/>
                </a:cubicBezTo>
                <a:cubicBezTo>
                  <a:pt x="3555094" y="99726"/>
                  <a:pt x="3614244" y="98297"/>
                  <a:pt x="3623007" y="102869"/>
                </a:cubicBezTo>
                <a:lnTo>
                  <a:pt x="3516994" y="97250"/>
                </a:lnTo>
                <a:lnTo>
                  <a:pt x="3519852" y="98774"/>
                </a:lnTo>
                <a:cubicBezTo>
                  <a:pt x="3511374" y="96964"/>
                  <a:pt x="3495087" y="95821"/>
                  <a:pt x="3484419" y="97821"/>
                </a:cubicBezTo>
                <a:cubicBezTo>
                  <a:pt x="3474132" y="102488"/>
                  <a:pt x="3498516" y="102774"/>
                  <a:pt x="3514518" y="101155"/>
                </a:cubicBezTo>
                <a:cubicBezTo>
                  <a:pt x="3473012" y="107299"/>
                  <a:pt x="3438740" y="97798"/>
                  <a:pt x="3404468" y="98892"/>
                </a:cubicBezTo>
                <a:lnTo>
                  <a:pt x="3371389" y="104252"/>
                </a:lnTo>
                <a:lnTo>
                  <a:pt x="3385263" y="105537"/>
                </a:lnTo>
                <a:cubicBezTo>
                  <a:pt x="3377072" y="106394"/>
                  <a:pt x="3371738" y="106013"/>
                  <a:pt x="3368785" y="104489"/>
                </a:cubicBezTo>
                <a:lnTo>
                  <a:pt x="3369022" y="104403"/>
                </a:lnTo>
                <a:lnTo>
                  <a:pt x="3338972" y="101536"/>
                </a:lnTo>
                <a:cubicBezTo>
                  <a:pt x="3336210" y="102774"/>
                  <a:pt x="3331161" y="105060"/>
                  <a:pt x="3336496" y="105441"/>
                </a:cubicBezTo>
                <a:lnTo>
                  <a:pt x="3306397" y="102107"/>
                </a:lnTo>
                <a:cubicBezTo>
                  <a:pt x="3249247" y="99726"/>
                  <a:pt x="3291252" y="111823"/>
                  <a:pt x="3272297" y="114585"/>
                </a:cubicBezTo>
                <a:lnTo>
                  <a:pt x="3275155" y="114395"/>
                </a:lnTo>
                <a:cubicBezTo>
                  <a:pt x="3257819" y="116395"/>
                  <a:pt x="3244865" y="120776"/>
                  <a:pt x="3257057" y="121538"/>
                </a:cubicBezTo>
                <a:lnTo>
                  <a:pt x="3197049" y="117633"/>
                </a:lnTo>
                <a:lnTo>
                  <a:pt x="3197335" y="117824"/>
                </a:lnTo>
                <a:cubicBezTo>
                  <a:pt x="3173904" y="110585"/>
                  <a:pt x="3086083" y="111346"/>
                  <a:pt x="3086750" y="96964"/>
                </a:cubicBezTo>
                <a:lnTo>
                  <a:pt x="3066447" y="103155"/>
                </a:lnTo>
                <a:lnTo>
                  <a:pt x="3068175" y="103155"/>
                </a:lnTo>
                <a:lnTo>
                  <a:pt x="3066218" y="103225"/>
                </a:lnTo>
                <a:lnTo>
                  <a:pt x="3065509" y="103441"/>
                </a:lnTo>
                <a:cubicBezTo>
                  <a:pt x="3021123" y="103822"/>
                  <a:pt x="3076273" y="114204"/>
                  <a:pt x="3004740" y="114204"/>
                </a:cubicBezTo>
                <a:cubicBezTo>
                  <a:pt x="3005025" y="116871"/>
                  <a:pt x="3012931" y="116109"/>
                  <a:pt x="3023980" y="116776"/>
                </a:cubicBezTo>
                <a:cubicBezTo>
                  <a:pt x="3005216" y="117633"/>
                  <a:pt x="2997596" y="116871"/>
                  <a:pt x="2994453" y="115442"/>
                </a:cubicBezTo>
                <a:cubicBezTo>
                  <a:pt x="2994453" y="116966"/>
                  <a:pt x="2993119" y="118776"/>
                  <a:pt x="2989023" y="121157"/>
                </a:cubicBezTo>
                <a:cubicBezTo>
                  <a:pt x="2988452" y="115823"/>
                  <a:pt x="2958924" y="117824"/>
                  <a:pt x="2942923" y="119443"/>
                </a:cubicBezTo>
                <a:lnTo>
                  <a:pt x="2968354" y="127730"/>
                </a:lnTo>
                <a:cubicBezTo>
                  <a:pt x="2951781" y="123920"/>
                  <a:pt x="2940827" y="123253"/>
                  <a:pt x="2911204" y="125253"/>
                </a:cubicBezTo>
                <a:lnTo>
                  <a:pt x="2930731" y="130587"/>
                </a:lnTo>
                <a:cubicBezTo>
                  <a:pt x="2882153" y="130111"/>
                  <a:pt x="2926825" y="118395"/>
                  <a:pt x="2868151" y="125158"/>
                </a:cubicBezTo>
                <a:lnTo>
                  <a:pt x="2921396" y="118014"/>
                </a:lnTo>
                <a:cubicBezTo>
                  <a:pt x="2859102" y="117919"/>
                  <a:pt x="2879391" y="105917"/>
                  <a:pt x="2851768" y="101441"/>
                </a:cubicBezTo>
                <a:cubicBezTo>
                  <a:pt x="2786331" y="94392"/>
                  <a:pt x="2706988" y="113252"/>
                  <a:pt x="2656601" y="96583"/>
                </a:cubicBezTo>
                <a:cubicBezTo>
                  <a:pt x="2649172" y="102774"/>
                  <a:pt x="2657363" y="104679"/>
                  <a:pt x="2638980" y="110108"/>
                </a:cubicBezTo>
                <a:cubicBezTo>
                  <a:pt x="2679747" y="111442"/>
                  <a:pt x="2701464" y="112871"/>
                  <a:pt x="2721276" y="120871"/>
                </a:cubicBezTo>
                <a:cubicBezTo>
                  <a:pt x="2800619" y="127444"/>
                  <a:pt x="2740516" y="98107"/>
                  <a:pt x="2828241" y="109251"/>
                </a:cubicBezTo>
                <a:cubicBezTo>
                  <a:pt x="2823765" y="116871"/>
                  <a:pt x="2796714" y="117824"/>
                  <a:pt x="2772044" y="114871"/>
                </a:cubicBezTo>
                <a:cubicBezTo>
                  <a:pt x="2770044" y="121443"/>
                  <a:pt x="2800238" y="124777"/>
                  <a:pt x="2819288" y="127349"/>
                </a:cubicBezTo>
                <a:cubicBezTo>
                  <a:pt x="2794142" y="126349"/>
                  <a:pt x="2763686" y="128444"/>
                  <a:pt x="2735611" y="130790"/>
                </a:cubicBezTo>
                <a:lnTo>
                  <a:pt x="2667426" y="135645"/>
                </a:lnTo>
                <a:lnTo>
                  <a:pt x="2668602" y="135826"/>
                </a:lnTo>
                <a:lnTo>
                  <a:pt x="2666731" y="135695"/>
                </a:lnTo>
                <a:lnTo>
                  <a:pt x="2666221" y="135731"/>
                </a:lnTo>
                <a:lnTo>
                  <a:pt x="2664596" y="135545"/>
                </a:lnTo>
                <a:lnTo>
                  <a:pt x="2663173" y="135445"/>
                </a:lnTo>
                <a:lnTo>
                  <a:pt x="2663724" y="135445"/>
                </a:lnTo>
                <a:lnTo>
                  <a:pt x="2630883" y="131683"/>
                </a:lnTo>
                <a:cubicBezTo>
                  <a:pt x="2616905" y="130731"/>
                  <a:pt x="2602641" y="130445"/>
                  <a:pt x="2593831" y="131635"/>
                </a:cubicBezTo>
                <a:lnTo>
                  <a:pt x="2593215" y="131521"/>
                </a:lnTo>
                <a:lnTo>
                  <a:pt x="2559660" y="125313"/>
                </a:lnTo>
                <a:cubicBezTo>
                  <a:pt x="2543372" y="123015"/>
                  <a:pt x="2529823" y="119967"/>
                  <a:pt x="2541920" y="114490"/>
                </a:cubicBezTo>
                <a:cubicBezTo>
                  <a:pt x="2487723" y="113633"/>
                  <a:pt x="2508392" y="129635"/>
                  <a:pt x="2455814" y="119538"/>
                </a:cubicBezTo>
                <a:cubicBezTo>
                  <a:pt x="2475721" y="127539"/>
                  <a:pt x="2421524" y="126682"/>
                  <a:pt x="2443908" y="133445"/>
                </a:cubicBezTo>
                <a:cubicBezTo>
                  <a:pt x="2461815" y="125348"/>
                  <a:pt x="2519917" y="135826"/>
                  <a:pt x="2547444" y="140303"/>
                </a:cubicBezTo>
                <a:lnTo>
                  <a:pt x="2469530" y="147161"/>
                </a:lnTo>
                <a:cubicBezTo>
                  <a:pt x="2488485" y="144398"/>
                  <a:pt x="2460767" y="139922"/>
                  <a:pt x="2449908" y="139160"/>
                </a:cubicBezTo>
                <a:lnTo>
                  <a:pt x="2439812" y="146494"/>
                </a:lnTo>
                <a:cubicBezTo>
                  <a:pt x="2427239" y="129635"/>
                  <a:pt x="2303509" y="162877"/>
                  <a:pt x="2263695" y="144208"/>
                </a:cubicBezTo>
                <a:cubicBezTo>
                  <a:pt x="2287983" y="144494"/>
                  <a:pt x="2309034" y="137826"/>
                  <a:pt x="2321035" y="146589"/>
                </a:cubicBezTo>
                <a:cubicBezTo>
                  <a:pt x="2366184" y="140207"/>
                  <a:pt x="2311320" y="134016"/>
                  <a:pt x="2332275" y="127349"/>
                </a:cubicBezTo>
                <a:cubicBezTo>
                  <a:pt x="2261409" y="122681"/>
                  <a:pt x="2154729" y="136969"/>
                  <a:pt x="2077862" y="126587"/>
                </a:cubicBezTo>
                <a:cubicBezTo>
                  <a:pt x="2084910" y="129016"/>
                  <a:pt x="2097150" y="129802"/>
                  <a:pt x="2108080" y="130849"/>
                </a:cubicBezTo>
                <a:lnTo>
                  <a:pt x="2115732" y="132846"/>
                </a:lnTo>
                <a:lnTo>
                  <a:pt x="2091864" y="131254"/>
                </a:lnTo>
                <a:lnTo>
                  <a:pt x="2089482" y="132397"/>
                </a:lnTo>
                <a:lnTo>
                  <a:pt x="2122058" y="134588"/>
                </a:lnTo>
                <a:lnTo>
                  <a:pt x="2122191" y="134531"/>
                </a:lnTo>
                <a:lnTo>
                  <a:pt x="2130440" y="136683"/>
                </a:lnTo>
                <a:cubicBezTo>
                  <a:pt x="2074052" y="142303"/>
                  <a:pt x="2005091" y="128396"/>
                  <a:pt x="1939559" y="124110"/>
                </a:cubicBezTo>
                <a:lnTo>
                  <a:pt x="1951656" y="132873"/>
                </a:lnTo>
                <a:cubicBezTo>
                  <a:pt x="1896601" y="126587"/>
                  <a:pt x="1930224" y="136778"/>
                  <a:pt x="1870693" y="135540"/>
                </a:cubicBezTo>
                <a:cubicBezTo>
                  <a:pt x="1873074" y="134397"/>
                  <a:pt x="1880980" y="130873"/>
                  <a:pt x="1867359" y="131349"/>
                </a:cubicBezTo>
                <a:cubicBezTo>
                  <a:pt x="1819068" y="133540"/>
                  <a:pt x="1862787" y="139064"/>
                  <a:pt x="1830879" y="142303"/>
                </a:cubicBezTo>
                <a:cubicBezTo>
                  <a:pt x="1769823" y="130301"/>
                  <a:pt x="1802208" y="152399"/>
                  <a:pt x="1725818" y="147351"/>
                </a:cubicBezTo>
                <a:lnTo>
                  <a:pt x="1731533" y="150399"/>
                </a:lnTo>
                <a:cubicBezTo>
                  <a:pt x="1701529" y="148447"/>
                  <a:pt x="1667286" y="151209"/>
                  <a:pt x="1632520" y="154924"/>
                </a:cubicBezTo>
                <a:lnTo>
                  <a:pt x="1558339" y="162359"/>
                </a:lnTo>
                <a:lnTo>
                  <a:pt x="1577799" y="154971"/>
                </a:lnTo>
                <a:lnTo>
                  <a:pt x="1496456" y="154971"/>
                </a:lnTo>
                <a:lnTo>
                  <a:pt x="1483045" y="161105"/>
                </a:lnTo>
                <a:lnTo>
                  <a:pt x="1471096" y="157305"/>
                </a:lnTo>
                <a:cubicBezTo>
                  <a:pt x="1481478" y="153328"/>
                  <a:pt x="1501218" y="148637"/>
                  <a:pt x="1500742" y="144589"/>
                </a:cubicBezTo>
                <a:cubicBezTo>
                  <a:pt x="1460642" y="148685"/>
                  <a:pt x="1446164" y="141065"/>
                  <a:pt x="1419208" y="141922"/>
                </a:cubicBezTo>
                <a:cubicBezTo>
                  <a:pt x="1406730" y="150399"/>
                  <a:pt x="1471691" y="149351"/>
                  <a:pt x="1437496" y="159067"/>
                </a:cubicBezTo>
                <a:cubicBezTo>
                  <a:pt x="1413588" y="164210"/>
                  <a:pt x="1334817" y="160305"/>
                  <a:pt x="1307099" y="153161"/>
                </a:cubicBezTo>
                <a:cubicBezTo>
                  <a:pt x="1268618" y="173259"/>
                  <a:pt x="1150984" y="161543"/>
                  <a:pt x="1149936" y="176117"/>
                </a:cubicBezTo>
                <a:cubicBezTo>
                  <a:pt x="1152413" y="174974"/>
                  <a:pt x="1138411" y="170021"/>
                  <a:pt x="1119837" y="172783"/>
                </a:cubicBezTo>
                <a:lnTo>
                  <a:pt x="1130982" y="176212"/>
                </a:lnTo>
                <a:cubicBezTo>
                  <a:pt x="1075165" y="184594"/>
                  <a:pt x="1075451" y="164591"/>
                  <a:pt x="1040875" y="168973"/>
                </a:cubicBezTo>
                <a:cubicBezTo>
                  <a:pt x="1041447" y="171640"/>
                  <a:pt x="1052210" y="172402"/>
                  <a:pt x="1057925" y="175450"/>
                </a:cubicBezTo>
                <a:cubicBezTo>
                  <a:pt x="982677" y="181165"/>
                  <a:pt x="939910" y="161067"/>
                  <a:pt x="865520" y="172116"/>
                </a:cubicBezTo>
                <a:cubicBezTo>
                  <a:pt x="868377" y="173640"/>
                  <a:pt x="871140" y="175164"/>
                  <a:pt x="879045" y="174402"/>
                </a:cubicBezTo>
                <a:cubicBezTo>
                  <a:pt x="882093" y="175831"/>
                  <a:pt x="868758" y="176307"/>
                  <a:pt x="843898" y="173354"/>
                </a:cubicBezTo>
                <a:lnTo>
                  <a:pt x="870378" y="167068"/>
                </a:lnTo>
                <a:cubicBezTo>
                  <a:pt x="830658" y="151161"/>
                  <a:pt x="765793" y="177545"/>
                  <a:pt x="703500" y="174783"/>
                </a:cubicBezTo>
                <a:cubicBezTo>
                  <a:pt x="709405" y="177831"/>
                  <a:pt x="755220" y="176783"/>
                  <a:pt x="731217" y="181927"/>
                </a:cubicBezTo>
                <a:cubicBezTo>
                  <a:pt x="690927" y="183260"/>
                  <a:pt x="694451" y="164877"/>
                  <a:pt x="646731" y="175069"/>
                </a:cubicBezTo>
                <a:cubicBezTo>
                  <a:pt x="668448" y="176498"/>
                  <a:pt x="662161" y="185165"/>
                  <a:pt x="682830" y="186308"/>
                </a:cubicBezTo>
                <a:cubicBezTo>
                  <a:pt x="651779" y="188404"/>
                  <a:pt x="630062" y="194119"/>
                  <a:pt x="618441" y="187832"/>
                </a:cubicBezTo>
                <a:cubicBezTo>
                  <a:pt x="609869" y="188690"/>
                  <a:pt x="606345" y="191357"/>
                  <a:pt x="605964" y="193357"/>
                </a:cubicBezTo>
                <a:cubicBezTo>
                  <a:pt x="585675" y="188880"/>
                  <a:pt x="553767" y="193452"/>
                  <a:pt x="532716" y="195548"/>
                </a:cubicBezTo>
                <a:lnTo>
                  <a:pt x="538241" y="198596"/>
                </a:lnTo>
                <a:cubicBezTo>
                  <a:pt x="498618" y="182689"/>
                  <a:pt x="473663" y="199643"/>
                  <a:pt x="422228" y="200310"/>
                </a:cubicBezTo>
                <a:lnTo>
                  <a:pt x="430706" y="204882"/>
                </a:lnTo>
                <a:cubicBezTo>
                  <a:pt x="408989" y="203453"/>
                  <a:pt x="375745" y="198596"/>
                  <a:pt x="339074" y="206787"/>
                </a:cubicBezTo>
                <a:lnTo>
                  <a:pt x="358505" y="212121"/>
                </a:lnTo>
                <a:cubicBezTo>
                  <a:pt x="328312" y="208787"/>
                  <a:pt x="272685" y="219741"/>
                  <a:pt x="247349" y="211454"/>
                </a:cubicBezTo>
                <a:cubicBezTo>
                  <a:pt x="236776" y="213455"/>
                  <a:pt x="275543" y="221265"/>
                  <a:pt x="227060" y="223456"/>
                </a:cubicBezTo>
                <a:cubicBezTo>
                  <a:pt x="215726" y="220027"/>
                  <a:pt x="177817" y="217550"/>
                  <a:pt x="164863" y="223361"/>
                </a:cubicBezTo>
                <a:cubicBezTo>
                  <a:pt x="165053" y="226028"/>
                  <a:pt x="170864" y="229076"/>
                  <a:pt x="183913" y="225932"/>
                </a:cubicBezTo>
                <a:cubicBezTo>
                  <a:pt x="192009" y="225170"/>
                  <a:pt x="186769" y="224789"/>
                  <a:pt x="183722" y="223265"/>
                </a:cubicBezTo>
                <a:lnTo>
                  <a:pt x="200391" y="226980"/>
                </a:lnTo>
                <a:cubicBezTo>
                  <a:pt x="163148" y="232600"/>
                  <a:pt x="170196" y="223742"/>
                  <a:pt x="130381" y="227742"/>
                </a:cubicBezTo>
                <a:cubicBezTo>
                  <a:pt x="122476" y="231266"/>
                  <a:pt x="144002" y="232695"/>
                  <a:pt x="150003" y="235743"/>
                </a:cubicBezTo>
                <a:lnTo>
                  <a:pt x="365" y="229933"/>
                </a:lnTo>
                <a:cubicBezTo>
                  <a:pt x="-2778" y="225742"/>
                  <a:pt x="15796" y="222980"/>
                  <a:pt x="2080" y="218027"/>
                </a:cubicBezTo>
                <a:lnTo>
                  <a:pt x="52849" y="214693"/>
                </a:lnTo>
                <a:cubicBezTo>
                  <a:pt x="76566" y="206882"/>
                  <a:pt x="25131" y="207549"/>
                  <a:pt x="3413" y="206120"/>
                </a:cubicBezTo>
                <a:lnTo>
                  <a:pt x="38466" y="204406"/>
                </a:lnTo>
                <a:cubicBezTo>
                  <a:pt x="40180" y="203549"/>
                  <a:pt x="39323" y="202691"/>
                  <a:pt x="35989" y="202406"/>
                </a:cubicBezTo>
                <a:lnTo>
                  <a:pt x="62374" y="201929"/>
                </a:lnTo>
                <a:cubicBezTo>
                  <a:pt x="-8683" y="194595"/>
                  <a:pt x="133906" y="186689"/>
                  <a:pt x="57610" y="181641"/>
                </a:cubicBezTo>
                <a:cubicBezTo>
                  <a:pt x="76566" y="181546"/>
                  <a:pt x="98474" y="185642"/>
                  <a:pt x="109713" y="189071"/>
                </a:cubicBezTo>
                <a:cubicBezTo>
                  <a:pt x="144860" y="190023"/>
                  <a:pt x="136288" y="185451"/>
                  <a:pt x="149622" y="182308"/>
                </a:cubicBezTo>
                <a:lnTo>
                  <a:pt x="97521" y="177545"/>
                </a:lnTo>
                <a:cubicBezTo>
                  <a:pt x="178768" y="177545"/>
                  <a:pt x="88949" y="170211"/>
                  <a:pt x="147432" y="163448"/>
                </a:cubicBezTo>
                <a:cubicBezTo>
                  <a:pt x="215630" y="166592"/>
                  <a:pt x="253731" y="143732"/>
                  <a:pt x="288782" y="142017"/>
                </a:cubicBezTo>
                <a:cubicBezTo>
                  <a:pt x="358792" y="141255"/>
                  <a:pt x="262304" y="150971"/>
                  <a:pt x="305927" y="153828"/>
                </a:cubicBezTo>
                <a:cubicBezTo>
                  <a:pt x="344028" y="153637"/>
                  <a:pt x="324597" y="148304"/>
                  <a:pt x="348599" y="145922"/>
                </a:cubicBezTo>
                <a:lnTo>
                  <a:pt x="365839" y="155066"/>
                </a:lnTo>
                <a:cubicBezTo>
                  <a:pt x="409178" y="155257"/>
                  <a:pt x="367554" y="145827"/>
                  <a:pt x="392224" y="148780"/>
                </a:cubicBezTo>
                <a:cubicBezTo>
                  <a:pt x="426705" y="141731"/>
                  <a:pt x="381080" y="145351"/>
                  <a:pt x="372316" y="138112"/>
                </a:cubicBezTo>
                <a:cubicBezTo>
                  <a:pt x="380603" y="139922"/>
                  <a:pt x="418608" y="142398"/>
                  <a:pt x="434611" y="138112"/>
                </a:cubicBezTo>
                <a:cubicBezTo>
                  <a:pt x="434038" y="135445"/>
                  <a:pt x="388223" y="136397"/>
                  <a:pt x="417656" y="134397"/>
                </a:cubicBezTo>
                <a:cubicBezTo>
                  <a:pt x="525954" y="136207"/>
                  <a:pt x="552147" y="124586"/>
                  <a:pt x="649112" y="122967"/>
                </a:cubicBezTo>
                <a:lnTo>
                  <a:pt x="640539" y="118395"/>
                </a:lnTo>
                <a:cubicBezTo>
                  <a:pt x="651493" y="118967"/>
                  <a:pt x="659875" y="120967"/>
                  <a:pt x="670353" y="118967"/>
                </a:cubicBezTo>
                <a:lnTo>
                  <a:pt x="664447" y="115919"/>
                </a:lnTo>
                <a:cubicBezTo>
                  <a:pt x="678163" y="115442"/>
                  <a:pt x="776080" y="119157"/>
                  <a:pt x="840374" y="115442"/>
                </a:cubicBezTo>
                <a:lnTo>
                  <a:pt x="807417" y="110585"/>
                </a:lnTo>
                <a:lnTo>
                  <a:pt x="864853" y="115728"/>
                </a:lnTo>
                <a:lnTo>
                  <a:pt x="858281" y="107346"/>
                </a:lnTo>
                <a:cubicBezTo>
                  <a:pt x="878379" y="115252"/>
                  <a:pt x="945244" y="107727"/>
                  <a:pt x="999251" y="108584"/>
                </a:cubicBezTo>
                <a:lnTo>
                  <a:pt x="998679" y="103250"/>
                </a:lnTo>
                <a:lnTo>
                  <a:pt x="1031445" y="105441"/>
                </a:lnTo>
                <a:lnTo>
                  <a:pt x="1020301" y="102012"/>
                </a:lnTo>
                <a:cubicBezTo>
                  <a:pt x="1052686" y="101536"/>
                  <a:pt x="1091453" y="109346"/>
                  <a:pt x="1128505" y="103822"/>
                </a:cubicBezTo>
                <a:lnTo>
                  <a:pt x="1128505" y="103631"/>
                </a:lnTo>
                <a:cubicBezTo>
                  <a:pt x="1104502" y="106013"/>
                  <a:pt x="1098501" y="97535"/>
                  <a:pt x="1100597" y="93725"/>
                </a:cubicBezTo>
                <a:lnTo>
                  <a:pt x="1198800" y="100202"/>
                </a:lnTo>
                <a:cubicBezTo>
                  <a:pt x="1200990" y="96392"/>
                  <a:pt x="1243948" y="93916"/>
                  <a:pt x="1213849" y="90582"/>
                </a:cubicBezTo>
                <a:lnTo>
                  <a:pt x="1252330" y="95821"/>
                </a:lnTo>
                <a:lnTo>
                  <a:pt x="1249282" y="91630"/>
                </a:lnTo>
                <a:cubicBezTo>
                  <a:pt x="1401873" y="78962"/>
                  <a:pt x="1534842" y="106394"/>
                  <a:pt x="1686575" y="83057"/>
                </a:cubicBezTo>
                <a:lnTo>
                  <a:pt x="1683813" y="81533"/>
                </a:lnTo>
                <a:lnTo>
                  <a:pt x="1773729" y="88772"/>
                </a:lnTo>
                <a:cubicBezTo>
                  <a:pt x="1790016" y="87153"/>
                  <a:pt x="1794493" y="79438"/>
                  <a:pt x="1821068" y="75914"/>
                </a:cubicBezTo>
                <a:cubicBezTo>
                  <a:pt x="1808590" y="84391"/>
                  <a:pt x="1872598" y="75247"/>
                  <a:pt x="1889553" y="81724"/>
                </a:cubicBezTo>
                <a:cubicBezTo>
                  <a:pt x="1910412" y="77819"/>
                  <a:pt x="1888791" y="76390"/>
                  <a:pt x="1882980" y="73342"/>
                </a:cubicBezTo>
                <a:cubicBezTo>
                  <a:pt x="1968801" y="62864"/>
                  <a:pt x="2037476" y="74104"/>
                  <a:pt x="2131202" y="65627"/>
                </a:cubicBezTo>
                <a:cubicBezTo>
                  <a:pt x="2037952" y="79533"/>
                  <a:pt x="2037571" y="76771"/>
                  <a:pt x="1973468" y="83248"/>
                </a:cubicBezTo>
                <a:cubicBezTo>
                  <a:pt x="2049287" y="85534"/>
                  <a:pt x="2061955" y="77057"/>
                  <a:pt x="2143203" y="77057"/>
                </a:cubicBezTo>
                <a:lnTo>
                  <a:pt x="2105103" y="74580"/>
                </a:lnTo>
                <a:cubicBezTo>
                  <a:pt x="2146823" y="61340"/>
                  <a:pt x="2229786" y="77533"/>
                  <a:pt x="2241882" y="63626"/>
                </a:cubicBezTo>
                <a:cubicBezTo>
                  <a:pt x="2290555" y="64103"/>
                  <a:pt x="2332560" y="76199"/>
                  <a:pt x="2391711" y="72104"/>
                </a:cubicBezTo>
                <a:lnTo>
                  <a:pt x="2366088" y="61150"/>
                </a:lnTo>
                <a:lnTo>
                  <a:pt x="2420000" y="59340"/>
                </a:lnTo>
                <a:lnTo>
                  <a:pt x="2420953" y="67436"/>
                </a:lnTo>
                <a:cubicBezTo>
                  <a:pt x="2438383" y="67436"/>
                  <a:pt x="2447241" y="65627"/>
                  <a:pt x="2449337" y="63531"/>
                </a:cubicBezTo>
                <a:cubicBezTo>
                  <a:pt x="2486580" y="71532"/>
                  <a:pt x="2537919" y="64865"/>
                  <a:pt x="2588878" y="70484"/>
                </a:cubicBezTo>
                <a:lnTo>
                  <a:pt x="2594498" y="66293"/>
                </a:lnTo>
                <a:cubicBezTo>
                  <a:pt x="2598403" y="67246"/>
                  <a:pt x="2603737" y="68198"/>
                  <a:pt x="2605071" y="68865"/>
                </a:cubicBezTo>
                <a:cubicBezTo>
                  <a:pt x="2614977" y="61531"/>
                  <a:pt x="2655648" y="62864"/>
                  <a:pt x="2657554" y="56292"/>
                </a:cubicBezTo>
                <a:cubicBezTo>
                  <a:pt x="2641171" y="55244"/>
                  <a:pt x="2603261" y="52768"/>
                  <a:pt x="2606404" y="56959"/>
                </a:cubicBezTo>
                <a:cubicBezTo>
                  <a:pt x="2564971" y="50291"/>
                  <a:pt x="2656982" y="50958"/>
                  <a:pt x="2683938" y="50101"/>
                </a:cubicBezTo>
                <a:cubicBezTo>
                  <a:pt x="2654791" y="54863"/>
                  <a:pt x="2692606" y="54673"/>
                  <a:pt x="2708989" y="55721"/>
                </a:cubicBezTo>
                <a:cubicBezTo>
                  <a:pt x="2711560" y="54578"/>
                  <a:pt x="2706131" y="54197"/>
                  <a:pt x="2703369" y="52673"/>
                </a:cubicBezTo>
                <a:cubicBezTo>
                  <a:pt x="2753947" y="46672"/>
                  <a:pt x="2772330" y="66579"/>
                  <a:pt x="2805953" y="51434"/>
                </a:cubicBezTo>
                <a:lnTo>
                  <a:pt x="2815002" y="58673"/>
                </a:lnTo>
                <a:lnTo>
                  <a:pt x="2854911" y="52006"/>
                </a:lnTo>
                <a:cubicBezTo>
                  <a:pt x="2858912" y="66960"/>
                  <a:pt x="2911490" y="51720"/>
                  <a:pt x="2918443" y="65531"/>
                </a:cubicBezTo>
                <a:cubicBezTo>
                  <a:pt x="2964258" y="64579"/>
                  <a:pt x="2912061" y="57149"/>
                  <a:pt x="2928444" y="58197"/>
                </a:cubicBezTo>
                <a:cubicBezTo>
                  <a:pt x="2971021" y="53911"/>
                  <a:pt x="3046555" y="65341"/>
                  <a:pt x="3060842" y="57816"/>
                </a:cubicBezTo>
                <a:cubicBezTo>
                  <a:pt x="3097989" y="61816"/>
                  <a:pt x="3137994" y="57340"/>
                  <a:pt x="3169236" y="59340"/>
                </a:cubicBezTo>
                <a:lnTo>
                  <a:pt x="3171237" y="52863"/>
                </a:lnTo>
                <a:cubicBezTo>
                  <a:pt x="3187620" y="54006"/>
                  <a:pt x="3206860" y="56578"/>
                  <a:pt x="3222767" y="54959"/>
                </a:cubicBezTo>
                <a:cubicBezTo>
                  <a:pt x="3222672" y="54006"/>
                  <a:pt x="3220481" y="53149"/>
                  <a:pt x="3217242" y="52482"/>
                </a:cubicBezTo>
                <a:cubicBezTo>
                  <a:pt x="3278202" y="54482"/>
                  <a:pt x="3327256" y="53149"/>
                  <a:pt x="3379358" y="51911"/>
                </a:cubicBezTo>
                <a:cubicBezTo>
                  <a:pt x="3376310" y="47720"/>
                  <a:pt x="3376024" y="45053"/>
                  <a:pt x="3346306" y="44386"/>
                </a:cubicBezTo>
                <a:cubicBezTo>
                  <a:pt x="3394122" y="36861"/>
                  <a:pt x="3473751" y="48767"/>
                  <a:pt x="3546331" y="44195"/>
                </a:cubicBezTo>
                <a:lnTo>
                  <a:pt x="3540902" y="41147"/>
                </a:lnTo>
                <a:lnTo>
                  <a:pt x="3581669" y="45243"/>
                </a:lnTo>
                <a:cubicBezTo>
                  <a:pt x="3573382" y="43433"/>
                  <a:pt x="3578716" y="41052"/>
                  <a:pt x="3578335" y="38385"/>
                </a:cubicBezTo>
                <a:cubicBezTo>
                  <a:pt x="3648344" y="34956"/>
                  <a:pt x="3734640" y="32670"/>
                  <a:pt x="3771026" y="44386"/>
                </a:cubicBezTo>
                <a:cubicBezTo>
                  <a:pt x="3751595" y="41719"/>
                  <a:pt x="3802554" y="35718"/>
                  <a:pt x="3761596" y="31718"/>
                </a:cubicBezTo>
                <a:cubicBezTo>
                  <a:pt x="3797172" y="34957"/>
                  <a:pt x="3837510" y="35409"/>
                  <a:pt x="3878718" y="35052"/>
                </a:cubicBezTo>
                <a:lnTo>
                  <a:pt x="4000974" y="33528"/>
                </a:lnTo>
                <a:lnTo>
                  <a:pt x="4000769" y="33528"/>
                </a:lnTo>
                <a:lnTo>
                  <a:pt x="4002102" y="32861"/>
                </a:lnTo>
                <a:lnTo>
                  <a:pt x="4002198" y="32861"/>
                </a:lnTo>
                <a:lnTo>
                  <a:pt x="4011723" y="33528"/>
                </a:lnTo>
                <a:lnTo>
                  <a:pt x="4001053" y="33528"/>
                </a:lnTo>
                <a:lnTo>
                  <a:pt x="3999816" y="34099"/>
                </a:lnTo>
                <a:lnTo>
                  <a:pt x="4032487" y="36290"/>
                </a:lnTo>
                <a:lnTo>
                  <a:pt x="4034964" y="35147"/>
                </a:lnTo>
                <a:lnTo>
                  <a:pt x="4011913" y="33623"/>
                </a:lnTo>
                <a:cubicBezTo>
                  <a:pt x="4043346" y="33813"/>
                  <a:pt x="4072968" y="34766"/>
                  <a:pt x="4097733" y="37909"/>
                </a:cubicBezTo>
                <a:cubicBezTo>
                  <a:pt x="4102782" y="35623"/>
                  <a:pt x="4110306" y="29432"/>
                  <a:pt x="4128880" y="26669"/>
                </a:cubicBezTo>
                <a:cubicBezTo>
                  <a:pt x="4129738" y="34766"/>
                  <a:pt x="4219844" y="16668"/>
                  <a:pt x="4258611" y="24574"/>
                </a:cubicBezTo>
                <a:cubicBezTo>
                  <a:pt x="4263659" y="22288"/>
                  <a:pt x="4242133" y="23526"/>
                  <a:pt x="4255277" y="20383"/>
                </a:cubicBezTo>
                <a:cubicBezTo>
                  <a:pt x="4352623" y="18764"/>
                  <a:pt x="4496450" y="24288"/>
                  <a:pt x="4611988" y="14477"/>
                </a:cubicBezTo>
                <a:cubicBezTo>
                  <a:pt x="4621609" y="29813"/>
                  <a:pt x="4718383" y="22859"/>
                  <a:pt x="4780962" y="28289"/>
                </a:cubicBezTo>
                <a:cubicBezTo>
                  <a:pt x="4796297" y="18668"/>
                  <a:pt x="4745529" y="24669"/>
                  <a:pt x="4728669" y="18192"/>
                </a:cubicBezTo>
                <a:cubicBezTo>
                  <a:pt x="4746195" y="18669"/>
                  <a:pt x="4747934" y="15763"/>
                  <a:pt x="4753125" y="13430"/>
                </a:cubicBezTo>
                <a:lnTo>
                  <a:pt x="4793293" y="12244"/>
                </a:lnTo>
                <a:lnTo>
                  <a:pt x="4800821" y="14370"/>
                </a:lnTo>
                <a:cubicBezTo>
                  <a:pt x="4801417" y="16907"/>
                  <a:pt x="4804393" y="19097"/>
                  <a:pt x="4831254" y="16859"/>
                </a:cubicBezTo>
                <a:lnTo>
                  <a:pt x="4833064" y="10286"/>
                </a:lnTo>
                <a:lnTo>
                  <a:pt x="4866401" y="17811"/>
                </a:lnTo>
                <a:cubicBezTo>
                  <a:pt x="4976320" y="10382"/>
                  <a:pt x="5071474" y="12572"/>
                  <a:pt x="5167772" y="2952"/>
                </a:cubicBezTo>
                <a:close/>
                <a:moveTo>
                  <a:pt x="5530293" y="0"/>
                </a:moveTo>
                <a:lnTo>
                  <a:pt x="5576394" y="1715"/>
                </a:lnTo>
                <a:cubicBezTo>
                  <a:pt x="5549534" y="5334"/>
                  <a:pt x="5554392" y="286"/>
                  <a:pt x="5530293" y="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a:off x="-22412" y="5826078"/>
            <a:ext cx="12248030" cy="1031922"/>
          </a:xfrm>
          <a:custGeom>
            <a:avLst/>
            <a:gdLst>
              <a:gd name="connsiteX0" fmla="*/ 0 w 12191999"/>
              <a:gd name="connsiteY0" fmla="*/ 0 h 1031906"/>
              <a:gd name="connsiteX1" fmla="*/ 97612 w 12191999"/>
              <a:gd name="connsiteY1" fmla="*/ 51085 h 1031906"/>
              <a:gd name="connsiteX2" fmla="*/ 6108700 w 12191999"/>
              <a:gd name="connsiteY2" fmla="*/ 925606 h 1031906"/>
              <a:gd name="connsiteX3" fmla="*/ 12119789 w 12191999"/>
              <a:gd name="connsiteY3" fmla="*/ 51085 h 1031906"/>
              <a:gd name="connsiteX4" fmla="*/ 12191999 w 12191999"/>
              <a:gd name="connsiteY4" fmla="*/ 13293 h 1031906"/>
              <a:gd name="connsiteX5" fmla="*/ 12191999 w 12191999"/>
              <a:gd name="connsiteY5" fmla="*/ 1031906 h 1031906"/>
              <a:gd name="connsiteX6" fmla="*/ 0 w 12191999"/>
              <a:gd name="connsiteY6" fmla="*/ 1031906 h 1031906"/>
            </a:gdLst>
            <a:ahLst/>
            <a:cxnLst/>
            <a:rect l="l" t="t" r="r" b="b"/>
            <a:pathLst>
              <a:path w="12191999" h="1031906">
                <a:moveTo>
                  <a:pt x="0" y="0"/>
                </a:moveTo>
                <a:lnTo>
                  <a:pt x="97612" y="51085"/>
                </a:lnTo>
                <a:cubicBezTo>
                  <a:pt x="1195312" y="569402"/>
                  <a:pt x="3474728" y="925606"/>
                  <a:pt x="6108700" y="925606"/>
                </a:cubicBezTo>
                <a:cubicBezTo>
                  <a:pt x="8742672" y="925606"/>
                  <a:pt x="11022088" y="569402"/>
                  <a:pt x="12119789" y="51085"/>
                </a:cubicBezTo>
                <a:lnTo>
                  <a:pt x="12191999" y="13293"/>
                </a:lnTo>
                <a:lnTo>
                  <a:pt x="12191999" y="1031906"/>
                </a:lnTo>
                <a:lnTo>
                  <a:pt x="0" y="1031906"/>
                </a:lnTo>
                <a:close/>
              </a:path>
            </a:pathLst>
          </a:custGeom>
          <a:solidFill>
            <a:schemeClr val="accent1"/>
          </a:solidFill>
          <a:ln w="254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660399" y="3007906"/>
            <a:ext cx="3442063" cy="29731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Local water ducks have a perfect fat - to - meat ratio.
Their meat is flavorful and tender.</a:t>
            </a:r>
            <a:endParaRPr kumimoji="1" lang="zh-CN" altLang="en-US"/>
          </a:p>
        </p:txBody>
      </p:sp>
      <p:sp>
        <p:nvSpPr>
          <p:cNvPr id="5" name="标题 1"/>
          <p:cNvSpPr txBox="1"/>
          <p:nvPr/>
        </p:nvSpPr>
        <p:spPr>
          <a:xfrm>
            <a:off x="660400" y="2526089"/>
            <a:ext cx="3442062" cy="438829"/>
          </a:xfrm>
          <a:prstGeom prst="roundRect">
            <a:avLst>
              <a:gd name="adj" fmla="val 50000"/>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368619" y="3007906"/>
            <a:ext cx="3442063" cy="29731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Other duck breeds lack the same depth of flavor.
Local ducks are preferred for their superior quality.</a:t>
            </a:r>
            <a:endParaRPr kumimoji="1" lang="zh-CN" altLang="en-US"/>
          </a:p>
        </p:txBody>
      </p:sp>
      <p:sp>
        <p:nvSpPr>
          <p:cNvPr id="7" name="标题 1"/>
          <p:cNvSpPr txBox="1"/>
          <p:nvPr/>
        </p:nvSpPr>
        <p:spPr>
          <a:xfrm>
            <a:off x="4368619" y="2526089"/>
            <a:ext cx="3442063" cy="438829"/>
          </a:xfrm>
          <a:prstGeom prst="roundRect">
            <a:avLst>
              <a:gd name="adj" fmla="val 50000"/>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076837" y="3007906"/>
            <a:ext cx="3442063" cy="29731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Sustainable sourcing practices ensure the availability of high - quality ducks.
Local farmers play a crucial role in maintaining tradition.</a:t>
            </a:r>
            <a:endParaRPr kumimoji="1" lang="zh-CN" altLang="en-US"/>
          </a:p>
        </p:txBody>
      </p:sp>
      <p:sp>
        <p:nvSpPr>
          <p:cNvPr id="9" name="标题 1"/>
          <p:cNvSpPr txBox="1"/>
          <p:nvPr/>
        </p:nvSpPr>
        <p:spPr>
          <a:xfrm>
            <a:off x="8076837" y="2526089"/>
            <a:ext cx="3442063" cy="438829"/>
          </a:xfrm>
          <a:prstGeom prst="roundRect">
            <a:avLst>
              <a:gd name="adj" fmla="val 50000"/>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755651" y="2526090"/>
            <a:ext cx="3251561" cy="438828"/>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Local Water Ducks</a:t>
            </a:r>
            <a:endParaRPr kumimoji="1" lang="zh-CN" altLang="en-US"/>
          </a:p>
        </p:txBody>
      </p:sp>
      <p:sp>
        <p:nvSpPr>
          <p:cNvPr id="11" name="标题 1"/>
          <p:cNvSpPr txBox="1"/>
          <p:nvPr/>
        </p:nvSpPr>
        <p:spPr>
          <a:xfrm>
            <a:off x="4489269" y="2526090"/>
            <a:ext cx="3200763" cy="438828"/>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Comparison with Other Breeds</a:t>
            </a:r>
            <a:endParaRPr kumimoji="1" lang="zh-CN" altLang="en-US"/>
          </a:p>
        </p:txBody>
      </p:sp>
      <p:sp>
        <p:nvSpPr>
          <p:cNvPr id="12" name="标题 1"/>
          <p:cNvSpPr txBox="1"/>
          <p:nvPr/>
        </p:nvSpPr>
        <p:spPr>
          <a:xfrm>
            <a:off x="8191137" y="2526090"/>
            <a:ext cx="3213463" cy="438828"/>
          </a:xfrm>
          <a:prstGeom prst="rect">
            <a:avLst/>
          </a:prstGeom>
          <a:noFill/>
          <a:ln>
            <a:noFill/>
          </a:ln>
        </p:spPr>
        <p:txBody>
          <a:bodyPr vert="horz" wrap="square" lIns="0" tIns="0" rIns="0" bIns="0" rtlCol="0" anchor="ctr"/>
          <a:lstStyle/>
          <a:p>
            <a:pPr algn="ctr">
              <a:lnSpc>
                <a:spcPct val="10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Sourcing and Sustainability</a:t>
            </a:r>
            <a:endParaRPr kumimoji="1" lang="zh-CN" altLang="en-US"/>
          </a:p>
        </p:txBody>
      </p:sp>
      <p:sp>
        <p:nvSpPr>
          <p:cNvPr id="13" name="标题 1"/>
          <p:cNvSpPr txBox="1"/>
          <p:nvPr/>
        </p:nvSpPr>
        <p:spPr>
          <a:xfrm>
            <a:off x="2021430" y="1707253"/>
            <a:ext cx="720000" cy="720000"/>
          </a:xfrm>
          <a:prstGeom prst="ellipse">
            <a:avLst/>
          </a:prstGeom>
          <a:solidFill>
            <a:schemeClr val="bg1"/>
          </a:solidFill>
          <a:ln w="12700" cap="flat">
            <a:solidFill>
              <a:schemeClr val="accent1"/>
            </a:solidFill>
            <a:miter/>
          </a:ln>
          <a:effectLst>
            <a:outerShdw blurRad="952500" sx="102000" sy="102000" algn="ctr" rotWithShape="0">
              <a:schemeClr val="accent1">
                <a:alpha val="10000"/>
              </a:schemeClr>
            </a:outerShdw>
          </a:effectLst>
        </p:spPr>
        <p:txBody>
          <a:bodyPr vert="horz" wrap="square" lIns="22860" tIns="22860" rIns="22860" bIns="22860" rtlCol="0" anchor="ctr"/>
          <a:lstStyle/>
          <a:p>
            <a:pPr algn="ctr">
              <a:lnSpc>
                <a:spcPct val="150000"/>
              </a:lnSpc>
            </a:pPr>
            <a:endParaRPr kumimoji="1" lang="zh-CN" altLang="en-US"/>
          </a:p>
        </p:txBody>
      </p:sp>
      <p:sp>
        <p:nvSpPr>
          <p:cNvPr id="14" name="标题 1"/>
          <p:cNvSpPr txBox="1"/>
          <p:nvPr/>
        </p:nvSpPr>
        <p:spPr>
          <a:xfrm>
            <a:off x="5729650" y="1718906"/>
            <a:ext cx="720000" cy="720000"/>
          </a:xfrm>
          <a:prstGeom prst="ellipse">
            <a:avLst/>
          </a:prstGeom>
          <a:solidFill>
            <a:schemeClr val="bg1"/>
          </a:solidFill>
          <a:ln w="12700" cap="flat">
            <a:solidFill>
              <a:schemeClr val="accent1"/>
            </a:solidFill>
            <a:miter/>
          </a:ln>
          <a:effectLst>
            <a:outerShdw blurRad="952500" sx="102000" sy="102000" algn="ctr" rotWithShape="0">
              <a:schemeClr val="accent1">
                <a:alpha val="10000"/>
              </a:schemeClr>
            </a:outerShdw>
          </a:effectLst>
        </p:spPr>
        <p:txBody>
          <a:bodyPr vert="horz" wrap="square" lIns="22860" tIns="22860" rIns="22860" bIns="22860" rtlCol="0" anchor="ctr"/>
          <a:lstStyle/>
          <a:p>
            <a:pPr algn="ctr">
              <a:lnSpc>
                <a:spcPct val="150000"/>
              </a:lnSpc>
            </a:pPr>
            <a:endParaRPr kumimoji="1" lang="zh-CN" altLang="en-US"/>
          </a:p>
        </p:txBody>
      </p:sp>
      <p:sp>
        <p:nvSpPr>
          <p:cNvPr id="15" name="标题 1"/>
          <p:cNvSpPr txBox="1"/>
          <p:nvPr/>
        </p:nvSpPr>
        <p:spPr>
          <a:xfrm>
            <a:off x="9437868" y="1707253"/>
            <a:ext cx="720000" cy="720000"/>
          </a:xfrm>
          <a:prstGeom prst="ellipse">
            <a:avLst/>
          </a:prstGeom>
          <a:solidFill>
            <a:schemeClr val="bg1"/>
          </a:solidFill>
          <a:ln w="12700" cap="flat">
            <a:solidFill>
              <a:schemeClr val="accent1"/>
            </a:solidFill>
            <a:miter/>
          </a:ln>
          <a:effectLst>
            <a:outerShdw blurRad="952500" sx="102000" sy="102000" algn="ctr" rotWithShape="0">
              <a:schemeClr val="accent1">
                <a:alpha val="10000"/>
              </a:schemeClr>
            </a:outerShdw>
          </a:effectLst>
        </p:spPr>
        <p:txBody>
          <a:bodyPr vert="horz" wrap="square" lIns="22860" tIns="22860" rIns="22860" bIns="22860" rtlCol="0" anchor="ctr"/>
          <a:lstStyle/>
          <a:p>
            <a:pPr algn="ctr">
              <a:lnSpc>
                <a:spcPct val="150000"/>
              </a:lnSpc>
            </a:pPr>
            <a:endParaRPr kumimoji="1" lang="zh-CN" altLang="en-US"/>
          </a:p>
        </p:txBody>
      </p:sp>
      <p:sp>
        <p:nvSpPr>
          <p:cNvPr id="16" name="标题 1"/>
          <p:cNvSpPr txBox="1"/>
          <p:nvPr/>
        </p:nvSpPr>
        <p:spPr>
          <a:xfrm>
            <a:off x="9568074" y="1858918"/>
            <a:ext cx="459588" cy="41667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5881346" y="1870571"/>
            <a:ext cx="416609" cy="416670"/>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2201707" y="1851666"/>
            <a:ext cx="442079" cy="416670"/>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Selection of Ingredients</a:t>
            </a:r>
            <a:endParaRPr kumimoji="1" lang="zh-CN" altLang="en-US" dirty="0"/>
          </a:p>
        </p:txBody>
      </p:sp>
      <p:grpSp>
        <p:nvGrpSpPr>
          <p:cNvPr id="22" name="组合 21"/>
          <p:cNvGrpSpPr/>
          <p:nvPr/>
        </p:nvGrpSpPr>
        <p:grpSpPr>
          <a:xfrm>
            <a:off x="188221" y="307132"/>
            <a:ext cx="421795" cy="365968"/>
            <a:chOff x="188221" y="307132"/>
            <a:chExt cx="421795" cy="365968"/>
          </a:xfrm>
        </p:grpSpPr>
        <p:sp>
          <p:nvSpPr>
            <p:cNvPr id="23"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30" name="图片 29"/>
          <p:cNvPicPr>
            <a:picLocks noChangeAspect="1"/>
          </p:cNvPicPr>
          <p:nvPr/>
        </p:nvPicPr>
        <p:blipFill>
          <a:blip r:embed="rId1"/>
          <a:stretch>
            <a:fillRect/>
          </a:stretch>
        </p:blipFill>
        <p:spPr>
          <a:xfrm>
            <a:off x="865959" y="4140609"/>
            <a:ext cx="3087370" cy="2676719"/>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31" name="图片 30"/>
          <p:cNvPicPr>
            <a:picLocks noChangeAspect="1"/>
          </p:cNvPicPr>
          <p:nvPr/>
        </p:nvPicPr>
        <p:blipFill>
          <a:blip r:embed="rId2"/>
          <a:stretch>
            <a:fillRect/>
          </a:stretch>
        </p:blipFill>
        <p:spPr>
          <a:xfrm>
            <a:off x="6467339" y="4264402"/>
            <a:ext cx="2686685" cy="2552926"/>
          </a:xfrm>
          <a:prstGeom prst="rect">
            <a:avLst/>
          </a:prstGeom>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7605370" y="1922891"/>
            <a:ext cx="2591939" cy="3414637"/>
          </a:xfrm>
          <a:custGeom>
            <a:avLst/>
            <a:gdLst>
              <a:gd name="connsiteX0" fmla="*/ 0 w 2909881"/>
              <a:gd name="connsiteY0" fmla="*/ 0 h 2951158"/>
              <a:gd name="connsiteX1" fmla="*/ 580533 w 2909881"/>
              <a:gd name="connsiteY1" fmla="*/ 0 h 2951158"/>
              <a:gd name="connsiteX2" fmla="*/ 704275 w 2909881"/>
              <a:gd name="connsiteY2" fmla="*/ 98729 h 2951158"/>
              <a:gd name="connsiteX3" fmla="*/ 2205605 w 2909881"/>
              <a:gd name="connsiteY3" fmla="*/ 98729 h 2951158"/>
              <a:gd name="connsiteX4" fmla="*/ 2329347 w 2909881"/>
              <a:gd name="connsiteY4" fmla="*/ 0 h 2951158"/>
              <a:gd name="connsiteX5" fmla="*/ 2909881 w 2909881"/>
              <a:gd name="connsiteY5" fmla="*/ 0 h 2951158"/>
              <a:gd name="connsiteX6" fmla="*/ 2909881 w 2909881"/>
              <a:gd name="connsiteY6" fmla="*/ 2951158 h 2951158"/>
              <a:gd name="connsiteX7" fmla="*/ 0 w 2909881"/>
              <a:gd name="connsiteY7" fmla="*/ 2951158 h 2951158"/>
            </a:gdLst>
            <a:ahLst/>
            <a:cxnLst/>
            <a:rect l="l" t="t" r="r" b="b"/>
            <a:pathLst>
              <a:path w="2909881" h="2951158">
                <a:moveTo>
                  <a:pt x="0" y="0"/>
                </a:moveTo>
                <a:lnTo>
                  <a:pt x="580533" y="0"/>
                </a:lnTo>
                <a:lnTo>
                  <a:pt x="704275" y="98729"/>
                </a:lnTo>
                <a:lnTo>
                  <a:pt x="2205605" y="98729"/>
                </a:lnTo>
                <a:lnTo>
                  <a:pt x="2329347" y="0"/>
                </a:lnTo>
                <a:lnTo>
                  <a:pt x="2909881" y="0"/>
                </a:lnTo>
                <a:lnTo>
                  <a:pt x="2909881" y="2951158"/>
                </a:lnTo>
                <a:lnTo>
                  <a:pt x="0" y="2951158"/>
                </a:lnTo>
                <a:close/>
              </a:path>
            </a:pathLst>
          </a:custGeom>
          <a:solidFill>
            <a:schemeClr val="bg1"/>
          </a:solidFill>
          <a:ln w="12700" cap="sq">
            <a:solidFill>
              <a:schemeClr val="accent1"/>
            </a:solidFill>
            <a:miter/>
          </a:ln>
          <a:effectLst>
            <a:outerShdw blurRad="190500" algn="ctr" rotWithShape="0">
              <a:schemeClr val="accent1">
                <a:alpha val="7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4800031" y="1309280"/>
            <a:ext cx="2591939" cy="3414637"/>
          </a:xfrm>
          <a:custGeom>
            <a:avLst/>
            <a:gdLst>
              <a:gd name="connsiteX0" fmla="*/ 0 w 2909881"/>
              <a:gd name="connsiteY0" fmla="*/ 0 h 2951158"/>
              <a:gd name="connsiteX1" fmla="*/ 580533 w 2909881"/>
              <a:gd name="connsiteY1" fmla="*/ 0 h 2951158"/>
              <a:gd name="connsiteX2" fmla="*/ 704275 w 2909881"/>
              <a:gd name="connsiteY2" fmla="*/ 98729 h 2951158"/>
              <a:gd name="connsiteX3" fmla="*/ 2205605 w 2909881"/>
              <a:gd name="connsiteY3" fmla="*/ 98729 h 2951158"/>
              <a:gd name="connsiteX4" fmla="*/ 2329347 w 2909881"/>
              <a:gd name="connsiteY4" fmla="*/ 0 h 2951158"/>
              <a:gd name="connsiteX5" fmla="*/ 2909881 w 2909881"/>
              <a:gd name="connsiteY5" fmla="*/ 0 h 2951158"/>
              <a:gd name="connsiteX6" fmla="*/ 2909881 w 2909881"/>
              <a:gd name="connsiteY6" fmla="*/ 2951158 h 2951158"/>
              <a:gd name="connsiteX7" fmla="*/ 0 w 2909881"/>
              <a:gd name="connsiteY7" fmla="*/ 2951158 h 2951158"/>
            </a:gdLst>
            <a:ahLst/>
            <a:cxnLst/>
            <a:rect l="l" t="t" r="r" b="b"/>
            <a:pathLst>
              <a:path w="2909881" h="2951158">
                <a:moveTo>
                  <a:pt x="0" y="0"/>
                </a:moveTo>
                <a:lnTo>
                  <a:pt x="580533" y="0"/>
                </a:lnTo>
                <a:lnTo>
                  <a:pt x="704275" y="98729"/>
                </a:lnTo>
                <a:lnTo>
                  <a:pt x="2205605" y="98729"/>
                </a:lnTo>
                <a:lnTo>
                  <a:pt x="2329347" y="0"/>
                </a:lnTo>
                <a:lnTo>
                  <a:pt x="2909881" y="0"/>
                </a:lnTo>
                <a:lnTo>
                  <a:pt x="2909881" y="2951158"/>
                </a:lnTo>
                <a:lnTo>
                  <a:pt x="0" y="2951158"/>
                </a:lnTo>
                <a:close/>
              </a:path>
            </a:pathLst>
          </a:custGeom>
          <a:solidFill>
            <a:schemeClr val="bg1"/>
          </a:solidFill>
          <a:ln w="12700" cap="sq">
            <a:solidFill>
              <a:schemeClr val="accent1"/>
            </a:solidFill>
            <a:miter/>
          </a:ln>
          <a:effectLst>
            <a:outerShdw blurRad="190500" algn="ctr" rotWithShape="0">
              <a:schemeClr val="accent1">
                <a:alpha val="70000"/>
              </a:schemeClr>
            </a:outerShdw>
          </a:effectLst>
        </p:spPr>
        <p:txBody>
          <a:bodyPr vert="horz" wrap="square" lIns="91440" tIns="45720" rIns="91440" bIns="45720" rtlCol="0" anchor="ctr"/>
          <a:lstStyle/>
          <a:p>
            <a:pPr algn="ctr">
              <a:lnSpc>
                <a:spcPct val="100000"/>
              </a:lnSpc>
            </a:pPr>
            <a:endParaRPr kumimoji="1" lang="zh-CN" altLang="en-US"/>
          </a:p>
        </p:txBody>
      </p:sp>
      <p:grpSp>
        <p:nvGrpSpPr>
          <p:cNvPr id="5" name="组合 4"/>
          <p:cNvGrpSpPr/>
          <p:nvPr/>
        </p:nvGrpSpPr>
        <p:grpSpPr>
          <a:xfrm>
            <a:off x="1107451" y="5478418"/>
            <a:ext cx="9873434" cy="757282"/>
            <a:chOff x="1107451" y="5478418"/>
            <a:chExt cx="9873434" cy="757282"/>
          </a:xfrm>
        </p:grpSpPr>
        <p:sp>
          <p:nvSpPr>
            <p:cNvPr id="6" name="标题 1"/>
            <p:cNvSpPr txBox="1"/>
            <p:nvPr/>
          </p:nvSpPr>
          <p:spPr>
            <a:xfrm>
              <a:off x="1107451" y="5491545"/>
              <a:ext cx="9873434" cy="744155"/>
            </a:xfrm>
            <a:prstGeom prst="ellipse">
              <a:avLst/>
            </a:prstGeom>
            <a:noFill/>
            <a:ln w="22225" cap="sq">
              <a:gradFill>
                <a:gsLst>
                  <a:gs pos="2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399047" y="5478418"/>
              <a:ext cx="7290247" cy="549462"/>
            </a:xfrm>
            <a:prstGeom prst="ellipse">
              <a:avLst/>
            </a:prstGeom>
            <a:noFill/>
            <a:ln w="12700" cap="sq">
              <a:gradFill>
                <a:gsLst>
                  <a:gs pos="23000">
                    <a:schemeClr val="accent1">
                      <a:alpha val="0"/>
                    </a:schemeClr>
                  </a:gs>
                  <a:gs pos="100000">
                    <a:schemeClr val="accent1">
                      <a:alpha val="5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946988" y="5485248"/>
              <a:ext cx="8194365" cy="617604"/>
            </a:xfrm>
            <a:prstGeom prst="ellipse">
              <a:avLst/>
            </a:prstGeom>
            <a:noFill/>
            <a:ln w="9525" cap="sq">
              <a:gradFill>
                <a:gsLst>
                  <a:gs pos="38000">
                    <a:schemeClr val="accent1">
                      <a:alpha val="0"/>
                    </a:schemeClr>
                  </a:gs>
                  <a:gs pos="100000">
                    <a:schemeClr val="accent1">
                      <a:alpha val="3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grpSp>
      <p:grpSp>
        <p:nvGrpSpPr>
          <p:cNvPr id="9" name="组合 8"/>
          <p:cNvGrpSpPr/>
          <p:nvPr/>
        </p:nvGrpSpPr>
        <p:grpSpPr>
          <a:xfrm>
            <a:off x="5288280" y="4870453"/>
            <a:ext cx="1576824" cy="1022666"/>
            <a:chOff x="5288280" y="4870453"/>
            <a:chExt cx="1576824" cy="1022666"/>
          </a:xfrm>
        </p:grpSpPr>
        <p:sp>
          <p:nvSpPr>
            <p:cNvPr id="10" name="标题 1"/>
            <p:cNvSpPr txBox="1"/>
            <p:nvPr/>
          </p:nvSpPr>
          <p:spPr>
            <a:xfrm flipV="1">
              <a:off x="5520818" y="5284450"/>
              <a:ext cx="296031" cy="56178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flipV="1">
              <a:off x="5838619" y="4870453"/>
              <a:ext cx="538897" cy="1022666"/>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flipV="1">
              <a:off x="6399286" y="5284450"/>
              <a:ext cx="296031" cy="56178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flipV="1">
              <a:off x="6717088" y="5540645"/>
              <a:ext cx="148016" cy="28089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flipV="1">
              <a:off x="5288280" y="5540645"/>
              <a:ext cx="148016" cy="28089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nvSpPr>
        <p:spPr>
          <a:xfrm flipH="1">
            <a:off x="7112048" y="4471687"/>
            <a:ext cx="279925"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10800000" flipH="1">
            <a:off x="4804185" y="1309282"/>
            <a:ext cx="294301"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904108" y="1490899"/>
            <a:ext cx="2383783" cy="628487"/>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Drying</a:t>
            </a:r>
            <a:endParaRPr kumimoji="1" lang="zh-CN" altLang="en-US"/>
          </a:p>
        </p:txBody>
      </p:sp>
      <p:sp>
        <p:nvSpPr>
          <p:cNvPr id="18" name="标题 1"/>
          <p:cNvSpPr txBox="1"/>
          <p:nvPr/>
        </p:nvSpPr>
        <p:spPr>
          <a:xfrm>
            <a:off x="1994689" y="1922891"/>
            <a:ext cx="2591939" cy="3414637"/>
          </a:xfrm>
          <a:custGeom>
            <a:avLst/>
            <a:gdLst>
              <a:gd name="connsiteX0" fmla="*/ 0 w 2909881"/>
              <a:gd name="connsiteY0" fmla="*/ 0 h 2951158"/>
              <a:gd name="connsiteX1" fmla="*/ 580533 w 2909881"/>
              <a:gd name="connsiteY1" fmla="*/ 0 h 2951158"/>
              <a:gd name="connsiteX2" fmla="*/ 704275 w 2909881"/>
              <a:gd name="connsiteY2" fmla="*/ 98729 h 2951158"/>
              <a:gd name="connsiteX3" fmla="*/ 2205605 w 2909881"/>
              <a:gd name="connsiteY3" fmla="*/ 98729 h 2951158"/>
              <a:gd name="connsiteX4" fmla="*/ 2329347 w 2909881"/>
              <a:gd name="connsiteY4" fmla="*/ 0 h 2951158"/>
              <a:gd name="connsiteX5" fmla="*/ 2909881 w 2909881"/>
              <a:gd name="connsiteY5" fmla="*/ 0 h 2951158"/>
              <a:gd name="connsiteX6" fmla="*/ 2909881 w 2909881"/>
              <a:gd name="connsiteY6" fmla="*/ 2951158 h 2951158"/>
              <a:gd name="connsiteX7" fmla="*/ 0 w 2909881"/>
              <a:gd name="connsiteY7" fmla="*/ 2951158 h 2951158"/>
            </a:gdLst>
            <a:ahLst/>
            <a:cxnLst/>
            <a:rect l="l" t="t" r="r" b="b"/>
            <a:pathLst>
              <a:path w="2909881" h="2951158">
                <a:moveTo>
                  <a:pt x="0" y="0"/>
                </a:moveTo>
                <a:lnTo>
                  <a:pt x="580533" y="0"/>
                </a:lnTo>
                <a:lnTo>
                  <a:pt x="704275" y="98729"/>
                </a:lnTo>
                <a:lnTo>
                  <a:pt x="2205605" y="98729"/>
                </a:lnTo>
                <a:lnTo>
                  <a:pt x="2329347" y="0"/>
                </a:lnTo>
                <a:lnTo>
                  <a:pt x="2909881" y="0"/>
                </a:lnTo>
                <a:lnTo>
                  <a:pt x="2909881" y="2951158"/>
                </a:lnTo>
                <a:lnTo>
                  <a:pt x="0" y="2951158"/>
                </a:lnTo>
                <a:close/>
              </a:path>
            </a:pathLst>
          </a:custGeom>
          <a:solidFill>
            <a:schemeClr val="bg1"/>
          </a:solidFill>
          <a:ln w="12700" cap="sq">
            <a:solidFill>
              <a:schemeClr val="accent1"/>
            </a:solidFill>
            <a:miter/>
          </a:ln>
          <a:effectLst>
            <a:outerShdw blurRad="190500" algn="ctr" rotWithShape="0">
              <a:schemeClr val="accent1">
                <a:alpha val="7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flipH="1">
            <a:off x="4306706" y="5085298"/>
            <a:ext cx="279925"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0800000" flipH="1">
            <a:off x="1998843" y="1922893"/>
            <a:ext cx="294301"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2098767" y="2104510"/>
            <a:ext cx="2383783" cy="628487"/>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Marinating</a:t>
            </a:r>
            <a:endParaRPr kumimoji="1" lang="zh-CN" altLang="en-US"/>
          </a:p>
        </p:txBody>
      </p:sp>
      <p:sp>
        <p:nvSpPr>
          <p:cNvPr id="22" name="标题 1"/>
          <p:cNvSpPr txBox="1"/>
          <p:nvPr/>
        </p:nvSpPr>
        <p:spPr>
          <a:xfrm>
            <a:off x="2098767" y="2786853"/>
            <a:ext cx="2383783" cy="2394748"/>
          </a:xfrm>
          <a:prstGeom prst="rect">
            <a:avLst/>
          </a:prstGeom>
          <a:noFill/>
          <a:ln>
            <a:noFill/>
          </a:ln>
        </p:spPr>
        <p:txBody>
          <a:bodyPr vert="horz" wrap="square" lIns="0" tIns="0" rIns="0" bIns="0" rtlCol="0" anchor="t"/>
          <a:lstStyle/>
          <a:p>
            <a:pPr algn="ctr">
              <a:lnSpc>
                <a:spcPct val="150000"/>
              </a:lnSpc>
            </a:pPr>
            <a:r>
              <a:rPr kumimoji="1" lang="en-US" altLang="zh-CN" sz="1400" dirty="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The duck is marinated in a blend of spices and herbs.
This step infuses the meat with flavor.</a:t>
            </a:r>
            <a:endParaRPr kumimoji="1" lang="zh-CN" altLang="en-US" dirty="0"/>
          </a:p>
        </p:txBody>
      </p:sp>
      <p:sp>
        <p:nvSpPr>
          <p:cNvPr id="23" name="标题 1"/>
          <p:cNvSpPr txBox="1"/>
          <p:nvPr/>
        </p:nvSpPr>
        <p:spPr>
          <a:xfrm>
            <a:off x="4904108" y="2173242"/>
            <a:ext cx="2383783" cy="239474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Air - drying the duck enhances its texture.
The process removes excess moisture.</a:t>
            </a:r>
            <a:endParaRPr kumimoji="1" lang="zh-CN" altLang="en-US"/>
          </a:p>
        </p:txBody>
      </p:sp>
      <p:sp>
        <p:nvSpPr>
          <p:cNvPr id="24" name="标题 1"/>
          <p:cNvSpPr txBox="1"/>
          <p:nvPr/>
        </p:nvSpPr>
        <p:spPr>
          <a:xfrm flipH="1">
            <a:off x="9917387" y="5085298"/>
            <a:ext cx="279925"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10800000" flipH="1">
            <a:off x="7609524" y="1922893"/>
            <a:ext cx="294301"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7709448" y="2104510"/>
            <a:ext cx="2383783" cy="628487"/>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Seasoning</a:t>
            </a:r>
            <a:endParaRPr kumimoji="1" lang="zh-CN" altLang="en-US"/>
          </a:p>
        </p:txBody>
      </p:sp>
      <p:sp>
        <p:nvSpPr>
          <p:cNvPr id="27" name="标题 1"/>
          <p:cNvSpPr txBox="1"/>
          <p:nvPr/>
        </p:nvSpPr>
        <p:spPr>
          <a:xfrm>
            <a:off x="7709448" y="2786853"/>
            <a:ext cx="2383783" cy="239474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Final seasoning adds depth and complexity to the flavor.
Each step requires precision and attention to detail.</a:t>
            </a:r>
            <a:endParaRPr kumimoji="1" lang="zh-CN" altLang="en-US"/>
          </a:p>
        </p:txBody>
      </p:sp>
      <p:sp>
        <p:nvSpPr>
          <p:cNvPr id="28"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Elaborate Craftsmanship</a:t>
            </a:r>
            <a:endParaRPr kumimoji="1" lang="zh-CN" altLang="en-US" dirty="0"/>
          </a:p>
        </p:txBody>
      </p:sp>
      <p:grpSp>
        <p:nvGrpSpPr>
          <p:cNvPr id="31" name="组合 30"/>
          <p:cNvGrpSpPr/>
          <p:nvPr/>
        </p:nvGrpSpPr>
        <p:grpSpPr>
          <a:xfrm>
            <a:off x="188221" y="307132"/>
            <a:ext cx="421795" cy="365968"/>
            <a:chOff x="188221" y="307132"/>
            <a:chExt cx="421795" cy="365968"/>
          </a:xfrm>
        </p:grpSpPr>
        <p:sp>
          <p:nvSpPr>
            <p:cNvPr id="32"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4"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5"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6"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7"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8"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381230" y="-1496128"/>
            <a:ext cx="12954460" cy="5178656"/>
          </a:xfrm>
          <a:custGeom>
            <a:avLst/>
            <a:gdLst>
              <a:gd name="connsiteX0" fmla="*/ 0 w 12192000"/>
              <a:gd name="connsiteY0" fmla="*/ 0 h 4873856"/>
              <a:gd name="connsiteX1" fmla="*/ 12192000 w 12192000"/>
              <a:gd name="connsiteY1" fmla="*/ 0 h 4873856"/>
              <a:gd name="connsiteX2" fmla="*/ 12192000 w 12192000"/>
              <a:gd name="connsiteY2" fmla="*/ 3460617 h 4873856"/>
              <a:gd name="connsiteX3" fmla="*/ 11914851 w 12192000"/>
              <a:gd name="connsiteY3" fmla="*/ 3609250 h 4873856"/>
              <a:gd name="connsiteX4" fmla="*/ 6096002 w 12192000"/>
              <a:gd name="connsiteY4" fmla="*/ 4873856 h 4873856"/>
              <a:gd name="connsiteX5" fmla="*/ 277152 w 12192000"/>
              <a:gd name="connsiteY5" fmla="*/ 3609250 h 4873856"/>
              <a:gd name="connsiteX6" fmla="*/ 0 w 12192000"/>
              <a:gd name="connsiteY6" fmla="*/ 3460616 h 4873856"/>
            </a:gdLst>
            <a:ahLst/>
            <a:cxnLst/>
            <a:rect l="l" t="t" r="r" b="b"/>
            <a:pathLst>
              <a:path w="12192000" h="4873856">
                <a:moveTo>
                  <a:pt x="0" y="0"/>
                </a:moveTo>
                <a:lnTo>
                  <a:pt x="12192000" y="0"/>
                </a:lnTo>
                <a:lnTo>
                  <a:pt x="12192000" y="3460617"/>
                </a:lnTo>
                <a:lnTo>
                  <a:pt x="11914851" y="3609250"/>
                </a:lnTo>
                <a:cubicBezTo>
                  <a:pt x="10377987" y="4394972"/>
                  <a:pt x="8336416" y="4873856"/>
                  <a:pt x="6096002" y="4873856"/>
                </a:cubicBezTo>
                <a:cubicBezTo>
                  <a:pt x="3855587" y="4873856"/>
                  <a:pt x="1814016" y="4394972"/>
                  <a:pt x="277152" y="3609250"/>
                </a:cubicBezTo>
                <a:lnTo>
                  <a:pt x="0" y="3460616"/>
                </a:lnTo>
                <a:close/>
              </a:path>
            </a:pathLst>
          </a:custGeom>
          <a:noFill/>
          <a:ln w="31750" cap="flat">
            <a:gradFill>
              <a:gsLst>
                <a:gs pos="0">
                  <a:schemeClr val="accent1">
                    <a:alpha val="100000"/>
                  </a:schemeClr>
                </a:gs>
                <a:gs pos="40000">
                  <a:schemeClr val="accent1">
                    <a:lumMod val="60000"/>
                    <a:lumOff val="40000"/>
                    <a:alpha val="0"/>
                  </a:schemeClr>
                </a:gs>
                <a:gs pos="60000">
                  <a:schemeClr val="accent1">
                    <a:lumMod val="60000"/>
                    <a:lumOff val="40000"/>
                    <a:alpha val="0"/>
                  </a:schemeClr>
                </a:gs>
                <a:gs pos="100000">
                  <a:schemeClr val="accent1">
                    <a:alpha val="100000"/>
                  </a:schemeClr>
                </a:gs>
              </a:gsLst>
              <a:lin ang="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013659" y="4424200"/>
            <a:ext cx="6164682" cy="1920031"/>
          </a:xfrm>
          <a:prstGeom prst="rect">
            <a:avLst/>
          </a:prstGeom>
          <a:noFill/>
          <a:ln>
            <a:noFill/>
          </a:ln>
        </p:spPr>
        <p:txBody>
          <a:bodyPr vert="horz" wrap="square" lIns="91440" tIns="45720" rIns="91440" bIns="45720" rtlCol="0" anchor="t"/>
          <a:lstStyle/>
          <a:p>
            <a:pPr algn="ctr">
              <a:lnSpc>
                <a:spcPct val="130000"/>
              </a:lnSpc>
            </a:pPr>
            <a:r>
              <a:rPr kumimoji="1" lang="en-US" altLang="zh-CN" sz="34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Cultural Heritage</a:t>
            </a:r>
            <a:endParaRPr kumimoji="1" lang="zh-CN" altLang="en-US" dirty="0"/>
          </a:p>
        </p:txBody>
      </p:sp>
      <p:sp>
        <p:nvSpPr>
          <p:cNvPr id="10" name="标题 1"/>
          <p:cNvSpPr txBox="1"/>
          <p:nvPr/>
        </p:nvSpPr>
        <p:spPr>
          <a:xfrm>
            <a:off x="5088912" y="4974933"/>
            <a:ext cx="2381671" cy="112205"/>
          </a:xfrm>
          <a:custGeom>
            <a:avLst/>
            <a:gdLst>
              <a:gd name="connsiteX0" fmla="*/ 1554138 w 2381671"/>
              <a:gd name="connsiteY0" fmla="*/ 90488 h 112205"/>
              <a:gd name="connsiteX1" fmla="*/ 1562140 w 2381671"/>
              <a:gd name="connsiteY1" fmla="*/ 93726 h 112205"/>
              <a:gd name="connsiteX2" fmla="*/ 1537184 w 2381671"/>
              <a:gd name="connsiteY2" fmla="*/ 90583 h 112205"/>
              <a:gd name="connsiteX3" fmla="*/ 1733685 w 2381671"/>
              <a:gd name="connsiteY3" fmla="*/ 87916 h 112205"/>
              <a:gd name="connsiteX4" fmla="*/ 1741782 w 2381671"/>
              <a:gd name="connsiteY4" fmla="*/ 91059 h 112205"/>
              <a:gd name="connsiteX5" fmla="*/ 1724827 w 2381671"/>
              <a:gd name="connsiteY5" fmla="*/ 91059 h 112205"/>
              <a:gd name="connsiteX6" fmla="*/ 1733685 w 2381671"/>
              <a:gd name="connsiteY6" fmla="*/ 87916 h 112205"/>
              <a:gd name="connsiteX7" fmla="*/ 1472510 w 2381671"/>
              <a:gd name="connsiteY7" fmla="*/ 84963 h 112205"/>
              <a:gd name="connsiteX8" fmla="*/ 1491751 w 2381671"/>
              <a:gd name="connsiteY8" fmla="*/ 85439 h 112205"/>
              <a:gd name="connsiteX9" fmla="*/ 1489560 w 2381671"/>
              <a:gd name="connsiteY9" fmla="*/ 87630 h 112205"/>
              <a:gd name="connsiteX10" fmla="*/ 1605860 w 2381671"/>
              <a:gd name="connsiteY10" fmla="*/ 83725 h 112205"/>
              <a:gd name="connsiteX11" fmla="*/ 1615195 w 2381671"/>
              <a:gd name="connsiteY11" fmla="*/ 93917 h 112205"/>
              <a:gd name="connsiteX12" fmla="*/ 1605860 w 2381671"/>
              <a:gd name="connsiteY12" fmla="*/ 83725 h 112205"/>
              <a:gd name="connsiteX13" fmla="*/ 1412597 w 2381671"/>
              <a:gd name="connsiteY13" fmla="*/ 80391 h 112205"/>
              <a:gd name="connsiteX14" fmla="*/ 1412615 w 2381671"/>
              <a:gd name="connsiteY14" fmla="*/ 80396 h 112205"/>
              <a:gd name="connsiteX15" fmla="*/ 1412502 w 2381671"/>
              <a:gd name="connsiteY15" fmla="*/ 80486 h 112205"/>
              <a:gd name="connsiteX16" fmla="*/ 632786 w 2381671"/>
              <a:gd name="connsiteY16" fmla="*/ 79534 h 112205"/>
              <a:gd name="connsiteX17" fmla="*/ 628309 w 2381671"/>
              <a:gd name="connsiteY17" fmla="*/ 83915 h 112205"/>
              <a:gd name="connsiteX18" fmla="*/ 628634 w 2381671"/>
              <a:gd name="connsiteY18" fmla="*/ 79917 h 112205"/>
              <a:gd name="connsiteX19" fmla="*/ 319318 w 2381671"/>
              <a:gd name="connsiteY19" fmla="*/ 74962 h 112205"/>
              <a:gd name="connsiteX20" fmla="*/ 345321 w 2381671"/>
              <a:gd name="connsiteY20" fmla="*/ 76962 h 112205"/>
              <a:gd name="connsiteX21" fmla="*/ 319318 w 2381671"/>
              <a:gd name="connsiteY21" fmla="*/ 74962 h 112205"/>
              <a:gd name="connsiteX22" fmla="*/ 1671106 w 2381671"/>
              <a:gd name="connsiteY22" fmla="*/ 74771 h 112205"/>
              <a:gd name="connsiteX23" fmla="*/ 1671106 w 2381671"/>
              <a:gd name="connsiteY23" fmla="*/ 74866 h 112205"/>
              <a:gd name="connsiteX24" fmla="*/ 1670960 w 2381671"/>
              <a:gd name="connsiteY24" fmla="*/ 74817 h 112205"/>
              <a:gd name="connsiteX25" fmla="*/ 1876560 w 2381671"/>
              <a:gd name="connsiteY25" fmla="*/ 73057 h 112205"/>
              <a:gd name="connsiteX26" fmla="*/ 1896277 w 2381671"/>
              <a:gd name="connsiteY26" fmla="*/ 80010 h 112205"/>
              <a:gd name="connsiteX27" fmla="*/ 1876560 w 2381671"/>
              <a:gd name="connsiteY27" fmla="*/ 73057 h 112205"/>
              <a:gd name="connsiteX28" fmla="*/ 628023 w 2381671"/>
              <a:gd name="connsiteY28" fmla="*/ 73057 h 112205"/>
              <a:gd name="connsiteX29" fmla="*/ 629187 w 2381671"/>
              <a:gd name="connsiteY29" fmla="*/ 73142 h 112205"/>
              <a:gd name="connsiteX30" fmla="*/ 628634 w 2381671"/>
              <a:gd name="connsiteY30" fmla="*/ 79917 h 112205"/>
              <a:gd name="connsiteX31" fmla="*/ 620403 w 2381671"/>
              <a:gd name="connsiteY31" fmla="*/ 80677 h 112205"/>
              <a:gd name="connsiteX32" fmla="*/ 628023 w 2381671"/>
              <a:gd name="connsiteY32" fmla="*/ 73057 h 112205"/>
              <a:gd name="connsiteX33" fmla="*/ 2254060 w 2381671"/>
              <a:gd name="connsiteY33" fmla="*/ 72426 h 112205"/>
              <a:gd name="connsiteX34" fmla="*/ 2259942 w 2381671"/>
              <a:gd name="connsiteY34" fmla="*/ 73247 h 112205"/>
              <a:gd name="connsiteX35" fmla="*/ 2247464 w 2381671"/>
              <a:gd name="connsiteY35" fmla="*/ 74390 h 112205"/>
              <a:gd name="connsiteX36" fmla="*/ 2254060 w 2381671"/>
              <a:gd name="connsiteY36" fmla="*/ 72426 h 112205"/>
              <a:gd name="connsiteX37" fmla="*/ 131390 w 2381671"/>
              <a:gd name="connsiteY37" fmla="*/ 71628 h 112205"/>
              <a:gd name="connsiteX38" fmla="*/ 130437 w 2381671"/>
              <a:gd name="connsiteY38" fmla="*/ 80772 h 112205"/>
              <a:gd name="connsiteX39" fmla="*/ 130533 w 2381671"/>
              <a:gd name="connsiteY39" fmla="*/ 80772 h 112205"/>
              <a:gd name="connsiteX40" fmla="*/ 139486 w 2381671"/>
              <a:gd name="connsiteY40" fmla="*/ 80200 h 112205"/>
              <a:gd name="connsiteX41" fmla="*/ 1658533 w 2381671"/>
              <a:gd name="connsiteY41" fmla="*/ 70580 h 112205"/>
              <a:gd name="connsiteX42" fmla="*/ 1670960 w 2381671"/>
              <a:gd name="connsiteY42" fmla="*/ 74817 h 112205"/>
              <a:gd name="connsiteX43" fmla="*/ 1661938 w 2381671"/>
              <a:gd name="connsiteY43" fmla="*/ 77641 h 112205"/>
              <a:gd name="connsiteX44" fmla="*/ 1657771 w 2381671"/>
              <a:gd name="connsiteY44" fmla="*/ 79724 h 112205"/>
              <a:gd name="connsiteX45" fmla="*/ 887668 w 2381671"/>
              <a:gd name="connsiteY45" fmla="*/ 70079 h 112205"/>
              <a:gd name="connsiteX46" fmla="*/ 891104 w 2381671"/>
              <a:gd name="connsiteY46" fmla="*/ 70866 h 112205"/>
              <a:gd name="connsiteX47" fmla="*/ 890100 w 2381671"/>
              <a:gd name="connsiteY47" fmla="*/ 71786 h 112205"/>
              <a:gd name="connsiteX48" fmla="*/ 845955 w 2381671"/>
              <a:gd name="connsiteY48" fmla="*/ 68294 h 112205"/>
              <a:gd name="connsiteX49" fmla="*/ 813380 w 2381671"/>
              <a:gd name="connsiteY49" fmla="*/ 75533 h 112205"/>
              <a:gd name="connsiteX50" fmla="*/ 845955 w 2381671"/>
              <a:gd name="connsiteY50" fmla="*/ 68294 h 112205"/>
              <a:gd name="connsiteX51" fmla="*/ 1015310 w 2381671"/>
              <a:gd name="connsiteY51" fmla="*/ 67532 h 112205"/>
              <a:gd name="connsiteX52" fmla="*/ 1002927 w 2381671"/>
              <a:gd name="connsiteY52" fmla="*/ 68675 h 112205"/>
              <a:gd name="connsiteX53" fmla="*/ 1009881 w 2381671"/>
              <a:gd name="connsiteY53" fmla="*/ 72962 h 112205"/>
              <a:gd name="connsiteX54" fmla="*/ 169776 w 2381671"/>
              <a:gd name="connsiteY54" fmla="*/ 67151 h 112205"/>
              <a:gd name="connsiteX55" fmla="*/ 153964 w 2381671"/>
              <a:gd name="connsiteY55" fmla="*/ 68866 h 112205"/>
              <a:gd name="connsiteX56" fmla="*/ 165299 w 2381671"/>
              <a:gd name="connsiteY56" fmla="*/ 71533 h 112205"/>
              <a:gd name="connsiteX57" fmla="*/ 144957 w 2381671"/>
              <a:gd name="connsiteY57" fmla="*/ 70868 h 112205"/>
              <a:gd name="connsiteX58" fmla="*/ 144915 w 2381671"/>
              <a:gd name="connsiteY58" fmla="*/ 70771 h 112205"/>
              <a:gd name="connsiteX59" fmla="*/ 144915 w 2381671"/>
              <a:gd name="connsiteY59" fmla="*/ 70866 h 112205"/>
              <a:gd name="connsiteX60" fmla="*/ 144957 w 2381671"/>
              <a:gd name="connsiteY60" fmla="*/ 70868 h 112205"/>
              <a:gd name="connsiteX61" fmla="*/ 148856 w 2381671"/>
              <a:gd name="connsiteY61" fmla="*/ 79820 h 112205"/>
              <a:gd name="connsiteX62" fmla="*/ 166728 w 2381671"/>
              <a:gd name="connsiteY62" fmla="*/ 81153 h 112205"/>
              <a:gd name="connsiteX63" fmla="*/ 169776 w 2381671"/>
              <a:gd name="connsiteY63" fmla="*/ 67151 h 112205"/>
              <a:gd name="connsiteX64" fmla="*/ 2096262 w 2381671"/>
              <a:gd name="connsiteY64" fmla="*/ 63449 h 112205"/>
              <a:gd name="connsiteX65" fmla="*/ 2108613 w 2381671"/>
              <a:gd name="connsiteY65" fmla="*/ 65949 h 112205"/>
              <a:gd name="connsiteX66" fmla="*/ 2116209 w 2381671"/>
              <a:gd name="connsiteY66" fmla="*/ 65342 h 112205"/>
              <a:gd name="connsiteX67" fmla="*/ 2124591 w 2381671"/>
              <a:gd name="connsiteY67" fmla="*/ 76581 h 112205"/>
              <a:gd name="connsiteX68" fmla="*/ 2095825 w 2381671"/>
              <a:gd name="connsiteY68" fmla="*/ 63246 h 112205"/>
              <a:gd name="connsiteX69" fmla="*/ 2096262 w 2381671"/>
              <a:gd name="connsiteY69" fmla="*/ 63449 h 112205"/>
              <a:gd name="connsiteX70" fmla="*/ 2095730 w 2381671"/>
              <a:gd name="connsiteY70" fmla="*/ 63341 h 112205"/>
              <a:gd name="connsiteX71" fmla="*/ 591257 w 2381671"/>
              <a:gd name="connsiteY71" fmla="*/ 61722 h 112205"/>
              <a:gd name="connsiteX72" fmla="*/ 562015 w 2381671"/>
              <a:gd name="connsiteY72" fmla="*/ 65627 h 112205"/>
              <a:gd name="connsiteX73" fmla="*/ 591257 w 2381671"/>
              <a:gd name="connsiteY73" fmla="*/ 61722 h 112205"/>
              <a:gd name="connsiteX74" fmla="*/ 1549758 w 2381671"/>
              <a:gd name="connsiteY74" fmla="*/ 61532 h 112205"/>
              <a:gd name="connsiteX75" fmla="*/ 1558902 w 2381671"/>
              <a:gd name="connsiteY75" fmla="*/ 66294 h 112205"/>
              <a:gd name="connsiteX76" fmla="*/ 1540709 w 2381671"/>
              <a:gd name="connsiteY76" fmla="*/ 62103 h 112205"/>
              <a:gd name="connsiteX77" fmla="*/ 1540709 w 2381671"/>
              <a:gd name="connsiteY77" fmla="*/ 62198 h 112205"/>
              <a:gd name="connsiteX78" fmla="*/ 1577094 w 2381671"/>
              <a:gd name="connsiteY78" fmla="*/ 70580 h 112205"/>
              <a:gd name="connsiteX79" fmla="*/ 226068 w 2381671"/>
              <a:gd name="connsiteY79" fmla="*/ 61436 h 112205"/>
              <a:gd name="connsiteX80" fmla="*/ 219877 w 2381671"/>
              <a:gd name="connsiteY80" fmla="*/ 64103 h 112205"/>
              <a:gd name="connsiteX81" fmla="*/ 219576 w 2381671"/>
              <a:gd name="connsiteY81" fmla="*/ 64171 h 112205"/>
              <a:gd name="connsiteX82" fmla="*/ 213591 w 2381671"/>
              <a:gd name="connsiteY82" fmla="*/ 62675 h 112205"/>
              <a:gd name="connsiteX83" fmla="*/ 209784 w 2381671"/>
              <a:gd name="connsiteY83" fmla="*/ 66389 h 112205"/>
              <a:gd name="connsiteX84" fmla="*/ 209781 w 2381671"/>
              <a:gd name="connsiteY84" fmla="*/ 66389 h 112205"/>
              <a:gd name="connsiteX85" fmla="*/ 209782 w 2381671"/>
              <a:gd name="connsiteY85" fmla="*/ 66390 h 112205"/>
              <a:gd name="connsiteX86" fmla="*/ 209685 w 2381671"/>
              <a:gd name="connsiteY86" fmla="*/ 66485 h 112205"/>
              <a:gd name="connsiteX87" fmla="*/ 197017 w 2381671"/>
              <a:gd name="connsiteY87" fmla="*/ 78867 h 112205"/>
              <a:gd name="connsiteX88" fmla="*/ 209400 w 2381671"/>
              <a:gd name="connsiteY88" fmla="*/ 77724 h 112205"/>
              <a:gd name="connsiteX89" fmla="*/ 203780 w 2381671"/>
              <a:gd name="connsiteY89" fmla="*/ 75057 h 112205"/>
              <a:gd name="connsiteX90" fmla="*/ 225306 w 2381671"/>
              <a:gd name="connsiteY90" fmla="*/ 78677 h 112205"/>
              <a:gd name="connsiteX91" fmla="*/ 209782 w 2381671"/>
              <a:gd name="connsiteY91" fmla="*/ 66390 h 112205"/>
              <a:gd name="connsiteX92" fmla="*/ 209784 w 2381671"/>
              <a:gd name="connsiteY92" fmla="*/ 66389 h 112205"/>
              <a:gd name="connsiteX93" fmla="*/ 219576 w 2381671"/>
              <a:gd name="connsiteY93" fmla="*/ 64171 h 112205"/>
              <a:gd name="connsiteX94" fmla="*/ 219687 w 2381671"/>
              <a:gd name="connsiteY94" fmla="*/ 64199 h 112205"/>
              <a:gd name="connsiteX95" fmla="*/ 219877 w 2381671"/>
              <a:gd name="connsiteY95" fmla="*/ 64103 h 112205"/>
              <a:gd name="connsiteX96" fmla="*/ 227307 w 2381671"/>
              <a:gd name="connsiteY96" fmla="*/ 63056 h 112205"/>
              <a:gd name="connsiteX97" fmla="*/ 1530613 w 2381671"/>
              <a:gd name="connsiteY97" fmla="*/ 61055 h 112205"/>
              <a:gd name="connsiteX98" fmla="*/ 1534327 w 2381671"/>
              <a:gd name="connsiteY98" fmla="*/ 66294 h 112205"/>
              <a:gd name="connsiteX99" fmla="*/ 1534327 w 2381671"/>
              <a:gd name="connsiteY99" fmla="*/ 66389 h 112205"/>
              <a:gd name="connsiteX100" fmla="*/ 1504609 w 2381671"/>
              <a:gd name="connsiteY100" fmla="*/ 64484 h 112205"/>
              <a:gd name="connsiteX101" fmla="*/ 1535184 w 2381671"/>
              <a:gd name="connsiteY101" fmla="*/ 67532 h 112205"/>
              <a:gd name="connsiteX102" fmla="*/ 1534327 w 2381671"/>
              <a:gd name="connsiteY102" fmla="*/ 66485 h 112205"/>
              <a:gd name="connsiteX103" fmla="*/ 1536327 w 2381671"/>
              <a:gd name="connsiteY103" fmla="*/ 66485 h 112205"/>
              <a:gd name="connsiteX104" fmla="*/ 387803 w 2381671"/>
              <a:gd name="connsiteY104" fmla="*/ 60103 h 112205"/>
              <a:gd name="connsiteX105" fmla="*/ 379992 w 2381671"/>
              <a:gd name="connsiteY105" fmla="*/ 64961 h 112205"/>
              <a:gd name="connsiteX106" fmla="*/ 409329 w 2381671"/>
              <a:gd name="connsiteY106" fmla="*/ 63722 h 112205"/>
              <a:gd name="connsiteX107" fmla="*/ 240737 w 2381671"/>
              <a:gd name="connsiteY107" fmla="*/ 58103 h 112205"/>
              <a:gd name="connsiteX108" fmla="*/ 247881 w 2381671"/>
              <a:gd name="connsiteY108" fmla="*/ 67723 h 112205"/>
              <a:gd name="connsiteX109" fmla="*/ 247595 w 2381671"/>
              <a:gd name="connsiteY109" fmla="*/ 59627 h 112205"/>
              <a:gd name="connsiteX110" fmla="*/ 247595 w 2381671"/>
              <a:gd name="connsiteY110" fmla="*/ 59722 h 112205"/>
              <a:gd name="connsiteX111" fmla="*/ 2357263 w 2381671"/>
              <a:gd name="connsiteY111" fmla="*/ 57948 h 112205"/>
              <a:gd name="connsiteX112" fmla="*/ 2381671 w 2381671"/>
              <a:gd name="connsiteY112" fmla="*/ 64008 h 112205"/>
              <a:gd name="connsiteX113" fmla="*/ 2326140 w 2381671"/>
              <a:gd name="connsiteY113" fmla="*/ 60388 h 112205"/>
              <a:gd name="connsiteX114" fmla="*/ 2357263 w 2381671"/>
              <a:gd name="connsiteY114" fmla="*/ 57948 h 112205"/>
              <a:gd name="connsiteX115" fmla="*/ 1045599 w 2381671"/>
              <a:gd name="connsiteY115" fmla="*/ 57150 h 112205"/>
              <a:gd name="connsiteX116" fmla="*/ 1063792 w 2381671"/>
              <a:gd name="connsiteY116" fmla="*/ 58674 h 112205"/>
              <a:gd name="connsiteX117" fmla="*/ 1064840 w 2381671"/>
              <a:gd name="connsiteY117" fmla="*/ 57626 h 112205"/>
              <a:gd name="connsiteX118" fmla="*/ 1064745 w 2381671"/>
              <a:gd name="connsiteY118" fmla="*/ 57626 h 112205"/>
              <a:gd name="connsiteX119" fmla="*/ 1923614 w 2381671"/>
              <a:gd name="connsiteY119" fmla="*/ 53054 h 112205"/>
              <a:gd name="connsiteX120" fmla="*/ 1920280 w 2381671"/>
              <a:gd name="connsiteY120" fmla="*/ 56293 h 112205"/>
              <a:gd name="connsiteX121" fmla="*/ 1931520 w 2381671"/>
              <a:gd name="connsiteY121" fmla="*/ 53531 h 112205"/>
              <a:gd name="connsiteX122" fmla="*/ 2314615 w 2381671"/>
              <a:gd name="connsiteY122" fmla="*/ 52483 h 112205"/>
              <a:gd name="connsiteX123" fmla="*/ 2325950 w 2381671"/>
              <a:gd name="connsiteY123" fmla="*/ 52483 h 112205"/>
              <a:gd name="connsiteX124" fmla="*/ 2324902 w 2381671"/>
              <a:gd name="connsiteY124" fmla="*/ 56198 h 112205"/>
              <a:gd name="connsiteX125" fmla="*/ 120817 w 2381671"/>
              <a:gd name="connsiteY125" fmla="*/ 51721 h 112205"/>
              <a:gd name="connsiteX126" fmla="*/ 129961 w 2381671"/>
              <a:gd name="connsiteY126" fmla="*/ 59245 h 112205"/>
              <a:gd name="connsiteX127" fmla="*/ 127580 w 2381671"/>
              <a:gd name="connsiteY127" fmla="*/ 53340 h 112205"/>
              <a:gd name="connsiteX128" fmla="*/ 997784 w 2381671"/>
              <a:gd name="connsiteY128" fmla="*/ 51435 h 112205"/>
              <a:gd name="connsiteX129" fmla="*/ 1032931 w 2381671"/>
              <a:gd name="connsiteY129" fmla="*/ 58293 h 112205"/>
              <a:gd name="connsiteX130" fmla="*/ 997784 w 2381671"/>
              <a:gd name="connsiteY130" fmla="*/ 51435 h 112205"/>
              <a:gd name="connsiteX131" fmla="*/ 526392 w 2381671"/>
              <a:gd name="connsiteY131" fmla="*/ 50673 h 112205"/>
              <a:gd name="connsiteX132" fmla="*/ 514200 w 2381671"/>
              <a:gd name="connsiteY132" fmla="*/ 59912 h 112205"/>
              <a:gd name="connsiteX133" fmla="*/ 536964 w 2381671"/>
              <a:gd name="connsiteY133" fmla="*/ 65151 h 112205"/>
              <a:gd name="connsiteX134" fmla="*/ 542394 w 2381671"/>
              <a:gd name="connsiteY134" fmla="*/ 57055 h 112205"/>
              <a:gd name="connsiteX135" fmla="*/ 526487 w 2381671"/>
              <a:gd name="connsiteY135" fmla="*/ 50673 h 112205"/>
              <a:gd name="connsiteX136" fmla="*/ 1247355 w 2381671"/>
              <a:gd name="connsiteY136" fmla="*/ 49404 h 112205"/>
              <a:gd name="connsiteX137" fmla="*/ 1221812 w 2381671"/>
              <a:gd name="connsiteY137" fmla="*/ 55150 h 112205"/>
              <a:gd name="connsiteX138" fmla="*/ 1254768 w 2381671"/>
              <a:gd name="connsiteY138" fmla="*/ 76867 h 112205"/>
              <a:gd name="connsiteX139" fmla="*/ 1237814 w 2381671"/>
              <a:gd name="connsiteY139" fmla="*/ 61532 h 112205"/>
              <a:gd name="connsiteX140" fmla="*/ 1269342 w 2381671"/>
              <a:gd name="connsiteY140" fmla="*/ 58103 h 112205"/>
              <a:gd name="connsiteX141" fmla="*/ 1239909 w 2381671"/>
              <a:gd name="connsiteY141" fmla="*/ 53912 h 112205"/>
              <a:gd name="connsiteX142" fmla="*/ 1254483 w 2381671"/>
              <a:gd name="connsiteY142" fmla="*/ 53340 h 112205"/>
              <a:gd name="connsiteX143" fmla="*/ 1247355 w 2381671"/>
              <a:gd name="connsiteY143" fmla="*/ 49404 h 112205"/>
              <a:gd name="connsiteX144" fmla="*/ 1042551 w 2381671"/>
              <a:gd name="connsiteY144" fmla="*/ 47244 h 112205"/>
              <a:gd name="connsiteX145" fmla="*/ 1042551 w 2381671"/>
              <a:gd name="connsiteY145" fmla="*/ 47339 h 112205"/>
              <a:gd name="connsiteX146" fmla="*/ 1042703 w 2381671"/>
              <a:gd name="connsiteY146" fmla="*/ 47345 h 112205"/>
              <a:gd name="connsiteX147" fmla="*/ 1050755 w 2381671"/>
              <a:gd name="connsiteY147" fmla="*/ 52697 h 112205"/>
              <a:gd name="connsiteX148" fmla="*/ 1063316 w 2381671"/>
              <a:gd name="connsiteY148" fmla="*/ 53150 h 112205"/>
              <a:gd name="connsiteX149" fmla="*/ 1050838 w 2381671"/>
              <a:gd name="connsiteY149" fmla="*/ 51626 h 112205"/>
              <a:gd name="connsiteX150" fmla="*/ 1049623 w 2381671"/>
              <a:gd name="connsiteY150" fmla="*/ 47625 h 112205"/>
              <a:gd name="connsiteX151" fmla="*/ 1042703 w 2381671"/>
              <a:gd name="connsiteY151" fmla="*/ 47345 h 112205"/>
              <a:gd name="connsiteX152" fmla="*/ 2072490 w 2381671"/>
              <a:gd name="connsiteY152" fmla="*/ 44767 h 112205"/>
              <a:gd name="connsiteX153" fmla="*/ 2065917 w 2381671"/>
              <a:gd name="connsiteY153" fmla="*/ 51245 h 112205"/>
              <a:gd name="connsiteX154" fmla="*/ 2079443 w 2381671"/>
              <a:gd name="connsiteY154" fmla="*/ 51721 h 112205"/>
              <a:gd name="connsiteX155" fmla="*/ 2079538 w 2381671"/>
              <a:gd name="connsiteY155" fmla="*/ 51721 h 112205"/>
              <a:gd name="connsiteX156" fmla="*/ 2318806 w 2381671"/>
              <a:gd name="connsiteY156" fmla="*/ 42767 h 112205"/>
              <a:gd name="connsiteX157" fmla="*/ 2338142 w 2381671"/>
              <a:gd name="connsiteY157" fmla="*/ 45910 h 112205"/>
              <a:gd name="connsiteX158" fmla="*/ 2318806 w 2381671"/>
              <a:gd name="connsiteY158" fmla="*/ 42767 h 112205"/>
              <a:gd name="connsiteX159" fmla="*/ 1811314 w 2381671"/>
              <a:gd name="connsiteY159" fmla="*/ 39148 h 112205"/>
              <a:gd name="connsiteX160" fmla="*/ 1776357 w 2381671"/>
              <a:gd name="connsiteY160" fmla="*/ 45815 h 112205"/>
              <a:gd name="connsiteX161" fmla="*/ 1791312 w 2381671"/>
              <a:gd name="connsiteY161" fmla="*/ 50578 h 112205"/>
              <a:gd name="connsiteX162" fmla="*/ 1772643 w 2381671"/>
              <a:gd name="connsiteY162" fmla="*/ 51816 h 112205"/>
              <a:gd name="connsiteX163" fmla="*/ 1773500 w 2381671"/>
              <a:gd name="connsiteY163" fmla="*/ 56483 h 112205"/>
              <a:gd name="connsiteX164" fmla="*/ 1829697 w 2381671"/>
              <a:gd name="connsiteY164" fmla="*/ 51435 h 112205"/>
              <a:gd name="connsiteX165" fmla="*/ 1811314 w 2381671"/>
              <a:gd name="connsiteY165" fmla="*/ 39148 h 112205"/>
              <a:gd name="connsiteX166" fmla="*/ 757754 w 2381671"/>
              <a:gd name="connsiteY166" fmla="*/ 38672 h 112205"/>
              <a:gd name="connsiteX167" fmla="*/ 743085 w 2381671"/>
              <a:gd name="connsiteY167" fmla="*/ 39338 h 112205"/>
              <a:gd name="connsiteX168" fmla="*/ 767088 w 2381671"/>
              <a:gd name="connsiteY168" fmla="*/ 46196 h 112205"/>
              <a:gd name="connsiteX169" fmla="*/ 1441554 w 2381671"/>
              <a:gd name="connsiteY169" fmla="*/ 37910 h 112205"/>
              <a:gd name="connsiteX170" fmla="*/ 1461555 w 2381671"/>
              <a:gd name="connsiteY170" fmla="*/ 48138 h 112205"/>
              <a:gd name="connsiteX171" fmla="*/ 1462318 w 2381671"/>
              <a:gd name="connsiteY171" fmla="*/ 50768 h 112205"/>
              <a:gd name="connsiteX172" fmla="*/ 1467260 w 2381671"/>
              <a:gd name="connsiteY172" fmla="*/ 51056 h 112205"/>
              <a:gd name="connsiteX173" fmla="*/ 1474891 w 2381671"/>
              <a:gd name="connsiteY173" fmla="*/ 54959 h 112205"/>
              <a:gd name="connsiteX174" fmla="*/ 1474891 w 2381671"/>
              <a:gd name="connsiteY174" fmla="*/ 55055 h 112205"/>
              <a:gd name="connsiteX175" fmla="*/ 1479177 w 2381671"/>
              <a:gd name="connsiteY175" fmla="*/ 48006 h 112205"/>
              <a:gd name="connsiteX176" fmla="*/ 1472926 w 2381671"/>
              <a:gd name="connsiteY176" fmla="*/ 51387 h 112205"/>
              <a:gd name="connsiteX177" fmla="*/ 1467260 w 2381671"/>
              <a:gd name="connsiteY177" fmla="*/ 51056 h 112205"/>
              <a:gd name="connsiteX178" fmla="*/ 1461555 w 2381671"/>
              <a:gd name="connsiteY178" fmla="*/ 48138 h 112205"/>
              <a:gd name="connsiteX179" fmla="*/ 1459508 w 2381671"/>
              <a:gd name="connsiteY179" fmla="*/ 41089 h 112205"/>
              <a:gd name="connsiteX180" fmla="*/ 1441554 w 2381671"/>
              <a:gd name="connsiteY180" fmla="*/ 37910 h 112205"/>
              <a:gd name="connsiteX181" fmla="*/ 1475558 w 2381671"/>
              <a:gd name="connsiteY181" fmla="*/ 37719 h 112205"/>
              <a:gd name="connsiteX182" fmla="*/ 1508705 w 2381671"/>
              <a:gd name="connsiteY182" fmla="*/ 52102 h 112205"/>
              <a:gd name="connsiteX183" fmla="*/ 1485655 w 2381671"/>
              <a:gd name="connsiteY183" fmla="*/ 38767 h 112205"/>
              <a:gd name="connsiteX184" fmla="*/ 1475558 w 2381671"/>
              <a:gd name="connsiteY184" fmla="*/ 37719 h 112205"/>
              <a:gd name="connsiteX185" fmla="*/ 1588298 w 2381671"/>
              <a:gd name="connsiteY185" fmla="*/ 35897 h 112205"/>
              <a:gd name="connsiteX186" fmla="*/ 1574904 w 2381671"/>
              <a:gd name="connsiteY186" fmla="*/ 39338 h 112205"/>
              <a:gd name="connsiteX187" fmla="*/ 1604336 w 2381671"/>
              <a:gd name="connsiteY187" fmla="*/ 38100 h 112205"/>
              <a:gd name="connsiteX188" fmla="*/ 1588298 w 2381671"/>
              <a:gd name="connsiteY188" fmla="*/ 35897 h 112205"/>
              <a:gd name="connsiteX189" fmla="*/ 860529 w 2381671"/>
              <a:gd name="connsiteY189" fmla="*/ 34481 h 112205"/>
              <a:gd name="connsiteX190" fmla="*/ 834525 w 2381671"/>
              <a:gd name="connsiteY190" fmla="*/ 35147 h 112205"/>
              <a:gd name="connsiteX191" fmla="*/ 874340 w 2381671"/>
              <a:gd name="connsiteY191" fmla="*/ 43053 h 112205"/>
              <a:gd name="connsiteX192" fmla="*/ 860719 w 2381671"/>
              <a:gd name="connsiteY192" fmla="*/ 39910 h 112205"/>
              <a:gd name="connsiteX193" fmla="*/ 864053 w 2381671"/>
              <a:gd name="connsiteY193" fmla="*/ 39338 h 112205"/>
              <a:gd name="connsiteX194" fmla="*/ 860624 w 2381671"/>
              <a:gd name="connsiteY194" fmla="*/ 34481 h 112205"/>
              <a:gd name="connsiteX195" fmla="*/ 1910374 w 2381671"/>
              <a:gd name="connsiteY195" fmla="*/ 32576 h 112205"/>
              <a:gd name="connsiteX196" fmla="*/ 1900373 w 2381671"/>
              <a:gd name="connsiteY196" fmla="*/ 34195 h 112205"/>
              <a:gd name="connsiteX197" fmla="*/ 1916184 w 2381671"/>
              <a:gd name="connsiteY197" fmla="*/ 35243 h 112205"/>
              <a:gd name="connsiteX198" fmla="*/ 1910374 w 2381671"/>
              <a:gd name="connsiteY198" fmla="*/ 32576 h 112205"/>
              <a:gd name="connsiteX199" fmla="*/ 609640 w 2381671"/>
              <a:gd name="connsiteY199" fmla="*/ 32480 h 112205"/>
              <a:gd name="connsiteX200" fmla="*/ 609735 w 2381671"/>
              <a:gd name="connsiteY200" fmla="*/ 32671 h 112205"/>
              <a:gd name="connsiteX201" fmla="*/ 609171 w 2381671"/>
              <a:gd name="connsiteY201" fmla="*/ 32536 h 112205"/>
              <a:gd name="connsiteX202" fmla="*/ 1470795 w 2381671"/>
              <a:gd name="connsiteY202" fmla="*/ 31242 h 112205"/>
              <a:gd name="connsiteX203" fmla="*/ 1492322 w 2381671"/>
              <a:gd name="connsiteY203" fmla="*/ 32195 h 112205"/>
              <a:gd name="connsiteX204" fmla="*/ 602973 w 2381671"/>
              <a:gd name="connsiteY204" fmla="*/ 31052 h 112205"/>
              <a:gd name="connsiteX205" fmla="*/ 609171 w 2381671"/>
              <a:gd name="connsiteY205" fmla="*/ 32536 h 112205"/>
              <a:gd name="connsiteX206" fmla="*/ 590495 w 2381671"/>
              <a:gd name="connsiteY206" fmla="*/ 34766 h 112205"/>
              <a:gd name="connsiteX207" fmla="*/ 611831 w 2381671"/>
              <a:gd name="connsiteY207" fmla="*/ 40386 h 112205"/>
              <a:gd name="connsiteX208" fmla="*/ 610878 w 2381671"/>
              <a:gd name="connsiteY208" fmla="*/ 34195 h 112205"/>
              <a:gd name="connsiteX209" fmla="*/ 615355 w 2381671"/>
              <a:gd name="connsiteY209" fmla="*/ 32576 h 112205"/>
              <a:gd name="connsiteX210" fmla="*/ 1448507 w 2381671"/>
              <a:gd name="connsiteY210" fmla="*/ 30385 h 112205"/>
              <a:gd name="connsiteX211" fmla="*/ 1425552 w 2381671"/>
              <a:gd name="connsiteY211" fmla="*/ 34195 h 112205"/>
              <a:gd name="connsiteX212" fmla="*/ 1448507 w 2381671"/>
              <a:gd name="connsiteY212" fmla="*/ 30385 h 112205"/>
              <a:gd name="connsiteX213" fmla="*/ 1609098 w 2381671"/>
              <a:gd name="connsiteY213" fmla="*/ 29909 h 112205"/>
              <a:gd name="connsiteX214" fmla="*/ 1615290 w 2381671"/>
              <a:gd name="connsiteY214" fmla="*/ 32576 h 112205"/>
              <a:gd name="connsiteX215" fmla="*/ 2006863 w 2381671"/>
              <a:gd name="connsiteY215" fmla="*/ 29718 h 112205"/>
              <a:gd name="connsiteX216" fmla="*/ 2012577 w 2381671"/>
              <a:gd name="connsiteY216" fmla="*/ 32385 h 112205"/>
              <a:gd name="connsiteX217" fmla="*/ 2009714 w 2381671"/>
              <a:gd name="connsiteY217" fmla="*/ 31914 h 112205"/>
              <a:gd name="connsiteX218" fmla="*/ 1363353 w 2381671"/>
              <a:gd name="connsiteY218" fmla="*/ 29051 h 112205"/>
              <a:gd name="connsiteX219" fmla="*/ 1349923 w 2381671"/>
              <a:gd name="connsiteY219" fmla="*/ 34004 h 112205"/>
              <a:gd name="connsiteX220" fmla="*/ 1387452 w 2381671"/>
              <a:gd name="connsiteY220" fmla="*/ 41339 h 112205"/>
              <a:gd name="connsiteX221" fmla="*/ 1363353 w 2381671"/>
              <a:gd name="connsiteY221" fmla="*/ 29051 h 112205"/>
              <a:gd name="connsiteX222" fmla="*/ 1678630 w 2381671"/>
              <a:gd name="connsiteY222" fmla="*/ 28385 h 112205"/>
              <a:gd name="connsiteX223" fmla="*/ 1682631 w 2381671"/>
              <a:gd name="connsiteY223" fmla="*/ 29337 h 112205"/>
              <a:gd name="connsiteX224" fmla="*/ 1678059 w 2381671"/>
              <a:gd name="connsiteY224" fmla="*/ 28956 h 112205"/>
              <a:gd name="connsiteX225" fmla="*/ 1291059 w 2381671"/>
              <a:gd name="connsiteY225" fmla="*/ 28385 h 112205"/>
              <a:gd name="connsiteX226" fmla="*/ 1287630 w 2381671"/>
              <a:gd name="connsiteY226" fmla="*/ 28956 h 112205"/>
              <a:gd name="connsiteX227" fmla="*/ 1300298 w 2381671"/>
              <a:gd name="connsiteY227" fmla="*/ 33147 h 112205"/>
              <a:gd name="connsiteX228" fmla="*/ 1291154 w 2381671"/>
              <a:gd name="connsiteY228" fmla="*/ 28385 h 112205"/>
              <a:gd name="connsiteX229" fmla="*/ 332653 w 2381671"/>
              <a:gd name="connsiteY229" fmla="*/ 25813 h 112205"/>
              <a:gd name="connsiteX230" fmla="*/ 314651 w 2381671"/>
              <a:gd name="connsiteY230" fmla="*/ 27051 h 112205"/>
              <a:gd name="connsiteX231" fmla="*/ 332653 w 2381671"/>
              <a:gd name="connsiteY231" fmla="*/ 25813 h 112205"/>
              <a:gd name="connsiteX232" fmla="*/ 673743 w 2381671"/>
              <a:gd name="connsiteY232" fmla="*/ 24575 h 112205"/>
              <a:gd name="connsiteX233" fmla="*/ 685364 w 2381671"/>
              <a:gd name="connsiteY233" fmla="*/ 32576 h 112205"/>
              <a:gd name="connsiteX234" fmla="*/ 678601 w 2381671"/>
              <a:gd name="connsiteY234" fmla="*/ 33719 h 112205"/>
              <a:gd name="connsiteX235" fmla="*/ 687150 w 2381671"/>
              <a:gd name="connsiteY235" fmla="*/ 37707 h 112205"/>
              <a:gd name="connsiteX236" fmla="*/ 690430 w 2381671"/>
              <a:gd name="connsiteY236" fmla="*/ 37921 h 112205"/>
              <a:gd name="connsiteX237" fmla="*/ 690126 w 2381671"/>
              <a:gd name="connsiteY237" fmla="*/ 39053 h 112205"/>
              <a:gd name="connsiteX238" fmla="*/ 698985 w 2381671"/>
              <a:gd name="connsiteY238" fmla="*/ 38481 h 112205"/>
              <a:gd name="connsiteX239" fmla="*/ 690430 w 2381671"/>
              <a:gd name="connsiteY239" fmla="*/ 37921 h 112205"/>
              <a:gd name="connsiteX240" fmla="*/ 693174 w 2381671"/>
              <a:gd name="connsiteY240" fmla="*/ 27718 h 112205"/>
              <a:gd name="connsiteX241" fmla="*/ 693079 w 2381671"/>
              <a:gd name="connsiteY241" fmla="*/ 27718 h 112205"/>
              <a:gd name="connsiteX242" fmla="*/ 673743 w 2381671"/>
              <a:gd name="connsiteY242" fmla="*/ 24575 h 112205"/>
              <a:gd name="connsiteX243" fmla="*/ 1285153 w 2381671"/>
              <a:gd name="connsiteY243" fmla="*/ 20288 h 112205"/>
              <a:gd name="connsiteX244" fmla="*/ 1284105 w 2381671"/>
              <a:gd name="connsiteY244" fmla="*/ 24288 h 112205"/>
              <a:gd name="connsiteX245" fmla="*/ 1281819 w 2381671"/>
              <a:gd name="connsiteY245" fmla="*/ 23526 h 112205"/>
              <a:gd name="connsiteX246" fmla="*/ 714451 w 2381671"/>
              <a:gd name="connsiteY246" fmla="*/ 17752 h 112205"/>
              <a:gd name="connsiteX247" fmla="*/ 700985 w 2381671"/>
              <a:gd name="connsiteY247" fmla="*/ 20193 h 112205"/>
              <a:gd name="connsiteX248" fmla="*/ 724416 w 2381671"/>
              <a:gd name="connsiteY248" fmla="*/ 23813 h 112205"/>
              <a:gd name="connsiteX249" fmla="*/ 714451 w 2381671"/>
              <a:gd name="connsiteY249" fmla="*/ 17752 h 112205"/>
              <a:gd name="connsiteX250" fmla="*/ 971876 w 2381671"/>
              <a:gd name="connsiteY250" fmla="*/ 16097 h 112205"/>
              <a:gd name="connsiteX251" fmla="*/ 976734 w 2381671"/>
              <a:gd name="connsiteY251" fmla="*/ 25241 h 112205"/>
              <a:gd name="connsiteX252" fmla="*/ 966542 w 2381671"/>
              <a:gd name="connsiteY252" fmla="*/ 24194 h 112205"/>
              <a:gd name="connsiteX253" fmla="*/ 992545 w 2381671"/>
              <a:gd name="connsiteY253" fmla="*/ 26194 h 112205"/>
              <a:gd name="connsiteX254" fmla="*/ 971876 w 2381671"/>
              <a:gd name="connsiteY254" fmla="*/ 16097 h 112205"/>
              <a:gd name="connsiteX255" fmla="*/ 292839 w 2381671"/>
              <a:gd name="connsiteY255" fmla="*/ 15335 h 112205"/>
              <a:gd name="connsiteX256" fmla="*/ 316746 w 2381671"/>
              <a:gd name="connsiteY256" fmla="*/ 22193 h 112205"/>
              <a:gd name="connsiteX257" fmla="*/ 292839 w 2381671"/>
              <a:gd name="connsiteY257" fmla="*/ 15335 h 112205"/>
              <a:gd name="connsiteX258" fmla="*/ 1014929 w 2381671"/>
              <a:gd name="connsiteY258" fmla="*/ 15240 h 112205"/>
              <a:gd name="connsiteX259" fmla="*/ 1024644 w 2381671"/>
              <a:gd name="connsiteY259" fmla="*/ 15811 h 112205"/>
              <a:gd name="connsiteX260" fmla="*/ 573921 w 2381671"/>
              <a:gd name="connsiteY260" fmla="*/ 6858 h 112205"/>
              <a:gd name="connsiteX261" fmla="*/ 572874 w 2381671"/>
              <a:gd name="connsiteY261" fmla="*/ 7906 h 112205"/>
              <a:gd name="connsiteX262" fmla="*/ 586494 w 2381671"/>
              <a:gd name="connsiteY262" fmla="*/ 11049 h 112205"/>
              <a:gd name="connsiteX263" fmla="*/ 587542 w 2381671"/>
              <a:gd name="connsiteY263" fmla="*/ 10001 h 112205"/>
              <a:gd name="connsiteX264" fmla="*/ 463527 w 2381671"/>
              <a:gd name="connsiteY264" fmla="*/ 0 h 112205"/>
              <a:gd name="connsiteX265" fmla="*/ 504484 w 2381671"/>
              <a:gd name="connsiteY265" fmla="*/ 9525 h 112205"/>
              <a:gd name="connsiteX266" fmla="*/ 510961 w 2381671"/>
              <a:gd name="connsiteY266" fmla="*/ 381 h 112205"/>
              <a:gd name="connsiteX267" fmla="*/ 526963 w 2381671"/>
              <a:gd name="connsiteY267" fmla="*/ 6763 h 112205"/>
              <a:gd name="connsiteX268" fmla="*/ 525725 w 2381671"/>
              <a:gd name="connsiteY268" fmla="*/ 2477 h 112205"/>
              <a:gd name="connsiteX269" fmla="*/ 708891 w 2381671"/>
              <a:gd name="connsiteY269" fmla="*/ 7430 h 112205"/>
              <a:gd name="connsiteX270" fmla="*/ 707748 w 2381671"/>
              <a:gd name="connsiteY270" fmla="*/ 5810 h 112205"/>
              <a:gd name="connsiteX271" fmla="*/ 745276 w 2381671"/>
              <a:gd name="connsiteY271" fmla="*/ 15811 h 112205"/>
              <a:gd name="connsiteX272" fmla="*/ 765279 w 2381671"/>
              <a:gd name="connsiteY272" fmla="*/ 4382 h 112205"/>
              <a:gd name="connsiteX273" fmla="*/ 793854 w 2381671"/>
              <a:gd name="connsiteY273" fmla="*/ 12287 h 112205"/>
              <a:gd name="connsiteX274" fmla="*/ 791282 w 2381671"/>
              <a:gd name="connsiteY274" fmla="*/ 3715 h 112205"/>
              <a:gd name="connsiteX275" fmla="*/ 895295 w 2381671"/>
              <a:gd name="connsiteY275" fmla="*/ 3715 h 112205"/>
              <a:gd name="connsiteX276" fmla="*/ 829001 w 2381671"/>
              <a:gd name="connsiteY276" fmla="*/ 16478 h 112205"/>
              <a:gd name="connsiteX277" fmla="*/ 900153 w 2381671"/>
              <a:gd name="connsiteY277" fmla="*/ 15526 h 112205"/>
              <a:gd name="connsiteX278" fmla="*/ 884246 w 2381671"/>
              <a:gd name="connsiteY278" fmla="*/ 11811 h 112205"/>
              <a:gd name="connsiteX279" fmla="*/ 941682 w 2381671"/>
              <a:gd name="connsiteY279" fmla="*/ 5048 h 112205"/>
              <a:gd name="connsiteX280" fmla="*/ 1004261 w 2381671"/>
              <a:gd name="connsiteY280" fmla="*/ 18193 h 112205"/>
              <a:gd name="connsiteX281" fmla="*/ 993688 w 2381671"/>
              <a:gd name="connsiteY281" fmla="*/ 6287 h 112205"/>
              <a:gd name="connsiteX282" fmla="*/ 1016262 w 2381671"/>
              <a:gd name="connsiteY282" fmla="*/ 6287 h 112205"/>
              <a:gd name="connsiteX283" fmla="*/ 1016548 w 2381671"/>
              <a:gd name="connsiteY283" fmla="*/ 14383 h 112205"/>
              <a:gd name="connsiteX284" fmla="*/ 1028454 w 2381671"/>
              <a:gd name="connsiteY284" fmla="*/ 11335 h 112205"/>
              <a:gd name="connsiteX285" fmla="*/ 1086747 w 2381671"/>
              <a:gd name="connsiteY285" fmla="*/ 22670 h 112205"/>
              <a:gd name="connsiteX286" fmla="*/ 1089224 w 2381671"/>
              <a:gd name="connsiteY286" fmla="*/ 18669 h 112205"/>
              <a:gd name="connsiteX287" fmla="*/ 1093605 w 2381671"/>
              <a:gd name="connsiteY287" fmla="*/ 21527 h 112205"/>
              <a:gd name="connsiteX288" fmla="*/ 1115703 w 2381671"/>
              <a:gd name="connsiteY288" fmla="*/ 10573 h 112205"/>
              <a:gd name="connsiteX289" fmla="*/ 1094272 w 2381671"/>
              <a:gd name="connsiteY289" fmla="*/ 9620 h 112205"/>
              <a:gd name="connsiteX290" fmla="*/ 1126848 w 2381671"/>
              <a:gd name="connsiteY290" fmla="*/ 5144 h 112205"/>
              <a:gd name="connsiteX291" fmla="*/ 1137230 w 2381671"/>
              <a:gd name="connsiteY291" fmla="*/ 11525 h 112205"/>
              <a:gd name="connsiteX292" fmla="*/ 1134944 w 2381671"/>
              <a:gd name="connsiteY292" fmla="*/ 8287 h 112205"/>
              <a:gd name="connsiteX293" fmla="*/ 1177902 w 2381671"/>
              <a:gd name="connsiteY293" fmla="*/ 10192 h 112205"/>
              <a:gd name="connsiteX294" fmla="*/ 1181616 w 2381671"/>
              <a:gd name="connsiteY294" fmla="*/ 17717 h 112205"/>
              <a:gd name="connsiteX295" fmla="*/ 1198380 w 2381671"/>
              <a:gd name="connsiteY295" fmla="*/ 12287 h 112205"/>
              <a:gd name="connsiteX296" fmla="*/ 1224765 w 2381671"/>
              <a:gd name="connsiteY296" fmla="*/ 27813 h 112205"/>
              <a:gd name="connsiteX297" fmla="*/ 1229051 w 2381671"/>
              <a:gd name="connsiteY297" fmla="*/ 20765 h 112205"/>
              <a:gd name="connsiteX298" fmla="*/ 1284486 w 2381671"/>
              <a:gd name="connsiteY298" fmla="*/ 24479 h 112205"/>
              <a:gd name="connsiteX299" fmla="*/ 1329826 w 2381671"/>
              <a:gd name="connsiteY299" fmla="*/ 29432 h 112205"/>
              <a:gd name="connsiteX300" fmla="*/ 1330778 w 2381671"/>
              <a:gd name="connsiteY300" fmla="*/ 22955 h 112205"/>
              <a:gd name="connsiteX301" fmla="*/ 1352305 w 2381671"/>
              <a:gd name="connsiteY301" fmla="*/ 26575 h 112205"/>
              <a:gd name="connsiteX302" fmla="*/ 1350018 w 2381671"/>
              <a:gd name="connsiteY302" fmla="*/ 23908 h 112205"/>
              <a:gd name="connsiteX303" fmla="*/ 1417932 w 2381671"/>
              <a:gd name="connsiteY303" fmla="*/ 28385 h 112205"/>
              <a:gd name="connsiteX304" fmla="*/ 1404216 w 2381671"/>
              <a:gd name="connsiteY304" fmla="*/ 19812 h 112205"/>
              <a:gd name="connsiteX305" fmla="*/ 1487940 w 2381671"/>
              <a:gd name="connsiteY305" fmla="*/ 25813 h 112205"/>
              <a:gd name="connsiteX306" fmla="*/ 1485655 w 2381671"/>
              <a:gd name="connsiteY306" fmla="*/ 22574 h 112205"/>
              <a:gd name="connsiteX307" fmla="*/ 1502704 w 2381671"/>
              <a:gd name="connsiteY307" fmla="*/ 27908 h 112205"/>
              <a:gd name="connsiteX308" fmla="*/ 1501371 w 2381671"/>
              <a:gd name="connsiteY308" fmla="*/ 20955 h 112205"/>
              <a:gd name="connsiteX309" fmla="*/ 1581952 w 2381671"/>
              <a:gd name="connsiteY309" fmla="*/ 32957 h 112205"/>
              <a:gd name="connsiteX310" fmla="*/ 1578142 w 2381671"/>
              <a:gd name="connsiteY310" fmla="*/ 20002 h 112205"/>
              <a:gd name="connsiteX311" fmla="*/ 1678345 w 2381671"/>
              <a:gd name="connsiteY311" fmla="*/ 29242 h 112205"/>
              <a:gd name="connsiteX312" fmla="*/ 1677869 w 2381671"/>
              <a:gd name="connsiteY312" fmla="*/ 29718 h 112205"/>
              <a:gd name="connsiteX313" fmla="*/ 1691490 w 2381671"/>
              <a:gd name="connsiteY313" fmla="*/ 32861 h 112205"/>
              <a:gd name="connsiteX314" fmla="*/ 1692538 w 2381671"/>
              <a:gd name="connsiteY314" fmla="*/ 31813 h 112205"/>
              <a:gd name="connsiteX315" fmla="*/ 1682917 w 2381671"/>
              <a:gd name="connsiteY315" fmla="*/ 29527 h 112205"/>
              <a:gd name="connsiteX316" fmla="*/ 1718826 w 2381671"/>
              <a:gd name="connsiteY316" fmla="*/ 36481 h 112205"/>
              <a:gd name="connsiteX317" fmla="*/ 1731971 w 2381671"/>
              <a:gd name="connsiteY317" fmla="*/ 26194 h 112205"/>
              <a:gd name="connsiteX318" fmla="*/ 1786359 w 2381671"/>
              <a:gd name="connsiteY318" fmla="*/ 28099 h 112205"/>
              <a:gd name="connsiteX319" fmla="*/ 1785025 w 2381671"/>
              <a:gd name="connsiteY319" fmla="*/ 23813 h 112205"/>
              <a:gd name="connsiteX320" fmla="*/ 1934472 w 2381671"/>
              <a:gd name="connsiteY320" fmla="*/ 28956 h 112205"/>
              <a:gd name="connsiteX321" fmla="*/ 2005148 w 2381671"/>
              <a:gd name="connsiteY321" fmla="*/ 48006 h 112205"/>
              <a:gd name="connsiteX322" fmla="*/ 1983336 w 2381671"/>
              <a:gd name="connsiteY322" fmla="*/ 36290 h 112205"/>
              <a:gd name="connsiteX323" fmla="*/ 1999020 w 2381671"/>
              <a:gd name="connsiteY323" fmla="*/ 30156 h 112205"/>
              <a:gd name="connsiteX324" fmla="*/ 2009714 w 2381671"/>
              <a:gd name="connsiteY324" fmla="*/ 31914 h 112205"/>
              <a:gd name="connsiteX325" fmla="*/ 2013541 w 2381671"/>
              <a:gd name="connsiteY325" fmla="*/ 34862 h 112205"/>
              <a:gd name="connsiteX326" fmla="*/ 2026293 w 2381671"/>
              <a:gd name="connsiteY326" fmla="*/ 38291 h 112205"/>
              <a:gd name="connsiteX327" fmla="*/ 2027151 w 2381671"/>
              <a:gd name="connsiteY327" fmla="*/ 31813 h 112205"/>
              <a:gd name="connsiteX328" fmla="*/ 2041057 w 2381671"/>
              <a:gd name="connsiteY328" fmla="*/ 40386 h 112205"/>
              <a:gd name="connsiteX329" fmla="*/ 2167359 w 2381671"/>
              <a:gd name="connsiteY329" fmla="*/ 34862 h 112205"/>
              <a:gd name="connsiteX330" fmla="*/ 2163644 w 2381671"/>
              <a:gd name="connsiteY330" fmla="*/ 41243 h 112205"/>
              <a:gd name="connsiteX331" fmla="*/ 2224318 w 2381671"/>
              <a:gd name="connsiteY331" fmla="*/ 45339 h 112205"/>
              <a:gd name="connsiteX332" fmla="*/ 2218603 w 2381671"/>
              <a:gd name="connsiteY332" fmla="*/ 42672 h 112205"/>
              <a:gd name="connsiteX333" fmla="*/ 2292327 w 2381671"/>
              <a:gd name="connsiteY333" fmla="*/ 53054 h 112205"/>
              <a:gd name="connsiteX334" fmla="*/ 2260894 w 2381671"/>
              <a:gd name="connsiteY334" fmla="*/ 56483 h 112205"/>
              <a:gd name="connsiteX335" fmla="*/ 2291374 w 2381671"/>
              <a:gd name="connsiteY335" fmla="*/ 56864 h 112205"/>
              <a:gd name="connsiteX336" fmla="*/ 2288231 w 2381671"/>
              <a:gd name="connsiteY336" fmla="*/ 65532 h 112205"/>
              <a:gd name="connsiteX337" fmla="*/ 2256418 w 2381671"/>
              <a:gd name="connsiteY337" fmla="*/ 58103 h 112205"/>
              <a:gd name="connsiteX338" fmla="*/ 2261370 w 2381671"/>
              <a:gd name="connsiteY338" fmla="*/ 62294 h 112205"/>
              <a:gd name="connsiteX339" fmla="*/ 2223556 w 2381671"/>
              <a:gd name="connsiteY339" fmla="*/ 57150 h 112205"/>
              <a:gd name="connsiteX340" fmla="*/ 2244035 w 2381671"/>
              <a:gd name="connsiteY340" fmla="*/ 56483 h 112205"/>
              <a:gd name="connsiteX341" fmla="*/ 2202125 w 2381671"/>
              <a:gd name="connsiteY341" fmla="*/ 53435 h 112205"/>
              <a:gd name="connsiteX342" fmla="*/ 2202506 w 2381671"/>
              <a:gd name="connsiteY342" fmla="*/ 66866 h 112205"/>
              <a:gd name="connsiteX343" fmla="*/ 2151071 w 2381671"/>
              <a:gd name="connsiteY343" fmla="*/ 50959 h 112205"/>
              <a:gd name="connsiteX344" fmla="*/ 2156595 w 2381671"/>
              <a:gd name="connsiteY344" fmla="*/ 48197 h 112205"/>
              <a:gd name="connsiteX345" fmla="*/ 2123734 w 2381671"/>
              <a:gd name="connsiteY345" fmla="*/ 44577 h 112205"/>
              <a:gd name="connsiteX346" fmla="*/ 2140974 w 2381671"/>
              <a:gd name="connsiteY346" fmla="*/ 52578 h 112205"/>
              <a:gd name="connsiteX347" fmla="*/ 2111447 w 2381671"/>
              <a:gd name="connsiteY347" fmla="*/ 48387 h 112205"/>
              <a:gd name="connsiteX348" fmla="*/ 2162692 w 2381671"/>
              <a:gd name="connsiteY348" fmla="*/ 58865 h 112205"/>
              <a:gd name="connsiteX349" fmla="*/ 2163073 w 2381671"/>
              <a:gd name="connsiteY349" fmla="*/ 66961 h 112205"/>
              <a:gd name="connsiteX350" fmla="*/ 2085753 w 2381671"/>
              <a:gd name="connsiteY350" fmla="*/ 57078 h 112205"/>
              <a:gd name="connsiteX351" fmla="*/ 2031024 w 2381671"/>
              <a:gd name="connsiteY351" fmla="*/ 55841 h 112205"/>
              <a:gd name="connsiteX352" fmla="*/ 2043426 w 2381671"/>
              <a:gd name="connsiteY352" fmla="*/ 56626 h 112205"/>
              <a:gd name="connsiteX353" fmla="*/ 2056869 w 2381671"/>
              <a:gd name="connsiteY353" fmla="*/ 61055 h 112205"/>
              <a:gd name="connsiteX354" fmla="*/ 2046010 w 2381671"/>
              <a:gd name="connsiteY354" fmla="*/ 65151 h 112205"/>
              <a:gd name="connsiteX355" fmla="*/ 2046010 w 2381671"/>
              <a:gd name="connsiteY355" fmla="*/ 65246 h 112205"/>
              <a:gd name="connsiteX356" fmla="*/ 2027903 w 2381671"/>
              <a:gd name="connsiteY356" fmla="*/ 55770 h 112205"/>
              <a:gd name="connsiteX357" fmla="*/ 2008863 w 2381671"/>
              <a:gd name="connsiteY357" fmla="*/ 55340 h 112205"/>
              <a:gd name="connsiteX358" fmla="*/ 2003624 w 2381671"/>
              <a:gd name="connsiteY358" fmla="*/ 66104 h 112205"/>
              <a:gd name="connsiteX359" fmla="*/ 1970667 w 2381671"/>
              <a:gd name="connsiteY359" fmla="*/ 62484 h 112205"/>
              <a:gd name="connsiteX360" fmla="*/ 1987051 w 2381671"/>
              <a:gd name="connsiteY360" fmla="*/ 74200 h 112205"/>
              <a:gd name="connsiteX361" fmla="*/ 1891610 w 2381671"/>
              <a:gd name="connsiteY361" fmla="*/ 60198 h 112205"/>
              <a:gd name="connsiteX362" fmla="*/ 1903135 w 2381671"/>
              <a:gd name="connsiteY362" fmla="*/ 65532 h 112205"/>
              <a:gd name="connsiteX363" fmla="*/ 1836079 w 2381671"/>
              <a:gd name="connsiteY363" fmla="*/ 56769 h 112205"/>
              <a:gd name="connsiteX364" fmla="*/ 1870845 w 2381671"/>
              <a:gd name="connsiteY364" fmla="*/ 70866 h 112205"/>
              <a:gd name="connsiteX365" fmla="*/ 1858082 w 2381671"/>
              <a:gd name="connsiteY365" fmla="*/ 73914 h 112205"/>
              <a:gd name="connsiteX366" fmla="*/ 1866178 w 2381671"/>
              <a:gd name="connsiteY366" fmla="*/ 79820 h 112205"/>
              <a:gd name="connsiteX367" fmla="*/ 1830364 w 2381671"/>
              <a:gd name="connsiteY367" fmla="*/ 59531 h 112205"/>
              <a:gd name="connsiteX368" fmla="*/ 1813695 w 2381671"/>
              <a:gd name="connsiteY368" fmla="*/ 67723 h 112205"/>
              <a:gd name="connsiteX369" fmla="*/ 1735400 w 2381671"/>
              <a:gd name="connsiteY369" fmla="*/ 56293 h 112205"/>
              <a:gd name="connsiteX370" fmla="*/ 1716350 w 2381671"/>
              <a:gd name="connsiteY370" fmla="*/ 63913 h 112205"/>
              <a:gd name="connsiteX371" fmla="*/ 1769023 w 2381671"/>
              <a:gd name="connsiteY371" fmla="*/ 81439 h 112205"/>
              <a:gd name="connsiteX372" fmla="*/ 1755212 w 2381671"/>
              <a:gd name="connsiteY372" fmla="*/ 72866 h 112205"/>
              <a:gd name="connsiteX373" fmla="*/ 1800456 w 2381671"/>
              <a:gd name="connsiteY373" fmla="*/ 75343 h 112205"/>
              <a:gd name="connsiteX374" fmla="*/ 1767690 w 2381671"/>
              <a:gd name="connsiteY374" fmla="*/ 74486 h 112205"/>
              <a:gd name="connsiteX375" fmla="*/ 1787121 w 2381671"/>
              <a:gd name="connsiteY375" fmla="*/ 80296 h 112205"/>
              <a:gd name="connsiteX376" fmla="*/ 1746544 w 2381671"/>
              <a:gd name="connsiteY376" fmla="*/ 84296 h 112205"/>
              <a:gd name="connsiteX377" fmla="*/ 1748735 w 2381671"/>
              <a:gd name="connsiteY377" fmla="*/ 84773 h 112205"/>
              <a:gd name="connsiteX378" fmla="*/ 1700157 w 2381671"/>
              <a:gd name="connsiteY378" fmla="*/ 80200 h 112205"/>
              <a:gd name="connsiteX379" fmla="*/ 1721303 w 2381671"/>
              <a:gd name="connsiteY379" fmla="*/ 70390 h 112205"/>
              <a:gd name="connsiteX380" fmla="*/ 1579952 w 2381671"/>
              <a:gd name="connsiteY380" fmla="*/ 68485 h 112205"/>
              <a:gd name="connsiteX381" fmla="*/ 1605098 w 2381671"/>
              <a:gd name="connsiteY381" fmla="*/ 76962 h 112205"/>
              <a:gd name="connsiteX382" fmla="*/ 1563474 w 2381671"/>
              <a:gd name="connsiteY382" fmla="*/ 82010 h 112205"/>
              <a:gd name="connsiteX383" fmla="*/ 1582809 w 2381671"/>
              <a:gd name="connsiteY383" fmla="*/ 87821 h 112205"/>
              <a:gd name="connsiteX384" fmla="*/ 1583857 w 2381671"/>
              <a:gd name="connsiteY384" fmla="*/ 86773 h 112205"/>
              <a:gd name="connsiteX385" fmla="*/ 1588620 w 2381671"/>
              <a:gd name="connsiteY385" fmla="*/ 90488 h 112205"/>
              <a:gd name="connsiteX386" fmla="*/ 1537756 w 2381671"/>
              <a:gd name="connsiteY386" fmla="*/ 77534 h 112205"/>
              <a:gd name="connsiteX387" fmla="*/ 1528517 w 2381671"/>
              <a:gd name="connsiteY387" fmla="*/ 86011 h 112205"/>
              <a:gd name="connsiteX388" fmla="*/ 1529374 w 2381671"/>
              <a:gd name="connsiteY388" fmla="*/ 76867 h 112205"/>
              <a:gd name="connsiteX389" fmla="*/ 1502133 w 2381671"/>
              <a:gd name="connsiteY389" fmla="*/ 75914 h 112205"/>
              <a:gd name="connsiteX390" fmla="*/ 1519468 w 2381671"/>
              <a:gd name="connsiteY390" fmla="*/ 86582 h 112205"/>
              <a:gd name="connsiteX391" fmla="*/ 1475177 w 2381671"/>
              <a:gd name="connsiteY391" fmla="*/ 77629 h 112205"/>
              <a:gd name="connsiteX392" fmla="*/ 1476320 w 2381671"/>
              <a:gd name="connsiteY392" fmla="*/ 79248 h 112205"/>
              <a:gd name="connsiteX393" fmla="*/ 1461461 w 2381671"/>
              <a:gd name="connsiteY393" fmla="*/ 77153 h 112205"/>
              <a:gd name="connsiteX394" fmla="*/ 1474034 w 2381671"/>
              <a:gd name="connsiteY394" fmla="*/ 81439 h 112205"/>
              <a:gd name="connsiteX395" fmla="*/ 1428010 w 2381671"/>
              <a:gd name="connsiteY395" fmla="*/ 75853 h 112205"/>
              <a:gd name="connsiteX396" fmla="*/ 1413695 w 2381671"/>
              <a:gd name="connsiteY396" fmla="*/ 80316 h 112205"/>
              <a:gd name="connsiteX397" fmla="*/ 1419455 w 2381671"/>
              <a:gd name="connsiteY397" fmla="*/ 82010 h 112205"/>
              <a:gd name="connsiteX398" fmla="*/ 1412615 w 2381671"/>
              <a:gd name="connsiteY398" fmla="*/ 80396 h 112205"/>
              <a:gd name="connsiteX399" fmla="*/ 1412849 w 2381671"/>
              <a:gd name="connsiteY399" fmla="*/ 80209 h 112205"/>
              <a:gd name="connsiteX400" fmla="*/ 1400501 w 2381671"/>
              <a:gd name="connsiteY400" fmla="*/ 76486 h 112205"/>
              <a:gd name="connsiteX401" fmla="*/ 1399453 w 2381671"/>
              <a:gd name="connsiteY401" fmla="*/ 80296 h 112205"/>
              <a:gd name="connsiteX402" fmla="*/ 1386880 w 2381671"/>
              <a:gd name="connsiteY402" fmla="*/ 76010 h 112205"/>
              <a:gd name="connsiteX403" fmla="*/ 1372402 w 2381671"/>
              <a:gd name="connsiteY403" fmla="*/ 87344 h 112205"/>
              <a:gd name="connsiteX404" fmla="*/ 1373545 w 2381671"/>
              <a:gd name="connsiteY404" fmla="*/ 87344 h 112205"/>
              <a:gd name="connsiteX405" fmla="*/ 1365830 w 2381671"/>
              <a:gd name="connsiteY405" fmla="*/ 93917 h 112205"/>
              <a:gd name="connsiteX406" fmla="*/ 1340874 w 2381671"/>
              <a:gd name="connsiteY406" fmla="*/ 88106 h 112205"/>
              <a:gd name="connsiteX407" fmla="*/ 1340874 w 2381671"/>
              <a:gd name="connsiteY407" fmla="*/ 88297 h 112205"/>
              <a:gd name="connsiteX408" fmla="*/ 1294869 w 2381671"/>
              <a:gd name="connsiteY408" fmla="*/ 64103 h 112205"/>
              <a:gd name="connsiteX409" fmla="*/ 1286117 w 2381671"/>
              <a:gd name="connsiteY409" fmla="*/ 69723 h 112205"/>
              <a:gd name="connsiteX410" fmla="*/ 1286677 w 2381671"/>
              <a:gd name="connsiteY410" fmla="*/ 69723 h 112205"/>
              <a:gd name="connsiteX411" fmla="*/ 1286034 w 2381671"/>
              <a:gd name="connsiteY411" fmla="*/ 69777 h 112205"/>
              <a:gd name="connsiteX412" fmla="*/ 1285820 w 2381671"/>
              <a:gd name="connsiteY412" fmla="*/ 69914 h 112205"/>
              <a:gd name="connsiteX413" fmla="*/ 1260198 w 2381671"/>
              <a:gd name="connsiteY413" fmla="*/ 78867 h 112205"/>
              <a:gd name="connsiteX414" fmla="*/ 1268199 w 2381671"/>
              <a:gd name="connsiteY414" fmla="*/ 82010 h 112205"/>
              <a:gd name="connsiteX415" fmla="*/ 1255816 w 2381671"/>
              <a:gd name="connsiteY415" fmla="*/ 79820 h 112205"/>
              <a:gd name="connsiteX416" fmla="*/ 1253435 w 2381671"/>
              <a:gd name="connsiteY416" fmla="*/ 85344 h 112205"/>
              <a:gd name="connsiteX417" fmla="*/ 1234099 w 2381671"/>
              <a:gd name="connsiteY417" fmla="*/ 82201 h 112205"/>
              <a:gd name="connsiteX418" fmla="*/ 1244577 w 2381671"/>
              <a:gd name="connsiteY418" fmla="*/ 91345 h 112205"/>
              <a:gd name="connsiteX419" fmla="*/ 1220669 w 2381671"/>
              <a:gd name="connsiteY419" fmla="*/ 87154 h 112205"/>
              <a:gd name="connsiteX420" fmla="*/ 1228765 w 2381671"/>
              <a:gd name="connsiteY420" fmla="*/ 93059 h 112205"/>
              <a:gd name="connsiteX421" fmla="*/ 1202667 w 2381671"/>
              <a:gd name="connsiteY421" fmla="*/ 85630 h 112205"/>
              <a:gd name="connsiteX422" fmla="*/ 1225051 w 2381671"/>
              <a:gd name="connsiteY422" fmla="*/ 80105 h 112205"/>
              <a:gd name="connsiteX423" fmla="*/ 1196190 w 2381671"/>
              <a:gd name="connsiteY423" fmla="*/ 61341 h 112205"/>
              <a:gd name="connsiteX424" fmla="*/ 1114560 w 2381671"/>
              <a:gd name="connsiteY424" fmla="*/ 50483 h 112205"/>
              <a:gd name="connsiteX425" fmla="*/ 1106940 w 2381671"/>
              <a:gd name="connsiteY425" fmla="*/ 63437 h 112205"/>
              <a:gd name="connsiteX426" fmla="*/ 1141230 w 2381671"/>
              <a:gd name="connsiteY426" fmla="*/ 76676 h 112205"/>
              <a:gd name="connsiteX427" fmla="*/ 1186188 w 2381671"/>
              <a:gd name="connsiteY427" fmla="*/ 68390 h 112205"/>
              <a:gd name="connsiteX428" fmla="*/ 1162566 w 2381671"/>
              <a:gd name="connsiteY428" fmla="*/ 72295 h 112205"/>
              <a:gd name="connsiteX429" fmla="*/ 1182188 w 2381671"/>
              <a:gd name="connsiteY429" fmla="*/ 86201 h 112205"/>
              <a:gd name="connsiteX430" fmla="*/ 1147124 w 2381671"/>
              <a:gd name="connsiteY430" fmla="*/ 87047 h 112205"/>
              <a:gd name="connsiteX431" fmla="*/ 1118273 w 2381671"/>
              <a:gd name="connsiteY431" fmla="*/ 89794 h 112205"/>
              <a:gd name="connsiteX432" fmla="*/ 1118846 w 2381671"/>
              <a:gd name="connsiteY432" fmla="*/ 90106 h 112205"/>
              <a:gd name="connsiteX433" fmla="*/ 1116560 w 2381671"/>
              <a:gd name="connsiteY433" fmla="*/ 89535 h 112205"/>
              <a:gd name="connsiteX434" fmla="*/ 1117182 w 2381671"/>
              <a:gd name="connsiteY434" fmla="*/ 89535 h 112205"/>
              <a:gd name="connsiteX435" fmla="*/ 1103237 w 2381671"/>
              <a:gd name="connsiteY435" fmla="*/ 84594 h 112205"/>
              <a:gd name="connsiteX436" fmla="*/ 1087700 w 2381671"/>
              <a:gd name="connsiteY436" fmla="*/ 83439 h 112205"/>
              <a:gd name="connsiteX437" fmla="*/ 1087568 w 2381671"/>
              <a:gd name="connsiteY437" fmla="*/ 83370 h 112205"/>
              <a:gd name="connsiteX438" fmla="*/ 1073520 w 2381671"/>
              <a:gd name="connsiteY438" fmla="*/ 76022 h 112205"/>
              <a:gd name="connsiteX439" fmla="*/ 1066269 w 2381671"/>
              <a:gd name="connsiteY439" fmla="*/ 64675 h 112205"/>
              <a:gd name="connsiteX440" fmla="*/ 1030169 w 2381671"/>
              <a:gd name="connsiteY440" fmla="*/ 67056 h 112205"/>
              <a:gd name="connsiteX441" fmla="*/ 1024930 w 2381671"/>
              <a:gd name="connsiteY441" fmla="*/ 80581 h 112205"/>
              <a:gd name="connsiteX442" fmla="*/ 1068174 w 2381671"/>
              <a:gd name="connsiteY442" fmla="*/ 90583 h 112205"/>
              <a:gd name="connsiteX443" fmla="*/ 1035503 w 2381671"/>
              <a:gd name="connsiteY443" fmla="*/ 95060 h 112205"/>
              <a:gd name="connsiteX444" fmla="*/ 1027407 w 2381671"/>
              <a:gd name="connsiteY444" fmla="*/ 86487 h 112205"/>
              <a:gd name="connsiteX445" fmla="*/ 1023025 w 2381671"/>
              <a:gd name="connsiteY445" fmla="*/ 93536 h 112205"/>
              <a:gd name="connsiteX446" fmla="*/ 949302 w 2381671"/>
              <a:gd name="connsiteY446" fmla="*/ 85820 h 112205"/>
              <a:gd name="connsiteX447" fmla="*/ 973305 w 2381671"/>
              <a:gd name="connsiteY447" fmla="*/ 90011 h 112205"/>
              <a:gd name="connsiteX448" fmla="*/ 978353 w 2381671"/>
              <a:gd name="connsiteY448" fmla="*/ 71152 h 112205"/>
              <a:gd name="connsiteX449" fmla="*/ 871863 w 2381671"/>
              <a:gd name="connsiteY449" fmla="*/ 62579 h 112205"/>
              <a:gd name="connsiteX450" fmla="*/ 884413 w 2381671"/>
              <a:gd name="connsiteY450" fmla="*/ 67795 h 112205"/>
              <a:gd name="connsiteX451" fmla="*/ 887668 w 2381671"/>
              <a:gd name="connsiteY451" fmla="*/ 70079 h 112205"/>
              <a:gd name="connsiteX452" fmla="*/ 877388 w 2381671"/>
              <a:gd name="connsiteY452" fmla="*/ 67723 h 112205"/>
              <a:gd name="connsiteX453" fmla="*/ 876340 w 2381671"/>
              <a:gd name="connsiteY453" fmla="*/ 68771 h 112205"/>
              <a:gd name="connsiteX454" fmla="*/ 889961 w 2381671"/>
              <a:gd name="connsiteY454" fmla="*/ 71914 h 112205"/>
              <a:gd name="connsiteX455" fmla="*/ 890100 w 2381671"/>
              <a:gd name="connsiteY455" fmla="*/ 71786 h 112205"/>
              <a:gd name="connsiteX456" fmla="*/ 893676 w 2381671"/>
              <a:gd name="connsiteY456" fmla="*/ 74295 h 112205"/>
              <a:gd name="connsiteX457" fmla="*/ 813951 w 2381671"/>
              <a:gd name="connsiteY457" fmla="*/ 55817 h 112205"/>
              <a:gd name="connsiteX458" fmla="*/ 818904 w 2381671"/>
              <a:gd name="connsiteY458" fmla="*/ 64961 h 112205"/>
              <a:gd name="connsiteX459" fmla="*/ 784995 w 2381671"/>
              <a:gd name="connsiteY459" fmla="*/ 65151 h 112205"/>
              <a:gd name="connsiteX460" fmla="*/ 783662 w 2381671"/>
              <a:gd name="connsiteY460" fmla="*/ 60865 h 112205"/>
              <a:gd name="connsiteX461" fmla="*/ 768231 w 2381671"/>
              <a:gd name="connsiteY461" fmla="*/ 70676 h 112205"/>
              <a:gd name="connsiteX462" fmla="*/ 724131 w 2381671"/>
              <a:gd name="connsiteY462" fmla="*/ 72485 h 112205"/>
              <a:gd name="connsiteX463" fmla="*/ 726512 w 2381671"/>
              <a:gd name="connsiteY463" fmla="*/ 75724 h 112205"/>
              <a:gd name="connsiteX464" fmla="*/ 642025 w 2381671"/>
              <a:gd name="connsiteY464" fmla="*/ 84296 h 112205"/>
              <a:gd name="connsiteX465" fmla="*/ 662028 w 2381671"/>
              <a:gd name="connsiteY465" fmla="*/ 75533 h 112205"/>
              <a:gd name="connsiteX466" fmla="*/ 629187 w 2381671"/>
              <a:gd name="connsiteY466" fmla="*/ 73142 h 112205"/>
              <a:gd name="connsiteX467" fmla="*/ 630024 w 2381671"/>
              <a:gd name="connsiteY467" fmla="*/ 62865 h 112205"/>
              <a:gd name="connsiteX468" fmla="*/ 595924 w 2381671"/>
              <a:gd name="connsiteY468" fmla="*/ 57626 h 112205"/>
              <a:gd name="connsiteX469" fmla="*/ 603258 w 2381671"/>
              <a:gd name="connsiteY469" fmla="*/ 75343 h 112205"/>
              <a:gd name="connsiteX470" fmla="*/ 548775 w 2381671"/>
              <a:gd name="connsiteY470" fmla="*/ 65437 h 112205"/>
              <a:gd name="connsiteX471" fmla="*/ 482577 w 2381671"/>
              <a:gd name="connsiteY471" fmla="*/ 83534 h 112205"/>
              <a:gd name="connsiteX472" fmla="*/ 470004 w 2381671"/>
              <a:gd name="connsiteY472" fmla="*/ 79248 h 112205"/>
              <a:gd name="connsiteX473" fmla="*/ 474576 w 2381671"/>
              <a:gd name="connsiteY473" fmla="*/ 82963 h 112205"/>
              <a:gd name="connsiteX474" fmla="*/ 436952 w 2381671"/>
              <a:gd name="connsiteY474" fmla="*/ 72962 h 112205"/>
              <a:gd name="connsiteX475" fmla="*/ 444000 w 2381671"/>
              <a:gd name="connsiteY475" fmla="*/ 79915 h 112205"/>
              <a:gd name="connsiteX476" fmla="*/ 363514 w 2381671"/>
              <a:gd name="connsiteY476" fmla="*/ 70676 h 112205"/>
              <a:gd name="connsiteX477" fmla="*/ 369134 w 2381671"/>
              <a:gd name="connsiteY477" fmla="*/ 73343 h 112205"/>
              <a:gd name="connsiteX478" fmla="*/ 354465 w 2381671"/>
              <a:gd name="connsiteY478" fmla="*/ 71247 h 112205"/>
              <a:gd name="connsiteX479" fmla="*/ 365705 w 2381671"/>
              <a:gd name="connsiteY479" fmla="*/ 65818 h 112205"/>
              <a:gd name="connsiteX480" fmla="*/ 295696 w 2381671"/>
              <a:gd name="connsiteY480" fmla="*/ 68294 h 112205"/>
              <a:gd name="connsiteX481" fmla="*/ 307126 w 2381671"/>
              <a:gd name="connsiteY481" fmla="*/ 76295 h 112205"/>
              <a:gd name="connsiteX482" fmla="*/ 271884 w 2381671"/>
              <a:gd name="connsiteY482" fmla="*/ 66770 h 112205"/>
              <a:gd name="connsiteX483" fmla="*/ 286743 w 2381671"/>
              <a:gd name="connsiteY483" fmla="*/ 79153 h 112205"/>
              <a:gd name="connsiteX484" fmla="*/ 259787 w 2381671"/>
              <a:gd name="connsiteY484" fmla="*/ 78677 h 112205"/>
              <a:gd name="connsiteX485" fmla="*/ 254453 w 2381671"/>
              <a:gd name="connsiteY485" fmla="*/ 83820 h 112205"/>
              <a:gd name="connsiteX486" fmla="*/ 223687 w 2381671"/>
              <a:gd name="connsiteY486" fmla="*/ 83820 h 112205"/>
              <a:gd name="connsiteX487" fmla="*/ 225973 w 2381671"/>
              <a:gd name="connsiteY487" fmla="*/ 87059 h 112205"/>
              <a:gd name="connsiteX488" fmla="*/ 177396 w 2381671"/>
              <a:gd name="connsiteY488" fmla="*/ 85154 h 112205"/>
              <a:gd name="connsiteX489" fmla="*/ 180825 w 2381671"/>
              <a:gd name="connsiteY489" fmla="*/ 90011 h 112205"/>
              <a:gd name="connsiteX490" fmla="*/ 142439 w 2381671"/>
              <a:gd name="connsiteY490" fmla="*/ 89154 h 112205"/>
              <a:gd name="connsiteX491" fmla="*/ 150440 w 2381671"/>
              <a:gd name="connsiteY491" fmla="*/ 95060 h 112205"/>
              <a:gd name="connsiteX492" fmla="*/ 103958 w 2381671"/>
              <a:gd name="connsiteY492" fmla="*/ 90964 h 112205"/>
              <a:gd name="connsiteX493" fmla="*/ 95195 w 2381671"/>
              <a:gd name="connsiteY493" fmla="*/ 102299 h 112205"/>
              <a:gd name="connsiteX494" fmla="*/ 69192 w 2381671"/>
              <a:gd name="connsiteY494" fmla="*/ 100298 h 112205"/>
              <a:gd name="connsiteX495" fmla="*/ 77097 w 2381671"/>
              <a:gd name="connsiteY495" fmla="*/ 103442 h 112205"/>
              <a:gd name="connsiteX496" fmla="*/ 77097 w 2381671"/>
              <a:gd name="connsiteY496" fmla="*/ 100775 h 112205"/>
              <a:gd name="connsiteX497" fmla="*/ 83955 w 2381671"/>
              <a:gd name="connsiteY497" fmla="*/ 105061 h 112205"/>
              <a:gd name="connsiteX498" fmla="*/ 54618 w 2381671"/>
              <a:gd name="connsiteY498" fmla="*/ 103632 h 112205"/>
              <a:gd name="connsiteX499" fmla="*/ 62619 w 2381671"/>
              <a:gd name="connsiteY499" fmla="*/ 112205 h 112205"/>
              <a:gd name="connsiteX500" fmla="*/ 135 w 2381671"/>
              <a:gd name="connsiteY500" fmla="*/ 101727 h 112205"/>
              <a:gd name="connsiteX501" fmla="*/ 1088 w 2381671"/>
              <a:gd name="connsiteY501" fmla="*/ 89821 h 112205"/>
              <a:gd name="connsiteX502" fmla="*/ 22424 w 2381671"/>
              <a:gd name="connsiteY502" fmla="*/ 88106 h 112205"/>
              <a:gd name="connsiteX503" fmla="*/ 1945 w 2381671"/>
              <a:gd name="connsiteY503" fmla="*/ 78010 h 112205"/>
              <a:gd name="connsiteX504" fmla="*/ 16614 w 2381671"/>
              <a:gd name="connsiteY504" fmla="*/ 77343 h 112205"/>
              <a:gd name="connsiteX505" fmla="*/ 15661 w 2381671"/>
              <a:gd name="connsiteY505" fmla="*/ 75343 h 112205"/>
              <a:gd name="connsiteX506" fmla="*/ 26710 w 2381671"/>
              <a:gd name="connsiteY506" fmla="*/ 75724 h 112205"/>
              <a:gd name="connsiteX507" fmla="*/ 25186 w 2381671"/>
              <a:gd name="connsiteY507" fmla="*/ 55245 h 112205"/>
              <a:gd name="connsiteX508" fmla="*/ 46808 w 2381671"/>
              <a:gd name="connsiteY508" fmla="*/ 64294 h 112205"/>
              <a:gd name="connsiteX509" fmla="*/ 63667 w 2381671"/>
              <a:gd name="connsiteY509" fmla="*/ 58769 h 112205"/>
              <a:gd name="connsiteX510" fmla="*/ 41950 w 2381671"/>
              <a:gd name="connsiteY510" fmla="*/ 52388 h 112205"/>
              <a:gd name="connsiteX511" fmla="*/ 63096 w 2381671"/>
              <a:gd name="connsiteY511" fmla="*/ 39910 h 112205"/>
              <a:gd name="connsiteX512" fmla="*/ 122627 w 2381671"/>
              <a:gd name="connsiteY512" fmla="*/ 22860 h 112205"/>
              <a:gd name="connsiteX513" fmla="*/ 129580 w 2381671"/>
              <a:gd name="connsiteY513" fmla="*/ 35243 h 112205"/>
              <a:gd name="connsiteX514" fmla="*/ 147582 w 2381671"/>
              <a:gd name="connsiteY514" fmla="*/ 28670 h 112205"/>
              <a:gd name="connsiteX515" fmla="*/ 154631 w 2381671"/>
              <a:gd name="connsiteY515" fmla="*/ 38291 h 112205"/>
              <a:gd name="connsiteX516" fmla="*/ 165775 w 2381671"/>
              <a:gd name="connsiteY516" fmla="*/ 32861 h 112205"/>
              <a:gd name="connsiteX517" fmla="*/ 157679 w 2381671"/>
              <a:gd name="connsiteY517" fmla="*/ 21622 h 112205"/>
              <a:gd name="connsiteX518" fmla="*/ 183682 w 2381671"/>
              <a:gd name="connsiteY518" fmla="*/ 23622 h 112205"/>
              <a:gd name="connsiteX519" fmla="*/ 176634 w 2381671"/>
              <a:gd name="connsiteY519" fmla="*/ 19336 h 112205"/>
              <a:gd name="connsiteX520" fmla="*/ 273693 w 2381671"/>
              <a:gd name="connsiteY520" fmla="*/ 15050 h 112205"/>
              <a:gd name="connsiteX521" fmla="*/ 270169 w 2381671"/>
              <a:gd name="connsiteY521" fmla="*/ 10192 h 112205"/>
              <a:gd name="connsiteX522" fmla="*/ 282647 w 2381671"/>
              <a:gd name="connsiteY522" fmla="*/ 11716 h 112205"/>
              <a:gd name="connsiteX523" fmla="*/ 280266 w 2381671"/>
              <a:gd name="connsiteY523" fmla="*/ 8477 h 112205"/>
              <a:gd name="connsiteX524" fmla="*/ 353894 w 2381671"/>
              <a:gd name="connsiteY524" fmla="*/ 13430 h 112205"/>
              <a:gd name="connsiteX525" fmla="*/ 340178 w 2381671"/>
              <a:gd name="connsiteY525" fmla="*/ 7620 h 112205"/>
              <a:gd name="connsiteX526" fmla="*/ 364086 w 2381671"/>
              <a:gd name="connsiteY526" fmla="*/ 14478 h 112205"/>
              <a:gd name="connsiteX527" fmla="*/ 361514 w 2381671"/>
              <a:gd name="connsiteY527" fmla="*/ 5810 h 112205"/>
              <a:gd name="connsiteX528" fmla="*/ 420378 w 2381671"/>
              <a:gd name="connsiteY528" fmla="*/ 11430 h 112205"/>
              <a:gd name="connsiteX529" fmla="*/ 420378 w 2381671"/>
              <a:gd name="connsiteY529" fmla="*/ 6001 h 112205"/>
              <a:gd name="connsiteX530" fmla="*/ 433999 w 2381671"/>
              <a:gd name="connsiteY530" fmla="*/ 9144 h 112205"/>
              <a:gd name="connsiteX531" fmla="*/ 429427 w 2381671"/>
              <a:gd name="connsiteY531" fmla="*/ 5429 h 112205"/>
              <a:gd name="connsiteX532" fmla="*/ 451299 w 2381671"/>
              <a:gd name="connsiteY532" fmla="*/ 9823 h 112205"/>
              <a:gd name="connsiteX533" fmla="*/ 474470 w 2381671"/>
              <a:gd name="connsiteY533" fmla="*/ 10566 h 112205"/>
              <a:gd name="connsiteX534" fmla="*/ 475052 w 2381671"/>
              <a:gd name="connsiteY534" fmla="*/ 10763 h 112205"/>
              <a:gd name="connsiteX535" fmla="*/ 474671 w 2381671"/>
              <a:gd name="connsiteY535" fmla="*/ 10573 h 112205"/>
              <a:gd name="connsiteX536" fmla="*/ 474470 w 2381671"/>
              <a:gd name="connsiteY536" fmla="*/ 10566 h 112205"/>
              <a:gd name="connsiteX537" fmla="*/ 465146 w 2381671"/>
              <a:gd name="connsiteY537" fmla="*/ 7418 h 112205"/>
              <a:gd name="connsiteX538" fmla="*/ 463527 w 2381671"/>
              <a:gd name="connsiteY538" fmla="*/ 0 h 112205"/>
            </a:gdLst>
            <a:ahLst/>
            <a:cxnLst/>
            <a:rect l="l" t="t" r="r" b="b"/>
            <a:pathLst>
              <a:path w="2381671" h="112205">
                <a:moveTo>
                  <a:pt x="1554138" y="90488"/>
                </a:moveTo>
                <a:lnTo>
                  <a:pt x="1562140" y="93726"/>
                </a:lnTo>
                <a:lnTo>
                  <a:pt x="1537184" y="90583"/>
                </a:lnTo>
                <a:close/>
                <a:moveTo>
                  <a:pt x="1733685" y="87916"/>
                </a:moveTo>
                <a:cubicBezTo>
                  <a:pt x="1735971" y="88488"/>
                  <a:pt x="1741591" y="88392"/>
                  <a:pt x="1741782" y="91059"/>
                </a:cubicBezTo>
                <a:lnTo>
                  <a:pt x="1724827" y="91059"/>
                </a:lnTo>
                <a:cubicBezTo>
                  <a:pt x="1717969" y="89535"/>
                  <a:pt x="1730351" y="88392"/>
                  <a:pt x="1733685" y="87916"/>
                </a:cubicBezTo>
                <a:close/>
                <a:moveTo>
                  <a:pt x="1472510" y="84963"/>
                </a:moveTo>
                <a:lnTo>
                  <a:pt x="1491751" y="85439"/>
                </a:lnTo>
                <a:lnTo>
                  <a:pt x="1489560" y="87630"/>
                </a:lnTo>
                <a:close/>
                <a:moveTo>
                  <a:pt x="1605860" y="83725"/>
                </a:moveTo>
                <a:lnTo>
                  <a:pt x="1615195" y="93917"/>
                </a:lnTo>
                <a:cubicBezTo>
                  <a:pt x="1603765" y="91250"/>
                  <a:pt x="1603669" y="83153"/>
                  <a:pt x="1605860" y="83725"/>
                </a:cubicBezTo>
                <a:close/>
                <a:moveTo>
                  <a:pt x="1412597" y="80391"/>
                </a:moveTo>
                <a:lnTo>
                  <a:pt x="1412615" y="80396"/>
                </a:lnTo>
                <a:lnTo>
                  <a:pt x="1412502" y="80486"/>
                </a:lnTo>
                <a:close/>
                <a:moveTo>
                  <a:pt x="632786" y="79534"/>
                </a:moveTo>
                <a:lnTo>
                  <a:pt x="628309" y="83915"/>
                </a:lnTo>
                <a:lnTo>
                  <a:pt x="628634" y="79917"/>
                </a:lnTo>
                <a:close/>
                <a:moveTo>
                  <a:pt x="319318" y="74962"/>
                </a:moveTo>
                <a:lnTo>
                  <a:pt x="345321" y="76962"/>
                </a:lnTo>
                <a:cubicBezTo>
                  <a:pt x="325128" y="80296"/>
                  <a:pt x="339701" y="76962"/>
                  <a:pt x="319318" y="74962"/>
                </a:cubicBezTo>
                <a:close/>
                <a:moveTo>
                  <a:pt x="1671106" y="74771"/>
                </a:moveTo>
                <a:lnTo>
                  <a:pt x="1671106" y="74866"/>
                </a:lnTo>
                <a:lnTo>
                  <a:pt x="1670960" y="74817"/>
                </a:lnTo>
                <a:close/>
                <a:moveTo>
                  <a:pt x="1876560" y="73057"/>
                </a:moveTo>
                <a:cubicBezTo>
                  <a:pt x="1883894" y="75819"/>
                  <a:pt x="1890943" y="78296"/>
                  <a:pt x="1896277" y="80010"/>
                </a:cubicBezTo>
                <a:cubicBezTo>
                  <a:pt x="1881894" y="82868"/>
                  <a:pt x="1880656" y="76676"/>
                  <a:pt x="1876560" y="73057"/>
                </a:cubicBezTo>
                <a:close/>
                <a:moveTo>
                  <a:pt x="628023" y="73057"/>
                </a:moveTo>
                <a:lnTo>
                  <a:pt x="629187" y="73142"/>
                </a:lnTo>
                <a:lnTo>
                  <a:pt x="628634" y="79917"/>
                </a:lnTo>
                <a:lnTo>
                  <a:pt x="620403" y="80677"/>
                </a:lnTo>
                <a:cubicBezTo>
                  <a:pt x="611259" y="75914"/>
                  <a:pt x="625928" y="75248"/>
                  <a:pt x="628023" y="73057"/>
                </a:cubicBezTo>
                <a:close/>
                <a:moveTo>
                  <a:pt x="2254060" y="72426"/>
                </a:moveTo>
                <a:cubicBezTo>
                  <a:pt x="2255893" y="71676"/>
                  <a:pt x="2257608" y="71390"/>
                  <a:pt x="2259942" y="73247"/>
                </a:cubicBezTo>
                <a:cubicBezTo>
                  <a:pt x="2266990" y="80200"/>
                  <a:pt x="2253179" y="74390"/>
                  <a:pt x="2247464" y="74390"/>
                </a:cubicBezTo>
                <a:cubicBezTo>
                  <a:pt x="2250274" y="74390"/>
                  <a:pt x="2252226" y="73176"/>
                  <a:pt x="2254060" y="72426"/>
                </a:cubicBezTo>
                <a:close/>
                <a:moveTo>
                  <a:pt x="131390" y="71628"/>
                </a:moveTo>
                <a:lnTo>
                  <a:pt x="130437" y="80772"/>
                </a:lnTo>
                <a:lnTo>
                  <a:pt x="130533" y="80772"/>
                </a:lnTo>
                <a:lnTo>
                  <a:pt x="139486" y="80200"/>
                </a:lnTo>
                <a:close/>
                <a:moveTo>
                  <a:pt x="1658533" y="70580"/>
                </a:moveTo>
                <a:lnTo>
                  <a:pt x="1670960" y="74817"/>
                </a:lnTo>
                <a:lnTo>
                  <a:pt x="1661938" y="77641"/>
                </a:lnTo>
                <a:cubicBezTo>
                  <a:pt x="1661152" y="79129"/>
                  <a:pt x="1661200" y="80486"/>
                  <a:pt x="1657771" y="79724"/>
                </a:cubicBezTo>
                <a:close/>
                <a:moveTo>
                  <a:pt x="887668" y="70079"/>
                </a:moveTo>
                <a:lnTo>
                  <a:pt x="891104" y="70866"/>
                </a:lnTo>
                <a:lnTo>
                  <a:pt x="890100" y="71786"/>
                </a:lnTo>
                <a:close/>
                <a:moveTo>
                  <a:pt x="845955" y="68294"/>
                </a:moveTo>
                <a:cubicBezTo>
                  <a:pt x="840526" y="79152"/>
                  <a:pt x="824238" y="64674"/>
                  <a:pt x="813380" y="75533"/>
                </a:cubicBezTo>
                <a:cubicBezTo>
                  <a:pt x="810808" y="66961"/>
                  <a:pt x="838049" y="70580"/>
                  <a:pt x="845955" y="68294"/>
                </a:cubicBezTo>
                <a:close/>
                <a:moveTo>
                  <a:pt x="1015310" y="67532"/>
                </a:moveTo>
                <a:lnTo>
                  <a:pt x="1002927" y="68675"/>
                </a:lnTo>
                <a:lnTo>
                  <a:pt x="1009881" y="72962"/>
                </a:lnTo>
                <a:close/>
                <a:moveTo>
                  <a:pt x="169776" y="67151"/>
                </a:moveTo>
                <a:cubicBezTo>
                  <a:pt x="163013" y="65532"/>
                  <a:pt x="157393" y="68294"/>
                  <a:pt x="153964" y="68866"/>
                </a:cubicBezTo>
                <a:cubicBezTo>
                  <a:pt x="158631" y="69914"/>
                  <a:pt x="164061" y="67247"/>
                  <a:pt x="165299" y="71533"/>
                </a:cubicBezTo>
                <a:lnTo>
                  <a:pt x="144957" y="70868"/>
                </a:lnTo>
                <a:lnTo>
                  <a:pt x="144915" y="70771"/>
                </a:lnTo>
                <a:lnTo>
                  <a:pt x="144915" y="70866"/>
                </a:lnTo>
                <a:lnTo>
                  <a:pt x="144957" y="70868"/>
                </a:lnTo>
                <a:lnTo>
                  <a:pt x="148856" y="79820"/>
                </a:lnTo>
                <a:cubicBezTo>
                  <a:pt x="151464" y="82153"/>
                  <a:pt x="156393" y="83201"/>
                  <a:pt x="166728" y="81153"/>
                </a:cubicBezTo>
                <a:cubicBezTo>
                  <a:pt x="167680" y="74676"/>
                  <a:pt x="161965" y="74676"/>
                  <a:pt x="169776" y="67151"/>
                </a:cubicBezTo>
                <a:close/>
                <a:moveTo>
                  <a:pt x="2096262" y="63449"/>
                </a:moveTo>
                <a:lnTo>
                  <a:pt x="2108613" y="65949"/>
                </a:lnTo>
                <a:cubicBezTo>
                  <a:pt x="2112851" y="65914"/>
                  <a:pt x="2116209" y="65342"/>
                  <a:pt x="2116209" y="65342"/>
                </a:cubicBezTo>
                <a:cubicBezTo>
                  <a:pt x="2086967" y="69247"/>
                  <a:pt x="2122114" y="73438"/>
                  <a:pt x="2124591" y="76581"/>
                </a:cubicBezTo>
                <a:close/>
                <a:moveTo>
                  <a:pt x="2095825" y="63246"/>
                </a:moveTo>
                <a:lnTo>
                  <a:pt x="2096262" y="63449"/>
                </a:lnTo>
                <a:lnTo>
                  <a:pt x="2095730" y="63341"/>
                </a:lnTo>
                <a:close/>
                <a:moveTo>
                  <a:pt x="591257" y="61722"/>
                </a:moveTo>
                <a:cubicBezTo>
                  <a:pt x="588018" y="64961"/>
                  <a:pt x="574493" y="64484"/>
                  <a:pt x="562015" y="65627"/>
                </a:cubicBezTo>
                <a:cubicBezTo>
                  <a:pt x="567825" y="73724"/>
                  <a:pt x="592590" y="66008"/>
                  <a:pt x="591257" y="61722"/>
                </a:cubicBezTo>
                <a:close/>
                <a:moveTo>
                  <a:pt x="1549758" y="61532"/>
                </a:moveTo>
                <a:lnTo>
                  <a:pt x="1558902" y="66294"/>
                </a:lnTo>
                <a:lnTo>
                  <a:pt x="1540709" y="62103"/>
                </a:lnTo>
                <a:lnTo>
                  <a:pt x="1540709" y="62198"/>
                </a:lnTo>
                <a:cubicBezTo>
                  <a:pt x="1543185" y="68104"/>
                  <a:pt x="1561378" y="74962"/>
                  <a:pt x="1577094" y="70580"/>
                </a:cubicBezTo>
                <a:close/>
                <a:moveTo>
                  <a:pt x="226068" y="61436"/>
                </a:moveTo>
                <a:cubicBezTo>
                  <a:pt x="225021" y="62484"/>
                  <a:pt x="222639" y="63341"/>
                  <a:pt x="219877" y="64103"/>
                </a:cubicBezTo>
                <a:lnTo>
                  <a:pt x="219576" y="64171"/>
                </a:lnTo>
                <a:lnTo>
                  <a:pt x="213591" y="62675"/>
                </a:lnTo>
                <a:lnTo>
                  <a:pt x="209784" y="66389"/>
                </a:lnTo>
                <a:lnTo>
                  <a:pt x="209781" y="66389"/>
                </a:lnTo>
                <a:lnTo>
                  <a:pt x="209782" y="66390"/>
                </a:lnTo>
                <a:lnTo>
                  <a:pt x="209685" y="66485"/>
                </a:lnTo>
                <a:cubicBezTo>
                  <a:pt x="196446" y="68866"/>
                  <a:pt x="182920" y="71247"/>
                  <a:pt x="197017" y="78867"/>
                </a:cubicBezTo>
                <a:lnTo>
                  <a:pt x="209400" y="77724"/>
                </a:lnTo>
                <a:cubicBezTo>
                  <a:pt x="203780" y="77724"/>
                  <a:pt x="204923" y="76676"/>
                  <a:pt x="203780" y="75057"/>
                </a:cubicBezTo>
                <a:cubicBezTo>
                  <a:pt x="212829" y="71723"/>
                  <a:pt x="218544" y="77057"/>
                  <a:pt x="225306" y="78677"/>
                </a:cubicBezTo>
                <a:lnTo>
                  <a:pt x="209782" y="66390"/>
                </a:lnTo>
                <a:lnTo>
                  <a:pt x="209784" y="66389"/>
                </a:lnTo>
                <a:lnTo>
                  <a:pt x="219576" y="64171"/>
                </a:lnTo>
                <a:lnTo>
                  <a:pt x="219687" y="64199"/>
                </a:lnTo>
                <a:lnTo>
                  <a:pt x="219877" y="64103"/>
                </a:lnTo>
                <a:cubicBezTo>
                  <a:pt x="222068" y="65151"/>
                  <a:pt x="224449" y="65818"/>
                  <a:pt x="227307" y="63056"/>
                </a:cubicBezTo>
                <a:close/>
                <a:moveTo>
                  <a:pt x="1530613" y="61055"/>
                </a:moveTo>
                <a:lnTo>
                  <a:pt x="1534327" y="66294"/>
                </a:lnTo>
                <a:lnTo>
                  <a:pt x="1534327" y="66389"/>
                </a:lnTo>
                <a:lnTo>
                  <a:pt x="1504609" y="64484"/>
                </a:lnTo>
                <a:lnTo>
                  <a:pt x="1535184" y="67532"/>
                </a:lnTo>
                <a:lnTo>
                  <a:pt x="1534327" y="66485"/>
                </a:lnTo>
                <a:lnTo>
                  <a:pt x="1536327" y="66485"/>
                </a:lnTo>
                <a:close/>
                <a:moveTo>
                  <a:pt x="387803" y="60103"/>
                </a:moveTo>
                <a:cubicBezTo>
                  <a:pt x="384469" y="63341"/>
                  <a:pt x="376468" y="60103"/>
                  <a:pt x="379992" y="64961"/>
                </a:cubicBezTo>
                <a:cubicBezTo>
                  <a:pt x="390089" y="63246"/>
                  <a:pt x="405138" y="73438"/>
                  <a:pt x="409329" y="63722"/>
                </a:cubicBezTo>
                <a:close/>
                <a:moveTo>
                  <a:pt x="240737" y="58103"/>
                </a:moveTo>
                <a:lnTo>
                  <a:pt x="247881" y="67723"/>
                </a:lnTo>
                <a:lnTo>
                  <a:pt x="247595" y="59627"/>
                </a:lnTo>
                <a:lnTo>
                  <a:pt x="247595" y="59722"/>
                </a:lnTo>
                <a:close/>
                <a:moveTo>
                  <a:pt x="2357263" y="57948"/>
                </a:moveTo>
                <a:cubicBezTo>
                  <a:pt x="2368836" y="57698"/>
                  <a:pt x="2379290" y="58864"/>
                  <a:pt x="2381671" y="64008"/>
                </a:cubicBezTo>
                <a:cubicBezTo>
                  <a:pt x="2366145" y="64008"/>
                  <a:pt x="2341666" y="64008"/>
                  <a:pt x="2326140" y="60388"/>
                </a:cubicBezTo>
                <a:cubicBezTo>
                  <a:pt x="2332998" y="59865"/>
                  <a:pt x="2345690" y="58198"/>
                  <a:pt x="2357263" y="57948"/>
                </a:cubicBezTo>
                <a:close/>
                <a:moveTo>
                  <a:pt x="1045599" y="57150"/>
                </a:moveTo>
                <a:lnTo>
                  <a:pt x="1063792" y="58674"/>
                </a:lnTo>
                <a:lnTo>
                  <a:pt x="1064840" y="57626"/>
                </a:lnTo>
                <a:lnTo>
                  <a:pt x="1064745" y="57626"/>
                </a:lnTo>
                <a:close/>
                <a:moveTo>
                  <a:pt x="1923614" y="53054"/>
                </a:moveTo>
                <a:lnTo>
                  <a:pt x="1920280" y="56293"/>
                </a:lnTo>
                <a:lnTo>
                  <a:pt x="1931520" y="53531"/>
                </a:lnTo>
                <a:close/>
                <a:moveTo>
                  <a:pt x="2314615" y="52483"/>
                </a:moveTo>
                <a:lnTo>
                  <a:pt x="2325950" y="52483"/>
                </a:lnTo>
                <a:lnTo>
                  <a:pt x="2324902" y="56198"/>
                </a:lnTo>
                <a:close/>
                <a:moveTo>
                  <a:pt x="120817" y="51721"/>
                </a:moveTo>
                <a:cubicBezTo>
                  <a:pt x="111768" y="55055"/>
                  <a:pt x="122055" y="58769"/>
                  <a:pt x="129961" y="59245"/>
                </a:cubicBezTo>
                <a:cubicBezTo>
                  <a:pt x="128818" y="57626"/>
                  <a:pt x="131009" y="55436"/>
                  <a:pt x="127580" y="53340"/>
                </a:cubicBezTo>
                <a:close/>
                <a:moveTo>
                  <a:pt x="997784" y="51435"/>
                </a:moveTo>
                <a:cubicBezTo>
                  <a:pt x="988926" y="62865"/>
                  <a:pt x="1019501" y="60484"/>
                  <a:pt x="1032931" y="58293"/>
                </a:cubicBezTo>
                <a:cubicBezTo>
                  <a:pt x="1027216" y="55531"/>
                  <a:pt x="1001403" y="61627"/>
                  <a:pt x="997784" y="51435"/>
                </a:cubicBezTo>
                <a:close/>
                <a:moveTo>
                  <a:pt x="526392" y="50673"/>
                </a:moveTo>
                <a:cubicBezTo>
                  <a:pt x="518581" y="55626"/>
                  <a:pt x="510675" y="52388"/>
                  <a:pt x="514200" y="59912"/>
                </a:cubicBezTo>
                <a:cubicBezTo>
                  <a:pt x="516486" y="60389"/>
                  <a:pt x="536774" y="59817"/>
                  <a:pt x="536964" y="65151"/>
                </a:cubicBezTo>
                <a:lnTo>
                  <a:pt x="542394" y="57055"/>
                </a:lnTo>
                <a:cubicBezTo>
                  <a:pt x="532297" y="58769"/>
                  <a:pt x="522010" y="52292"/>
                  <a:pt x="526487" y="50673"/>
                </a:cubicBezTo>
                <a:close/>
                <a:moveTo>
                  <a:pt x="1247355" y="49404"/>
                </a:moveTo>
                <a:cubicBezTo>
                  <a:pt x="1239403" y="49203"/>
                  <a:pt x="1229456" y="57936"/>
                  <a:pt x="1221812" y="55150"/>
                </a:cubicBezTo>
                <a:cubicBezTo>
                  <a:pt x="1210287" y="73247"/>
                  <a:pt x="1248863" y="68104"/>
                  <a:pt x="1254768" y="76867"/>
                </a:cubicBezTo>
                <a:cubicBezTo>
                  <a:pt x="1256102" y="70771"/>
                  <a:pt x="1267627" y="61341"/>
                  <a:pt x="1237814" y="61532"/>
                </a:cubicBezTo>
                <a:cubicBezTo>
                  <a:pt x="1263627" y="55436"/>
                  <a:pt x="1254006" y="73343"/>
                  <a:pt x="1269342" y="58103"/>
                </a:cubicBezTo>
                <a:cubicBezTo>
                  <a:pt x="1256959" y="59245"/>
                  <a:pt x="1242100" y="54483"/>
                  <a:pt x="1239909" y="53912"/>
                </a:cubicBezTo>
                <a:lnTo>
                  <a:pt x="1254483" y="53340"/>
                </a:lnTo>
                <a:cubicBezTo>
                  <a:pt x="1252435" y="50530"/>
                  <a:pt x="1250006" y="49470"/>
                  <a:pt x="1247355" y="49404"/>
                </a:cubicBezTo>
                <a:close/>
                <a:moveTo>
                  <a:pt x="1042551" y="47244"/>
                </a:moveTo>
                <a:lnTo>
                  <a:pt x="1042551" y="47339"/>
                </a:lnTo>
                <a:lnTo>
                  <a:pt x="1042703" y="47345"/>
                </a:lnTo>
                <a:lnTo>
                  <a:pt x="1050755" y="52697"/>
                </a:lnTo>
                <a:cubicBezTo>
                  <a:pt x="1053243" y="54459"/>
                  <a:pt x="1056458" y="55388"/>
                  <a:pt x="1063316" y="53150"/>
                </a:cubicBezTo>
                <a:cubicBezTo>
                  <a:pt x="1059887" y="51054"/>
                  <a:pt x="1054267" y="53816"/>
                  <a:pt x="1050838" y="51626"/>
                </a:cubicBezTo>
                <a:cubicBezTo>
                  <a:pt x="1051219" y="49054"/>
                  <a:pt x="1050909" y="48030"/>
                  <a:pt x="1049623" y="47625"/>
                </a:cubicBezTo>
                <a:lnTo>
                  <a:pt x="1042703" y="47345"/>
                </a:lnTo>
                <a:close/>
                <a:moveTo>
                  <a:pt x="2072490" y="44767"/>
                </a:moveTo>
                <a:lnTo>
                  <a:pt x="2065917" y="51245"/>
                </a:lnTo>
                <a:lnTo>
                  <a:pt x="2079443" y="51721"/>
                </a:lnTo>
                <a:lnTo>
                  <a:pt x="2079538" y="51721"/>
                </a:lnTo>
                <a:close/>
                <a:moveTo>
                  <a:pt x="2318806" y="42767"/>
                </a:moveTo>
                <a:lnTo>
                  <a:pt x="2338142" y="45910"/>
                </a:lnTo>
                <a:cubicBezTo>
                  <a:pt x="2326902" y="48672"/>
                  <a:pt x="2328902" y="43815"/>
                  <a:pt x="2318806" y="42767"/>
                </a:cubicBezTo>
                <a:close/>
                <a:moveTo>
                  <a:pt x="1811314" y="39148"/>
                </a:moveTo>
                <a:cubicBezTo>
                  <a:pt x="1819982" y="61246"/>
                  <a:pt x="1789788" y="38195"/>
                  <a:pt x="1776357" y="45815"/>
                </a:cubicBezTo>
                <a:cubicBezTo>
                  <a:pt x="1779882" y="48006"/>
                  <a:pt x="1788930" y="47339"/>
                  <a:pt x="1791312" y="50578"/>
                </a:cubicBezTo>
                <a:cubicBezTo>
                  <a:pt x="1787311" y="52483"/>
                  <a:pt x="1778548" y="53245"/>
                  <a:pt x="1772643" y="51816"/>
                </a:cubicBezTo>
                <a:cubicBezTo>
                  <a:pt x="1773786" y="53340"/>
                  <a:pt x="1774167" y="55055"/>
                  <a:pt x="1773500" y="56483"/>
                </a:cubicBezTo>
                <a:cubicBezTo>
                  <a:pt x="1785216" y="52483"/>
                  <a:pt x="1814362" y="50102"/>
                  <a:pt x="1829697" y="51435"/>
                </a:cubicBezTo>
                <a:cubicBezTo>
                  <a:pt x="1836460" y="47625"/>
                  <a:pt x="1817029" y="41815"/>
                  <a:pt x="1811314" y="39148"/>
                </a:cubicBezTo>
                <a:close/>
                <a:moveTo>
                  <a:pt x="757754" y="38672"/>
                </a:moveTo>
                <a:lnTo>
                  <a:pt x="743085" y="39338"/>
                </a:lnTo>
                <a:lnTo>
                  <a:pt x="767088" y="46196"/>
                </a:lnTo>
                <a:close/>
                <a:moveTo>
                  <a:pt x="1441554" y="37910"/>
                </a:moveTo>
                <a:lnTo>
                  <a:pt x="1461555" y="48138"/>
                </a:lnTo>
                <a:lnTo>
                  <a:pt x="1462318" y="50768"/>
                </a:lnTo>
                <a:lnTo>
                  <a:pt x="1467260" y="51056"/>
                </a:lnTo>
                <a:lnTo>
                  <a:pt x="1474891" y="54959"/>
                </a:lnTo>
                <a:lnTo>
                  <a:pt x="1474891" y="55055"/>
                </a:lnTo>
                <a:lnTo>
                  <a:pt x="1479177" y="48006"/>
                </a:lnTo>
                <a:cubicBezTo>
                  <a:pt x="1475796" y="48530"/>
                  <a:pt x="1474724" y="50292"/>
                  <a:pt x="1472926" y="51387"/>
                </a:cubicBezTo>
                <a:lnTo>
                  <a:pt x="1467260" y="51056"/>
                </a:lnTo>
                <a:lnTo>
                  <a:pt x="1461555" y="48138"/>
                </a:lnTo>
                <a:lnTo>
                  <a:pt x="1459508" y="41089"/>
                </a:lnTo>
                <a:cubicBezTo>
                  <a:pt x="1456293" y="38005"/>
                  <a:pt x="1450555" y="36005"/>
                  <a:pt x="1441554" y="37910"/>
                </a:cubicBezTo>
                <a:close/>
                <a:moveTo>
                  <a:pt x="1475558" y="37719"/>
                </a:moveTo>
                <a:cubicBezTo>
                  <a:pt x="1488131" y="42005"/>
                  <a:pt x="1510801" y="47244"/>
                  <a:pt x="1508705" y="52102"/>
                </a:cubicBezTo>
                <a:cubicBezTo>
                  <a:pt x="1509467" y="42958"/>
                  <a:pt x="1491274" y="38672"/>
                  <a:pt x="1485655" y="38767"/>
                </a:cubicBezTo>
                <a:cubicBezTo>
                  <a:pt x="1482416" y="39338"/>
                  <a:pt x="1480035" y="38767"/>
                  <a:pt x="1475558" y="37719"/>
                </a:cubicBezTo>
                <a:close/>
                <a:moveTo>
                  <a:pt x="1588298" y="35897"/>
                </a:moveTo>
                <a:cubicBezTo>
                  <a:pt x="1581928" y="35933"/>
                  <a:pt x="1575999" y="36909"/>
                  <a:pt x="1574904" y="39338"/>
                </a:cubicBezTo>
                <a:cubicBezTo>
                  <a:pt x="1571570" y="39910"/>
                  <a:pt x="1595287" y="38672"/>
                  <a:pt x="1604336" y="38100"/>
                </a:cubicBezTo>
                <a:cubicBezTo>
                  <a:pt x="1601478" y="36766"/>
                  <a:pt x="1594668" y="35862"/>
                  <a:pt x="1588298" y="35897"/>
                </a:cubicBezTo>
                <a:close/>
                <a:moveTo>
                  <a:pt x="860529" y="34481"/>
                </a:moveTo>
                <a:cubicBezTo>
                  <a:pt x="864339" y="47435"/>
                  <a:pt x="842526" y="35624"/>
                  <a:pt x="834525" y="35147"/>
                </a:cubicBezTo>
                <a:cubicBezTo>
                  <a:pt x="843669" y="37338"/>
                  <a:pt x="856433" y="49625"/>
                  <a:pt x="874340" y="43053"/>
                </a:cubicBezTo>
                <a:lnTo>
                  <a:pt x="860719" y="39910"/>
                </a:lnTo>
                <a:lnTo>
                  <a:pt x="864053" y="39338"/>
                </a:lnTo>
                <a:lnTo>
                  <a:pt x="860624" y="34481"/>
                </a:lnTo>
                <a:close/>
                <a:moveTo>
                  <a:pt x="1910374" y="32576"/>
                </a:moveTo>
                <a:cubicBezTo>
                  <a:pt x="1915042" y="36290"/>
                  <a:pt x="1903611" y="33719"/>
                  <a:pt x="1900373" y="34195"/>
                </a:cubicBezTo>
                <a:lnTo>
                  <a:pt x="1916184" y="35243"/>
                </a:lnTo>
                <a:cubicBezTo>
                  <a:pt x="1918375" y="33052"/>
                  <a:pt x="1912660" y="33147"/>
                  <a:pt x="1910374" y="32576"/>
                </a:cubicBezTo>
                <a:close/>
                <a:moveTo>
                  <a:pt x="609640" y="32480"/>
                </a:moveTo>
                <a:lnTo>
                  <a:pt x="609735" y="32671"/>
                </a:lnTo>
                <a:lnTo>
                  <a:pt x="609171" y="32536"/>
                </a:lnTo>
                <a:close/>
                <a:moveTo>
                  <a:pt x="1470795" y="31242"/>
                </a:moveTo>
                <a:cubicBezTo>
                  <a:pt x="1472034" y="35528"/>
                  <a:pt x="1485464" y="33338"/>
                  <a:pt x="1492322" y="32195"/>
                </a:cubicBezTo>
                <a:close/>
                <a:moveTo>
                  <a:pt x="602973" y="31052"/>
                </a:moveTo>
                <a:lnTo>
                  <a:pt x="609171" y="32536"/>
                </a:lnTo>
                <a:lnTo>
                  <a:pt x="590495" y="34766"/>
                </a:lnTo>
                <a:cubicBezTo>
                  <a:pt x="591543" y="40386"/>
                  <a:pt x="602782" y="39719"/>
                  <a:pt x="611831" y="40386"/>
                </a:cubicBezTo>
                <a:cubicBezTo>
                  <a:pt x="608497" y="39053"/>
                  <a:pt x="610878" y="36195"/>
                  <a:pt x="610878" y="34195"/>
                </a:cubicBezTo>
                <a:lnTo>
                  <a:pt x="615355" y="32576"/>
                </a:lnTo>
                <a:close/>
                <a:moveTo>
                  <a:pt x="1448507" y="30385"/>
                </a:moveTo>
                <a:lnTo>
                  <a:pt x="1425552" y="34195"/>
                </a:lnTo>
                <a:cubicBezTo>
                  <a:pt x="1437934" y="44577"/>
                  <a:pt x="1439744" y="34195"/>
                  <a:pt x="1448507" y="30385"/>
                </a:cubicBezTo>
                <a:close/>
                <a:moveTo>
                  <a:pt x="1609098" y="29909"/>
                </a:moveTo>
                <a:cubicBezTo>
                  <a:pt x="1607384" y="32671"/>
                  <a:pt x="1599097" y="35814"/>
                  <a:pt x="1615290" y="32576"/>
                </a:cubicBezTo>
                <a:close/>
                <a:moveTo>
                  <a:pt x="2006863" y="29718"/>
                </a:moveTo>
                <a:cubicBezTo>
                  <a:pt x="2012387" y="29718"/>
                  <a:pt x="2011434" y="30766"/>
                  <a:pt x="2012577" y="32385"/>
                </a:cubicBezTo>
                <a:lnTo>
                  <a:pt x="2009714" y="31914"/>
                </a:lnTo>
                <a:close/>
                <a:moveTo>
                  <a:pt x="1363353" y="29051"/>
                </a:moveTo>
                <a:cubicBezTo>
                  <a:pt x="1346209" y="23717"/>
                  <a:pt x="1356876" y="38291"/>
                  <a:pt x="1349923" y="34004"/>
                </a:cubicBezTo>
                <a:cubicBezTo>
                  <a:pt x="1356972" y="40958"/>
                  <a:pt x="1374974" y="39815"/>
                  <a:pt x="1387452" y="41339"/>
                </a:cubicBezTo>
                <a:cubicBezTo>
                  <a:pt x="1390690" y="35433"/>
                  <a:pt x="1378022" y="28480"/>
                  <a:pt x="1363353" y="29051"/>
                </a:cubicBezTo>
                <a:close/>
                <a:moveTo>
                  <a:pt x="1678630" y="28385"/>
                </a:moveTo>
                <a:lnTo>
                  <a:pt x="1682631" y="29337"/>
                </a:lnTo>
                <a:lnTo>
                  <a:pt x="1678059" y="28956"/>
                </a:lnTo>
                <a:close/>
                <a:moveTo>
                  <a:pt x="1291059" y="28385"/>
                </a:moveTo>
                <a:lnTo>
                  <a:pt x="1287630" y="28956"/>
                </a:lnTo>
                <a:lnTo>
                  <a:pt x="1300298" y="33147"/>
                </a:lnTo>
                <a:lnTo>
                  <a:pt x="1291154" y="28385"/>
                </a:lnTo>
                <a:close/>
                <a:moveTo>
                  <a:pt x="332653" y="25813"/>
                </a:moveTo>
                <a:cubicBezTo>
                  <a:pt x="325890" y="24289"/>
                  <a:pt x="316842" y="24860"/>
                  <a:pt x="314651" y="27051"/>
                </a:cubicBezTo>
                <a:cubicBezTo>
                  <a:pt x="321414" y="28575"/>
                  <a:pt x="322557" y="30194"/>
                  <a:pt x="332653" y="25813"/>
                </a:cubicBezTo>
                <a:close/>
                <a:moveTo>
                  <a:pt x="673743" y="24575"/>
                </a:moveTo>
                <a:cubicBezTo>
                  <a:pt x="674982" y="28861"/>
                  <a:pt x="690793" y="27146"/>
                  <a:pt x="685364" y="32576"/>
                </a:cubicBezTo>
                <a:lnTo>
                  <a:pt x="678601" y="33719"/>
                </a:lnTo>
                <a:cubicBezTo>
                  <a:pt x="683649" y="32861"/>
                  <a:pt x="685126" y="35552"/>
                  <a:pt x="687150" y="37707"/>
                </a:cubicBezTo>
                <a:lnTo>
                  <a:pt x="690430" y="37921"/>
                </a:lnTo>
                <a:lnTo>
                  <a:pt x="690126" y="39053"/>
                </a:lnTo>
                <a:lnTo>
                  <a:pt x="698985" y="38481"/>
                </a:lnTo>
                <a:lnTo>
                  <a:pt x="690430" y="37921"/>
                </a:lnTo>
                <a:lnTo>
                  <a:pt x="693174" y="27718"/>
                </a:lnTo>
                <a:lnTo>
                  <a:pt x="693079" y="27718"/>
                </a:lnTo>
                <a:cubicBezTo>
                  <a:pt x="699842" y="26575"/>
                  <a:pt x="681649" y="22384"/>
                  <a:pt x="673743" y="24575"/>
                </a:cubicBezTo>
                <a:close/>
                <a:moveTo>
                  <a:pt x="1285153" y="20288"/>
                </a:moveTo>
                <a:cubicBezTo>
                  <a:pt x="1285343" y="22002"/>
                  <a:pt x="1284962" y="23336"/>
                  <a:pt x="1284105" y="24288"/>
                </a:cubicBezTo>
                <a:cubicBezTo>
                  <a:pt x="1283343" y="24003"/>
                  <a:pt x="1282581" y="23812"/>
                  <a:pt x="1281819" y="23526"/>
                </a:cubicBezTo>
                <a:close/>
                <a:moveTo>
                  <a:pt x="714451" y="17752"/>
                </a:moveTo>
                <a:cubicBezTo>
                  <a:pt x="710677" y="16264"/>
                  <a:pt x="706319" y="16192"/>
                  <a:pt x="700985" y="20193"/>
                </a:cubicBezTo>
                <a:cubicBezTo>
                  <a:pt x="709557" y="29623"/>
                  <a:pt x="713844" y="19907"/>
                  <a:pt x="724416" y="23813"/>
                </a:cubicBezTo>
                <a:cubicBezTo>
                  <a:pt x="721416" y="22146"/>
                  <a:pt x="718225" y="19241"/>
                  <a:pt x="714451" y="17752"/>
                </a:cubicBezTo>
                <a:close/>
                <a:moveTo>
                  <a:pt x="971876" y="16097"/>
                </a:moveTo>
                <a:cubicBezTo>
                  <a:pt x="965113" y="17240"/>
                  <a:pt x="974352" y="22003"/>
                  <a:pt x="976734" y="25241"/>
                </a:cubicBezTo>
                <a:cubicBezTo>
                  <a:pt x="973400" y="25813"/>
                  <a:pt x="971114" y="25241"/>
                  <a:pt x="966542" y="24194"/>
                </a:cubicBezTo>
                <a:cubicBezTo>
                  <a:pt x="969114" y="35528"/>
                  <a:pt x="978829" y="20384"/>
                  <a:pt x="992545" y="26194"/>
                </a:cubicBezTo>
                <a:cubicBezTo>
                  <a:pt x="992355" y="20860"/>
                  <a:pt x="976543" y="19812"/>
                  <a:pt x="971876" y="16097"/>
                </a:cubicBezTo>
                <a:close/>
                <a:moveTo>
                  <a:pt x="292839" y="15335"/>
                </a:moveTo>
                <a:cubicBezTo>
                  <a:pt x="302935" y="16383"/>
                  <a:pt x="299887" y="27718"/>
                  <a:pt x="316746" y="22193"/>
                </a:cubicBezTo>
                <a:cubicBezTo>
                  <a:pt x="304173" y="20669"/>
                  <a:pt x="306269" y="10382"/>
                  <a:pt x="292839" y="15335"/>
                </a:cubicBezTo>
                <a:close/>
                <a:moveTo>
                  <a:pt x="1014929" y="15240"/>
                </a:moveTo>
                <a:cubicBezTo>
                  <a:pt x="1015977" y="20288"/>
                  <a:pt x="1019691" y="16859"/>
                  <a:pt x="1024644" y="15811"/>
                </a:cubicBezTo>
                <a:close/>
                <a:moveTo>
                  <a:pt x="573921" y="6858"/>
                </a:moveTo>
                <a:lnTo>
                  <a:pt x="572874" y="7906"/>
                </a:lnTo>
                <a:lnTo>
                  <a:pt x="586494" y="11049"/>
                </a:lnTo>
                <a:lnTo>
                  <a:pt x="587542" y="10001"/>
                </a:lnTo>
                <a:close/>
                <a:moveTo>
                  <a:pt x="463527" y="0"/>
                </a:moveTo>
                <a:lnTo>
                  <a:pt x="504484" y="9525"/>
                </a:lnTo>
                <a:cubicBezTo>
                  <a:pt x="505532" y="5810"/>
                  <a:pt x="523534" y="4667"/>
                  <a:pt x="510961" y="381"/>
                </a:cubicBezTo>
                <a:lnTo>
                  <a:pt x="526963" y="6763"/>
                </a:lnTo>
                <a:lnTo>
                  <a:pt x="525725" y="2477"/>
                </a:lnTo>
                <a:cubicBezTo>
                  <a:pt x="589828" y="-5429"/>
                  <a:pt x="644978" y="26099"/>
                  <a:pt x="708891" y="7430"/>
                </a:cubicBezTo>
                <a:lnTo>
                  <a:pt x="707748" y="5810"/>
                </a:lnTo>
                <a:lnTo>
                  <a:pt x="745276" y="15811"/>
                </a:lnTo>
                <a:cubicBezTo>
                  <a:pt x="752134" y="14668"/>
                  <a:pt x="754039" y="7144"/>
                  <a:pt x="765279" y="4382"/>
                </a:cubicBezTo>
                <a:cubicBezTo>
                  <a:pt x="759945" y="12478"/>
                  <a:pt x="786900" y="5334"/>
                  <a:pt x="793854" y="12287"/>
                </a:cubicBezTo>
                <a:cubicBezTo>
                  <a:pt x="802712" y="9049"/>
                  <a:pt x="793663" y="6953"/>
                  <a:pt x="791282" y="3715"/>
                </a:cubicBezTo>
                <a:cubicBezTo>
                  <a:pt x="827382" y="-4001"/>
                  <a:pt x="855957" y="9335"/>
                  <a:pt x="895295" y="3715"/>
                </a:cubicBezTo>
                <a:cubicBezTo>
                  <a:pt x="856052" y="14764"/>
                  <a:pt x="855957" y="12002"/>
                  <a:pt x="829001" y="16478"/>
                </a:cubicBezTo>
                <a:cubicBezTo>
                  <a:pt x="860719" y="21146"/>
                  <a:pt x="866148" y="13049"/>
                  <a:pt x="900153" y="15526"/>
                </a:cubicBezTo>
                <a:lnTo>
                  <a:pt x="884246" y="11811"/>
                </a:lnTo>
                <a:cubicBezTo>
                  <a:pt x="901962" y="-95"/>
                  <a:pt x="936443" y="18574"/>
                  <a:pt x="941682" y="5048"/>
                </a:cubicBezTo>
                <a:cubicBezTo>
                  <a:pt x="962065" y="7144"/>
                  <a:pt x="979496" y="20479"/>
                  <a:pt x="1004261" y="18193"/>
                </a:cubicBezTo>
                <a:lnTo>
                  <a:pt x="993688" y="6287"/>
                </a:lnTo>
                <a:lnTo>
                  <a:pt x="1016262" y="6287"/>
                </a:lnTo>
                <a:lnTo>
                  <a:pt x="1016548" y="14383"/>
                </a:lnTo>
                <a:cubicBezTo>
                  <a:pt x="1023787" y="14859"/>
                  <a:pt x="1027597" y="13335"/>
                  <a:pt x="1028454" y="11335"/>
                </a:cubicBezTo>
                <a:cubicBezTo>
                  <a:pt x="1043885" y="20574"/>
                  <a:pt x="1065507" y="15526"/>
                  <a:pt x="1086747" y="22670"/>
                </a:cubicBezTo>
                <a:lnTo>
                  <a:pt x="1089224" y="18669"/>
                </a:lnTo>
                <a:cubicBezTo>
                  <a:pt x="1090843" y="19717"/>
                  <a:pt x="1093034" y="20860"/>
                  <a:pt x="1093605" y="21527"/>
                </a:cubicBezTo>
                <a:cubicBezTo>
                  <a:pt x="1097796" y="14478"/>
                  <a:pt x="1114751" y="17050"/>
                  <a:pt x="1115703" y="10573"/>
                </a:cubicBezTo>
                <a:cubicBezTo>
                  <a:pt x="1108845" y="9049"/>
                  <a:pt x="1093034" y="5334"/>
                  <a:pt x="1094272" y="9620"/>
                </a:cubicBezTo>
                <a:cubicBezTo>
                  <a:pt x="1077032" y="1619"/>
                  <a:pt x="1115513" y="5144"/>
                  <a:pt x="1126848" y="5144"/>
                </a:cubicBezTo>
                <a:cubicBezTo>
                  <a:pt x="1114560" y="8954"/>
                  <a:pt x="1130372" y="9906"/>
                  <a:pt x="1137230" y="11525"/>
                </a:cubicBezTo>
                <a:cubicBezTo>
                  <a:pt x="1138373" y="10478"/>
                  <a:pt x="1136087" y="9906"/>
                  <a:pt x="1134944" y="8287"/>
                </a:cubicBezTo>
                <a:cubicBezTo>
                  <a:pt x="1156185" y="3810"/>
                  <a:pt x="1163614" y="24289"/>
                  <a:pt x="1177902" y="10192"/>
                </a:cubicBezTo>
                <a:lnTo>
                  <a:pt x="1181616" y="17717"/>
                </a:lnTo>
                <a:lnTo>
                  <a:pt x="1198380" y="12287"/>
                </a:lnTo>
                <a:cubicBezTo>
                  <a:pt x="1199809" y="27432"/>
                  <a:pt x="1222098" y="13811"/>
                  <a:pt x="1224765" y="27813"/>
                </a:cubicBezTo>
                <a:cubicBezTo>
                  <a:pt x="1244005" y="28194"/>
                  <a:pt x="1222193" y="19145"/>
                  <a:pt x="1229051" y="20765"/>
                </a:cubicBezTo>
                <a:cubicBezTo>
                  <a:pt x="1246958" y="17812"/>
                  <a:pt x="1278390" y="31528"/>
                  <a:pt x="1284486" y="24479"/>
                </a:cubicBezTo>
                <a:cubicBezTo>
                  <a:pt x="1299917" y="29718"/>
                  <a:pt x="1316776" y="26384"/>
                  <a:pt x="1329826" y="29432"/>
                </a:cubicBezTo>
                <a:lnTo>
                  <a:pt x="1330778" y="22955"/>
                </a:lnTo>
                <a:cubicBezTo>
                  <a:pt x="1337636" y="24479"/>
                  <a:pt x="1345637" y="27718"/>
                  <a:pt x="1352305" y="26575"/>
                </a:cubicBezTo>
                <a:cubicBezTo>
                  <a:pt x="1352305" y="25622"/>
                  <a:pt x="1351352" y="24670"/>
                  <a:pt x="1350018" y="23908"/>
                </a:cubicBezTo>
                <a:cubicBezTo>
                  <a:pt x="1375545" y="27813"/>
                  <a:pt x="1396119" y="28004"/>
                  <a:pt x="1417932" y="28385"/>
                </a:cubicBezTo>
                <a:cubicBezTo>
                  <a:pt x="1416693" y="24098"/>
                  <a:pt x="1416693" y="21336"/>
                  <a:pt x="1404216" y="19812"/>
                </a:cubicBezTo>
                <a:cubicBezTo>
                  <a:pt x="1424313" y="13716"/>
                  <a:pt x="1457460" y="28099"/>
                  <a:pt x="1487940" y="25813"/>
                </a:cubicBezTo>
                <a:lnTo>
                  <a:pt x="1485655" y="22574"/>
                </a:lnTo>
                <a:lnTo>
                  <a:pt x="1502704" y="27908"/>
                </a:lnTo>
                <a:cubicBezTo>
                  <a:pt x="1499180" y="25813"/>
                  <a:pt x="1501466" y="23622"/>
                  <a:pt x="1501371" y="20955"/>
                </a:cubicBezTo>
                <a:cubicBezTo>
                  <a:pt x="1530708" y="19717"/>
                  <a:pt x="1566903" y="20098"/>
                  <a:pt x="1581952" y="32957"/>
                </a:cubicBezTo>
                <a:cubicBezTo>
                  <a:pt x="1573856" y="29718"/>
                  <a:pt x="1595287" y="25337"/>
                  <a:pt x="1578142" y="20002"/>
                </a:cubicBezTo>
                <a:cubicBezTo>
                  <a:pt x="1607860" y="28766"/>
                  <a:pt x="1645579" y="26861"/>
                  <a:pt x="1678345" y="29242"/>
                </a:cubicBezTo>
                <a:lnTo>
                  <a:pt x="1677869" y="29718"/>
                </a:lnTo>
                <a:lnTo>
                  <a:pt x="1691490" y="32861"/>
                </a:lnTo>
                <a:lnTo>
                  <a:pt x="1692538" y="31813"/>
                </a:lnTo>
                <a:lnTo>
                  <a:pt x="1682917" y="29527"/>
                </a:lnTo>
                <a:cubicBezTo>
                  <a:pt x="1696062" y="30671"/>
                  <a:pt x="1708444" y="32576"/>
                  <a:pt x="1718826" y="36481"/>
                </a:cubicBezTo>
                <a:cubicBezTo>
                  <a:pt x="1720922" y="34290"/>
                  <a:pt x="1724160" y="28385"/>
                  <a:pt x="1731971" y="26194"/>
                </a:cubicBezTo>
                <a:cubicBezTo>
                  <a:pt x="1732257" y="34290"/>
                  <a:pt x="1770261" y="19050"/>
                  <a:pt x="1786359" y="28099"/>
                </a:cubicBezTo>
                <a:cubicBezTo>
                  <a:pt x="1788454" y="26003"/>
                  <a:pt x="1779501" y="26575"/>
                  <a:pt x="1785025" y="23813"/>
                </a:cubicBezTo>
                <a:cubicBezTo>
                  <a:pt x="1825792" y="25241"/>
                  <a:pt x="1885990" y="35147"/>
                  <a:pt x="1934472" y="28956"/>
                </a:cubicBezTo>
                <a:cubicBezTo>
                  <a:pt x="1938378" y="44577"/>
                  <a:pt x="1978954" y="40577"/>
                  <a:pt x="2005148" y="48006"/>
                </a:cubicBezTo>
                <a:cubicBezTo>
                  <a:pt x="2011625" y="38862"/>
                  <a:pt x="1990384" y="43244"/>
                  <a:pt x="1983336" y="36290"/>
                </a:cubicBezTo>
                <a:cubicBezTo>
                  <a:pt x="1994337" y="37862"/>
                  <a:pt x="1990551" y="30700"/>
                  <a:pt x="1999020" y="30156"/>
                </a:cubicBezTo>
                <a:lnTo>
                  <a:pt x="2009714" y="31914"/>
                </a:lnTo>
                <a:lnTo>
                  <a:pt x="2013541" y="34862"/>
                </a:lnTo>
                <a:cubicBezTo>
                  <a:pt x="2013768" y="37433"/>
                  <a:pt x="2015006" y="39719"/>
                  <a:pt x="2026293" y="38291"/>
                </a:cubicBezTo>
                <a:lnTo>
                  <a:pt x="2027151" y="31813"/>
                </a:lnTo>
                <a:lnTo>
                  <a:pt x="2041057" y="40386"/>
                </a:lnTo>
                <a:cubicBezTo>
                  <a:pt x="2087158" y="36386"/>
                  <a:pt x="2126973" y="41529"/>
                  <a:pt x="2167359" y="34862"/>
                </a:cubicBezTo>
                <a:cubicBezTo>
                  <a:pt x="2169835" y="36290"/>
                  <a:pt x="2168788" y="39529"/>
                  <a:pt x="2163644" y="41243"/>
                </a:cubicBezTo>
                <a:cubicBezTo>
                  <a:pt x="2181932" y="40958"/>
                  <a:pt x="2203459" y="51816"/>
                  <a:pt x="2224318" y="45339"/>
                </a:cubicBezTo>
                <a:lnTo>
                  <a:pt x="2218603" y="42672"/>
                </a:lnTo>
                <a:cubicBezTo>
                  <a:pt x="2252131" y="37148"/>
                  <a:pt x="2252703" y="50578"/>
                  <a:pt x="2292327" y="53054"/>
                </a:cubicBezTo>
                <a:cubicBezTo>
                  <a:pt x="2283373" y="53626"/>
                  <a:pt x="2262799" y="48959"/>
                  <a:pt x="2260894" y="56483"/>
                </a:cubicBezTo>
                <a:cubicBezTo>
                  <a:pt x="2264323" y="61341"/>
                  <a:pt x="2284611" y="60674"/>
                  <a:pt x="2291374" y="56864"/>
                </a:cubicBezTo>
                <a:lnTo>
                  <a:pt x="2288231" y="65532"/>
                </a:lnTo>
                <a:cubicBezTo>
                  <a:pt x="2282421" y="60103"/>
                  <a:pt x="2267848" y="60770"/>
                  <a:pt x="2256418" y="58103"/>
                </a:cubicBezTo>
                <a:cubicBezTo>
                  <a:pt x="2259465" y="58769"/>
                  <a:pt x="2260323" y="60579"/>
                  <a:pt x="2261370" y="62294"/>
                </a:cubicBezTo>
                <a:cubicBezTo>
                  <a:pt x="2251465" y="59436"/>
                  <a:pt x="2237844" y="59436"/>
                  <a:pt x="2223556" y="57150"/>
                </a:cubicBezTo>
                <a:lnTo>
                  <a:pt x="2244035" y="56483"/>
                </a:lnTo>
                <a:cubicBezTo>
                  <a:pt x="2235748" y="47911"/>
                  <a:pt x="2210126" y="56674"/>
                  <a:pt x="2202125" y="53435"/>
                </a:cubicBezTo>
                <a:cubicBezTo>
                  <a:pt x="2202411" y="61532"/>
                  <a:pt x="2214698" y="60389"/>
                  <a:pt x="2202506" y="66866"/>
                </a:cubicBezTo>
                <a:cubicBezTo>
                  <a:pt x="2168692" y="69723"/>
                  <a:pt x="2182885" y="58293"/>
                  <a:pt x="2151071" y="50959"/>
                </a:cubicBezTo>
                <a:lnTo>
                  <a:pt x="2156595" y="48197"/>
                </a:lnTo>
                <a:cubicBezTo>
                  <a:pt x="2146404" y="47149"/>
                  <a:pt x="2138212" y="38576"/>
                  <a:pt x="2123734" y="44577"/>
                </a:cubicBezTo>
                <a:cubicBezTo>
                  <a:pt x="2124020" y="50006"/>
                  <a:pt x="2135260" y="49911"/>
                  <a:pt x="2140974" y="52578"/>
                </a:cubicBezTo>
                <a:cubicBezTo>
                  <a:pt x="2137831" y="55817"/>
                  <a:pt x="2122591" y="42958"/>
                  <a:pt x="2111447" y="48387"/>
                </a:cubicBezTo>
                <a:cubicBezTo>
                  <a:pt x="2120877" y="55817"/>
                  <a:pt x="2145737" y="58960"/>
                  <a:pt x="2162692" y="58865"/>
                </a:cubicBezTo>
                <a:cubicBezTo>
                  <a:pt x="2160596" y="61055"/>
                  <a:pt x="2160596" y="63722"/>
                  <a:pt x="2163073" y="66961"/>
                </a:cubicBezTo>
                <a:cubicBezTo>
                  <a:pt x="2138022" y="63818"/>
                  <a:pt x="2111852" y="59770"/>
                  <a:pt x="2085753" y="57078"/>
                </a:cubicBezTo>
                <a:lnTo>
                  <a:pt x="2031024" y="55841"/>
                </a:lnTo>
                <a:lnTo>
                  <a:pt x="2043426" y="56626"/>
                </a:lnTo>
                <a:cubicBezTo>
                  <a:pt x="2048058" y="58269"/>
                  <a:pt x="2052297" y="60484"/>
                  <a:pt x="2056869" y="61055"/>
                </a:cubicBezTo>
                <a:cubicBezTo>
                  <a:pt x="2049725" y="61055"/>
                  <a:pt x="2042677" y="60579"/>
                  <a:pt x="2046010" y="65151"/>
                </a:cubicBezTo>
                <a:lnTo>
                  <a:pt x="2046010" y="65246"/>
                </a:lnTo>
                <a:lnTo>
                  <a:pt x="2027903" y="55770"/>
                </a:lnTo>
                <a:lnTo>
                  <a:pt x="2008863" y="55340"/>
                </a:lnTo>
                <a:cubicBezTo>
                  <a:pt x="2035247" y="65342"/>
                  <a:pt x="1997623" y="55340"/>
                  <a:pt x="2003624" y="66104"/>
                </a:cubicBezTo>
                <a:cubicBezTo>
                  <a:pt x="1999909" y="58579"/>
                  <a:pt x="1984384" y="65627"/>
                  <a:pt x="1970667" y="62484"/>
                </a:cubicBezTo>
                <a:cubicBezTo>
                  <a:pt x="1965334" y="70580"/>
                  <a:pt x="1998099" y="68771"/>
                  <a:pt x="1987051" y="74200"/>
                </a:cubicBezTo>
                <a:cubicBezTo>
                  <a:pt x="1960952" y="72200"/>
                  <a:pt x="1925424" y="57341"/>
                  <a:pt x="1891610" y="60198"/>
                </a:cubicBezTo>
                <a:cubicBezTo>
                  <a:pt x="1893991" y="63437"/>
                  <a:pt x="1901992" y="63913"/>
                  <a:pt x="1903135" y="65532"/>
                </a:cubicBezTo>
                <a:cubicBezTo>
                  <a:pt x="1880466" y="63056"/>
                  <a:pt x="1851510" y="44291"/>
                  <a:pt x="1836079" y="56769"/>
                </a:cubicBezTo>
                <a:cubicBezTo>
                  <a:pt x="1846557" y="61341"/>
                  <a:pt x="1859130" y="66389"/>
                  <a:pt x="1870845" y="70866"/>
                </a:cubicBezTo>
                <a:cubicBezTo>
                  <a:pt x="1867893" y="70866"/>
                  <a:pt x="1863988" y="71628"/>
                  <a:pt x="1858082" y="73914"/>
                </a:cubicBezTo>
                <a:lnTo>
                  <a:pt x="1866178" y="79820"/>
                </a:lnTo>
                <a:cubicBezTo>
                  <a:pt x="1839032" y="81629"/>
                  <a:pt x="1845414" y="66961"/>
                  <a:pt x="1830364" y="59531"/>
                </a:cubicBezTo>
                <a:lnTo>
                  <a:pt x="1813695" y="67723"/>
                </a:lnTo>
                <a:cubicBezTo>
                  <a:pt x="1783311" y="72771"/>
                  <a:pt x="1754926" y="67532"/>
                  <a:pt x="1735400" y="56293"/>
                </a:cubicBezTo>
                <a:cubicBezTo>
                  <a:pt x="1729685" y="56293"/>
                  <a:pt x="1707206" y="56388"/>
                  <a:pt x="1716350" y="63913"/>
                </a:cubicBezTo>
                <a:cubicBezTo>
                  <a:pt x="1731399" y="74105"/>
                  <a:pt x="1738448" y="81058"/>
                  <a:pt x="1769023" y="81439"/>
                </a:cubicBezTo>
                <a:cubicBezTo>
                  <a:pt x="1773309" y="74390"/>
                  <a:pt x="1746163" y="73438"/>
                  <a:pt x="1755212" y="72866"/>
                </a:cubicBezTo>
                <a:cubicBezTo>
                  <a:pt x="1767690" y="74486"/>
                  <a:pt x="1790169" y="68961"/>
                  <a:pt x="1800456" y="75343"/>
                </a:cubicBezTo>
                <a:lnTo>
                  <a:pt x="1767690" y="74486"/>
                </a:lnTo>
                <a:cubicBezTo>
                  <a:pt x="1768071" y="85249"/>
                  <a:pt x="1781310" y="74962"/>
                  <a:pt x="1787121" y="80296"/>
                </a:cubicBezTo>
                <a:cubicBezTo>
                  <a:pt x="1778358" y="88964"/>
                  <a:pt x="1759974" y="79343"/>
                  <a:pt x="1746544" y="84296"/>
                </a:cubicBezTo>
                <a:lnTo>
                  <a:pt x="1748735" y="84773"/>
                </a:lnTo>
                <a:cubicBezTo>
                  <a:pt x="1722827" y="82772"/>
                  <a:pt x="1726256" y="84868"/>
                  <a:pt x="1700157" y="80200"/>
                </a:cubicBezTo>
                <a:cubicBezTo>
                  <a:pt x="1698729" y="70580"/>
                  <a:pt x="1709016" y="74200"/>
                  <a:pt x="1721303" y="70390"/>
                </a:cubicBezTo>
                <a:cubicBezTo>
                  <a:pt x="1679393" y="70104"/>
                  <a:pt x="1622243" y="51530"/>
                  <a:pt x="1579952" y="68485"/>
                </a:cubicBezTo>
                <a:lnTo>
                  <a:pt x="1605098" y="76962"/>
                </a:lnTo>
                <a:cubicBezTo>
                  <a:pt x="1589382" y="78581"/>
                  <a:pt x="1561950" y="69628"/>
                  <a:pt x="1563474" y="82010"/>
                </a:cubicBezTo>
                <a:cubicBezTo>
                  <a:pt x="1581381" y="78105"/>
                  <a:pt x="1573665" y="85725"/>
                  <a:pt x="1582809" y="87821"/>
                </a:cubicBezTo>
                <a:lnTo>
                  <a:pt x="1583857" y="86773"/>
                </a:lnTo>
                <a:cubicBezTo>
                  <a:pt x="1586143" y="87249"/>
                  <a:pt x="1592906" y="88868"/>
                  <a:pt x="1588620" y="90488"/>
                </a:cubicBezTo>
                <a:cubicBezTo>
                  <a:pt x="1574999" y="83820"/>
                  <a:pt x="1552901" y="81439"/>
                  <a:pt x="1537756" y="77534"/>
                </a:cubicBezTo>
                <a:cubicBezTo>
                  <a:pt x="1544424" y="80296"/>
                  <a:pt x="1530327" y="84201"/>
                  <a:pt x="1528517" y="86011"/>
                </a:cubicBezTo>
                <a:cubicBezTo>
                  <a:pt x="1513658" y="83915"/>
                  <a:pt x="1528326" y="80677"/>
                  <a:pt x="1529374" y="76867"/>
                </a:cubicBezTo>
                <a:cubicBezTo>
                  <a:pt x="1521373" y="76295"/>
                  <a:pt x="1508705" y="69437"/>
                  <a:pt x="1502133" y="75914"/>
                </a:cubicBezTo>
                <a:cubicBezTo>
                  <a:pt x="1491084" y="81344"/>
                  <a:pt x="1515849" y="81725"/>
                  <a:pt x="1519468" y="86582"/>
                </a:cubicBezTo>
                <a:lnTo>
                  <a:pt x="1475177" y="77629"/>
                </a:lnTo>
                <a:lnTo>
                  <a:pt x="1476320" y="79248"/>
                </a:lnTo>
                <a:cubicBezTo>
                  <a:pt x="1472796" y="77153"/>
                  <a:pt x="1465938" y="75533"/>
                  <a:pt x="1461461" y="77153"/>
                </a:cubicBezTo>
                <a:cubicBezTo>
                  <a:pt x="1457080" y="81439"/>
                  <a:pt x="1467367" y="82582"/>
                  <a:pt x="1474034" y="81439"/>
                </a:cubicBezTo>
                <a:cubicBezTo>
                  <a:pt x="1456603" y="86368"/>
                  <a:pt x="1442387" y="75813"/>
                  <a:pt x="1428010" y="75853"/>
                </a:cubicBezTo>
                <a:lnTo>
                  <a:pt x="1413695" y="80316"/>
                </a:lnTo>
                <a:lnTo>
                  <a:pt x="1419455" y="82010"/>
                </a:lnTo>
                <a:lnTo>
                  <a:pt x="1412615" y="80396"/>
                </a:lnTo>
                <a:lnTo>
                  <a:pt x="1412849" y="80209"/>
                </a:lnTo>
                <a:lnTo>
                  <a:pt x="1400501" y="76486"/>
                </a:lnTo>
                <a:cubicBezTo>
                  <a:pt x="1399453" y="77629"/>
                  <a:pt x="1397167" y="79820"/>
                  <a:pt x="1399453" y="80296"/>
                </a:cubicBezTo>
                <a:lnTo>
                  <a:pt x="1386880" y="76010"/>
                </a:lnTo>
                <a:cubicBezTo>
                  <a:pt x="1362972" y="71819"/>
                  <a:pt x="1380403" y="85249"/>
                  <a:pt x="1372402" y="87344"/>
                </a:cubicBezTo>
                <a:lnTo>
                  <a:pt x="1373545" y="87344"/>
                </a:lnTo>
                <a:cubicBezTo>
                  <a:pt x="1366211" y="88868"/>
                  <a:pt x="1360782" y="92774"/>
                  <a:pt x="1365830" y="93917"/>
                </a:cubicBezTo>
                <a:lnTo>
                  <a:pt x="1340874" y="88106"/>
                </a:lnTo>
                <a:lnTo>
                  <a:pt x="1340874" y="88297"/>
                </a:lnTo>
                <a:cubicBezTo>
                  <a:pt x="1331159" y="80391"/>
                  <a:pt x="1294392" y="78391"/>
                  <a:pt x="1294869" y="64103"/>
                </a:cubicBezTo>
                <a:lnTo>
                  <a:pt x="1286117" y="69723"/>
                </a:lnTo>
                <a:lnTo>
                  <a:pt x="1286677" y="69723"/>
                </a:lnTo>
                <a:lnTo>
                  <a:pt x="1286034" y="69777"/>
                </a:lnTo>
                <a:lnTo>
                  <a:pt x="1285820" y="69914"/>
                </a:lnTo>
                <a:cubicBezTo>
                  <a:pt x="1267246" y="69056"/>
                  <a:pt x="1290201" y="81058"/>
                  <a:pt x="1260198" y="78867"/>
                </a:cubicBezTo>
                <a:cubicBezTo>
                  <a:pt x="1260293" y="81534"/>
                  <a:pt x="1263627" y="80963"/>
                  <a:pt x="1268199" y="82010"/>
                </a:cubicBezTo>
                <a:cubicBezTo>
                  <a:pt x="1260293" y="82296"/>
                  <a:pt x="1257150" y="81344"/>
                  <a:pt x="1255816" y="79820"/>
                </a:cubicBezTo>
                <a:cubicBezTo>
                  <a:pt x="1255816" y="81344"/>
                  <a:pt x="1255149" y="83153"/>
                  <a:pt x="1253435" y="85344"/>
                </a:cubicBezTo>
                <a:cubicBezTo>
                  <a:pt x="1253244" y="79915"/>
                  <a:pt x="1240767" y="81058"/>
                  <a:pt x="1234099" y="82201"/>
                </a:cubicBezTo>
                <a:lnTo>
                  <a:pt x="1244577" y="91345"/>
                </a:lnTo>
                <a:cubicBezTo>
                  <a:pt x="1237719" y="87154"/>
                  <a:pt x="1233147" y="86011"/>
                  <a:pt x="1220669" y="87154"/>
                </a:cubicBezTo>
                <a:lnTo>
                  <a:pt x="1228765" y="93059"/>
                </a:lnTo>
                <a:cubicBezTo>
                  <a:pt x="1208477" y="90964"/>
                  <a:pt x="1227336" y="80677"/>
                  <a:pt x="1202667" y="85630"/>
                </a:cubicBezTo>
                <a:lnTo>
                  <a:pt x="1225051" y="80105"/>
                </a:lnTo>
                <a:cubicBezTo>
                  <a:pt x="1199047" y="78010"/>
                  <a:pt x="1207715" y="66675"/>
                  <a:pt x="1196190" y="61341"/>
                </a:cubicBezTo>
                <a:cubicBezTo>
                  <a:pt x="1168853" y="52388"/>
                  <a:pt x="1135420" y="68675"/>
                  <a:pt x="1114560" y="50483"/>
                </a:cubicBezTo>
                <a:cubicBezTo>
                  <a:pt x="1111322" y="56388"/>
                  <a:pt x="1114751" y="58579"/>
                  <a:pt x="1106940" y="63437"/>
                </a:cubicBezTo>
                <a:cubicBezTo>
                  <a:pt x="1123990" y="66008"/>
                  <a:pt x="1133039" y="68104"/>
                  <a:pt x="1141230" y="76676"/>
                </a:cubicBezTo>
                <a:cubicBezTo>
                  <a:pt x="1174377" y="85725"/>
                  <a:pt x="1149612" y="54578"/>
                  <a:pt x="1186188" y="68390"/>
                </a:cubicBezTo>
                <a:cubicBezTo>
                  <a:pt x="1184188" y="75914"/>
                  <a:pt x="1172853" y="76010"/>
                  <a:pt x="1162566" y="72295"/>
                </a:cubicBezTo>
                <a:cubicBezTo>
                  <a:pt x="1161614" y="78772"/>
                  <a:pt x="1174187" y="82963"/>
                  <a:pt x="1182188" y="86201"/>
                </a:cubicBezTo>
                <a:cubicBezTo>
                  <a:pt x="1171663" y="84439"/>
                  <a:pt x="1158899" y="85582"/>
                  <a:pt x="1147124" y="87047"/>
                </a:cubicBezTo>
                <a:lnTo>
                  <a:pt x="1118273" y="89794"/>
                </a:lnTo>
                <a:lnTo>
                  <a:pt x="1118846" y="90106"/>
                </a:lnTo>
                <a:lnTo>
                  <a:pt x="1116560" y="89535"/>
                </a:lnTo>
                <a:lnTo>
                  <a:pt x="1117182" y="89535"/>
                </a:lnTo>
                <a:lnTo>
                  <a:pt x="1103237" y="84594"/>
                </a:lnTo>
                <a:cubicBezTo>
                  <a:pt x="1097391" y="83201"/>
                  <a:pt x="1091414" y="82487"/>
                  <a:pt x="1087700" y="83439"/>
                </a:cubicBezTo>
                <a:lnTo>
                  <a:pt x="1087568" y="83370"/>
                </a:lnTo>
                <a:lnTo>
                  <a:pt x="1073520" y="76022"/>
                </a:lnTo>
                <a:cubicBezTo>
                  <a:pt x="1066745" y="73224"/>
                  <a:pt x="1061125" y="69771"/>
                  <a:pt x="1066269" y="64675"/>
                </a:cubicBezTo>
                <a:cubicBezTo>
                  <a:pt x="1043599" y="62103"/>
                  <a:pt x="1051981" y="78772"/>
                  <a:pt x="1030169" y="67056"/>
                </a:cubicBezTo>
                <a:cubicBezTo>
                  <a:pt x="1038360" y="75629"/>
                  <a:pt x="1015691" y="73057"/>
                  <a:pt x="1024930" y="80581"/>
                </a:cubicBezTo>
                <a:cubicBezTo>
                  <a:pt x="1032550" y="72962"/>
                  <a:pt x="1056744" y="85249"/>
                  <a:pt x="1068174" y="90583"/>
                </a:cubicBezTo>
                <a:lnTo>
                  <a:pt x="1035503" y="95060"/>
                </a:lnTo>
                <a:cubicBezTo>
                  <a:pt x="1043504" y="92869"/>
                  <a:pt x="1031979" y="87535"/>
                  <a:pt x="1027407" y="86487"/>
                </a:cubicBezTo>
                <a:lnTo>
                  <a:pt x="1023025" y="93536"/>
                </a:lnTo>
                <a:cubicBezTo>
                  <a:pt x="1017977" y="76295"/>
                  <a:pt x="965685" y="105728"/>
                  <a:pt x="949302" y="85820"/>
                </a:cubicBezTo>
                <a:cubicBezTo>
                  <a:pt x="959493" y="86868"/>
                  <a:pt x="968447" y="80867"/>
                  <a:pt x="973305" y="90011"/>
                </a:cubicBezTo>
                <a:cubicBezTo>
                  <a:pt x="992355" y="85058"/>
                  <a:pt x="969495" y="77153"/>
                  <a:pt x="978353" y="71152"/>
                </a:cubicBezTo>
                <a:cubicBezTo>
                  <a:pt x="948730" y="64294"/>
                  <a:pt x="903867" y="75343"/>
                  <a:pt x="871863" y="62579"/>
                </a:cubicBezTo>
                <a:cubicBezTo>
                  <a:pt x="874768" y="65246"/>
                  <a:pt x="879864" y="66413"/>
                  <a:pt x="884413" y="67795"/>
                </a:cubicBezTo>
                <a:lnTo>
                  <a:pt x="887668" y="70079"/>
                </a:lnTo>
                <a:lnTo>
                  <a:pt x="877388" y="67723"/>
                </a:lnTo>
                <a:lnTo>
                  <a:pt x="876340" y="68771"/>
                </a:lnTo>
                <a:lnTo>
                  <a:pt x="889961" y="71914"/>
                </a:lnTo>
                <a:lnTo>
                  <a:pt x="890100" y="71786"/>
                </a:lnTo>
                <a:lnTo>
                  <a:pt x="893676" y="74295"/>
                </a:lnTo>
                <a:cubicBezTo>
                  <a:pt x="869958" y="78105"/>
                  <a:pt x="841288" y="62103"/>
                  <a:pt x="813951" y="55817"/>
                </a:cubicBezTo>
                <a:lnTo>
                  <a:pt x="818904" y="64961"/>
                </a:lnTo>
                <a:cubicBezTo>
                  <a:pt x="795949" y="56960"/>
                  <a:pt x="809856" y="68294"/>
                  <a:pt x="784995" y="65151"/>
                </a:cubicBezTo>
                <a:cubicBezTo>
                  <a:pt x="786043" y="64103"/>
                  <a:pt x="789377" y="60865"/>
                  <a:pt x="783662" y="60865"/>
                </a:cubicBezTo>
                <a:cubicBezTo>
                  <a:pt x="763469" y="61532"/>
                  <a:pt x="781662" y="68485"/>
                  <a:pt x="768231" y="70676"/>
                </a:cubicBezTo>
                <a:cubicBezTo>
                  <a:pt x="742800" y="56769"/>
                  <a:pt x="756039" y="79915"/>
                  <a:pt x="724131" y="72485"/>
                </a:cubicBezTo>
                <a:lnTo>
                  <a:pt x="726512" y="75724"/>
                </a:lnTo>
                <a:cubicBezTo>
                  <a:pt x="701461" y="70009"/>
                  <a:pt x="668981" y="82582"/>
                  <a:pt x="642025" y="84296"/>
                </a:cubicBezTo>
                <a:cubicBezTo>
                  <a:pt x="644121" y="82106"/>
                  <a:pt x="664504" y="84106"/>
                  <a:pt x="662028" y="75533"/>
                </a:cubicBezTo>
                <a:lnTo>
                  <a:pt x="629187" y="73142"/>
                </a:lnTo>
                <a:lnTo>
                  <a:pt x="630024" y="62865"/>
                </a:lnTo>
                <a:cubicBezTo>
                  <a:pt x="613164" y="65627"/>
                  <a:pt x="607259" y="57626"/>
                  <a:pt x="595924" y="57626"/>
                </a:cubicBezTo>
                <a:cubicBezTo>
                  <a:pt x="590495" y="65723"/>
                  <a:pt x="617736" y="66675"/>
                  <a:pt x="603258" y="75343"/>
                </a:cubicBezTo>
                <a:cubicBezTo>
                  <a:pt x="593162" y="79724"/>
                  <a:pt x="560205" y="73438"/>
                  <a:pt x="548775" y="65437"/>
                </a:cubicBezTo>
                <a:cubicBezTo>
                  <a:pt x="532297" y="84296"/>
                  <a:pt x="483243" y="68961"/>
                  <a:pt x="482577" y="83534"/>
                </a:cubicBezTo>
                <a:cubicBezTo>
                  <a:pt x="483624" y="82391"/>
                  <a:pt x="477814" y="77057"/>
                  <a:pt x="470004" y="79248"/>
                </a:cubicBezTo>
                <a:lnTo>
                  <a:pt x="474576" y="82963"/>
                </a:lnTo>
                <a:cubicBezTo>
                  <a:pt x="451049" y="89630"/>
                  <a:pt x="451525" y="69628"/>
                  <a:pt x="436952" y="72962"/>
                </a:cubicBezTo>
                <a:cubicBezTo>
                  <a:pt x="437142" y="75629"/>
                  <a:pt x="441714" y="76676"/>
                  <a:pt x="444000" y="79915"/>
                </a:cubicBezTo>
                <a:cubicBezTo>
                  <a:pt x="412377" y="83344"/>
                  <a:pt x="394851" y="61913"/>
                  <a:pt x="363514" y="70676"/>
                </a:cubicBezTo>
                <a:cubicBezTo>
                  <a:pt x="364657" y="72295"/>
                  <a:pt x="365800" y="73914"/>
                  <a:pt x="369134" y="73343"/>
                </a:cubicBezTo>
                <a:cubicBezTo>
                  <a:pt x="370372" y="74962"/>
                  <a:pt x="364848" y="74962"/>
                  <a:pt x="354465" y="71247"/>
                </a:cubicBezTo>
                <a:lnTo>
                  <a:pt x="365705" y="65818"/>
                </a:lnTo>
                <a:cubicBezTo>
                  <a:pt x="349417" y="48578"/>
                  <a:pt x="321699" y="72962"/>
                  <a:pt x="295696" y="68294"/>
                </a:cubicBezTo>
                <a:cubicBezTo>
                  <a:pt x="298077" y="71533"/>
                  <a:pt x="317318" y="71914"/>
                  <a:pt x="307126" y="76295"/>
                </a:cubicBezTo>
                <a:cubicBezTo>
                  <a:pt x="290267" y="76391"/>
                  <a:pt x="292077" y="58007"/>
                  <a:pt x="271884" y="66770"/>
                </a:cubicBezTo>
                <a:cubicBezTo>
                  <a:pt x="280932" y="68866"/>
                  <a:pt x="278075" y="77438"/>
                  <a:pt x="286743" y="79153"/>
                </a:cubicBezTo>
                <a:cubicBezTo>
                  <a:pt x="273789" y="80296"/>
                  <a:pt x="264549" y="85344"/>
                  <a:pt x="259787" y="78677"/>
                </a:cubicBezTo>
                <a:cubicBezTo>
                  <a:pt x="256167" y="79343"/>
                  <a:pt x="254643" y="81820"/>
                  <a:pt x="254453" y="83820"/>
                </a:cubicBezTo>
                <a:cubicBezTo>
                  <a:pt x="245976" y="78772"/>
                  <a:pt x="232545" y="82296"/>
                  <a:pt x="223687" y="83820"/>
                </a:cubicBezTo>
                <a:lnTo>
                  <a:pt x="225973" y="87059"/>
                </a:lnTo>
                <a:cubicBezTo>
                  <a:pt x="209781" y="69914"/>
                  <a:pt x="198922" y="86106"/>
                  <a:pt x="177396" y="85154"/>
                </a:cubicBezTo>
                <a:lnTo>
                  <a:pt x="180825" y="90011"/>
                </a:lnTo>
                <a:cubicBezTo>
                  <a:pt x="171776" y="87916"/>
                  <a:pt x="157965" y="82106"/>
                  <a:pt x="142439" y="89154"/>
                </a:cubicBezTo>
                <a:lnTo>
                  <a:pt x="150440" y="95060"/>
                </a:lnTo>
                <a:cubicBezTo>
                  <a:pt x="137867" y="90773"/>
                  <a:pt x="114435" y="100108"/>
                  <a:pt x="103958" y="90964"/>
                </a:cubicBezTo>
                <a:cubicBezTo>
                  <a:pt x="99481" y="92583"/>
                  <a:pt x="115578" y="101632"/>
                  <a:pt x="95195" y="102299"/>
                </a:cubicBezTo>
                <a:cubicBezTo>
                  <a:pt x="90528" y="98584"/>
                  <a:pt x="74716" y="94869"/>
                  <a:pt x="69192" y="100298"/>
                </a:cubicBezTo>
                <a:cubicBezTo>
                  <a:pt x="69192" y="102965"/>
                  <a:pt x="71573" y="106204"/>
                  <a:pt x="77097" y="103442"/>
                </a:cubicBezTo>
                <a:cubicBezTo>
                  <a:pt x="80526" y="102870"/>
                  <a:pt x="78336" y="102394"/>
                  <a:pt x="77097" y="100775"/>
                </a:cubicBezTo>
                <a:lnTo>
                  <a:pt x="83955" y="105061"/>
                </a:lnTo>
                <a:cubicBezTo>
                  <a:pt x="68239" y="109442"/>
                  <a:pt x="71382" y="100870"/>
                  <a:pt x="54618" y="103632"/>
                </a:cubicBezTo>
                <a:cubicBezTo>
                  <a:pt x="51189" y="106871"/>
                  <a:pt x="60143" y="108966"/>
                  <a:pt x="62619" y="112205"/>
                </a:cubicBezTo>
                <a:lnTo>
                  <a:pt x="135" y="101727"/>
                </a:lnTo>
                <a:cubicBezTo>
                  <a:pt x="-1103" y="97346"/>
                  <a:pt x="6708" y="95155"/>
                  <a:pt x="1088" y="89821"/>
                </a:cubicBezTo>
                <a:lnTo>
                  <a:pt x="22424" y="88106"/>
                </a:lnTo>
                <a:cubicBezTo>
                  <a:pt x="32520" y="81058"/>
                  <a:pt x="10994" y="80105"/>
                  <a:pt x="1945" y="78010"/>
                </a:cubicBezTo>
                <a:lnTo>
                  <a:pt x="16614" y="77343"/>
                </a:lnTo>
                <a:cubicBezTo>
                  <a:pt x="17376" y="76676"/>
                  <a:pt x="16995" y="75724"/>
                  <a:pt x="15661" y="75343"/>
                </a:cubicBezTo>
                <a:lnTo>
                  <a:pt x="26710" y="75724"/>
                </a:lnTo>
                <a:cubicBezTo>
                  <a:pt x="-2817" y="66199"/>
                  <a:pt x="57000" y="62579"/>
                  <a:pt x="25186" y="55245"/>
                </a:cubicBezTo>
                <a:cubicBezTo>
                  <a:pt x="33092" y="55721"/>
                  <a:pt x="42141" y="60579"/>
                  <a:pt x="46808" y="64294"/>
                </a:cubicBezTo>
                <a:cubicBezTo>
                  <a:pt x="61572" y="66294"/>
                  <a:pt x="58047" y="61532"/>
                  <a:pt x="63667" y="58769"/>
                </a:cubicBezTo>
                <a:lnTo>
                  <a:pt x="41950" y="52388"/>
                </a:lnTo>
                <a:cubicBezTo>
                  <a:pt x="75859" y="54959"/>
                  <a:pt x="38426" y="44863"/>
                  <a:pt x="63096" y="39910"/>
                </a:cubicBezTo>
                <a:cubicBezTo>
                  <a:pt x="91480" y="45149"/>
                  <a:pt x="107958" y="23432"/>
                  <a:pt x="122627" y="22860"/>
                </a:cubicBezTo>
                <a:cubicBezTo>
                  <a:pt x="151964" y="24384"/>
                  <a:pt x="111387" y="31052"/>
                  <a:pt x="129580" y="35243"/>
                </a:cubicBezTo>
                <a:cubicBezTo>
                  <a:pt x="145487" y="36195"/>
                  <a:pt x="137486" y="30290"/>
                  <a:pt x="147582" y="28670"/>
                </a:cubicBezTo>
                <a:lnTo>
                  <a:pt x="154631" y="38291"/>
                </a:lnTo>
                <a:cubicBezTo>
                  <a:pt x="172728" y="39815"/>
                  <a:pt x="155488" y="29147"/>
                  <a:pt x="165775" y="32861"/>
                </a:cubicBezTo>
                <a:cubicBezTo>
                  <a:pt x="180348" y="26861"/>
                  <a:pt x="161203" y="29147"/>
                  <a:pt x="157679" y="21622"/>
                </a:cubicBezTo>
                <a:cubicBezTo>
                  <a:pt x="161013" y="23717"/>
                  <a:pt x="176919" y="27432"/>
                  <a:pt x="183682" y="23622"/>
                </a:cubicBezTo>
                <a:cubicBezTo>
                  <a:pt x="183492" y="20955"/>
                  <a:pt x="164251" y="20479"/>
                  <a:pt x="176634" y="19336"/>
                </a:cubicBezTo>
                <a:cubicBezTo>
                  <a:pt x="221877" y="24479"/>
                  <a:pt x="233117" y="13621"/>
                  <a:pt x="273693" y="15050"/>
                </a:cubicBezTo>
                <a:lnTo>
                  <a:pt x="270169" y="10192"/>
                </a:lnTo>
                <a:cubicBezTo>
                  <a:pt x="274741" y="11240"/>
                  <a:pt x="278265" y="13335"/>
                  <a:pt x="282647" y="11716"/>
                </a:cubicBezTo>
                <a:lnTo>
                  <a:pt x="280266" y="8477"/>
                </a:lnTo>
                <a:cubicBezTo>
                  <a:pt x="286076" y="8382"/>
                  <a:pt x="326938" y="15145"/>
                  <a:pt x="353894" y="13430"/>
                </a:cubicBezTo>
                <a:lnTo>
                  <a:pt x="340178" y="7620"/>
                </a:lnTo>
                <a:lnTo>
                  <a:pt x="364086" y="14478"/>
                </a:lnTo>
                <a:lnTo>
                  <a:pt x="361514" y="5810"/>
                </a:lnTo>
                <a:cubicBezTo>
                  <a:pt x="369801" y="14383"/>
                  <a:pt x="397899" y="8858"/>
                  <a:pt x="420378" y="11430"/>
                </a:cubicBezTo>
                <a:lnTo>
                  <a:pt x="420378" y="6001"/>
                </a:lnTo>
                <a:lnTo>
                  <a:pt x="433999" y="9144"/>
                </a:lnTo>
                <a:lnTo>
                  <a:pt x="429427" y="5429"/>
                </a:lnTo>
                <a:cubicBezTo>
                  <a:pt x="436237" y="5667"/>
                  <a:pt x="443643" y="8049"/>
                  <a:pt x="451299" y="9823"/>
                </a:cubicBezTo>
                <a:lnTo>
                  <a:pt x="474470" y="10566"/>
                </a:lnTo>
                <a:lnTo>
                  <a:pt x="475052" y="10763"/>
                </a:lnTo>
                <a:lnTo>
                  <a:pt x="474671" y="10573"/>
                </a:lnTo>
                <a:lnTo>
                  <a:pt x="474470" y="10566"/>
                </a:lnTo>
                <a:lnTo>
                  <a:pt x="465146" y="7418"/>
                </a:lnTo>
                <a:cubicBezTo>
                  <a:pt x="463407" y="5001"/>
                  <a:pt x="463050" y="1905"/>
                  <a:pt x="463527" y="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 y="6363955"/>
            <a:ext cx="12192000" cy="494045"/>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6541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626240"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381789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009554"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8201211"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10392868"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pic>
        <p:nvPicPr>
          <p:cNvPr id="2" name="图片 1"/>
          <p:cNvPicPr>
            <a:picLocks noChangeAspect="1"/>
          </p:cNvPicPr>
          <p:nvPr/>
        </p:nvPicPr>
        <p:blipFill>
          <a:blip r:embed="rId1"/>
          <a:stretch>
            <a:fillRect/>
          </a:stretch>
        </p:blipFill>
        <p:spPr>
          <a:xfrm>
            <a:off x="3569955" y="39176"/>
            <a:ext cx="4828450" cy="3486785"/>
          </a:xfrm>
          <a:prstGeom prst="rect">
            <a:avLst/>
          </a:prstGeom>
        </p:spPr>
      </p:pic>
      <p:sp>
        <p:nvSpPr>
          <p:cNvPr id="24" name="标题 1"/>
          <p:cNvSpPr txBox="1"/>
          <p:nvPr/>
        </p:nvSpPr>
        <p:spPr>
          <a:xfrm>
            <a:off x="4059121" y="299923"/>
            <a:ext cx="3627362" cy="4177218"/>
          </a:xfrm>
          <a:prstGeom prst="rect">
            <a:avLst/>
          </a:prstGeom>
          <a:noFill/>
          <a:ln>
            <a:noFill/>
          </a:ln>
        </p:spPr>
        <p:txBody>
          <a:bodyPr vert="horz" wrap="square" lIns="91440" tIns="45720" rIns="91440" bIns="45720" rtlCol="0" anchor="b"/>
          <a:lstStyle/>
          <a:p>
            <a:pPr algn="ctr">
              <a:lnSpc>
                <a:spcPct val="100000"/>
              </a:lnSpc>
            </a:pPr>
            <a:r>
              <a:rPr kumimoji="1" lang="en-US" altLang="zh-CN" sz="13800" dirty="0">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340419" y="1352024"/>
            <a:ext cx="3466746" cy="3692940"/>
          </a:xfrm>
          <a:prstGeom prst="roundRect">
            <a:avLst>
              <a:gd name="adj" fmla="val 3915"/>
            </a:avLst>
          </a:prstGeom>
          <a:solidFill>
            <a:schemeClr val="bg1"/>
          </a:solidFill>
          <a:ln w="28575" cap="sq">
            <a:noFill/>
            <a:miter/>
          </a:ln>
          <a:effectLst>
            <a:outerShdw blurRad="279400" dist="38100" dir="2700000" sx="99000" sy="99000" algn="tl" rotWithShape="0">
              <a:schemeClr val="accent1">
                <a:alpha val="2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311461" y="1130300"/>
            <a:ext cx="3503393" cy="852075"/>
          </a:xfrm>
          <a:custGeom>
            <a:avLst/>
            <a:gdLst>
              <a:gd name="connsiteX0" fmla="*/ 1311877 w 2623752"/>
              <a:gd name="connsiteY0" fmla="*/ 0 h 715575"/>
              <a:gd name="connsiteX1" fmla="*/ 1351859 w 2623752"/>
              <a:gd name="connsiteY1" fmla="*/ 16561 h 715575"/>
              <a:gd name="connsiteX2" fmla="*/ 1448892 w 2623752"/>
              <a:gd name="connsiteY2" fmla="*/ 113595 h 715575"/>
              <a:gd name="connsiteX3" fmla="*/ 2523420 w 2623752"/>
              <a:gd name="connsiteY3" fmla="*/ 113595 h 715575"/>
              <a:gd name="connsiteX4" fmla="*/ 2623752 w 2623752"/>
              <a:gd name="connsiteY4" fmla="*/ 213927 h 715575"/>
              <a:gd name="connsiteX5" fmla="*/ 2623752 w 2623752"/>
              <a:gd name="connsiteY5" fmla="*/ 615243 h 715575"/>
              <a:gd name="connsiteX6" fmla="*/ 2523420 w 2623752"/>
              <a:gd name="connsiteY6" fmla="*/ 715575 h 715575"/>
              <a:gd name="connsiteX7" fmla="*/ 100332 w 2623752"/>
              <a:gd name="connsiteY7" fmla="*/ 715575 h 715575"/>
              <a:gd name="connsiteX8" fmla="*/ 0 w 2623752"/>
              <a:gd name="connsiteY8" fmla="*/ 615243 h 715575"/>
              <a:gd name="connsiteX9" fmla="*/ 0 w 2623752"/>
              <a:gd name="connsiteY9" fmla="*/ 213927 h 715575"/>
              <a:gd name="connsiteX10" fmla="*/ 100332 w 2623752"/>
              <a:gd name="connsiteY10" fmla="*/ 113595 h 715575"/>
              <a:gd name="connsiteX11" fmla="*/ 1174861 w 2623752"/>
              <a:gd name="connsiteY11" fmla="*/ 113595 h 715575"/>
              <a:gd name="connsiteX12" fmla="*/ 1271895 w 2623752"/>
              <a:gd name="connsiteY12" fmla="*/ 16561 h 715575"/>
              <a:gd name="connsiteX13" fmla="*/ 1311877 w 2623752"/>
              <a:gd name="connsiteY13" fmla="*/ 0 h 715575"/>
            </a:gdLst>
            <a:ahLst/>
            <a:cxnLst/>
            <a:rect l="l" t="t" r="r" b="b"/>
            <a:pathLst>
              <a:path w="2623752" h="715575">
                <a:moveTo>
                  <a:pt x="1311877" y="0"/>
                </a:moveTo>
                <a:cubicBezTo>
                  <a:pt x="1326347" y="0"/>
                  <a:pt x="1340818" y="5520"/>
                  <a:pt x="1351859" y="16561"/>
                </a:cubicBezTo>
                <a:lnTo>
                  <a:pt x="1448892" y="113595"/>
                </a:lnTo>
                <a:lnTo>
                  <a:pt x="2523420" y="113595"/>
                </a:lnTo>
                <a:cubicBezTo>
                  <a:pt x="2578832" y="113595"/>
                  <a:pt x="2623752" y="158515"/>
                  <a:pt x="2623752" y="213927"/>
                </a:cubicBezTo>
                <a:lnTo>
                  <a:pt x="2623752" y="615243"/>
                </a:lnTo>
                <a:cubicBezTo>
                  <a:pt x="2623752" y="670655"/>
                  <a:pt x="2578832" y="715575"/>
                  <a:pt x="2523420" y="715575"/>
                </a:cubicBezTo>
                <a:lnTo>
                  <a:pt x="100332" y="715575"/>
                </a:lnTo>
                <a:cubicBezTo>
                  <a:pt x="44920" y="715575"/>
                  <a:pt x="0" y="670655"/>
                  <a:pt x="0" y="615243"/>
                </a:cubicBezTo>
                <a:lnTo>
                  <a:pt x="0" y="213927"/>
                </a:lnTo>
                <a:cubicBezTo>
                  <a:pt x="0" y="158515"/>
                  <a:pt x="44920" y="113595"/>
                  <a:pt x="100332" y="113595"/>
                </a:cubicBezTo>
                <a:lnTo>
                  <a:pt x="1174861" y="113595"/>
                </a:lnTo>
                <a:lnTo>
                  <a:pt x="1271895" y="16561"/>
                </a:lnTo>
                <a:cubicBezTo>
                  <a:pt x="1282935" y="5520"/>
                  <a:pt x="1297406" y="0"/>
                  <a:pt x="1311877" y="0"/>
                </a:cubicBezTo>
                <a:close/>
              </a:path>
            </a:pathLst>
          </a:cu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47008" y="2204940"/>
            <a:ext cx="3466746" cy="3692940"/>
          </a:xfrm>
          <a:prstGeom prst="roundRect">
            <a:avLst>
              <a:gd name="adj" fmla="val 3915"/>
            </a:avLst>
          </a:prstGeom>
          <a:solidFill>
            <a:schemeClr val="bg1"/>
          </a:solidFill>
          <a:ln w="28575" cap="sq">
            <a:noFill/>
            <a:miter/>
          </a:ln>
          <a:effectLst>
            <a:outerShdw blurRad="279400" dist="38100" dir="2700000" sx="99000" sy="99000" algn="tl" rotWithShape="0">
              <a:schemeClr val="accent1">
                <a:alpha val="2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28684" y="1997088"/>
            <a:ext cx="3503393" cy="852075"/>
          </a:xfrm>
          <a:custGeom>
            <a:avLst/>
            <a:gdLst>
              <a:gd name="connsiteX0" fmla="*/ 1311877 w 2623752"/>
              <a:gd name="connsiteY0" fmla="*/ 0 h 715575"/>
              <a:gd name="connsiteX1" fmla="*/ 1351859 w 2623752"/>
              <a:gd name="connsiteY1" fmla="*/ 16561 h 715575"/>
              <a:gd name="connsiteX2" fmla="*/ 1448892 w 2623752"/>
              <a:gd name="connsiteY2" fmla="*/ 113595 h 715575"/>
              <a:gd name="connsiteX3" fmla="*/ 2523420 w 2623752"/>
              <a:gd name="connsiteY3" fmla="*/ 113595 h 715575"/>
              <a:gd name="connsiteX4" fmla="*/ 2623752 w 2623752"/>
              <a:gd name="connsiteY4" fmla="*/ 213927 h 715575"/>
              <a:gd name="connsiteX5" fmla="*/ 2623752 w 2623752"/>
              <a:gd name="connsiteY5" fmla="*/ 615243 h 715575"/>
              <a:gd name="connsiteX6" fmla="*/ 2523420 w 2623752"/>
              <a:gd name="connsiteY6" fmla="*/ 715575 h 715575"/>
              <a:gd name="connsiteX7" fmla="*/ 100332 w 2623752"/>
              <a:gd name="connsiteY7" fmla="*/ 715575 h 715575"/>
              <a:gd name="connsiteX8" fmla="*/ 0 w 2623752"/>
              <a:gd name="connsiteY8" fmla="*/ 615243 h 715575"/>
              <a:gd name="connsiteX9" fmla="*/ 0 w 2623752"/>
              <a:gd name="connsiteY9" fmla="*/ 213927 h 715575"/>
              <a:gd name="connsiteX10" fmla="*/ 100332 w 2623752"/>
              <a:gd name="connsiteY10" fmla="*/ 113595 h 715575"/>
              <a:gd name="connsiteX11" fmla="*/ 1174861 w 2623752"/>
              <a:gd name="connsiteY11" fmla="*/ 113595 h 715575"/>
              <a:gd name="connsiteX12" fmla="*/ 1271895 w 2623752"/>
              <a:gd name="connsiteY12" fmla="*/ 16561 h 715575"/>
              <a:gd name="connsiteX13" fmla="*/ 1311877 w 2623752"/>
              <a:gd name="connsiteY13" fmla="*/ 0 h 715575"/>
            </a:gdLst>
            <a:ahLst/>
            <a:cxnLst/>
            <a:rect l="l" t="t" r="r" b="b"/>
            <a:pathLst>
              <a:path w="2623752" h="715575">
                <a:moveTo>
                  <a:pt x="1311877" y="0"/>
                </a:moveTo>
                <a:cubicBezTo>
                  <a:pt x="1326347" y="0"/>
                  <a:pt x="1340818" y="5520"/>
                  <a:pt x="1351859" y="16561"/>
                </a:cubicBezTo>
                <a:lnTo>
                  <a:pt x="1448892" y="113595"/>
                </a:lnTo>
                <a:lnTo>
                  <a:pt x="2523420" y="113595"/>
                </a:lnTo>
                <a:cubicBezTo>
                  <a:pt x="2578832" y="113595"/>
                  <a:pt x="2623752" y="158515"/>
                  <a:pt x="2623752" y="213927"/>
                </a:cubicBezTo>
                <a:lnTo>
                  <a:pt x="2623752" y="615243"/>
                </a:lnTo>
                <a:cubicBezTo>
                  <a:pt x="2623752" y="670655"/>
                  <a:pt x="2578832" y="715575"/>
                  <a:pt x="2523420" y="715575"/>
                </a:cubicBezTo>
                <a:lnTo>
                  <a:pt x="100332" y="715575"/>
                </a:lnTo>
                <a:cubicBezTo>
                  <a:pt x="44920" y="715575"/>
                  <a:pt x="0" y="670655"/>
                  <a:pt x="0" y="615243"/>
                </a:cubicBezTo>
                <a:lnTo>
                  <a:pt x="0" y="213927"/>
                </a:lnTo>
                <a:cubicBezTo>
                  <a:pt x="0" y="158515"/>
                  <a:pt x="44920" y="113595"/>
                  <a:pt x="100332" y="113595"/>
                </a:cubicBezTo>
                <a:lnTo>
                  <a:pt x="1174861" y="113595"/>
                </a:lnTo>
                <a:lnTo>
                  <a:pt x="1271895" y="16561"/>
                </a:lnTo>
                <a:cubicBezTo>
                  <a:pt x="1282935" y="5520"/>
                  <a:pt x="1297406" y="0"/>
                  <a:pt x="1311877" y="0"/>
                </a:cubicBezTo>
                <a:close/>
              </a:path>
            </a:pathLst>
          </a:cu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12463" y="3055621"/>
            <a:ext cx="3135836" cy="257556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Duck meat is considered nutritious in traditional Chinese culture.
The dish is valued for its health benefits.</a:t>
            </a:r>
            <a:endParaRPr kumimoji="1" lang="zh-CN" altLang="en-US"/>
          </a:p>
        </p:txBody>
      </p:sp>
      <p:sp>
        <p:nvSpPr>
          <p:cNvPr id="8" name="标题 1"/>
          <p:cNvSpPr txBox="1"/>
          <p:nvPr/>
        </p:nvSpPr>
        <p:spPr>
          <a:xfrm>
            <a:off x="720115" y="2236697"/>
            <a:ext cx="3320535" cy="508120"/>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Nutritional Value</a:t>
            </a:r>
            <a:endParaRPr kumimoji="1" lang="zh-CN" altLang="en-US"/>
          </a:p>
        </p:txBody>
      </p:sp>
      <p:sp>
        <p:nvSpPr>
          <p:cNvPr id="9" name="标题 1"/>
          <p:cNvSpPr txBox="1"/>
          <p:nvPr/>
        </p:nvSpPr>
        <p:spPr>
          <a:xfrm>
            <a:off x="4505874" y="2202705"/>
            <a:ext cx="3135836" cy="257556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The making process showcases traditional Chinese cooking techniques.
It reflects centuries of culinary wisdom.</a:t>
            </a:r>
            <a:endParaRPr kumimoji="1" lang="zh-CN" altLang="en-US"/>
          </a:p>
        </p:txBody>
      </p:sp>
      <p:sp>
        <p:nvSpPr>
          <p:cNvPr id="10" name="标题 1"/>
          <p:cNvSpPr txBox="1"/>
          <p:nvPr/>
        </p:nvSpPr>
        <p:spPr>
          <a:xfrm>
            <a:off x="4413526" y="1383781"/>
            <a:ext cx="3320535" cy="508120"/>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Culinary Techniques</a:t>
            </a:r>
            <a:endParaRPr kumimoji="1" lang="zh-CN" altLang="en-US"/>
          </a:p>
        </p:txBody>
      </p:sp>
      <p:sp>
        <p:nvSpPr>
          <p:cNvPr id="11" name="标题 1"/>
          <p:cNvSpPr txBox="1"/>
          <p:nvPr/>
        </p:nvSpPr>
        <p:spPr>
          <a:xfrm>
            <a:off x="8033831" y="2204940"/>
            <a:ext cx="3466746" cy="3692940"/>
          </a:xfrm>
          <a:prstGeom prst="roundRect">
            <a:avLst>
              <a:gd name="adj" fmla="val 3915"/>
            </a:avLst>
          </a:prstGeom>
          <a:solidFill>
            <a:schemeClr val="bg1"/>
          </a:solidFill>
          <a:ln w="28575" cap="sq">
            <a:noFill/>
            <a:miter/>
          </a:ln>
          <a:effectLst>
            <a:outerShdw blurRad="279400" dist="38100" dir="2700000" sx="99000" sy="99000" algn="tl" rotWithShape="0">
              <a:schemeClr val="accent1">
                <a:alpha val="2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8015507" y="1997088"/>
            <a:ext cx="3503393" cy="852075"/>
          </a:xfrm>
          <a:custGeom>
            <a:avLst/>
            <a:gdLst>
              <a:gd name="connsiteX0" fmla="*/ 1311877 w 2623752"/>
              <a:gd name="connsiteY0" fmla="*/ 0 h 715575"/>
              <a:gd name="connsiteX1" fmla="*/ 1351859 w 2623752"/>
              <a:gd name="connsiteY1" fmla="*/ 16561 h 715575"/>
              <a:gd name="connsiteX2" fmla="*/ 1448893 w 2623752"/>
              <a:gd name="connsiteY2" fmla="*/ 113595 h 715575"/>
              <a:gd name="connsiteX3" fmla="*/ 2523420 w 2623752"/>
              <a:gd name="connsiteY3" fmla="*/ 113595 h 715575"/>
              <a:gd name="connsiteX4" fmla="*/ 2623752 w 2623752"/>
              <a:gd name="connsiteY4" fmla="*/ 213927 h 715575"/>
              <a:gd name="connsiteX5" fmla="*/ 2623752 w 2623752"/>
              <a:gd name="connsiteY5" fmla="*/ 615243 h 715575"/>
              <a:gd name="connsiteX6" fmla="*/ 2523420 w 2623752"/>
              <a:gd name="connsiteY6" fmla="*/ 715575 h 715575"/>
              <a:gd name="connsiteX7" fmla="*/ 100332 w 2623752"/>
              <a:gd name="connsiteY7" fmla="*/ 715575 h 715575"/>
              <a:gd name="connsiteX8" fmla="*/ 0 w 2623752"/>
              <a:gd name="connsiteY8" fmla="*/ 615243 h 715575"/>
              <a:gd name="connsiteX9" fmla="*/ 0 w 2623752"/>
              <a:gd name="connsiteY9" fmla="*/ 213927 h 715575"/>
              <a:gd name="connsiteX10" fmla="*/ 100332 w 2623752"/>
              <a:gd name="connsiteY10" fmla="*/ 113595 h 715575"/>
              <a:gd name="connsiteX11" fmla="*/ 1174861 w 2623752"/>
              <a:gd name="connsiteY11" fmla="*/ 113595 h 715575"/>
              <a:gd name="connsiteX12" fmla="*/ 1271895 w 2623752"/>
              <a:gd name="connsiteY12" fmla="*/ 16561 h 715575"/>
              <a:gd name="connsiteX13" fmla="*/ 1311877 w 2623752"/>
              <a:gd name="connsiteY13" fmla="*/ 0 h 715575"/>
            </a:gdLst>
            <a:ahLst/>
            <a:cxnLst/>
            <a:rect l="l" t="t" r="r" b="b"/>
            <a:pathLst>
              <a:path w="2623752" h="715575">
                <a:moveTo>
                  <a:pt x="1311877" y="0"/>
                </a:moveTo>
                <a:cubicBezTo>
                  <a:pt x="1326347" y="0"/>
                  <a:pt x="1340818" y="5520"/>
                  <a:pt x="1351859" y="16561"/>
                </a:cubicBezTo>
                <a:lnTo>
                  <a:pt x="1448893" y="113595"/>
                </a:lnTo>
                <a:lnTo>
                  <a:pt x="2523420" y="113595"/>
                </a:lnTo>
                <a:cubicBezTo>
                  <a:pt x="2578832" y="113595"/>
                  <a:pt x="2623752" y="158515"/>
                  <a:pt x="2623752" y="213927"/>
                </a:cubicBezTo>
                <a:lnTo>
                  <a:pt x="2623752" y="615243"/>
                </a:lnTo>
                <a:cubicBezTo>
                  <a:pt x="2623752" y="670655"/>
                  <a:pt x="2578832" y="715575"/>
                  <a:pt x="2523420" y="715575"/>
                </a:cubicBezTo>
                <a:lnTo>
                  <a:pt x="100332" y="715575"/>
                </a:lnTo>
                <a:cubicBezTo>
                  <a:pt x="44920" y="715575"/>
                  <a:pt x="0" y="670655"/>
                  <a:pt x="0" y="615243"/>
                </a:cubicBezTo>
                <a:lnTo>
                  <a:pt x="0" y="213927"/>
                </a:lnTo>
                <a:cubicBezTo>
                  <a:pt x="0" y="158515"/>
                  <a:pt x="44920" y="113595"/>
                  <a:pt x="100332" y="113595"/>
                </a:cubicBezTo>
                <a:lnTo>
                  <a:pt x="1174861" y="113595"/>
                </a:lnTo>
                <a:lnTo>
                  <a:pt x="1271895" y="16561"/>
                </a:lnTo>
                <a:cubicBezTo>
                  <a:pt x="1282936" y="5520"/>
                  <a:pt x="1297406" y="0"/>
                  <a:pt x="1311877" y="0"/>
                </a:cubicBezTo>
                <a:close/>
              </a:path>
            </a:pathLst>
          </a:cu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199286" y="3055621"/>
            <a:ext cx="3135836" cy="257556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Traditional cooking utensils and symbols emphasize the cultural aspect.
The dish is a cultural artifact.</a:t>
            </a:r>
            <a:endParaRPr kumimoji="1" lang="zh-CN" altLang="en-US"/>
          </a:p>
        </p:txBody>
      </p:sp>
      <p:sp>
        <p:nvSpPr>
          <p:cNvPr id="14" name="标题 1"/>
          <p:cNvSpPr txBox="1"/>
          <p:nvPr/>
        </p:nvSpPr>
        <p:spPr>
          <a:xfrm>
            <a:off x="8106938" y="2236697"/>
            <a:ext cx="3320535" cy="508120"/>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Cultural Symbols</a:t>
            </a:r>
            <a:endParaRPr kumimoji="1" lang="zh-CN" altLang="en-US"/>
          </a:p>
        </p:txBody>
      </p:sp>
      <p:sp>
        <p:nvSpPr>
          <p:cNvPr id="15"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Reflection of Chinese Culinary Culture</a:t>
            </a:r>
            <a:endParaRPr kumimoji="1" lang="zh-CN" altLang="en-US"/>
          </a:p>
        </p:txBody>
      </p:sp>
      <p:grpSp>
        <p:nvGrpSpPr>
          <p:cNvPr id="18" name="组合 17"/>
          <p:cNvGrpSpPr/>
          <p:nvPr/>
        </p:nvGrpSpPr>
        <p:grpSpPr>
          <a:xfrm>
            <a:off x="188221" y="307132"/>
            <a:ext cx="421795" cy="365968"/>
            <a:chOff x="188221" y="307132"/>
            <a:chExt cx="421795" cy="365968"/>
          </a:xfrm>
        </p:grpSpPr>
        <p:sp>
          <p:nvSpPr>
            <p:cNvPr id="19"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345829" y="5495040"/>
            <a:ext cx="610154" cy="639060"/>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rect l="0" t="0" r="r" b="b"/>
            <a:pathLst>
              <a:path w="1562" h="1636">
                <a:moveTo>
                  <a:pt x="1516" y="0"/>
                </a:moveTo>
                <a:lnTo>
                  <a:pt x="1562" y="11"/>
                </a:lnTo>
                <a:lnTo>
                  <a:pt x="781" y="1636"/>
                </a:lnTo>
                <a:lnTo>
                  <a:pt x="0" y="11"/>
                </a:lnTo>
                <a:lnTo>
                  <a:pt x="57" y="0"/>
                </a:lnTo>
                <a:lnTo>
                  <a:pt x="1516" y="0"/>
                </a:lnTo>
                <a:close/>
              </a:path>
            </a:pathLst>
          </a:custGeom>
          <a:solidFill>
            <a:schemeClr val="accent1"/>
          </a:solidFill>
          <a:ln cap="sq">
            <a:noFill/>
          </a:ln>
        </p:spPr>
        <p:txBody>
          <a:bodyPr vert="horz" wrap="square" lIns="91440" tIns="45720" rIns="91440" bIns="45720" rtlCol="0" anchor="t"/>
          <a:lstStyle/>
          <a:p>
            <a:pPr algn="ctr">
              <a:lnSpc>
                <a:spcPct val="100000"/>
              </a:lnSpc>
            </a:pPr>
            <a:endParaRPr kumimoji="1" lang="zh-CN" altLang="en-US"/>
          </a:p>
        </p:txBody>
      </p:sp>
      <p:sp>
        <p:nvSpPr>
          <p:cNvPr id="4" name="标题 1"/>
          <p:cNvSpPr txBox="1"/>
          <p:nvPr/>
        </p:nvSpPr>
        <p:spPr>
          <a:xfrm>
            <a:off x="2341142" y="5392481"/>
            <a:ext cx="619528" cy="201170"/>
          </a:xfrm>
          <a:prstGeom prst="ellipse">
            <a:avLst/>
          </a:prstGeom>
          <a:solidFill>
            <a:schemeClr val="bg1">
              <a:lumMod val="85000"/>
            </a:schemeClr>
          </a:solidFill>
          <a:ln cap="sq">
            <a:noFill/>
          </a:ln>
        </p:spPr>
        <p:txBody>
          <a:bodyPr vert="horz" wrap="square" lIns="91440" tIns="45720" rIns="91440" bIns="45720" rtlCol="0" anchor="t"/>
          <a:lstStyle/>
          <a:p>
            <a:pPr algn="ctr">
              <a:lnSpc>
                <a:spcPct val="100000"/>
              </a:lnSpc>
            </a:pPr>
            <a:endParaRPr kumimoji="1" lang="zh-CN" altLang="en-US"/>
          </a:p>
        </p:txBody>
      </p:sp>
      <p:sp>
        <p:nvSpPr>
          <p:cNvPr id="5" name="标题 1"/>
          <p:cNvSpPr txBox="1"/>
          <p:nvPr/>
        </p:nvSpPr>
        <p:spPr>
          <a:xfrm>
            <a:off x="2452604" y="4269946"/>
            <a:ext cx="349682" cy="350820"/>
          </a:xfrm>
          <a:custGeom>
            <a:avLst/>
            <a:gdLst>
              <a:gd name="T0" fmla="*/ 128 w 257"/>
              <a:gd name="T1" fmla="*/ 0 h 258"/>
              <a:gd name="T2" fmla="*/ 0 w 257"/>
              <a:gd name="T3" fmla="*/ 129 h 258"/>
              <a:gd name="T4" fmla="*/ 128 w 257"/>
              <a:gd name="T5" fmla="*/ 258 h 258"/>
              <a:gd name="T6" fmla="*/ 257 w 257"/>
              <a:gd name="T7" fmla="*/ 129 h 258"/>
              <a:gd name="T8" fmla="*/ 128 w 257"/>
              <a:gd name="T9" fmla="*/ 0 h 258"/>
              <a:gd name="T10" fmla="*/ 183 w 257"/>
              <a:gd name="T11" fmla="*/ 132 h 258"/>
              <a:gd name="T12" fmla="*/ 167 w 257"/>
              <a:gd name="T13" fmla="*/ 147 h 258"/>
              <a:gd name="T14" fmla="*/ 109 w 257"/>
              <a:gd name="T15" fmla="*/ 205 h 258"/>
              <a:gd name="T16" fmla="*/ 104 w 257"/>
              <a:gd name="T17" fmla="*/ 205 h 258"/>
              <a:gd name="T18" fmla="*/ 88 w 257"/>
              <a:gd name="T19" fmla="*/ 190 h 258"/>
              <a:gd name="T20" fmla="*/ 88 w 257"/>
              <a:gd name="T21" fmla="*/ 184 h 258"/>
              <a:gd name="T22" fmla="*/ 143 w 257"/>
              <a:gd name="T23" fmla="*/ 129 h 258"/>
              <a:gd name="T24" fmla="*/ 88 w 257"/>
              <a:gd name="T25" fmla="*/ 73 h 258"/>
              <a:gd name="T26" fmla="*/ 88 w 257"/>
              <a:gd name="T27" fmla="*/ 68 h 258"/>
              <a:gd name="T28" fmla="*/ 104 w 257"/>
              <a:gd name="T29" fmla="*/ 52 h 258"/>
              <a:gd name="T30" fmla="*/ 109 w 257"/>
              <a:gd name="T31" fmla="*/ 52 h 258"/>
              <a:gd name="T32" fmla="*/ 167 w 257"/>
              <a:gd name="T33" fmla="*/ 110 h 258"/>
              <a:gd name="T34" fmla="*/ 183 w 257"/>
              <a:gd name="T35" fmla="*/ 126 h 258"/>
              <a:gd name="T36" fmla="*/ 183 w 257"/>
              <a:gd name="T37" fmla="*/ 132 h 258"/>
            </a:gdLst>
            <a:ahLst/>
            <a:cxnLst/>
            <a:rect l="0" t="0" r="r" b="b"/>
            <a:pathLst>
              <a:path w="257" h="258">
                <a:moveTo>
                  <a:pt x="128" y="0"/>
                </a:moveTo>
                <a:cubicBezTo>
                  <a:pt x="57" y="0"/>
                  <a:pt x="0" y="58"/>
                  <a:pt x="0" y="129"/>
                </a:cubicBezTo>
                <a:cubicBezTo>
                  <a:pt x="0" y="200"/>
                  <a:pt x="57" y="258"/>
                  <a:pt x="128" y="258"/>
                </a:cubicBezTo>
                <a:cubicBezTo>
                  <a:pt x="200" y="258"/>
                  <a:pt x="257" y="200"/>
                  <a:pt x="257" y="129"/>
                </a:cubicBezTo>
                <a:cubicBezTo>
                  <a:pt x="257" y="58"/>
                  <a:pt x="200" y="0"/>
                  <a:pt x="128" y="0"/>
                </a:cubicBezTo>
                <a:close/>
                <a:moveTo>
                  <a:pt x="183" y="132"/>
                </a:moveTo>
                <a:cubicBezTo>
                  <a:pt x="167" y="147"/>
                  <a:pt x="167" y="147"/>
                  <a:pt x="167" y="147"/>
                </a:cubicBezTo>
                <a:cubicBezTo>
                  <a:pt x="109" y="205"/>
                  <a:pt x="109" y="205"/>
                  <a:pt x="109" y="205"/>
                </a:cubicBezTo>
                <a:cubicBezTo>
                  <a:pt x="108" y="207"/>
                  <a:pt x="105" y="207"/>
                  <a:pt x="104" y="205"/>
                </a:cubicBezTo>
                <a:cubicBezTo>
                  <a:pt x="88" y="190"/>
                  <a:pt x="88" y="190"/>
                  <a:pt x="88" y="190"/>
                </a:cubicBezTo>
                <a:cubicBezTo>
                  <a:pt x="86" y="188"/>
                  <a:pt x="86" y="185"/>
                  <a:pt x="88" y="184"/>
                </a:cubicBezTo>
                <a:cubicBezTo>
                  <a:pt x="143" y="129"/>
                  <a:pt x="143" y="129"/>
                  <a:pt x="143" y="129"/>
                </a:cubicBezTo>
                <a:cubicBezTo>
                  <a:pt x="88" y="73"/>
                  <a:pt x="88" y="73"/>
                  <a:pt x="88" y="73"/>
                </a:cubicBezTo>
                <a:cubicBezTo>
                  <a:pt x="86" y="72"/>
                  <a:pt x="86" y="69"/>
                  <a:pt x="88" y="68"/>
                </a:cubicBezTo>
                <a:cubicBezTo>
                  <a:pt x="104" y="52"/>
                  <a:pt x="104" y="52"/>
                  <a:pt x="104" y="52"/>
                </a:cubicBezTo>
                <a:cubicBezTo>
                  <a:pt x="105" y="50"/>
                  <a:pt x="108" y="50"/>
                  <a:pt x="109" y="52"/>
                </a:cubicBezTo>
                <a:cubicBezTo>
                  <a:pt x="167" y="110"/>
                  <a:pt x="167" y="110"/>
                  <a:pt x="167" y="110"/>
                </a:cubicBezTo>
                <a:cubicBezTo>
                  <a:pt x="183" y="126"/>
                  <a:pt x="183" y="126"/>
                  <a:pt x="183" y="126"/>
                </a:cubicBezTo>
                <a:cubicBezTo>
                  <a:pt x="185" y="127"/>
                  <a:pt x="185" y="130"/>
                  <a:pt x="183" y="132"/>
                </a:cubicBezTo>
                <a:close/>
              </a:path>
            </a:pathLst>
          </a:custGeom>
          <a:solidFill>
            <a:schemeClr val="accent1"/>
          </a:solidFill>
          <a:ln cap="sq">
            <a:noFill/>
          </a:ln>
        </p:spPr>
        <p:txBody>
          <a:bodyPr vert="horz" wrap="square" lIns="91440" tIns="45720" rIns="91440" bIns="45720" rtlCol="0" anchor="t"/>
          <a:lstStyle/>
          <a:p>
            <a:pPr algn="ctr">
              <a:lnSpc>
                <a:spcPct val="110000"/>
              </a:lnSpc>
            </a:pPr>
            <a:endParaRPr kumimoji="1" lang="zh-CN" altLang="en-US"/>
          </a:p>
        </p:txBody>
      </p:sp>
      <p:sp>
        <p:nvSpPr>
          <p:cNvPr id="6" name="标题 1"/>
          <p:cNvSpPr txBox="1"/>
          <p:nvPr/>
        </p:nvSpPr>
        <p:spPr>
          <a:xfrm>
            <a:off x="5816440" y="5472429"/>
            <a:ext cx="610154" cy="639060"/>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rect l="0" t="0" r="r" b="b"/>
            <a:pathLst>
              <a:path w="1562" h="1636">
                <a:moveTo>
                  <a:pt x="1516" y="0"/>
                </a:moveTo>
                <a:lnTo>
                  <a:pt x="1562" y="11"/>
                </a:lnTo>
                <a:lnTo>
                  <a:pt x="781" y="1636"/>
                </a:lnTo>
                <a:lnTo>
                  <a:pt x="0" y="11"/>
                </a:lnTo>
                <a:lnTo>
                  <a:pt x="57" y="0"/>
                </a:lnTo>
                <a:lnTo>
                  <a:pt x="1516" y="0"/>
                </a:lnTo>
                <a:close/>
              </a:path>
            </a:pathLst>
          </a:custGeom>
          <a:solidFill>
            <a:schemeClr val="accent1">
              <a:lumMod val="50000"/>
            </a:schemeClr>
          </a:solidFill>
          <a:ln cap="sq">
            <a:noFill/>
          </a:ln>
        </p:spPr>
        <p:txBody>
          <a:bodyPr vert="horz" wrap="square" lIns="91440" tIns="45720" rIns="91440" bIns="45720" rtlCol="0" anchor="t"/>
          <a:lstStyle/>
          <a:p>
            <a:pPr algn="ctr">
              <a:lnSpc>
                <a:spcPct val="100000"/>
              </a:lnSpc>
            </a:pPr>
            <a:endParaRPr kumimoji="1" lang="zh-CN" altLang="en-US"/>
          </a:p>
        </p:txBody>
      </p:sp>
      <p:sp>
        <p:nvSpPr>
          <p:cNvPr id="7" name="标题 1"/>
          <p:cNvSpPr txBox="1"/>
          <p:nvPr/>
        </p:nvSpPr>
        <p:spPr>
          <a:xfrm>
            <a:off x="5811753" y="5369870"/>
            <a:ext cx="619528" cy="201170"/>
          </a:xfrm>
          <a:prstGeom prst="ellipse">
            <a:avLst/>
          </a:prstGeom>
          <a:solidFill>
            <a:schemeClr val="bg1">
              <a:lumMod val="85000"/>
            </a:schemeClr>
          </a:solidFill>
          <a:ln cap="sq">
            <a:noFill/>
          </a:ln>
        </p:spPr>
        <p:txBody>
          <a:bodyPr vert="horz" wrap="square" lIns="91440" tIns="45720" rIns="91440" bIns="45720" rtlCol="0" anchor="t"/>
          <a:lstStyle/>
          <a:p>
            <a:pPr algn="ctr">
              <a:lnSpc>
                <a:spcPct val="100000"/>
              </a:lnSpc>
            </a:pPr>
            <a:endParaRPr kumimoji="1" lang="zh-CN" altLang="en-US"/>
          </a:p>
        </p:txBody>
      </p:sp>
      <p:sp>
        <p:nvSpPr>
          <p:cNvPr id="8" name="标题 1"/>
          <p:cNvSpPr txBox="1"/>
          <p:nvPr/>
        </p:nvSpPr>
        <p:spPr>
          <a:xfrm>
            <a:off x="5925900" y="4292559"/>
            <a:ext cx="349682" cy="350820"/>
          </a:xfrm>
          <a:custGeom>
            <a:avLst/>
            <a:gdLst>
              <a:gd name="T0" fmla="*/ 128 w 257"/>
              <a:gd name="T1" fmla="*/ 0 h 258"/>
              <a:gd name="T2" fmla="*/ 0 w 257"/>
              <a:gd name="T3" fmla="*/ 129 h 258"/>
              <a:gd name="T4" fmla="*/ 128 w 257"/>
              <a:gd name="T5" fmla="*/ 258 h 258"/>
              <a:gd name="T6" fmla="*/ 257 w 257"/>
              <a:gd name="T7" fmla="*/ 129 h 258"/>
              <a:gd name="T8" fmla="*/ 128 w 257"/>
              <a:gd name="T9" fmla="*/ 0 h 258"/>
              <a:gd name="T10" fmla="*/ 183 w 257"/>
              <a:gd name="T11" fmla="*/ 132 h 258"/>
              <a:gd name="T12" fmla="*/ 167 w 257"/>
              <a:gd name="T13" fmla="*/ 147 h 258"/>
              <a:gd name="T14" fmla="*/ 109 w 257"/>
              <a:gd name="T15" fmla="*/ 205 h 258"/>
              <a:gd name="T16" fmla="*/ 104 w 257"/>
              <a:gd name="T17" fmla="*/ 205 h 258"/>
              <a:gd name="T18" fmla="*/ 88 w 257"/>
              <a:gd name="T19" fmla="*/ 190 h 258"/>
              <a:gd name="T20" fmla="*/ 88 w 257"/>
              <a:gd name="T21" fmla="*/ 184 h 258"/>
              <a:gd name="T22" fmla="*/ 143 w 257"/>
              <a:gd name="T23" fmla="*/ 129 h 258"/>
              <a:gd name="T24" fmla="*/ 88 w 257"/>
              <a:gd name="T25" fmla="*/ 73 h 258"/>
              <a:gd name="T26" fmla="*/ 88 w 257"/>
              <a:gd name="T27" fmla="*/ 68 h 258"/>
              <a:gd name="T28" fmla="*/ 104 w 257"/>
              <a:gd name="T29" fmla="*/ 52 h 258"/>
              <a:gd name="T30" fmla="*/ 109 w 257"/>
              <a:gd name="T31" fmla="*/ 52 h 258"/>
              <a:gd name="T32" fmla="*/ 167 w 257"/>
              <a:gd name="T33" fmla="*/ 110 h 258"/>
              <a:gd name="T34" fmla="*/ 183 w 257"/>
              <a:gd name="T35" fmla="*/ 126 h 258"/>
              <a:gd name="T36" fmla="*/ 183 w 257"/>
              <a:gd name="T37" fmla="*/ 132 h 258"/>
            </a:gdLst>
            <a:ahLst/>
            <a:cxnLst/>
            <a:rect l="0" t="0" r="r" b="b"/>
            <a:pathLst>
              <a:path w="257" h="258">
                <a:moveTo>
                  <a:pt x="128" y="0"/>
                </a:moveTo>
                <a:cubicBezTo>
                  <a:pt x="57" y="0"/>
                  <a:pt x="0" y="58"/>
                  <a:pt x="0" y="129"/>
                </a:cubicBezTo>
                <a:cubicBezTo>
                  <a:pt x="0" y="200"/>
                  <a:pt x="57" y="258"/>
                  <a:pt x="128" y="258"/>
                </a:cubicBezTo>
                <a:cubicBezTo>
                  <a:pt x="200" y="258"/>
                  <a:pt x="257" y="200"/>
                  <a:pt x="257" y="129"/>
                </a:cubicBezTo>
                <a:cubicBezTo>
                  <a:pt x="257" y="58"/>
                  <a:pt x="200" y="0"/>
                  <a:pt x="128" y="0"/>
                </a:cubicBezTo>
                <a:close/>
                <a:moveTo>
                  <a:pt x="183" y="132"/>
                </a:moveTo>
                <a:cubicBezTo>
                  <a:pt x="167" y="147"/>
                  <a:pt x="167" y="147"/>
                  <a:pt x="167" y="147"/>
                </a:cubicBezTo>
                <a:cubicBezTo>
                  <a:pt x="109" y="205"/>
                  <a:pt x="109" y="205"/>
                  <a:pt x="109" y="205"/>
                </a:cubicBezTo>
                <a:cubicBezTo>
                  <a:pt x="108" y="207"/>
                  <a:pt x="105" y="207"/>
                  <a:pt x="104" y="205"/>
                </a:cubicBezTo>
                <a:cubicBezTo>
                  <a:pt x="88" y="190"/>
                  <a:pt x="88" y="190"/>
                  <a:pt x="88" y="190"/>
                </a:cubicBezTo>
                <a:cubicBezTo>
                  <a:pt x="86" y="188"/>
                  <a:pt x="86" y="185"/>
                  <a:pt x="88" y="184"/>
                </a:cubicBezTo>
                <a:cubicBezTo>
                  <a:pt x="143" y="129"/>
                  <a:pt x="143" y="129"/>
                  <a:pt x="143" y="129"/>
                </a:cubicBezTo>
                <a:cubicBezTo>
                  <a:pt x="88" y="73"/>
                  <a:pt x="88" y="73"/>
                  <a:pt x="88" y="73"/>
                </a:cubicBezTo>
                <a:cubicBezTo>
                  <a:pt x="86" y="72"/>
                  <a:pt x="86" y="69"/>
                  <a:pt x="88" y="68"/>
                </a:cubicBezTo>
                <a:cubicBezTo>
                  <a:pt x="104" y="52"/>
                  <a:pt x="104" y="52"/>
                  <a:pt x="104" y="52"/>
                </a:cubicBezTo>
                <a:cubicBezTo>
                  <a:pt x="105" y="50"/>
                  <a:pt x="108" y="50"/>
                  <a:pt x="109" y="52"/>
                </a:cubicBezTo>
                <a:cubicBezTo>
                  <a:pt x="167" y="110"/>
                  <a:pt x="167" y="110"/>
                  <a:pt x="167" y="110"/>
                </a:cubicBezTo>
                <a:cubicBezTo>
                  <a:pt x="183" y="126"/>
                  <a:pt x="183" y="126"/>
                  <a:pt x="183" y="126"/>
                </a:cubicBezTo>
                <a:cubicBezTo>
                  <a:pt x="185" y="127"/>
                  <a:pt x="185" y="130"/>
                  <a:pt x="183" y="132"/>
                </a:cubicBezTo>
                <a:close/>
              </a:path>
            </a:pathLst>
          </a:custGeom>
          <a:solidFill>
            <a:schemeClr val="accent1">
              <a:lumMod val="50000"/>
            </a:schemeClr>
          </a:solidFill>
          <a:ln cap="sq">
            <a:noFill/>
          </a:ln>
        </p:spPr>
        <p:txBody>
          <a:bodyPr vert="horz" wrap="square" lIns="91440" tIns="45720" rIns="91440" bIns="45720" rtlCol="0" anchor="t"/>
          <a:lstStyle/>
          <a:p>
            <a:pPr algn="ctr">
              <a:lnSpc>
                <a:spcPct val="110000"/>
              </a:lnSpc>
            </a:pPr>
            <a:endParaRPr kumimoji="1" lang="zh-CN" altLang="en-US"/>
          </a:p>
        </p:txBody>
      </p:sp>
      <p:sp>
        <p:nvSpPr>
          <p:cNvPr id="9" name="标题 1"/>
          <p:cNvSpPr txBox="1"/>
          <p:nvPr/>
        </p:nvSpPr>
        <p:spPr>
          <a:xfrm>
            <a:off x="9287052" y="5469868"/>
            <a:ext cx="610154" cy="639060"/>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rect l="0" t="0" r="r" b="b"/>
            <a:pathLst>
              <a:path w="1562" h="1636">
                <a:moveTo>
                  <a:pt x="1516" y="0"/>
                </a:moveTo>
                <a:lnTo>
                  <a:pt x="1562" y="11"/>
                </a:lnTo>
                <a:lnTo>
                  <a:pt x="781" y="1636"/>
                </a:lnTo>
                <a:lnTo>
                  <a:pt x="0" y="11"/>
                </a:lnTo>
                <a:lnTo>
                  <a:pt x="57" y="0"/>
                </a:lnTo>
                <a:lnTo>
                  <a:pt x="1516" y="0"/>
                </a:lnTo>
                <a:close/>
              </a:path>
            </a:pathLst>
          </a:custGeom>
          <a:solidFill>
            <a:schemeClr val="bg1">
              <a:lumMod val="65000"/>
            </a:schemeClr>
          </a:solidFill>
          <a:ln cap="sq">
            <a:noFill/>
          </a:ln>
        </p:spPr>
        <p:txBody>
          <a:bodyPr vert="horz" wrap="square" lIns="91440" tIns="45720" rIns="91440" bIns="45720" rtlCol="0" anchor="t"/>
          <a:lstStyle/>
          <a:p>
            <a:pPr algn="ctr">
              <a:lnSpc>
                <a:spcPct val="100000"/>
              </a:lnSpc>
            </a:pPr>
            <a:endParaRPr kumimoji="1" lang="zh-CN" altLang="en-US"/>
          </a:p>
        </p:txBody>
      </p:sp>
      <p:sp>
        <p:nvSpPr>
          <p:cNvPr id="10" name="标题 1"/>
          <p:cNvSpPr txBox="1"/>
          <p:nvPr/>
        </p:nvSpPr>
        <p:spPr>
          <a:xfrm>
            <a:off x="9282365" y="5367310"/>
            <a:ext cx="619528" cy="201170"/>
          </a:xfrm>
          <a:prstGeom prst="ellipse">
            <a:avLst/>
          </a:prstGeom>
          <a:solidFill>
            <a:schemeClr val="bg1">
              <a:lumMod val="85000"/>
            </a:schemeClr>
          </a:solidFill>
          <a:ln cap="sq">
            <a:noFill/>
          </a:ln>
        </p:spPr>
        <p:txBody>
          <a:bodyPr vert="horz" wrap="square" lIns="91440" tIns="45720" rIns="91440" bIns="45720" rtlCol="0" anchor="t"/>
          <a:lstStyle/>
          <a:p>
            <a:pPr algn="ctr">
              <a:lnSpc>
                <a:spcPct val="100000"/>
              </a:lnSpc>
            </a:pPr>
            <a:endParaRPr kumimoji="1" lang="zh-CN" altLang="en-US"/>
          </a:p>
        </p:txBody>
      </p:sp>
      <p:sp>
        <p:nvSpPr>
          <p:cNvPr id="11" name="标题 1"/>
          <p:cNvSpPr txBox="1"/>
          <p:nvPr/>
        </p:nvSpPr>
        <p:spPr>
          <a:xfrm>
            <a:off x="9412017" y="4295117"/>
            <a:ext cx="349682" cy="350820"/>
          </a:xfrm>
          <a:custGeom>
            <a:avLst/>
            <a:gdLst>
              <a:gd name="T0" fmla="*/ 128 w 257"/>
              <a:gd name="T1" fmla="*/ 0 h 258"/>
              <a:gd name="T2" fmla="*/ 0 w 257"/>
              <a:gd name="T3" fmla="*/ 129 h 258"/>
              <a:gd name="T4" fmla="*/ 128 w 257"/>
              <a:gd name="T5" fmla="*/ 258 h 258"/>
              <a:gd name="T6" fmla="*/ 257 w 257"/>
              <a:gd name="T7" fmla="*/ 129 h 258"/>
              <a:gd name="T8" fmla="*/ 128 w 257"/>
              <a:gd name="T9" fmla="*/ 0 h 258"/>
              <a:gd name="T10" fmla="*/ 183 w 257"/>
              <a:gd name="T11" fmla="*/ 132 h 258"/>
              <a:gd name="T12" fmla="*/ 167 w 257"/>
              <a:gd name="T13" fmla="*/ 147 h 258"/>
              <a:gd name="T14" fmla="*/ 109 w 257"/>
              <a:gd name="T15" fmla="*/ 205 h 258"/>
              <a:gd name="T16" fmla="*/ 104 w 257"/>
              <a:gd name="T17" fmla="*/ 205 h 258"/>
              <a:gd name="T18" fmla="*/ 88 w 257"/>
              <a:gd name="T19" fmla="*/ 190 h 258"/>
              <a:gd name="T20" fmla="*/ 88 w 257"/>
              <a:gd name="T21" fmla="*/ 184 h 258"/>
              <a:gd name="T22" fmla="*/ 143 w 257"/>
              <a:gd name="T23" fmla="*/ 129 h 258"/>
              <a:gd name="T24" fmla="*/ 88 w 257"/>
              <a:gd name="T25" fmla="*/ 73 h 258"/>
              <a:gd name="T26" fmla="*/ 88 w 257"/>
              <a:gd name="T27" fmla="*/ 68 h 258"/>
              <a:gd name="T28" fmla="*/ 104 w 257"/>
              <a:gd name="T29" fmla="*/ 52 h 258"/>
              <a:gd name="T30" fmla="*/ 109 w 257"/>
              <a:gd name="T31" fmla="*/ 52 h 258"/>
              <a:gd name="T32" fmla="*/ 167 w 257"/>
              <a:gd name="T33" fmla="*/ 110 h 258"/>
              <a:gd name="T34" fmla="*/ 183 w 257"/>
              <a:gd name="T35" fmla="*/ 126 h 258"/>
              <a:gd name="T36" fmla="*/ 183 w 257"/>
              <a:gd name="T37" fmla="*/ 132 h 258"/>
            </a:gdLst>
            <a:ahLst/>
            <a:cxnLst/>
            <a:rect l="0" t="0" r="r" b="b"/>
            <a:pathLst>
              <a:path w="257" h="258">
                <a:moveTo>
                  <a:pt x="128" y="0"/>
                </a:moveTo>
                <a:cubicBezTo>
                  <a:pt x="57" y="0"/>
                  <a:pt x="0" y="58"/>
                  <a:pt x="0" y="129"/>
                </a:cubicBezTo>
                <a:cubicBezTo>
                  <a:pt x="0" y="200"/>
                  <a:pt x="57" y="258"/>
                  <a:pt x="128" y="258"/>
                </a:cubicBezTo>
                <a:cubicBezTo>
                  <a:pt x="200" y="258"/>
                  <a:pt x="257" y="200"/>
                  <a:pt x="257" y="129"/>
                </a:cubicBezTo>
                <a:cubicBezTo>
                  <a:pt x="257" y="58"/>
                  <a:pt x="200" y="0"/>
                  <a:pt x="128" y="0"/>
                </a:cubicBezTo>
                <a:close/>
                <a:moveTo>
                  <a:pt x="183" y="132"/>
                </a:moveTo>
                <a:cubicBezTo>
                  <a:pt x="167" y="147"/>
                  <a:pt x="167" y="147"/>
                  <a:pt x="167" y="147"/>
                </a:cubicBezTo>
                <a:cubicBezTo>
                  <a:pt x="109" y="205"/>
                  <a:pt x="109" y="205"/>
                  <a:pt x="109" y="205"/>
                </a:cubicBezTo>
                <a:cubicBezTo>
                  <a:pt x="108" y="207"/>
                  <a:pt x="105" y="207"/>
                  <a:pt x="104" y="205"/>
                </a:cubicBezTo>
                <a:cubicBezTo>
                  <a:pt x="88" y="190"/>
                  <a:pt x="88" y="190"/>
                  <a:pt x="88" y="190"/>
                </a:cubicBezTo>
                <a:cubicBezTo>
                  <a:pt x="86" y="188"/>
                  <a:pt x="86" y="185"/>
                  <a:pt x="88" y="184"/>
                </a:cubicBezTo>
                <a:cubicBezTo>
                  <a:pt x="143" y="129"/>
                  <a:pt x="143" y="129"/>
                  <a:pt x="143" y="129"/>
                </a:cubicBezTo>
                <a:cubicBezTo>
                  <a:pt x="88" y="73"/>
                  <a:pt x="88" y="73"/>
                  <a:pt x="88" y="73"/>
                </a:cubicBezTo>
                <a:cubicBezTo>
                  <a:pt x="86" y="72"/>
                  <a:pt x="86" y="69"/>
                  <a:pt x="88" y="68"/>
                </a:cubicBezTo>
                <a:cubicBezTo>
                  <a:pt x="104" y="52"/>
                  <a:pt x="104" y="52"/>
                  <a:pt x="104" y="52"/>
                </a:cubicBezTo>
                <a:cubicBezTo>
                  <a:pt x="105" y="50"/>
                  <a:pt x="108" y="50"/>
                  <a:pt x="109" y="52"/>
                </a:cubicBezTo>
                <a:cubicBezTo>
                  <a:pt x="167" y="110"/>
                  <a:pt x="167" y="110"/>
                  <a:pt x="167" y="110"/>
                </a:cubicBezTo>
                <a:cubicBezTo>
                  <a:pt x="183" y="126"/>
                  <a:pt x="183" y="126"/>
                  <a:pt x="183" y="126"/>
                </a:cubicBezTo>
                <a:cubicBezTo>
                  <a:pt x="185" y="127"/>
                  <a:pt x="185" y="130"/>
                  <a:pt x="183" y="132"/>
                </a:cubicBezTo>
                <a:close/>
              </a:path>
            </a:pathLst>
          </a:custGeom>
          <a:solidFill>
            <a:schemeClr val="bg1">
              <a:lumMod val="65000"/>
            </a:schemeClr>
          </a:solidFill>
          <a:ln cap="sq">
            <a:noFill/>
          </a:ln>
        </p:spPr>
        <p:txBody>
          <a:bodyPr vert="horz" wrap="square" lIns="91440" tIns="45720" rIns="91440" bIns="45720" rtlCol="0" anchor="t"/>
          <a:lstStyle/>
          <a:p>
            <a:pPr algn="ctr">
              <a:lnSpc>
                <a:spcPct val="100000"/>
              </a:lnSpc>
            </a:pPr>
            <a:endParaRPr kumimoji="1" lang="zh-CN" altLang="en-US"/>
          </a:p>
        </p:txBody>
      </p:sp>
      <p:sp>
        <p:nvSpPr>
          <p:cNvPr id="12" name="标题 1"/>
          <p:cNvSpPr txBox="1"/>
          <p:nvPr/>
        </p:nvSpPr>
        <p:spPr>
          <a:xfrm>
            <a:off x="1223416" y="2489028"/>
            <a:ext cx="2954020" cy="1662506"/>
          </a:xfrm>
          <a:prstGeom prst="rect">
            <a:avLst/>
          </a:prstGeom>
          <a:noFill/>
          <a:ln>
            <a:noFill/>
          </a:ln>
        </p:spPr>
        <p:txBody>
          <a:bodyPr vert="horz" wrap="square" lIns="0" tIns="0" rIns="0" bIns="0" rtlCol="0" anchor="t"/>
          <a:lstStyle/>
          <a:p>
            <a:pPr algn="ctr">
              <a:lnSpc>
                <a:spcPct val="13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Hunan Spiced Duck is often served during festivals.
It is a symbol of abundance and joy.</a:t>
            </a:r>
            <a:endParaRPr kumimoji="1" lang="zh-CN" altLang="en-US"/>
          </a:p>
        </p:txBody>
      </p:sp>
      <p:sp>
        <p:nvSpPr>
          <p:cNvPr id="13" name="标题 1"/>
          <p:cNvSpPr txBox="1"/>
          <p:nvPr/>
        </p:nvSpPr>
        <p:spPr>
          <a:xfrm>
            <a:off x="1203060" y="2088709"/>
            <a:ext cx="2969332" cy="307777"/>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Special Dish for Celebrations</a:t>
            </a:r>
            <a:endParaRPr kumimoji="1" lang="zh-CN" altLang="en-US"/>
          </a:p>
        </p:txBody>
      </p:sp>
      <p:sp>
        <p:nvSpPr>
          <p:cNvPr id="14" name="标题 1"/>
          <p:cNvSpPr txBox="1"/>
          <p:nvPr/>
        </p:nvSpPr>
        <p:spPr>
          <a:xfrm>
            <a:off x="4625340" y="2489028"/>
            <a:ext cx="2941320" cy="1662506"/>
          </a:xfrm>
          <a:prstGeom prst="rect">
            <a:avLst/>
          </a:prstGeom>
          <a:noFill/>
          <a:ln>
            <a:noFill/>
          </a:ln>
        </p:spPr>
        <p:txBody>
          <a:bodyPr vert="horz" wrap="square" lIns="0" tIns="0" rIns="0" bIns="0" rtlCol="0" anchor="t"/>
          <a:lstStyle/>
          <a:p>
            <a:pPr algn="ctr">
              <a:lnSpc>
                <a:spcPct val="13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Families gather to enjoy the dish during celebrations.
It strengthens family bonds and traditions.</a:t>
            </a:r>
            <a:endParaRPr kumimoji="1" lang="zh-CN" altLang="en-US"/>
          </a:p>
        </p:txBody>
      </p:sp>
      <p:sp>
        <p:nvSpPr>
          <p:cNvPr id="15" name="标题 1"/>
          <p:cNvSpPr txBox="1"/>
          <p:nvPr/>
        </p:nvSpPr>
        <p:spPr>
          <a:xfrm>
            <a:off x="4604984" y="2088709"/>
            <a:ext cx="2969332" cy="307777"/>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Family Traditions</a:t>
            </a:r>
            <a:endParaRPr kumimoji="1" lang="zh-CN" altLang="en-US"/>
          </a:p>
        </p:txBody>
      </p:sp>
      <p:sp>
        <p:nvSpPr>
          <p:cNvPr id="16" name="标题 1"/>
          <p:cNvSpPr txBox="1"/>
          <p:nvPr/>
        </p:nvSpPr>
        <p:spPr>
          <a:xfrm>
            <a:off x="8038746" y="2489028"/>
            <a:ext cx="2954020" cy="1662506"/>
          </a:xfrm>
          <a:prstGeom prst="rect">
            <a:avLst/>
          </a:prstGeom>
          <a:noFill/>
          <a:ln>
            <a:noFill/>
          </a:ln>
        </p:spPr>
        <p:txBody>
          <a:bodyPr vert="horz" wrap="square" lIns="0" tIns="0" rIns="0" bIns="0" rtlCol="0" anchor="t"/>
          <a:lstStyle/>
          <a:p>
            <a:pPr algn="ctr">
              <a:lnSpc>
                <a:spcPct val="13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The dish represents the rich cultural heritage of Hunan.
It is a symbol of community and togetherness.</a:t>
            </a:r>
            <a:endParaRPr kumimoji="1" lang="zh-CN" altLang="en-US"/>
          </a:p>
        </p:txBody>
      </p:sp>
      <p:sp>
        <p:nvSpPr>
          <p:cNvPr id="17" name="标题 1"/>
          <p:cNvSpPr txBox="1"/>
          <p:nvPr/>
        </p:nvSpPr>
        <p:spPr>
          <a:xfrm>
            <a:off x="8031090" y="2088709"/>
            <a:ext cx="2969332" cy="307777"/>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Cultural Significance</a:t>
            </a:r>
            <a:endParaRPr kumimoji="1" lang="zh-CN" altLang="en-US"/>
          </a:p>
        </p:txBody>
      </p:sp>
      <p:sp>
        <p:nvSpPr>
          <p:cNvPr id="18" name="标题 1"/>
          <p:cNvSpPr txBox="1"/>
          <p:nvPr/>
        </p:nvSpPr>
        <p:spPr>
          <a:xfrm>
            <a:off x="9047562" y="4727790"/>
            <a:ext cx="1109980" cy="840740"/>
          </a:xfrm>
          <a:prstGeom prst="rect">
            <a:avLst/>
          </a:prstGeom>
          <a:noFill/>
          <a:ln>
            <a:noFill/>
          </a:ln>
          <a:effectLst/>
        </p:spPr>
        <p:txBody>
          <a:bodyPr vert="horz" wrap="none" lIns="91440" tIns="45720" rIns="91440" bIns="45720" rtlCol="0" anchor="t">
            <a:spAutoFit/>
          </a:bodyPr>
          <a:lstStyle/>
          <a:p>
            <a:pPr algn="ctr">
              <a:lnSpc>
                <a:spcPct val="11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9" name="标题 1"/>
          <p:cNvSpPr txBox="1"/>
          <p:nvPr/>
        </p:nvSpPr>
        <p:spPr>
          <a:xfrm>
            <a:off x="5542362" y="4727790"/>
            <a:ext cx="1109980" cy="840740"/>
          </a:xfrm>
          <a:prstGeom prst="rect">
            <a:avLst/>
          </a:prstGeom>
          <a:noFill/>
          <a:ln>
            <a:noFill/>
          </a:ln>
          <a:effectLst/>
        </p:spPr>
        <p:txBody>
          <a:bodyPr vert="horz" wrap="none" lIns="91440" tIns="45720" rIns="91440" bIns="45720" rtlCol="0" anchor="t">
            <a:spAutoFit/>
          </a:bodyPr>
          <a:lstStyle/>
          <a:p>
            <a:pPr algn="ctr">
              <a:lnSpc>
                <a:spcPct val="11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20" name="标题 1"/>
          <p:cNvSpPr txBox="1"/>
          <p:nvPr/>
        </p:nvSpPr>
        <p:spPr>
          <a:xfrm>
            <a:off x="2134955" y="4727531"/>
            <a:ext cx="995680" cy="840740"/>
          </a:xfrm>
          <a:prstGeom prst="rect">
            <a:avLst/>
          </a:prstGeom>
          <a:noFill/>
          <a:ln>
            <a:noFill/>
          </a:ln>
          <a:effectLst/>
        </p:spPr>
        <p:txBody>
          <a:bodyPr vert="horz" wrap="none" lIns="91440" tIns="45720" rIns="91440" bIns="45720" rtlCol="0" anchor="t">
            <a:spAutoFit/>
          </a:bodyPr>
          <a:lstStyle/>
          <a:p>
            <a:pPr algn="ctr">
              <a:lnSpc>
                <a:spcPct val="11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21"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Role in Chinese Festivals</a:t>
            </a:r>
            <a:endParaRPr kumimoji="1" lang="zh-CN" altLang="en-US"/>
          </a:p>
        </p:txBody>
      </p:sp>
      <p:grpSp>
        <p:nvGrpSpPr>
          <p:cNvPr id="24" name="组合 23"/>
          <p:cNvGrpSpPr/>
          <p:nvPr/>
        </p:nvGrpSpPr>
        <p:grpSpPr>
          <a:xfrm>
            <a:off x="188221" y="307132"/>
            <a:ext cx="421795" cy="365968"/>
            <a:chOff x="188221" y="307132"/>
            <a:chExt cx="421795" cy="365968"/>
          </a:xfrm>
        </p:grpSpPr>
        <p:sp>
          <p:nvSpPr>
            <p:cNvPr id="25"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1" y="6363955"/>
            <a:ext cx="12192000" cy="494045"/>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6541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1626240"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a:off x="381789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009554"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8201211"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0392868"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1250757" y="2554512"/>
            <a:ext cx="9351414" cy="2141314"/>
          </a:xfrm>
          <a:prstGeom prst="rect">
            <a:avLst/>
          </a:prstGeom>
          <a:noFill/>
          <a:ln>
            <a:noFill/>
          </a:ln>
        </p:spPr>
        <p:txBody>
          <a:bodyPr vert="horz" wrap="square" lIns="0" tIns="0" rIns="0" bIns="0" rtlCol="0" anchor="t"/>
          <a:lstStyle/>
          <a:p>
            <a:pPr algn="ctr">
              <a:lnSpc>
                <a:spcPct val="130000"/>
              </a:lnSpc>
            </a:pPr>
            <a:r>
              <a:rPr kumimoji="1" lang="en-US" altLang="zh-CN" sz="4800" dirty="0" err="1">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谢谢大家</a:t>
            </a:r>
            <a:endParaRPr kumimoji="1" lang="zh-CN" altLang="en-US" dirty="0"/>
          </a:p>
        </p:txBody>
      </p:sp>
      <p:sp>
        <p:nvSpPr>
          <p:cNvPr id="17" name="标题 1"/>
          <p:cNvSpPr txBox="1"/>
          <p:nvPr/>
        </p:nvSpPr>
        <p:spPr>
          <a:xfrm>
            <a:off x="4436565" y="5648774"/>
            <a:ext cx="1451469" cy="485326"/>
          </a:xfrm>
          <a:prstGeom prst="rect">
            <a:avLst/>
          </a:prstGeom>
          <a:solidFill>
            <a:schemeClr val="bg1"/>
          </a:solidFill>
          <a:ln w="12700" cap="sq">
            <a:noFill/>
            <a:miter/>
          </a:ln>
          <a:effectLst>
            <a:outerShdw blurRad="152400" dist="139700" dir="5400000" sx="97000" sy="97000" algn="t" rotWithShape="0">
              <a:srgbClr val="000000">
                <a:alpha val="15000"/>
              </a:srgbClr>
            </a:outerShdw>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4436565" y="5648773"/>
            <a:ext cx="1451469" cy="6548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5129621" y="5757356"/>
            <a:ext cx="796843" cy="307777"/>
          </a:xfrm>
          <a:prstGeom prst="rect">
            <a:avLst/>
          </a:prstGeom>
          <a:noFill/>
          <a:ln>
            <a:noFill/>
          </a:ln>
        </p:spPr>
        <p:txBody>
          <a:bodyPr vert="horz" wrap="square" lIns="91440" tIns="45720" rIns="91440" bIns="45720" rtlCol="0" anchor="ctr"/>
          <a:lstStyle/>
          <a:p>
            <a:pPr algn="ctr">
              <a:lnSpc>
                <a:spcPct val="100000"/>
              </a:lnSpc>
            </a:pPr>
            <a:r>
              <a:rPr kumimoji="1" lang="zh-CN" altLang="en-US" sz="1400" dirty="0">
                <a:ln w="12700">
                  <a:noFill/>
                </a:ln>
                <a:solidFill>
                  <a:srgbClr val="000000">
                    <a:alpha val="100000"/>
                  </a:srgbClr>
                </a:solidFill>
                <a:latin typeface="Source Han Sans" panose="020B0400000000000000" charset="-122"/>
                <a:ea typeface="Source Han Sans" panose="020B0400000000000000" charset="-122"/>
              </a:rPr>
              <a:t>邢雪晴</a:t>
            </a:r>
            <a:endParaRPr kumimoji="1" lang="zh-CN" altLang="en-US" dirty="0"/>
          </a:p>
        </p:txBody>
      </p:sp>
      <p:sp>
        <p:nvSpPr>
          <p:cNvPr id="20" name="标题 1"/>
          <p:cNvSpPr txBox="1"/>
          <p:nvPr/>
        </p:nvSpPr>
        <p:spPr>
          <a:xfrm>
            <a:off x="4428427" y="5757356"/>
            <a:ext cx="930430" cy="307777"/>
          </a:xfrm>
          <a:prstGeom prst="rect">
            <a:avLst/>
          </a:prstGeom>
          <a:noFill/>
          <a:ln>
            <a:noFill/>
          </a:ln>
        </p:spPr>
        <p:txBody>
          <a:bodyPr vert="horz" wrap="square" lIns="91440" tIns="45720" rIns="91440" bIns="45720" rtlCol="0" anchor="t"/>
          <a:lstStyle/>
          <a:p>
            <a:pPr algn="ctr">
              <a:lnSpc>
                <a:spcPct val="100000"/>
              </a:lnSpc>
            </a:pPr>
            <a:r>
              <a:rPr kumimoji="1" lang="en-US" altLang="zh-CN" sz="1400">
                <a:ln w="12700">
                  <a:noFill/>
                </a:ln>
                <a:solidFill>
                  <a:srgbClr val="000000">
                    <a:alpha val="100000"/>
                  </a:srgbClr>
                </a:solidFill>
                <a:latin typeface="OPPOSans R" panose="00020600040101010101" charset="-122"/>
                <a:ea typeface="OPPOSans R" panose="00020600040101010101" charset="-122"/>
                <a:cs typeface="OPPOSans R" panose="00020600040101010101" charset="-122"/>
              </a:rPr>
              <a:t>演讲人：</a:t>
            </a:r>
            <a:endParaRPr kumimoji="1" lang="zh-CN" altLang="en-US"/>
          </a:p>
        </p:txBody>
      </p:sp>
      <p:sp>
        <p:nvSpPr>
          <p:cNvPr id="21" name="标题 1"/>
          <p:cNvSpPr txBox="1"/>
          <p:nvPr/>
        </p:nvSpPr>
        <p:spPr>
          <a:xfrm>
            <a:off x="6303967" y="5648774"/>
            <a:ext cx="1451469" cy="485326"/>
          </a:xfrm>
          <a:prstGeom prst="rect">
            <a:avLst/>
          </a:prstGeom>
          <a:solidFill>
            <a:schemeClr val="bg1"/>
          </a:solidFill>
          <a:ln w="12700" cap="sq">
            <a:noFill/>
            <a:miter/>
          </a:ln>
          <a:effectLst>
            <a:outerShdw blurRad="152400" dist="139700" dir="5400000" sx="97000" sy="97000" algn="t" rotWithShape="0">
              <a:srgbClr val="000000">
                <a:alpha val="15000"/>
              </a:srgbClr>
            </a:outerShdw>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6303967" y="5648773"/>
            <a:ext cx="1451469" cy="6548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6795970" y="5757356"/>
            <a:ext cx="959466" cy="307777"/>
          </a:xfrm>
          <a:prstGeom prst="rect">
            <a:avLst/>
          </a:prstGeom>
          <a:noFill/>
          <a:ln>
            <a:noFill/>
          </a:ln>
        </p:spPr>
        <p:txBody>
          <a:bodyPr vert="horz" wrap="square" lIns="91440" tIns="45720" rIns="91440" bIns="45720" rtlCol="0" anchor="ctr"/>
          <a:lstStyle/>
          <a:p>
            <a:pPr algn="ctr">
              <a:lnSpc>
                <a:spcPct val="10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2025.5</a:t>
            </a:r>
            <a:endParaRPr kumimoji="1" lang="zh-CN" altLang="en-US"/>
          </a:p>
        </p:txBody>
      </p:sp>
      <p:sp>
        <p:nvSpPr>
          <p:cNvPr id="24" name="标题 1"/>
          <p:cNvSpPr txBox="1"/>
          <p:nvPr/>
        </p:nvSpPr>
        <p:spPr>
          <a:xfrm>
            <a:off x="6303967" y="5757356"/>
            <a:ext cx="758412" cy="307777"/>
          </a:xfrm>
          <a:prstGeom prst="rect">
            <a:avLst/>
          </a:prstGeom>
          <a:noFill/>
          <a:ln>
            <a:noFill/>
          </a:ln>
        </p:spPr>
        <p:txBody>
          <a:bodyPr vert="horz" wrap="square" lIns="91440" tIns="45720" rIns="91440" bIns="45720" rtlCol="0" anchor="t"/>
          <a:lstStyle/>
          <a:p>
            <a:pPr algn="ctr">
              <a:lnSpc>
                <a:spcPct val="100000"/>
              </a:lnSpc>
            </a:pPr>
            <a:r>
              <a:rPr kumimoji="1" lang="en-US" altLang="zh-CN" sz="1400">
                <a:ln w="12700">
                  <a:noFill/>
                </a:ln>
                <a:solidFill>
                  <a:srgbClr val="000000">
                    <a:alpha val="100000"/>
                  </a:srgbClr>
                </a:solidFill>
                <a:latin typeface="OPPOSans R" panose="00020600040101010101" charset="-122"/>
                <a:ea typeface="OPPOSans R" panose="00020600040101010101" charset="-122"/>
                <a:cs typeface="OPPOSans R" panose="00020600040101010101" charset="-122"/>
              </a:rPr>
              <a:t>时间：</a:t>
            </a:r>
            <a:endParaRPr kumimoji="1" lang="zh-CN" altLang="en-US"/>
          </a:p>
        </p:txBody>
      </p:sp>
      <p:sp>
        <p:nvSpPr>
          <p:cNvPr id="30" name="标题 1"/>
          <p:cNvSpPr txBox="1"/>
          <p:nvPr/>
        </p:nvSpPr>
        <p:spPr>
          <a:xfrm rot="60000">
            <a:off x="1354686" y="4172765"/>
            <a:ext cx="5680598" cy="235743"/>
          </a:xfrm>
          <a:custGeom>
            <a:avLst/>
            <a:gdLst>
              <a:gd name="connsiteX0" fmla="*/ 312596 w 5680598"/>
              <a:gd name="connsiteY0" fmla="*/ 190309 h 235743"/>
              <a:gd name="connsiteX1" fmla="*/ 310786 w 5680598"/>
              <a:gd name="connsiteY1" fmla="*/ 199548 h 235743"/>
              <a:gd name="connsiteX2" fmla="*/ 332217 w 5680598"/>
              <a:gd name="connsiteY2" fmla="*/ 198310 h 235743"/>
              <a:gd name="connsiteX3" fmla="*/ 403654 w 5680598"/>
              <a:gd name="connsiteY3" fmla="*/ 183070 h 235743"/>
              <a:gd name="connsiteX4" fmla="*/ 366030 w 5680598"/>
              <a:gd name="connsiteY4" fmla="*/ 185927 h 235743"/>
              <a:gd name="connsiteX5" fmla="*/ 393271 w 5680598"/>
              <a:gd name="connsiteY5" fmla="*/ 187737 h 235743"/>
              <a:gd name="connsiteX6" fmla="*/ 344704 w 5680598"/>
              <a:gd name="connsiteY6" fmla="*/ 188592 h 235743"/>
              <a:gd name="connsiteX7" fmla="*/ 344600 w 5680598"/>
              <a:gd name="connsiteY7" fmla="*/ 188499 h 235743"/>
              <a:gd name="connsiteX8" fmla="*/ 344600 w 5680598"/>
              <a:gd name="connsiteY8" fmla="*/ 188594 h 235743"/>
              <a:gd name="connsiteX9" fmla="*/ 344704 w 5680598"/>
              <a:gd name="connsiteY9" fmla="*/ 188592 h 235743"/>
              <a:gd name="connsiteX10" fmla="*/ 354385 w 5680598"/>
              <a:gd name="connsiteY10" fmla="*/ 197239 h 235743"/>
              <a:gd name="connsiteX11" fmla="*/ 397178 w 5680598"/>
              <a:gd name="connsiteY11" fmla="*/ 197262 h 235743"/>
              <a:gd name="connsiteX12" fmla="*/ 403654 w 5680598"/>
              <a:gd name="connsiteY12" fmla="*/ 183070 h 235743"/>
              <a:gd name="connsiteX13" fmla="*/ 760745 w 5680598"/>
              <a:gd name="connsiteY13" fmla="*/ 179641 h 235743"/>
              <a:gd name="connsiteX14" fmla="*/ 822848 w 5680598"/>
              <a:gd name="connsiteY14" fmla="*/ 179641 h 235743"/>
              <a:gd name="connsiteX15" fmla="*/ 760745 w 5680598"/>
              <a:gd name="connsiteY15" fmla="*/ 179641 h 235743"/>
              <a:gd name="connsiteX16" fmla="*/ 537860 w 5680598"/>
              <a:gd name="connsiteY16" fmla="*/ 173164 h 235743"/>
              <a:gd name="connsiteX17" fmla="*/ 523191 w 5680598"/>
              <a:gd name="connsiteY17" fmla="*/ 176307 h 235743"/>
              <a:gd name="connsiteX18" fmla="*/ 522764 w 5680598"/>
              <a:gd name="connsiteY18" fmla="*/ 176362 h 235743"/>
              <a:gd name="connsiteX19" fmla="*/ 508524 w 5680598"/>
              <a:gd name="connsiteY19" fmla="*/ 175259 h 235743"/>
              <a:gd name="connsiteX20" fmla="*/ 499286 w 5680598"/>
              <a:gd name="connsiteY20" fmla="*/ 179355 h 235743"/>
              <a:gd name="connsiteX21" fmla="*/ 469662 w 5680598"/>
              <a:gd name="connsiteY21" fmla="*/ 192690 h 235743"/>
              <a:gd name="connsiteX22" fmla="*/ 499095 w 5680598"/>
              <a:gd name="connsiteY22" fmla="*/ 190595 h 235743"/>
              <a:gd name="connsiteX23" fmla="*/ 485473 w 5680598"/>
              <a:gd name="connsiteY23" fmla="*/ 188404 h 235743"/>
              <a:gd name="connsiteX24" fmla="*/ 536907 w 5680598"/>
              <a:gd name="connsiteY24" fmla="*/ 190499 h 235743"/>
              <a:gd name="connsiteX25" fmla="*/ 499286 w 5680598"/>
              <a:gd name="connsiteY25" fmla="*/ 179355 h 235743"/>
              <a:gd name="connsiteX26" fmla="*/ 522764 w 5680598"/>
              <a:gd name="connsiteY26" fmla="*/ 176362 h 235743"/>
              <a:gd name="connsiteX27" fmla="*/ 523287 w 5680598"/>
              <a:gd name="connsiteY27" fmla="*/ 176402 h 235743"/>
              <a:gd name="connsiteX28" fmla="*/ 523191 w 5680598"/>
              <a:gd name="connsiteY28" fmla="*/ 176307 h 235743"/>
              <a:gd name="connsiteX29" fmla="*/ 540908 w 5680598"/>
              <a:gd name="connsiteY29" fmla="*/ 174688 h 235743"/>
              <a:gd name="connsiteX30" fmla="*/ 286211 w 5680598"/>
              <a:gd name="connsiteY30" fmla="*/ 171164 h 235743"/>
              <a:gd name="connsiteX31" fmla="*/ 286211 w 5680598"/>
              <a:gd name="connsiteY31" fmla="*/ 171259 h 235743"/>
              <a:gd name="connsiteX32" fmla="*/ 286602 w 5680598"/>
              <a:gd name="connsiteY32" fmla="*/ 171285 h 235743"/>
              <a:gd name="connsiteX33" fmla="*/ 308500 w 5680598"/>
              <a:gd name="connsiteY33" fmla="*/ 178022 h 235743"/>
              <a:gd name="connsiteX34" fmla="*/ 302403 w 5680598"/>
              <a:gd name="connsiteY34" fmla="*/ 172307 h 235743"/>
              <a:gd name="connsiteX35" fmla="*/ 286602 w 5680598"/>
              <a:gd name="connsiteY35" fmla="*/ 171285 h 235743"/>
              <a:gd name="connsiteX36" fmla="*/ 572626 w 5680598"/>
              <a:gd name="connsiteY36" fmla="*/ 168782 h 235743"/>
              <a:gd name="connsiteX37" fmla="*/ 590152 w 5680598"/>
              <a:gd name="connsiteY37" fmla="*/ 177926 h 235743"/>
              <a:gd name="connsiteX38" fmla="*/ 589104 w 5680598"/>
              <a:gd name="connsiteY38" fmla="*/ 169925 h 235743"/>
              <a:gd name="connsiteX39" fmla="*/ 589009 w 5680598"/>
              <a:gd name="connsiteY39" fmla="*/ 169830 h 235743"/>
              <a:gd name="connsiteX40" fmla="*/ 1558339 w 5680598"/>
              <a:gd name="connsiteY40" fmla="*/ 162359 h 235743"/>
              <a:gd name="connsiteX41" fmla="*/ 1558262 w 5680598"/>
              <a:gd name="connsiteY41" fmla="*/ 162389 h 235743"/>
              <a:gd name="connsiteX42" fmla="*/ 1530365 w 5680598"/>
              <a:gd name="connsiteY42" fmla="*/ 165163 h 235743"/>
              <a:gd name="connsiteX43" fmla="*/ 1483045 w 5680598"/>
              <a:gd name="connsiteY43" fmla="*/ 161105 h 235743"/>
              <a:gd name="connsiteX44" fmla="*/ 1487513 w 5680598"/>
              <a:gd name="connsiteY44" fmla="*/ 162526 h 235743"/>
              <a:gd name="connsiteX45" fmla="*/ 1478549 w 5680598"/>
              <a:gd name="connsiteY45" fmla="*/ 163162 h 235743"/>
              <a:gd name="connsiteX46" fmla="*/ 1508076 w 5680598"/>
              <a:gd name="connsiteY46" fmla="*/ 161067 h 235743"/>
              <a:gd name="connsiteX47" fmla="*/ 1497599 w 5680598"/>
              <a:gd name="connsiteY47" fmla="*/ 165734 h 235743"/>
              <a:gd name="connsiteX48" fmla="*/ 1487513 w 5680598"/>
              <a:gd name="connsiteY48" fmla="*/ 162526 h 235743"/>
              <a:gd name="connsiteX49" fmla="*/ 923527 w 5680598"/>
              <a:gd name="connsiteY49" fmla="*/ 159829 h 235743"/>
              <a:gd name="connsiteX50" fmla="*/ 923527 w 5680598"/>
              <a:gd name="connsiteY50" fmla="*/ 159924 h 235743"/>
              <a:gd name="connsiteX51" fmla="*/ 905049 w 5680598"/>
              <a:gd name="connsiteY51" fmla="*/ 165353 h 235743"/>
              <a:gd name="connsiteX52" fmla="*/ 975057 w 5680598"/>
              <a:gd name="connsiteY52" fmla="*/ 161924 h 235743"/>
              <a:gd name="connsiteX53" fmla="*/ 1408921 w 5680598"/>
              <a:gd name="connsiteY53" fmla="*/ 146399 h 235743"/>
              <a:gd name="connsiteX54" fmla="*/ 1339389 w 5680598"/>
              <a:gd name="connsiteY54" fmla="*/ 152495 h 235743"/>
              <a:gd name="connsiteX55" fmla="*/ 1408921 w 5680598"/>
              <a:gd name="connsiteY55" fmla="*/ 146399 h 235743"/>
              <a:gd name="connsiteX56" fmla="*/ 1254140 w 5680598"/>
              <a:gd name="connsiteY56" fmla="*/ 140207 h 235743"/>
              <a:gd name="connsiteX57" fmla="*/ 1225374 w 5680598"/>
              <a:gd name="connsiteY57" fmla="*/ 150304 h 235743"/>
              <a:gd name="connsiteX58" fmla="*/ 1279857 w 5680598"/>
              <a:gd name="connsiteY58" fmla="*/ 153923 h 235743"/>
              <a:gd name="connsiteX59" fmla="*/ 1292430 w 5680598"/>
              <a:gd name="connsiteY59" fmla="*/ 145446 h 235743"/>
              <a:gd name="connsiteX60" fmla="*/ 1254140 w 5680598"/>
              <a:gd name="connsiteY60" fmla="*/ 140207 h 235743"/>
              <a:gd name="connsiteX61" fmla="*/ 2016806 w 5680598"/>
              <a:gd name="connsiteY61" fmla="*/ 134207 h 235743"/>
              <a:gd name="connsiteX62" fmla="*/ 1939368 w 5680598"/>
              <a:gd name="connsiteY62" fmla="*/ 143827 h 235743"/>
              <a:gd name="connsiteX63" fmla="*/ 2016806 w 5680598"/>
              <a:gd name="connsiteY63" fmla="*/ 134207 h 235743"/>
              <a:gd name="connsiteX64" fmla="*/ 2115732 w 5680598"/>
              <a:gd name="connsiteY64" fmla="*/ 132846 h 235743"/>
              <a:gd name="connsiteX65" fmla="*/ 2124725 w 5680598"/>
              <a:gd name="connsiteY65" fmla="*/ 133445 h 235743"/>
              <a:gd name="connsiteX66" fmla="*/ 2122191 w 5680598"/>
              <a:gd name="connsiteY66" fmla="*/ 134531 h 235743"/>
              <a:gd name="connsiteX67" fmla="*/ 790368 w 5680598"/>
              <a:gd name="connsiteY67" fmla="*/ 129730 h 235743"/>
              <a:gd name="connsiteX68" fmla="*/ 747410 w 5680598"/>
              <a:gd name="connsiteY68" fmla="*/ 132206 h 235743"/>
              <a:gd name="connsiteX69" fmla="*/ 790368 w 5680598"/>
              <a:gd name="connsiteY69" fmla="*/ 129730 h 235743"/>
              <a:gd name="connsiteX70" fmla="*/ 694832 w 5680598"/>
              <a:gd name="connsiteY70" fmla="*/ 122015 h 235743"/>
              <a:gd name="connsiteX71" fmla="*/ 752268 w 5680598"/>
              <a:gd name="connsiteY71" fmla="*/ 127158 h 235743"/>
              <a:gd name="connsiteX72" fmla="*/ 694832 w 5680598"/>
              <a:gd name="connsiteY72" fmla="*/ 122015 h 235743"/>
              <a:gd name="connsiteX73" fmla="*/ 2420857 w 5680598"/>
              <a:gd name="connsiteY73" fmla="*/ 120871 h 235743"/>
              <a:gd name="connsiteX74" fmla="*/ 2391425 w 5680598"/>
              <a:gd name="connsiteY74" fmla="*/ 122967 h 235743"/>
              <a:gd name="connsiteX75" fmla="*/ 2408094 w 5680598"/>
              <a:gd name="connsiteY75" fmla="*/ 126682 h 235743"/>
              <a:gd name="connsiteX76" fmla="*/ 1435305 w 5680598"/>
              <a:gd name="connsiteY76" fmla="*/ 114776 h 235743"/>
              <a:gd name="connsiteX77" fmla="*/ 1451498 w 5680598"/>
              <a:gd name="connsiteY77" fmla="*/ 115823 h 235743"/>
              <a:gd name="connsiteX78" fmla="*/ 1451688 w 5680598"/>
              <a:gd name="connsiteY78" fmla="*/ 115919 h 235743"/>
              <a:gd name="connsiteX79" fmla="*/ 1406064 w 5680598"/>
              <a:gd name="connsiteY79" fmla="*/ 119538 h 235743"/>
              <a:gd name="connsiteX80" fmla="*/ 1457118 w 5680598"/>
              <a:gd name="connsiteY80" fmla="*/ 123539 h 235743"/>
              <a:gd name="connsiteX81" fmla="*/ 1454451 w 5680598"/>
              <a:gd name="connsiteY81" fmla="*/ 117443 h 235743"/>
              <a:gd name="connsiteX82" fmla="*/ 1465023 w 5680598"/>
              <a:gd name="connsiteY82" fmla="*/ 115442 h 235743"/>
              <a:gd name="connsiteX83" fmla="*/ 1805447 w 5680598"/>
              <a:gd name="connsiteY83" fmla="*/ 111251 h 235743"/>
              <a:gd name="connsiteX84" fmla="*/ 1770490 w 5680598"/>
              <a:gd name="connsiteY84" fmla="*/ 112966 h 235743"/>
              <a:gd name="connsiteX85" fmla="*/ 1828021 w 5680598"/>
              <a:gd name="connsiteY85" fmla="*/ 118109 h 235743"/>
              <a:gd name="connsiteX86" fmla="*/ 1828021 w 5680598"/>
              <a:gd name="connsiteY86" fmla="*/ 118014 h 235743"/>
              <a:gd name="connsiteX87" fmla="*/ 2538300 w 5680598"/>
              <a:gd name="connsiteY87" fmla="*/ 107346 h 235743"/>
              <a:gd name="connsiteX88" fmla="*/ 2538296 w 5680598"/>
              <a:gd name="connsiteY88" fmla="*/ 107348 h 235743"/>
              <a:gd name="connsiteX89" fmla="*/ 2492581 w 5680598"/>
              <a:gd name="connsiteY89" fmla="*/ 108299 h 235743"/>
              <a:gd name="connsiteX90" fmla="*/ 2535919 w 5680598"/>
              <a:gd name="connsiteY90" fmla="*/ 108489 h 235743"/>
              <a:gd name="connsiteX91" fmla="*/ 2538296 w 5680598"/>
              <a:gd name="connsiteY91" fmla="*/ 107348 h 235743"/>
              <a:gd name="connsiteX92" fmla="*/ 2538396 w 5680598"/>
              <a:gd name="connsiteY92" fmla="*/ 107346 h 235743"/>
              <a:gd name="connsiteX93" fmla="*/ 2378661 w 5680598"/>
              <a:gd name="connsiteY93" fmla="*/ 106203 h 235743"/>
              <a:gd name="connsiteX94" fmla="*/ 2462863 w 5680598"/>
              <a:gd name="connsiteY94" fmla="*/ 110394 h 235743"/>
              <a:gd name="connsiteX95" fmla="*/ 2378661 w 5680598"/>
              <a:gd name="connsiteY95" fmla="*/ 106203 h 235743"/>
              <a:gd name="connsiteX96" fmla="*/ 3707017 w 5680598"/>
              <a:gd name="connsiteY96" fmla="*/ 104108 h 235743"/>
              <a:gd name="connsiteX97" fmla="*/ 3726067 w 5680598"/>
              <a:gd name="connsiteY97" fmla="*/ 106680 h 235743"/>
              <a:gd name="connsiteX98" fmla="*/ 3666536 w 5680598"/>
              <a:gd name="connsiteY98" fmla="*/ 105441 h 235743"/>
              <a:gd name="connsiteX99" fmla="*/ 3558142 w 5680598"/>
              <a:gd name="connsiteY99" fmla="*/ 103632 h 235743"/>
              <a:gd name="connsiteX100" fmla="*/ 3552903 w 5680598"/>
              <a:gd name="connsiteY100" fmla="*/ 106013 h 235743"/>
              <a:gd name="connsiteX101" fmla="*/ 3512136 w 5680598"/>
              <a:gd name="connsiteY101" fmla="*/ 104584 h 235743"/>
              <a:gd name="connsiteX102" fmla="*/ 1640510 w 5680598"/>
              <a:gd name="connsiteY102" fmla="*/ 102429 h 235743"/>
              <a:gd name="connsiteX103" fmla="*/ 1604279 w 5680598"/>
              <a:gd name="connsiteY103" fmla="*/ 103250 h 235743"/>
              <a:gd name="connsiteX104" fmla="*/ 1632378 w 5680598"/>
              <a:gd name="connsiteY104" fmla="*/ 110394 h 235743"/>
              <a:gd name="connsiteX105" fmla="*/ 1616280 w 5680598"/>
              <a:gd name="connsiteY105" fmla="*/ 112013 h 235743"/>
              <a:gd name="connsiteX106" fmla="*/ 1636926 w 5680598"/>
              <a:gd name="connsiteY106" fmla="*/ 115347 h 235743"/>
              <a:gd name="connsiteX107" fmla="*/ 1644684 w 5680598"/>
              <a:gd name="connsiteY107" fmla="*/ 115321 h 235743"/>
              <a:gd name="connsiteX108" fmla="*/ 1643998 w 5680598"/>
              <a:gd name="connsiteY108" fmla="*/ 116490 h 235743"/>
              <a:gd name="connsiteX109" fmla="*/ 1665144 w 5680598"/>
              <a:gd name="connsiteY109" fmla="*/ 115252 h 235743"/>
              <a:gd name="connsiteX110" fmla="*/ 1644684 w 5680598"/>
              <a:gd name="connsiteY110" fmla="*/ 115321 h 235743"/>
              <a:gd name="connsiteX111" fmla="*/ 1650761 w 5680598"/>
              <a:gd name="connsiteY111" fmla="*/ 104965 h 235743"/>
              <a:gd name="connsiteX112" fmla="*/ 1650666 w 5680598"/>
              <a:gd name="connsiteY112" fmla="*/ 104965 h 235743"/>
              <a:gd name="connsiteX113" fmla="*/ 1640510 w 5680598"/>
              <a:gd name="connsiteY113" fmla="*/ 102429 h 235743"/>
              <a:gd name="connsiteX114" fmla="*/ 2050716 w 5680598"/>
              <a:gd name="connsiteY114" fmla="*/ 99250 h 235743"/>
              <a:gd name="connsiteX115" fmla="*/ 2050716 w 5680598"/>
              <a:gd name="connsiteY115" fmla="*/ 99345 h 235743"/>
              <a:gd name="connsiteX116" fmla="*/ 1988708 w 5680598"/>
              <a:gd name="connsiteY116" fmla="*/ 101917 h 235743"/>
              <a:gd name="connsiteX117" fmla="*/ 2083958 w 5680598"/>
              <a:gd name="connsiteY117" fmla="*/ 106870 h 235743"/>
              <a:gd name="connsiteX118" fmla="*/ 2051382 w 5680598"/>
              <a:gd name="connsiteY118" fmla="*/ 104679 h 235743"/>
              <a:gd name="connsiteX119" fmla="*/ 2059193 w 5680598"/>
              <a:gd name="connsiteY119" fmla="*/ 103822 h 235743"/>
              <a:gd name="connsiteX120" fmla="*/ 2502272 w 5680598"/>
              <a:gd name="connsiteY120" fmla="*/ 98619 h 235743"/>
              <a:gd name="connsiteX121" fmla="*/ 2485341 w 5680598"/>
              <a:gd name="connsiteY121" fmla="*/ 98869 h 235743"/>
              <a:gd name="connsiteX122" fmla="*/ 2485341 w 5680598"/>
              <a:gd name="connsiteY122" fmla="*/ 98964 h 235743"/>
              <a:gd name="connsiteX123" fmla="*/ 2535157 w 5680598"/>
              <a:gd name="connsiteY123" fmla="*/ 103250 h 235743"/>
              <a:gd name="connsiteX124" fmla="*/ 2505344 w 5680598"/>
              <a:gd name="connsiteY124" fmla="*/ 102584 h 235743"/>
              <a:gd name="connsiteX125" fmla="*/ 2502272 w 5680598"/>
              <a:gd name="connsiteY125" fmla="*/ 98619 h 235743"/>
              <a:gd name="connsiteX126" fmla="*/ 3830176 w 5680598"/>
              <a:gd name="connsiteY126" fmla="*/ 93535 h 235743"/>
              <a:gd name="connsiteX127" fmla="*/ 3852846 w 5680598"/>
              <a:gd name="connsiteY127" fmla="*/ 103060 h 235743"/>
              <a:gd name="connsiteX128" fmla="*/ 3830176 w 5680598"/>
              <a:gd name="connsiteY128" fmla="*/ 93535 h 235743"/>
              <a:gd name="connsiteX129" fmla="*/ 1700934 w 5680598"/>
              <a:gd name="connsiteY129" fmla="*/ 93333 h 235743"/>
              <a:gd name="connsiteX130" fmla="*/ 1668954 w 5680598"/>
              <a:gd name="connsiteY130" fmla="*/ 96773 h 235743"/>
              <a:gd name="connsiteX131" fmla="*/ 1725057 w 5680598"/>
              <a:gd name="connsiteY131" fmla="*/ 98678 h 235743"/>
              <a:gd name="connsiteX132" fmla="*/ 1700934 w 5680598"/>
              <a:gd name="connsiteY132" fmla="*/ 93333 h 235743"/>
              <a:gd name="connsiteX133" fmla="*/ 1365392 w 5680598"/>
              <a:gd name="connsiteY133" fmla="*/ 92773 h 235743"/>
              <a:gd name="connsiteX134" fmla="*/ 1362820 w 5680598"/>
              <a:gd name="connsiteY134" fmla="*/ 93916 h 235743"/>
              <a:gd name="connsiteX135" fmla="*/ 1395491 w 5680598"/>
              <a:gd name="connsiteY135" fmla="*/ 96107 h 235743"/>
              <a:gd name="connsiteX136" fmla="*/ 1397967 w 5680598"/>
              <a:gd name="connsiteY136" fmla="*/ 94964 h 235743"/>
              <a:gd name="connsiteX137" fmla="*/ 4135412 w 5680598"/>
              <a:gd name="connsiteY137" fmla="*/ 88304 h 235743"/>
              <a:gd name="connsiteX138" fmla="*/ 4154788 w 5680598"/>
              <a:gd name="connsiteY138" fmla="*/ 90868 h 235743"/>
              <a:gd name="connsiteX139" fmla="*/ 4114306 w 5680598"/>
              <a:gd name="connsiteY139" fmla="*/ 92201 h 235743"/>
              <a:gd name="connsiteX140" fmla="*/ 4135357 w 5680598"/>
              <a:gd name="connsiteY140" fmla="*/ 88296 h 235743"/>
              <a:gd name="connsiteX141" fmla="*/ 4135452 w 5680598"/>
              <a:gd name="connsiteY141" fmla="*/ 88296 h 235743"/>
              <a:gd name="connsiteX142" fmla="*/ 4135412 w 5680598"/>
              <a:gd name="connsiteY142" fmla="*/ 88304 h 235743"/>
              <a:gd name="connsiteX143" fmla="*/ 2973772 w 5680598"/>
              <a:gd name="connsiteY143" fmla="*/ 85628 h 235743"/>
              <a:gd name="connsiteX144" fmla="*/ 2913014 w 5680598"/>
              <a:gd name="connsiteY144" fmla="*/ 93249 h 235743"/>
              <a:gd name="connsiteX145" fmla="*/ 2913014 w 5680598"/>
              <a:gd name="connsiteY145" fmla="*/ 93344 h 235743"/>
              <a:gd name="connsiteX146" fmla="*/ 2992452 w 5680598"/>
              <a:gd name="connsiteY146" fmla="*/ 112585 h 235743"/>
              <a:gd name="connsiteX147" fmla="*/ 2951400 w 5680598"/>
              <a:gd name="connsiteY147" fmla="*/ 98488 h 235743"/>
              <a:gd name="connsiteX148" fmla="*/ 3026552 w 5680598"/>
              <a:gd name="connsiteY148" fmla="*/ 92773 h 235743"/>
              <a:gd name="connsiteX149" fmla="*/ 2956162 w 5680598"/>
              <a:gd name="connsiteY149" fmla="*/ 90773 h 235743"/>
              <a:gd name="connsiteX150" fmla="*/ 2990929 w 5680598"/>
              <a:gd name="connsiteY150" fmla="*/ 89058 h 235743"/>
              <a:gd name="connsiteX151" fmla="*/ 2973772 w 5680598"/>
              <a:gd name="connsiteY151" fmla="*/ 85628 h 235743"/>
              <a:gd name="connsiteX152" fmla="*/ 3649963 w 5680598"/>
              <a:gd name="connsiteY152" fmla="*/ 76485 h 235743"/>
              <a:gd name="connsiteX153" fmla="*/ 3659012 w 5680598"/>
              <a:gd name="connsiteY153" fmla="*/ 81438 h 235743"/>
              <a:gd name="connsiteX154" fmla="*/ 3588051 w 5680598"/>
              <a:gd name="connsiteY154" fmla="*/ 81724 h 235743"/>
              <a:gd name="connsiteX155" fmla="*/ 3661107 w 5680598"/>
              <a:gd name="connsiteY155" fmla="*/ 82581 h 235743"/>
              <a:gd name="connsiteX156" fmla="*/ 3659012 w 5680598"/>
              <a:gd name="connsiteY156" fmla="*/ 81438 h 235743"/>
              <a:gd name="connsiteX157" fmla="*/ 3663774 w 5680598"/>
              <a:gd name="connsiteY157" fmla="*/ 81438 h 235743"/>
              <a:gd name="connsiteX158" fmla="*/ 3955429 w 5680598"/>
              <a:gd name="connsiteY158" fmla="*/ 76390 h 235743"/>
              <a:gd name="connsiteX159" fmla="*/ 3985623 w 5680598"/>
              <a:gd name="connsiteY159" fmla="*/ 79724 h 235743"/>
              <a:gd name="connsiteX160" fmla="*/ 3953905 w 5680598"/>
              <a:gd name="connsiteY160" fmla="*/ 85629 h 235743"/>
              <a:gd name="connsiteX161" fmla="*/ 3695588 w 5680598"/>
              <a:gd name="connsiteY161" fmla="*/ 75533 h 235743"/>
              <a:gd name="connsiteX162" fmla="*/ 3717591 w 5680598"/>
              <a:gd name="connsiteY162" fmla="*/ 79628 h 235743"/>
              <a:gd name="connsiteX163" fmla="*/ 3674157 w 5680598"/>
              <a:gd name="connsiteY163" fmla="*/ 76771 h 235743"/>
              <a:gd name="connsiteX164" fmla="*/ 3674061 w 5680598"/>
              <a:gd name="connsiteY164" fmla="*/ 76771 h 235743"/>
              <a:gd name="connsiteX165" fmla="*/ 3761120 w 5680598"/>
              <a:gd name="connsiteY165" fmla="*/ 82486 h 235743"/>
              <a:gd name="connsiteX166" fmla="*/ 2315415 w 5680598"/>
              <a:gd name="connsiteY166" fmla="*/ 72675 h 235743"/>
              <a:gd name="connsiteX167" fmla="*/ 2327322 w 5680598"/>
              <a:gd name="connsiteY167" fmla="*/ 81438 h 235743"/>
              <a:gd name="connsiteX168" fmla="*/ 2302938 w 5680598"/>
              <a:gd name="connsiteY168" fmla="*/ 81152 h 235743"/>
              <a:gd name="connsiteX169" fmla="*/ 2302842 w 5680598"/>
              <a:gd name="connsiteY169" fmla="*/ 81248 h 235743"/>
              <a:gd name="connsiteX170" fmla="*/ 2365041 w 5680598"/>
              <a:gd name="connsiteY170" fmla="*/ 81248 h 235743"/>
              <a:gd name="connsiteX171" fmla="*/ 2315415 w 5680598"/>
              <a:gd name="connsiteY171" fmla="*/ 72675 h 235743"/>
              <a:gd name="connsiteX172" fmla="*/ 2441241 w 5680598"/>
              <a:gd name="connsiteY172" fmla="*/ 68484 h 235743"/>
              <a:gd name="connsiteX173" fmla="*/ 2440100 w 5680598"/>
              <a:gd name="connsiteY173" fmla="*/ 68675 h 235743"/>
              <a:gd name="connsiteX174" fmla="*/ 2418000 w 5680598"/>
              <a:gd name="connsiteY174" fmla="*/ 68675 h 235743"/>
              <a:gd name="connsiteX175" fmla="*/ 2426155 w 5680598"/>
              <a:gd name="connsiteY175" fmla="*/ 71009 h 235743"/>
              <a:gd name="connsiteX176" fmla="*/ 2440100 w 5680598"/>
              <a:gd name="connsiteY176" fmla="*/ 68675 h 235743"/>
              <a:gd name="connsiteX177" fmla="*/ 2441241 w 5680598"/>
              <a:gd name="connsiteY177" fmla="*/ 68675 h 235743"/>
              <a:gd name="connsiteX178" fmla="*/ 2456005 w 5680598"/>
              <a:gd name="connsiteY178" fmla="*/ 68484 h 235743"/>
              <a:gd name="connsiteX179" fmla="*/ 4475685 w 5680598"/>
              <a:gd name="connsiteY179" fmla="*/ 62960 h 235743"/>
              <a:gd name="connsiteX180" fmla="*/ 4522834 w 5680598"/>
              <a:gd name="connsiteY180" fmla="*/ 68484 h 235743"/>
              <a:gd name="connsiteX181" fmla="*/ 4475685 w 5680598"/>
              <a:gd name="connsiteY181" fmla="*/ 62960 h 235743"/>
              <a:gd name="connsiteX182" fmla="*/ 3077415 w 5680598"/>
              <a:gd name="connsiteY182" fmla="*/ 61436 h 235743"/>
              <a:gd name="connsiteX183" fmla="*/ 3069224 w 5680598"/>
              <a:gd name="connsiteY183" fmla="*/ 62293 h 235743"/>
              <a:gd name="connsiteX184" fmla="*/ 3099514 w 5680598"/>
              <a:gd name="connsiteY184" fmla="*/ 65627 h 235743"/>
              <a:gd name="connsiteX185" fmla="*/ 3077415 w 5680598"/>
              <a:gd name="connsiteY185" fmla="*/ 61531 h 235743"/>
              <a:gd name="connsiteX186" fmla="*/ 3436889 w 5680598"/>
              <a:gd name="connsiteY186" fmla="*/ 59816 h 235743"/>
              <a:gd name="connsiteX187" fmla="*/ 3485051 w 5680598"/>
              <a:gd name="connsiteY187" fmla="*/ 68579 h 235743"/>
              <a:gd name="connsiteX188" fmla="*/ 3486895 w 5680598"/>
              <a:gd name="connsiteY188" fmla="*/ 71056 h 235743"/>
              <a:gd name="connsiteX189" fmla="*/ 3498315 w 5680598"/>
              <a:gd name="connsiteY189" fmla="*/ 70992 h 235743"/>
              <a:gd name="connsiteX190" fmla="*/ 3516994 w 5680598"/>
              <a:gd name="connsiteY190" fmla="*/ 74390 h 235743"/>
              <a:gd name="connsiteX191" fmla="*/ 3526996 w 5680598"/>
              <a:gd name="connsiteY191" fmla="*/ 67055 h 235743"/>
              <a:gd name="connsiteX192" fmla="*/ 3512231 w 5680598"/>
              <a:gd name="connsiteY192" fmla="*/ 70914 h 235743"/>
              <a:gd name="connsiteX193" fmla="*/ 3498315 w 5680598"/>
              <a:gd name="connsiteY193" fmla="*/ 70992 h 235743"/>
              <a:gd name="connsiteX194" fmla="*/ 3485051 w 5680598"/>
              <a:gd name="connsiteY194" fmla="*/ 68579 h 235743"/>
              <a:gd name="connsiteX195" fmla="*/ 3479894 w 5680598"/>
              <a:gd name="connsiteY195" fmla="*/ 61650 h 235743"/>
              <a:gd name="connsiteX196" fmla="*/ 3436889 w 5680598"/>
              <a:gd name="connsiteY196" fmla="*/ 59816 h 235743"/>
              <a:gd name="connsiteX197" fmla="*/ 3518042 w 5680598"/>
              <a:gd name="connsiteY197" fmla="*/ 57054 h 235743"/>
              <a:gd name="connsiteX198" fmla="*/ 3597576 w 5680598"/>
              <a:gd name="connsiteY198" fmla="*/ 68960 h 235743"/>
              <a:gd name="connsiteX199" fmla="*/ 3542140 w 5680598"/>
              <a:gd name="connsiteY199" fmla="*/ 57340 h 235743"/>
              <a:gd name="connsiteX200" fmla="*/ 3518042 w 5680598"/>
              <a:gd name="connsiteY200" fmla="*/ 57054 h 235743"/>
              <a:gd name="connsiteX201" fmla="*/ 3250008 w 5680598"/>
              <a:gd name="connsiteY201" fmla="*/ 56768 h 235743"/>
              <a:gd name="connsiteX202" fmla="*/ 3218195 w 5680598"/>
              <a:gd name="connsiteY202" fmla="*/ 62674 h 235743"/>
              <a:gd name="connsiteX203" fmla="*/ 3307921 w 5680598"/>
              <a:gd name="connsiteY203" fmla="*/ 67246 h 235743"/>
              <a:gd name="connsiteX204" fmla="*/ 3250008 w 5680598"/>
              <a:gd name="connsiteY204" fmla="*/ 56768 h 235743"/>
              <a:gd name="connsiteX205" fmla="*/ 3063128 w 5680598"/>
              <a:gd name="connsiteY205" fmla="*/ 53720 h 235743"/>
              <a:gd name="connsiteX206" fmla="*/ 3060746 w 5680598"/>
              <a:gd name="connsiteY206" fmla="*/ 57816 h 235743"/>
              <a:gd name="connsiteX207" fmla="*/ 3055222 w 5680598"/>
              <a:gd name="connsiteY207" fmla="*/ 57244 h 235743"/>
              <a:gd name="connsiteX208" fmla="*/ 3453367 w 5680598"/>
              <a:gd name="connsiteY208" fmla="*/ 51815 h 235743"/>
              <a:gd name="connsiteX209" fmla="*/ 3398789 w 5680598"/>
              <a:gd name="connsiteY209" fmla="*/ 57245 h 235743"/>
              <a:gd name="connsiteX210" fmla="*/ 3453367 w 5680598"/>
              <a:gd name="connsiteY210" fmla="*/ 51815 h 235743"/>
              <a:gd name="connsiteX211" fmla="*/ 3557952 w 5680598"/>
              <a:gd name="connsiteY211" fmla="*/ 50387 h 235743"/>
              <a:gd name="connsiteX212" fmla="*/ 3506517 w 5680598"/>
              <a:gd name="connsiteY212" fmla="*/ 50958 h 235743"/>
              <a:gd name="connsiteX213" fmla="*/ 3557952 w 5680598"/>
              <a:gd name="connsiteY213" fmla="*/ 50387 h 235743"/>
              <a:gd name="connsiteX214" fmla="*/ 3836653 w 5680598"/>
              <a:gd name="connsiteY214" fmla="*/ 39528 h 235743"/>
              <a:gd name="connsiteX215" fmla="*/ 3851607 w 5680598"/>
              <a:gd name="connsiteY215" fmla="*/ 41719 h 235743"/>
              <a:gd name="connsiteX216" fmla="*/ 4587509 w 5680598"/>
              <a:gd name="connsiteY216" fmla="*/ 39433 h 235743"/>
              <a:gd name="connsiteX217" fmla="*/ 4579603 w 5680598"/>
              <a:gd name="connsiteY217" fmla="*/ 42957 h 235743"/>
              <a:gd name="connsiteX218" fmla="*/ 4606368 w 5680598"/>
              <a:gd name="connsiteY218" fmla="*/ 39433 h 235743"/>
              <a:gd name="connsiteX219" fmla="*/ 4998322 w 5680598"/>
              <a:gd name="connsiteY219" fmla="*/ 37052 h 235743"/>
              <a:gd name="connsiteX220" fmla="*/ 5047090 w 5680598"/>
              <a:gd name="connsiteY220" fmla="*/ 37623 h 235743"/>
              <a:gd name="connsiteX221" fmla="*/ 5067283 w 5680598"/>
              <a:gd name="connsiteY221" fmla="*/ 48292 h 235743"/>
              <a:gd name="connsiteX222" fmla="*/ 4998322 w 5680598"/>
              <a:gd name="connsiteY222" fmla="*/ 37052 h 235743"/>
              <a:gd name="connsiteX223" fmla="*/ 5376583 w 5680598"/>
              <a:gd name="connsiteY223" fmla="*/ 34480 h 235743"/>
              <a:gd name="connsiteX224" fmla="*/ 5390466 w 5680598"/>
              <a:gd name="connsiteY224" fmla="*/ 34861 h 235743"/>
              <a:gd name="connsiteX225" fmla="*/ 5360843 w 5680598"/>
              <a:gd name="connsiteY225" fmla="*/ 36956 h 235743"/>
              <a:gd name="connsiteX226" fmla="*/ 5376583 w 5680598"/>
              <a:gd name="connsiteY226" fmla="*/ 34480 h 235743"/>
              <a:gd name="connsiteX227" fmla="*/ 4873436 w 5680598"/>
              <a:gd name="connsiteY227" fmla="*/ 34194 h 235743"/>
              <a:gd name="connsiteX228" fmla="*/ 4905643 w 5680598"/>
              <a:gd name="connsiteY228" fmla="*/ 37718 h 235743"/>
              <a:gd name="connsiteX229" fmla="*/ 4879735 w 5680598"/>
              <a:gd name="connsiteY229" fmla="*/ 42671 h 235743"/>
              <a:gd name="connsiteX230" fmla="*/ 4879831 w 5680598"/>
              <a:gd name="connsiteY230" fmla="*/ 42576 h 235743"/>
              <a:gd name="connsiteX231" fmla="*/ 4835730 w 5680598"/>
              <a:gd name="connsiteY231" fmla="*/ 34385 h 235743"/>
              <a:gd name="connsiteX232" fmla="*/ 4873436 w 5680598"/>
              <a:gd name="connsiteY232" fmla="*/ 34194 h 235743"/>
              <a:gd name="connsiteX233" fmla="*/ 4319094 w 5680598"/>
              <a:gd name="connsiteY233" fmla="*/ 33908 h 235743"/>
              <a:gd name="connsiteX234" fmla="*/ 4235846 w 5680598"/>
              <a:gd name="connsiteY234" fmla="*/ 43148 h 235743"/>
              <a:gd name="connsiteX235" fmla="*/ 4271565 w 5680598"/>
              <a:gd name="connsiteY235" fmla="*/ 46767 h 235743"/>
              <a:gd name="connsiteX236" fmla="*/ 4227178 w 5680598"/>
              <a:gd name="connsiteY236" fmla="*/ 49434 h 235743"/>
              <a:gd name="connsiteX237" fmla="*/ 4229464 w 5680598"/>
              <a:gd name="connsiteY237" fmla="*/ 54006 h 235743"/>
              <a:gd name="connsiteX238" fmla="*/ 4229464 w 5680598"/>
              <a:gd name="connsiteY238" fmla="*/ 54101 h 235743"/>
              <a:gd name="connsiteX239" fmla="*/ 4363386 w 5680598"/>
              <a:gd name="connsiteY239" fmla="*/ 44862 h 235743"/>
              <a:gd name="connsiteX240" fmla="*/ 4319094 w 5680598"/>
              <a:gd name="connsiteY240" fmla="*/ 33908 h 235743"/>
              <a:gd name="connsiteX241" fmla="*/ 4942315 w 5680598"/>
              <a:gd name="connsiteY241" fmla="*/ 20097 h 235743"/>
              <a:gd name="connsiteX242" fmla="*/ 4926885 w 5680598"/>
              <a:gd name="connsiteY242" fmla="*/ 27050 h 235743"/>
              <a:gd name="connsiteX243" fmla="*/ 4959270 w 5680598"/>
              <a:gd name="connsiteY243" fmla="*/ 26574 h 235743"/>
              <a:gd name="connsiteX244" fmla="*/ 4555410 w 5680598"/>
              <a:gd name="connsiteY244" fmla="*/ 19811 h 235743"/>
              <a:gd name="connsiteX245" fmla="*/ 4555410 w 5680598"/>
              <a:gd name="connsiteY245" fmla="*/ 19907 h 235743"/>
              <a:gd name="connsiteX246" fmla="*/ 4531597 w 5680598"/>
              <a:gd name="connsiteY246" fmla="*/ 22288 h 235743"/>
              <a:gd name="connsiteX247" fmla="*/ 4569411 w 5680598"/>
              <a:gd name="connsiteY247" fmla="*/ 22097 h 235743"/>
              <a:gd name="connsiteX248" fmla="*/ 4555410 w 5680598"/>
              <a:gd name="connsiteY248" fmla="*/ 19811 h 235743"/>
              <a:gd name="connsiteX249" fmla="*/ 5622317 w 5680598"/>
              <a:gd name="connsiteY249" fmla="*/ 12275 h 235743"/>
              <a:gd name="connsiteX250" fmla="*/ 5680598 w 5680598"/>
              <a:gd name="connsiteY250" fmla="*/ 16573 h 235743"/>
              <a:gd name="connsiteX251" fmla="*/ 5548105 w 5680598"/>
              <a:gd name="connsiteY251" fmla="*/ 17049 h 235743"/>
              <a:gd name="connsiteX252" fmla="*/ 5622317 w 5680598"/>
              <a:gd name="connsiteY252" fmla="*/ 12275 h 235743"/>
              <a:gd name="connsiteX253" fmla="*/ 4784676 w 5680598"/>
              <a:gd name="connsiteY253" fmla="*/ 9810 h 235743"/>
              <a:gd name="connsiteX254" fmla="*/ 4798297 w 5680598"/>
              <a:gd name="connsiteY254" fmla="*/ 12096 h 235743"/>
              <a:gd name="connsiteX255" fmla="*/ 4793293 w 5680598"/>
              <a:gd name="connsiteY255" fmla="*/ 12244 h 235743"/>
              <a:gd name="connsiteX256" fmla="*/ 5547343 w 5680598"/>
              <a:gd name="connsiteY256" fmla="*/ 9143 h 235743"/>
              <a:gd name="connsiteX257" fmla="*/ 5545056 w 5680598"/>
              <a:gd name="connsiteY257" fmla="*/ 12953 h 235743"/>
              <a:gd name="connsiteX258" fmla="*/ 5520387 w 5680598"/>
              <a:gd name="connsiteY258" fmla="*/ 10000 h 235743"/>
              <a:gd name="connsiteX259" fmla="*/ 5167772 w 5680598"/>
              <a:gd name="connsiteY259" fmla="*/ 2952 h 235743"/>
              <a:gd name="connsiteX260" fmla="*/ 5158914 w 5680598"/>
              <a:gd name="connsiteY260" fmla="*/ 9620 h 235743"/>
              <a:gd name="connsiteX261" fmla="*/ 5303789 w 5680598"/>
              <a:gd name="connsiteY261" fmla="*/ 9239 h 235743"/>
              <a:gd name="connsiteX262" fmla="*/ 5290169 w 5680598"/>
              <a:gd name="connsiteY262" fmla="*/ 6953 h 235743"/>
              <a:gd name="connsiteX263" fmla="*/ 5466286 w 5680598"/>
              <a:gd name="connsiteY263" fmla="*/ 11906 h 235743"/>
              <a:gd name="connsiteX264" fmla="*/ 5391324 w 5680598"/>
              <a:gd name="connsiteY264" fmla="*/ 17621 h 235743"/>
              <a:gd name="connsiteX265" fmla="*/ 5464095 w 5680598"/>
              <a:gd name="connsiteY265" fmla="*/ 15716 h 235743"/>
              <a:gd name="connsiteX266" fmla="*/ 5456761 w 5680598"/>
              <a:gd name="connsiteY266" fmla="*/ 24574 h 235743"/>
              <a:gd name="connsiteX267" fmla="*/ 5380656 w 5680598"/>
              <a:gd name="connsiteY267" fmla="*/ 19526 h 235743"/>
              <a:gd name="connsiteX268" fmla="*/ 5392467 w 5680598"/>
              <a:gd name="connsiteY268" fmla="*/ 23431 h 235743"/>
              <a:gd name="connsiteX269" fmla="*/ 5302170 w 5680598"/>
              <a:gd name="connsiteY269" fmla="*/ 21050 h 235743"/>
              <a:gd name="connsiteX270" fmla="*/ 5350938 w 5680598"/>
              <a:gd name="connsiteY270" fmla="*/ 18859 h 235743"/>
              <a:gd name="connsiteX271" fmla="*/ 5250830 w 5680598"/>
              <a:gd name="connsiteY271" fmla="*/ 18859 h 235743"/>
              <a:gd name="connsiteX272" fmla="*/ 5251973 w 5680598"/>
              <a:gd name="connsiteY272" fmla="*/ 32289 h 235743"/>
              <a:gd name="connsiteX273" fmla="*/ 5128910 w 5680598"/>
              <a:gd name="connsiteY273" fmla="*/ 20192 h 235743"/>
              <a:gd name="connsiteX274" fmla="*/ 5142054 w 5680598"/>
              <a:gd name="connsiteY274" fmla="*/ 17049 h 235743"/>
              <a:gd name="connsiteX275" fmla="*/ 5063568 w 5680598"/>
              <a:gd name="connsiteY275" fmla="*/ 15906 h 235743"/>
              <a:gd name="connsiteX276" fmla="*/ 5104812 w 5680598"/>
              <a:gd name="connsiteY276" fmla="*/ 22669 h 235743"/>
              <a:gd name="connsiteX277" fmla="*/ 5034231 w 5680598"/>
              <a:gd name="connsiteY277" fmla="*/ 20669 h 235743"/>
              <a:gd name="connsiteX278" fmla="*/ 5156819 w 5680598"/>
              <a:gd name="connsiteY278" fmla="*/ 27431 h 235743"/>
              <a:gd name="connsiteX279" fmla="*/ 5157866 w 5680598"/>
              <a:gd name="connsiteY279" fmla="*/ 35528 h 235743"/>
              <a:gd name="connsiteX280" fmla="*/ 4789725 w 5680598"/>
              <a:gd name="connsiteY280" fmla="*/ 35337 h 235743"/>
              <a:gd name="connsiteX281" fmla="*/ 4777438 w 5680598"/>
              <a:gd name="connsiteY281" fmla="*/ 46577 h 235743"/>
              <a:gd name="connsiteX282" fmla="*/ 4698761 w 5680598"/>
              <a:gd name="connsiteY282" fmla="*/ 45434 h 235743"/>
              <a:gd name="connsiteX283" fmla="*/ 4738099 w 5680598"/>
              <a:gd name="connsiteY283" fmla="*/ 56006 h 235743"/>
              <a:gd name="connsiteX284" fmla="*/ 4509976 w 5680598"/>
              <a:gd name="connsiteY284" fmla="*/ 49053 h 235743"/>
              <a:gd name="connsiteX285" fmla="*/ 4537503 w 5680598"/>
              <a:gd name="connsiteY285" fmla="*/ 53530 h 235743"/>
              <a:gd name="connsiteX286" fmla="*/ 4377292 w 5680598"/>
              <a:gd name="connsiteY286" fmla="*/ 49625 h 235743"/>
              <a:gd name="connsiteX287" fmla="*/ 4460731 w 5680598"/>
              <a:gd name="connsiteY287" fmla="*/ 61150 h 235743"/>
              <a:gd name="connsiteX288" fmla="*/ 4430442 w 5680598"/>
              <a:gd name="connsiteY288" fmla="*/ 65055 h 235743"/>
              <a:gd name="connsiteX289" fmla="*/ 4449968 w 5680598"/>
              <a:gd name="connsiteY289" fmla="*/ 70389 h 235743"/>
              <a:gd name="connsiteX290" fmla="*/ 4364052 w 5680598"/>
              <a:gd name="connsiteY290" fmla="*/ 52768 h 235743"/>
              <a:gd name="connsiteX291" fmla="*/ 4324524 w 5680598"/>
              <a:gd name="connsiteY291" fmla="*/ 62198 h 235743"/>
              <a:gd name="connsiteX292" fmla="*/ 4137453 w 5680598"/>
              <a:gd name="connsiteY292" fmla="*/ 56578 h 235743"/>
              <a:gd name="connsiteX293" fmla="*/ 4092209 w 5680598"/>
              <a:gd name="connsiteY293" fmla="*/ 65627 h 235743"/>
              <a:gd name="connsiteX294" fmla="*/ 4218225 w 5680598"/>
              <a:gd name="connsiteY294" fmla="*/ 79247 h 235743"/>
              <a:gd name="connsiteX295" fmla="*/ 4184982 w 5680598"/>
              <a:gd name="connsiteY295" fmla="*/ 71723 h 235743"/>
              <a:gd name="connsiteX296" fmla="*/ 4293091 w 5680598"/>
              <a:gd name="connsiteY296" fmla="*/ 70865 h 235743"/>
              <a:gd name="connsiteX297" fmla="*/ 4214891 w 5680598"/>
              <a:gd name="connsiteY297" fmla="*/ 72389 h 235743"/>
              <a:gd name="connsiteX298" fmla="*/ 4261373 w 5680598"/>
              <a:gd name="connsiteY298" fmla="*/ 76771 h 235743"/>
              <a:gd name="connsiteX299" fmla="*/ 4164694 w 5680598"/>
              <a:gd name="connsiteY299" fmla="*/ 83724 h 235743"/>
              <a:gd name="connsiteX300" fmla="*/ 4170028 w 5680598"/>
              <a:gd name="connsiteY300" fmla="*/ 84105 h 235743"/>
              <a:gd name="connsiteX301" fmla="*/ 4053918 w 5680598"/>
              <a:gd name="connsiteY301" fmla="*/ 83057 h 235743"/>
              <a:gd name="connsiteX302" fmla="*/ 4104020 w 5680598"/>
              <a:gd name="connsiteY302" fmla="*/ 71723 h 235743"/>
              <a:gd name="connsiteX303" fmla="*/ 3766740 w 5680598"/>
              <a:gd name="connsiteY303" fmla="*/ 80200 h 235743"/>
              <a:gd name="connsiteX304" fmla="*/ 3826938 w 5680598"/>
              <a:gd name="connsiteY304" fmla="*/ 86867 h 235743"/>
              <a:gd name="connsiteX305" fmla="*/ 3727687 w 5680598"/>
              <a:gd name="connsiteY305" fmla="*/ 95059 h 235743"/>
              <a:gd name="connsiteX306" fmla="*/ 3774074 w 5680598"/>
              <a:gd name="connsiteY306" fmla="*/ 99440 h 235743"/>
              <a:gd name="connsiteX307" fmla="*/ 3776646 w 5680598"/>
              <a:gd name="connsiteY307" fmla="*/ 98297 h 235743"/>
              <a:gd name="connsiteX308" fmla="*/ 3788076 w 5680598"/>
              <a:gd name="connsiteY308" fmla="*/ 101726 h 235743"/>
              <a:gd name="connsiteX309" fmla="*/ 3666441 w 5680598"/>
              <a:gd name="connsiteY309" fmla="*/ 92487 h 235743"/>
              <a:gd name="connsiteX310" fmla="*/ 3644629 w 5680598"/>
              <a:gd name="connsiteY310" fmla="*/ 101631 h 235743"/>
              <a:gd name="connsiteX311" fmla="*/ 3646439 w 5680598"/>
              <a:gd name="connsiteY311" fmla="*/ 92392 h 235743"/>
              <a:gd name="connsiteX312" fmla="*/ 3581383 w 5680598"/>
              <a:gd name="connsiteY312" fmla="*/ 93440 h 235743"/>
              <a:gd name="connsiteX313" fmla="*/ 3623007 w 5680598"/>
              <a:gd name="connsiteY313" fmla="*/ 102869 h 235743"/>
              <a:gd name="connsiteX314" fmla="*/ 3516994 w 5680598"/>
              <a:gd name="connsiteY314" fmla="*/ 97250 h 235743"/>
              <a:gd name="connsiteX315" fmla="*/ 3519852 w 5680598"/>
              <a:gd name="connsiteY315" fmla="*/ 98774 h 235743"/>
              <a:gd name="connsiteX316" fmla="*/ 3484419 w 5680598"/>
              <a:gd name="connsiteY316" fmla="*/ 97821 h 235743"/>
              <a:gd name="connsiteX317" fmla="*/ 3514518 w 5680598"/>
              <a:gd name="connsiteY317" fmla="*/ 101155 h 235743"/>
              <a:gd name="connsiteX318" fmla="*/ 3404468 w 5680598"/>
              <a:gd name="connsiteY318" fmla="*/ 98892 h 235743"/>
              <a:gd name="connsiteX319" fmla="*/ 3371389 w 5680598"/>
              <a:gd name="connsiteY319" fmla="*/ 104252 h 235743"/>
              <a:gd name="connsiteX320" fmla="*/ 3385263 w 5680598"/>
              <a:gd name="connsiteY320" fmla="*/ 105537 h 235743"/>
              <a:gd name="connsiteX321" fmla="*/ 3368785 w 5680598"/>
              <a:gd name="connsiteY321" fmla="*/ 104489 h 235743"/>
              <a:gd name="connsiteX322" fmla="*/ 3369022 w 5680598"/>
              <a:gd name="connsiteY322" fmla="*/ 104403 h 235743"/>
              <a:gd name="connsiteX323" fmla="*/ 3338972 w 5680598"/>
              <a:gd name="connsiteY323" fmla="*/ 101536 h 235743"/>
              <a:gd name="connsiteX324" fmla="*/ 3336496 w 5680598"/>
              <a:gd name="connsiteY324" fmla="*/ 105441 h 235743"/>
              <a:gd name="connsiteX325" fmla="*/ 3306397 w 5680598"/>
              <a:gd name="connsiteY325" fmla="*/ 102107 h 235743"/>
              <a:gd name="connsiteX326" fmla="*/ 3272297 w 5680598"/>
              <a:gd name="connsiteY326" fmla="*/ 114585 h 235743"/>
              <a:gd name="connsiteX327" fmla="*/ 3275155 w 5680598"/>
              <a:gd name="connsiteY327" fmla="*/ 114395 h 235743"/>
              <a:gd name="connsiteX328" fmla="*/ 3257057 w 5680598"/>
              <a:gd name="connsiteY328" fmla="*/ 121538 h 235743"/>
              <a:gd name="connsiteX329" fmla="*/ 3197049 w 5680598"/>
              <a:gd name="connsiteY329" fmla="*/ 117633 h 235743"/>
              <a:gd name="connsiteX330" fmla="*/ 3197335 w 5680598"/>
              <a:gd name="connsiteY330" fmla="*/ 117824 h 235743"/>
              <a:gd name="connsiteX331" fmla="*/ 3086750 w 5680598"/>
              <a:gd name="connsiteY331" fmla="*/ 96964 h 235743"/>
              <a:gd name="connsiteX332" fmla="*/ 3066447 w 5680598"/>
              <a:gd name="connsiteY332" fmla="*/ 103155 h 235743"/>
              <a:gd name="connsiteX333" fmla="*/ 3068175 w 5680598"/>
              <a:gd name="connsiteY333" fmla="*/ 103155 h 235743"/>
              <a:gd name="connsiteX334" fmla="*/ 3066218 w 5680598"/>
              <a:gd name="connsiteY334" fmla="*/ 103225 h 235743"/>
              <a:gd name="connsiteX335" fmla="*/ 3065509 w 5680598"/>
              <a:gd name="connsiteY335" fmla="*/ 103441 h 235743"/>
              <a:gd name="connsiteX336" fmla="*/ 3004740 w 5680598"/>
              <a:gd name="connsiteY336" fmla="*/ 114204 h 235743"/>
              <a:gd name="connsiteX337" fmla="*/ 3023980 w 5680598"/>
              <a:gd name="connsiteY337" fmla="*/ 116776 h 235743"/>
              <a:gd name="connsiteX338" fmla="*/ 2994453 w 5680598"/>
              <a:gd name="connsiteY338" fmla="*/ 115442 h 235743"/>
              <a:gd name="connsiteX339" fmla="*/ 2989023 w 5680598"/>
              <a:gd name="connsiteY339" fmla="*/ 121157 h 235743"/>
              <a:gd name="connsiteX340" fmla="*/ 2942923 w 5680598"/>
              <a:gd name="connsiteY340" fmla="*/ 119443 h 235743"/>
              <a:gd name="connsiteX341" fmla="*/ 2968354 w 5680598"/>
              <a:gd name="connsiteY341" fmla="*/ 127730 h 235743"/>
              <a:gd name="connsiteX342" fmla="*/ 2911204 w 5680598"/>
              <a:gd name="connsiteY342" fmla="*/ 125253 h 235743"/>
              <a:gd name="connsiteX343" fmla="*/ 2930731 w 5680598"/>
              <a:gd name="connsiteY343" fmla="*/ 130587 h 235743"/>
              <a:gd name="connsiteX344" fmla="*/ 2868151 w 5680598"/>
              <a:gd name="connsiteY344" fmla="*/ 125158 h 235743"/>
              <a:gd name="connsiteX345" fmla="*/ 2921396 w 5680598"/>
              <a:gd name="connsiteY345" fmla="*/ 118014 h 235743"/>
              <a:gd name="connsiteX346" fmla="*/ 2851768 w 5680598"/>
              <a:gd name="connsiteY346" fmla="*/ 101441 h 235743"/>
              <a:gd name="connsiteX347" fmla="*/ 2656601 w 5680598"/>
              <a:gd name="connsiteY347" fmla="*/ 96583 h 235743"/>
              <a:gd name="connsiteX348" fmla="*/ 2638980 w 5680598"/>
              <a:gd name="connsiteY348" fmla="*/ 110108 h 235743"/>
              <a:gd name="connsiteX349" fmla="*/ 2721276 w 5680598"/>
              <a:gd name="connsiteY349" fmla="*/ 120871 h 235743"/>
              <a:gd name="connsiteX350" fmla="*/ 2828241 w 5680598"/>
              <a:gd name="connsiteY350" fmla="*/ 109251 h 235743"/>
              <a:gd name="connsiteX351" fmla="*/ 2772044 w 5680598"/>
              <a:gd name="connsiteY351" fmla="*/ 114871 h 235743"/>
              <a:gd name="connsiteX352" fmla="*/ 2819288 w 5680598"/>
              <a:gd name="connsiteY352" fmla="*/ 127349 h 235743"/>
              <a:gd name="connsiteX353" fmla="*/ 2735611 w 5680598"/>
              <a:gd name="connsiteY353" fmla="*/ 130790 h 235743"/>
              <a:gd name="connsiteX354" fmla="*/ 2667426 w 5680598"/>
              <a:gd name="connsiteY354" fmla="*/ 135645 h 235743"/>
              <a:gd name="connsiteX355" fmla="*/ 2668602 w 5680598"/>
              <a:gd name="connsiteY355" fmla="*/ 135826 h 235743"/>
              <a:gd name="connsiteX356" fmla="*/ 2666731 w 5680598"/>
              <a:gd name="connsiteY356" fmla="*/ 135695 h 235743"/>
              <a:gd name="connsiteX357" fmla="*/ 2666221 w 5680598"/>
              <a:gd name="connsiteY357" fmla="*/ 135731 h 235743"/>
              <a:gd name="connsiteX358" fmla="*/ 2664596 w 5680598"/>
              <a:gd name="connsiteY358" fmla="*/ 135545 h 235743"/>
              <a:gd name="connsiteX359" fmla="*/ 2663173 w 5680598"/>
              <a:gd name="connsiteY359" fmla="*/ 135445 h 235743"/>
              <a:gd name="connsiteX360" fmla="*/ 2663724 w 5680598"/>
              <a:gd name="connsiteY360" fmla="*/ 135445 h 235743"/>
              <a:gd name="connsiteX361" fmla="*/ 2630883 w 5680598"/>
              <a:gd name="connsiteY361" fmla="*/ 131683 h 235743"/>
              <a:gd name="connsiteX362" fmla="*/ 2593831 w 5680598"/>
              <a:gd name="connsiteY362" fmla="*/ 131635 h 235743"/>
              <a:gd name="connsiteX363" fmla="*/ 2593215 w 5680598"/>
              <a:gd name="connsiteY363" fmla="*/ 131521 h 235743"/>
              <a:gd name="connsiteX364" fmla="*/ 2559660 w 5680598"/>
              <a:gd name="connsiteY364" fmla="*/ 125313 h 235743"/>
              <a:gd name="connsiteX365" fmla="*/ 2541920 w 5680598"/>
              <a:gd name="connsiteY365" fmla="*/ 114490 h 235743"/>
              <a:gd name="connsiteX366" fmla="*/ 2455814 w 5680598"/>
              <a:gd name="connsiteY366" fmla="*/ 119538 h 235743"/>
              <a:gd name="connsiteX367" fmla="*/ 2443908 w 5680598"/>
              <a:gd name="connsiteY367" fmla="*/ 133445 h 235743"/>
              <a:gd name="connsiteX368" fmla="*/ 2547444 w 5680598"/>
              <a:gd name="connsiteY368" fmla="*/ 140303 h 235743"/>
              <a:gd name="connsiteX369" fmla="*/ 2469530 w 5680598"/>
              <a:gd name="connsiteY369" fmla="*/ 147161 h 235743"/>
              <a:gd name="connsiteX370" fmla="*/ 2449908 w 5680598"/>
              <a:gd name="connsiteY370" fmla="*/ 139160 h 235743"/>
              <a:gd name="connsiteX371" fmla="*/ 2439812 w 5680598"/>
              <a:gd name="connsiteY371" fmla="*/ 146494 h 235743"/>
              <a:gd name="connsiteX372" fmla="*/ 2263695 w 5680598"/>
              <a:gd name="connsiteY372" fmla="*/ 144208 h 235743"/>
              <a:gd name="connsiteX373" fmla="*/ 2321035 w 5680598"/>
              <a:gd name="connsiteY373" fmla="*/ 146589 h 235743"/>
              <a:gd name="connsiteX374" fmla="*/ 2332275 w 5680598"/>
              <a:gd name="connsiteY374" fmla="*/ 127349 h 235743"/>
              <a:gd name="connsiteX375" fmla="*/ 2077862 w 5680598"/>
              <a:gd name="connsiteY375" fmla="*/ 126587 h 235743"/>
              <a:gd name="connsiteX376" fmla="*/ 2108080 w 5680598"/>
              <a:gd name="connsiteY376" fmla="*/ 130849 h 235743"/>
              <a:gd name="connsiteX377" fmla="*/ 2115732 w 5680598"/>
              <a:gd name="connsiteY377" fmla="*/ 132846 h 235743"/>
              <a:gd name="connsiteX378" fmla="*/ 2091864 w 5680598"/>
              <a:gd name="connsiteY378" fmla="*/ 131254 h 235743"/>
              <a:gd name="connsiteX379" fmla="*/ 2089482 w 5680598"/>
              <a:gd name="connsiteY379" fmla="*/ 132397 h 235743"/>
              <a:gd name="connsiteX380" fmla="*/ 2122058 w 5680598"/>
              <a:gd name="connsiteY380" fmla="*/ 134588 h 235743"/>
              <a:gd name="connsiteX381" fmla="*/ 2122191 w 5680598"/>
              <a:gd name="connsiteY381" fmla="*/ 134531 h 235743"/>
              <a:gd name="connsiteX382" fmla="*/ 2130440 w 5680598"/>
              <a:gd name="connsiteY382" fmla="*/ 136683 h 235743"/>
              <a:gd name="connsiteX383" fmla="*/ 1939559 w 5680598"/>
              <a:gd name="connsiteY383" fmla="*/ 124110 h 235743"/>
              <a:gd name="connsiteX384" fmla="*/ 1951656 w 5680598"/>
              <a:gd name="connsiteY384" fmla="*/ 132873 h 235743"/>
              <a:gd name="connsiteX385" fmla="*/ 1870693 w 5680598"/>
              <a:gd name="connsiteY385" fmla="*/ 135540 h 235743"/>
              <a:gd name="connsiteX386" fmla="*/ 1867359 w 5680598"/>
              <a:gd name="connsiteY386" fmla="*/ 131349 h 235743"/>
              <a:gd name="connsiteX387" fmla="*/ 1830879 w 5680598"/>
              <a:gd name="connsiteY387" fmla="*/ 142303 h 235743"/>
              <a:gd name="connsiteX388" fmla="*/ 1725818 w 5680598"/>
              <a:gd name="connsiteY388" fmla="*/ 147351 h 235743"/>
              <a:gd name="connsiteX389" fmla="*/ 1731533 w 5680598"/>
              <a:gd name="connsiteY389" fmla="*/ 150399 h 235743"/>
              <a:gd name="connsiteX390" fmla="*/ 1632520 w 5680598"/>
              <a:gd name="connsiteY390" fmla="*/ 154924 h 235743"/>
              <a:gd name="connsiteX391" fmla="*/ 1558339 w 5680598"/>
              <a:gd name="connsiteY391" fmla="*/ 162359 h 235743"/>
              <a:gd name="connsiteX392" fmla="*/ 1577799 w 5680598"/>
              <a:gd name="connsiteY392" fmla="*/ 154971 h 235743"/>
              <a:gd name="connsiteX393" fmla="*/ 1496456 w 5680598"/>
              <a:gd name="connsiteY393" fmla="*/ 154971 h 235743"/>
              <a:gd name="connsiteX394" fmla="*/ 1483045 w 5680598"/>
              <a:gd name="connsiteY394" fmla="*/ 161105 h 235743"/>
              <a:gd name="connsiteX395" fmla="*/ 1471096 w 5680598"/>
              <a:gd name="connsiteY395" fmla="*/ 157305 h 235743"/>
              <a:gd name="connsiteX396" fmla="*/ 1500742 w 5680598"/>
              <a:gd name="connsiteY396" fmla="*/ 144589 h 235743"/>
              <a:gd name="connsiteX397" fmla="*/ 1419208 w 5680598"/>
              <a:gd name="connsiteY397" fmla="*/ 141922 h 235743"/>
              <a:gd name="connsiteX398" fmla="*/ 1437496 w 5680598"/>
              <a:gd name="connsiteY398" fmla="*/ 159067 h 235743"/>
              <a:gd name="connsiteX399" fmla="*/ 1307099 w 5680598"/>
              <a:gd name="connsiteY399" fmla="*/ 153161 h 235743"/>
              <a:gd name="connsiteX400" fmla="*/ 1149936 w 5680598"/>
              <a:gd name="connsiteY400" fmla="*/ 176117 h 235743"/>
              <a:gd name="connsiteX401" fmla="*/ 1119837 w 5680598"/>
              <a:gd name="connsiteY401" fmla="*/ 172783 h 235743"/>
              <a:gd name="connsiteX402" fmla="*/ 1130982 w 5680598"/>
              <a:gd name="connsiteY402" fmla="*/ 176212 h 235743"/>
              <a:gd name="connsiteX403" fmla="*/ 1040875 w 5680598"/>
              <a:gd name="connsiteY403" fmla="*/ 168973 h 235743"/>
              <a:gd name="connsiteX404" fmla="*/ 1057925 w 5680598"/>
              <a:gd name="connsiteY404" fmla="*/ 175450 h 235743"/>
              <a:gd name="connsiteX405" fmla="*/ 865520 w 5680598"/>
              <a:gd name="connsiteY405" fmla="*/ 172116 h 235743"/>
              <a:gd name="connsiteX406" fmla="*/ 879045 w 5680598"/>
              <a:gd name="connsiteY406" fmla="*/ 174402 h 235743"/>
              <a:gd name="connsiteX407" fmla="*/ 843898 w 5680598"/>
              <a:gd name="connsiteY407" fmla="*/ 173354 h 235743"/>
              <a:gd name="connsiteX408" fmla="*/ 870378 w 5680598"/>
              <a:gd name="connsiteY408" fmla="*/ 167068 h 235743"/>
              <a:gd name="connsiteX409" fmla="*/ 703500 w 5680598"/>
              <a:gd name="connsiteY409" fmla="*/ 174783 h 235743"/>
              <a:gd name="connsiteX410" fmla="*/ 731217 w 5680598"/>
              <a:gd name="connsiteY410" fmla="*/ 181927 h 235743"/>
              <a:gd name="connsiteX411" fmla="*/ 646731 w 5680598"/>
              <a:gd name="connsiteY411" fmla="*/ 175069 h 235743"/>
              <a:gd name="connsiteX412" fmla="*/ 682830 w 5680598"/>
              <a:gd name="connsiteY412" fmla="*/ 186308 h 235743"/>
              <a:gd name="connsiteX413" fmla="*/ 618441 w 5680598"/>
              <a:gd name="connsiteY413" fmla="*/ 187832 h 235743"/>
              <a:gd name="connsiteX414" fmla="*/ 605964 w 5680598"/>
              <a:gd name="connsiteY414" fmla="*/ 193357 h 235743"/>
              <a:gd name="connsiteX415" fmla="*/ 532716 w 5680598"/>
              <a:gd name="connsiteY415" fmla="*/ 195548 h 235743"/>
              <a:gd name="connsiteX416" fmla="*/ 538241 w 5680598"/>
              <a:gd name="connsiteY416" fmla="*/ 198596 h 235743"/>
              <a:gd name="connsiteX417" fmla="*/ 422228 w 5680598"/>
              <a:gd name="connsiteY417" fmla="*/ 200310 h 235743"/>
              <a:gd name="connsiteX418" fmla="*/ 430706 w 5680598"/>
              <a:gd name="connsiteY418" fmla="*/ 204882 h 235743"/>
              <a:gd name="connsiteX419" fmla="*/ 339074 w 5680598"/>
              <a:gd name="connsiteY419" fmla="*/ 206787 h 235743"/>
              <a:gd name="connsiteX420" fmla="*/ 358505 w 5680598"/>
              <a:gd name="connsiteY420" fmla="*/ 212121 h 235743"/>
              <a:gd name="connsiteX421" fmla="*/ 247349 w 5680598"/>
              <a:gd name="connsiteY421" fmla="*/ 211454 h 235743"/>
              <a:gd name="connsiteX422" fmla="*/ 227060 w 5680598"/>
              <a:gd name="connsiteY422" fmla="*/ 223456 h 235743"/>
              <a:gd name="connsiteX423" fmla="*/ 164863 w 5680598"/>
              <a:gd name="connsiteY423" fmla="*/ 223361 h 235743"/>
              <a:gd name="connsiteX424" fmla="*/ 183913 w 5680598"/>
              <a:gd name="connsiteY424" fmla="*/ 225932 h 235743"/>
              <a:gd name="connsiteX425" fmla="*/ 183722 w 5680598"/>
              <a:gd name="connsiteY425" fmla="*/ 223265 h 235743"/>
              <a:gd name="connsiteX426" fmla="*/ 200391 w 5680598"/>
              <a:gd name="connsiteY426" fmla="*/ 226980 h 235743"/>
              <a:gd name="connsiteX427" fmla="*/ 130381 w 5680598"/>
              <a:gd name="connsiteY427" fmla="*/ 227742 h 235743"/>
              <a:gd name="connsiteX428" fmla="*/ 150003 w 5680598"/>
              <a:gd name="connsiteY428" fmla="*/ 235743 h 235743"/>
              <a:gd name="connsiteX429" fmla="*/ 365 w 5680598"/>
              <a:gd name="connsiteY429" fmla="*/ 229933 h 235743"/>
              <a:gd name="connsiteX430" fmla="*/ 2080 w 5680598"/>
              <a:gd name="connsiteY430" fmla="*/ 218027 h 235743"/>
              <a:gd name="connsiteX431" fmla="*/ 52849 w 5680598"/>
              <a:gd name="connsiteY431" fmla="*/ 214693 h 235743"/>
              <a:gd name="connsiteX432" fmla="*/ 3413 w 5680598"/>
              <a:gd name="connsiteY432" fmla="*/ 206120 h 235743"/>
              <a:gd name="connsiteX433" fmla="*/ 38466 w 5680598"/>
              <a:gd name="connsiteY433" fmla="*/ 204406 h 235743"/>
              <a:gd name="connsiteX434" fmla="*/ 35989 w 5680598"/>
              <a:gd name="connsiteY434" fmla="*/ 202406 h 235743"/>
              <a:gd name="connsiteX435" fmla="*/ 62374 w 5680598"/>
              <a:gd name="connsiteY435" fmla="*/ 201929 h 235743"/>
              <a:gd name="connsiteX436" fmla="*/ 57610 w 5680598"/>
              <a:gd name="connsiteY436" fmla="*/ 181641 h 235743"/>
              <a:gd name="connsiteX437" fmla="*/ 109713 w 5680598"/>
              <a:gd name="connsiteY437" fmla="*/ 189071 h 235743"/>
              <a:gd name="connsiteX438" fmla="*/ 149622 w 5680598"/>
              <a:gd name="connsiteY438" fmla="*/ 182308 h 235743"/>
              <a:gd name="connsiteX439" fmla="*/ 97521 w 5680598"/>
              <a:gd name="connsiteY439" fmla="*/ 177545 h 235743"/>
              <a:gd name="connsiteX440" fmla="*/ 147432 w 5680598"/>
              <a:gd name="connsiteY440" fmla="*/ 163448 h 235743"/>
              <a:gd name="connsiteX441" fmla="*/ 288782 w 5680598"/>
              <a:gd name="connsiteY441" fmla="*/ 142017 h 235743"/>
              <a:gd name="connsiteX442" fmla="*/ 305927 w 5680598"/>
              <a:gd name="connsiteY442" fmla="*/ 153828 h 235743"/>
              <a:gd name="connsiteX443" fmla="*/ 348599 w 5680598"/>
              <a:gd name="connsiteY443" fmla="*/ 145922 h 235743"/>
              <a:gd name="connsiteX444" fmla="*/ 365839 w 5680598"/>
              <a:gd name="connsiteY444" fmla="*/ 155066 h 235743"/>
              <a:gd name="connsiteX445" fmla="*/ 392224 w 5680598"/>
              <a:gd name="connsiteY445" fmla="*/ 148780 h 235743"/>
              <a:gd name="connsiteX446" fmla="*/ 372316 w 5680598"/>
              <a:gd name="connsiteY446" fmla="*/ 138112 h 235743"/>
              <a:gd name="connsiteX447" fmla="*/ 434611 w 5680598"/>
              <a:gd name="connsiteY447" fmla="*/ 138112 h 235743"/>
              <a:gd name="connsiteX448" fmla="*/ 417656 w 5680598"/>
              <a:gd name="connsiteY448" fmla="*/ 134397 h 235743"/>
              <a:gd name="connsiteX449" fmla="*/ 649112 w 5680598"/>
              <a:gd name="connsiteY449" fmla="*/ 122967 h 235743"/>
              <a:gd name="connsiteX450" fmla="*/ 640539 w 5680598"/>
              <a:gd name="connsiteY450" fmla="*/ 118395 h 235743"/>
              <a:gd name="connsiteX451" fmla="*/ 670353 w 5680598"/>
              <a:gd name="connsiteY451" fmla="*/ 118967 h 235743"/>
              <a:gd name="connsiteX452" fmla="*/ 664447 w 5680598"/>
              <a:gd name="connsiteY452" fmla="*/ 115919 h 235743"/>
              <a:gd name="connsiteX453" fmla="*/ 840374 w 5680598"/>
              <a:gd name="connsiteY453" fmla="*/ 115442 h 235743"/>
              <a:gd name="connsiteX454" fmla="*/ 807417 w 5680598"/>
              <a:gd name="connsiteY454" fmla="*/ 110585 h 235743"/>
              <a:gd name="connsiteX455" fmla="*/ 864853 w 5680598"/>
              <a:gd name="connsiteY455" fmla="*/ 115728 h 235743"/>
              <a:gd name="connsiteX456" fmla="*/ 858281 w 5680598"/>
              <a:gd name="connsiteY456" fmla="*/ 107346 h 235743"/>
              <a:gd name="connsiteX457" fmla="*/ 999251 w 5680598"/>
              <a:gd name="connsiteY457" fmla="*/ 108584 h 235743"/>
              <a:gd name="connsiteX458" fmla="*/ 998679 w 5680598"/>
              <a:gd name="connsiteY458" fmla="*/ 103250 h 235743"/>
              <a:gd name="connsiteX459" fmla="*/ 1031445 w 5680598"/>
              <a:gd name="connsiteY459" fmla="*/ 105441 h 235743"/>
              <a:gd name="connsiteX460" fmla="*/ 1020301 w 5680598"/>
              <a:gd name="connsiteY460" fmla="*/ 102012 h 235743"/>
              <a:gd name="connsiteX461" fmla="*/ 1128505 w 5680598"/>
              <a:gd name="connsiteY461" fmla="*/ 103822 h 235743"/>
              <a:gd name="connsiteX462" fmla="*/ 1128505 w 5680598"/>
              <a:gd name="connsiteY462" fmla="*/ 103631 h 235743"/>
              <a:gd name="connsiteX463" fmla="*/ 1100597 w 5680598"/>
              <a:gd name="connsiteY463" fmla="*/ 93725 h 235743"/>
              <a:gd name="connsiteX464" fmla="*/ 1198800 w 5680598"/>
              <a:gd name="connsiteY464" fmla="*/ 100202 h 235743"/>
              <a:gd name="connsiteX465" fmla="*/ 1213849 w 5680598"/>
              <a:gd name="connsiteY465" fmla="*/ 90582 h 235743"/>
              <a:gd name="connsiteX466" fmla="*/ 1252330 w 5680598"/>
              <a:gd name="connsiteY466" fmla="*/ 95821 h 235743"/>
              <a:gd name="connsiteX467" fmla="*/ 1249282 w 5680598"/>
              <a:gd name="connsiteY467" fmla="*/ 91630 h 235743"/>
              <a:gd name="connsiteX468" fmla="*/ 1686575 w 5680598"/>
              <a:gd name="connsiteY468" fmla="*/ 83057 h 235743"/>
              <a:gd name="connsiteX469" fmla="*/ 1683813 w 5680598"/>
              <a:gd name="connsiteY469" fmla="*/ 81533 h 235743"/>
              <a:gd name="connsiteX470" fmla="*/ 1773729 w 5680598"/>
              <a:gd name="connsiteY470" fmla="*/ 88772 h 235743"/>
              <a:gd name="connsiteX471" fmla="*/ 1821068 w 5680598"/>
              <a:gd name="connsiteY471" fmla="*/ 75914 h 235743"/>
              <a:gd name="connsiteX472" fmla="*/ 1889553 w 5680598"/>
              <a:gd name="connsiteY472" fmla="*/ 81724 h 235743"/>
              <a:gd name="connsiteX473" fmla="*/ 1882980 w 5680598"/>
              <a:gd name="connsiteY473" fmla="*/ 73342 h 235743"/>
              <a:gd name="connsiteX474" fmla="*/ 2131202 w 5680598"/>
              <a:gd name="connsiteY474" fmla="*/ 65627 h 235743"/>
              <a:gd name="connsiteX475" fmla="*/ 1973468 w 5680598"/>
              <a:gd name="connsiteY475" fmla="*/ 83248 h 235743"/>
              <a:gd name="connsiteX476" fmla="*/ 2143203 w 5680598"/>
              <a:gd name="connsiteY476" fmla="*/ 77057 h 235743"/>
              <a:gd name="connsiteX477" fmla="*/ 2105103 w 5680598"/>
              <a:gd name="connsiteY477" fmla="*/ 74580 h 235743"/>
              <a:gd name="connsiteX478" fmla="*/ 2241882 w 5680598"/>
              <a:gd name="connsiteY478" fmla="*/ 63626 h 235743"/>
              <a:gd name="connsiteX479" fmla="*/ 2391711 w 5680598"/>
              <a:gd name="connsiteY479" fmla="*/ 72104 h 235743"/>
              <a:gd name="connsiteX480" fmla="*/ 2366088 w 5680598"/>
              <a:gd name="connsiteY480" fmla="*/ 61150 h 235743"/>
              <a:gd name="connsiteX481" fmla="*/ 2420000 w 5680598"/>
              <a:gd name="connsiteY481" fmla="*/ 59340 h 235743"/>
              <a:gd name="connsiteX482" fmla="*/ 2420953 w 5680598"/>
              <a:gd name="connsiteY482" fmla="*/ 67436 h 235743"/>
              <a:gd name="connsiteX483" fmla="*/ 2449337 w 5680598"/>
              <a:gd name="connsiteY483" fmla="*/ 63531 h 235743"/>
              <a:gd name="connsiteX484" fmla="*/ 2588878 w 5680598"/>
              <a:gd name="connsiteY484" fmla="*/ 70484 h 235743"/>
              <a:gd name="connsiteX485" fmla="*/ 2594498 w 5680598"/>
              <a:gd name="connsiteY485" fmla="*/ 66293 h 235743"/>
              <a:gd name="connsiteX486" fmla="*/ 2605071 w 5680598"/>
              <a:gd name="connsiteY486" fmla="*/ 68865 h 235743"/>
              <a:gd name="connsiteX487" fmla="*/ 2657554 w 5680598"/>
              <a:gd name="connsiteY487" fmla="*/ 56292 h 235743"/>
              <a:gd name="connsiteX488" fmla="*/ 2606404 w 5680598"/>
              <a:gd name="connsiteY488" fmla="*/ 56959 h 235743"/>
              <a:gd name="connsiteX489" fmla="*/ 2683938 w 5680598"/>
              <a:gd name="connsiteY489" fmla="*/ 50101 h 235743"/>
              <a:gd name="connsiteX490" fmla="*/ 2708989 w 5680598"/>
              <a:gd name="connsiteY490" fmla="*/ 55721 h 235743"/>
              <a:gd name="connsiteX491" fmla="*/ 2703369 w 5680598"/>
              <a:gd name="connsiteY491" fmla="*/ 52673 h 235743"/>
              <a:gd name="connsiteX492" fmla="*/ 2805953 w 5680598"/>
              <a:gd name="connsiteY492" fmla="*/ 51434 h 235743"/>
              <a:gd name="connsiteX493" fmla="*/ 2815002 w 5680598"/>
              <a:gd name="connsiteY493" fmla="*/ 58673 h 235743"/>
              <a:gd name="connsiteX494" fmla="*/ 2854911 w 5680598"/>
              <a:gd name="connsiteY494" fmla="*/ 52006 h 235743"/>
              <a:gd name="connsiteX495" fmla="*/ 2918443 w 5680598"/>
              <a:gd name="connsiteY495" fmla="*/ 65531 h 235743"/>
              <a:gd name="connsiteX496" fmla="*/ 2928444 w 5680598"/>
              <a:gd name="connsiteY496" fmla="*/ 58197 h 235743"/>
              <a:gd name="connsiteX497" fmla="*/ 3060842 w 5680598"/>
              <a:gd name="connsiteY497" fmla="*/ 57816 h 235743"/>
              <a:gd name="connsiteX498" fmla="*/ 3169236 w 5680598"/>
              <a:gd name="connsiteY498" fmla="*/ 59340 h 235743"/>
              <a:gd name="connsiteX499" fmla="*/ 3171237 w 5680598"/>
              <a:gd name="connsiteY499" fmla="*/ 52863 h 235743"/>
              <a:gd name="connsiteX500" fmla="*/ 3222767 w 5680598"/>
              <a:gd name="connsiteY500" fmla="*/ 54959 h 235743"/>
              <a:gd name="connsiteX501" fmla="*/ 3217242 w 5680598"/>
              <a:gd name="connsiteY501" fmla="*/ 52482 h 235743"/>
              <a:gd name="connsiteX502" fmla="*/ 3379358 w 5680598"/>
              <a:gd name="connsiteY502" fmla="*/ 51911 h 235743"/>
              <a:gd name="connsiteX503" fmla="*/ 3346306 w 5680598"/>
              <a:gd name="connsiteY503" fmla="*/ 44386 h 235743"/>
              <a:gd name="connsiteX504" fmla="*/ 3546331 w 5680598"/>
              <a:gd name="connsiteY504" fmla="*/ 44195 h 235743"/>
              <a:gd name="connsiteX505" fmla="*/ 3540902 w 5680598"/>
              <a:gd name="connsiteY505" fmla="*/ 41147 h 235743"/>
              <a:gd name="connsiteX506" fmla="*/ 3581669 w 5680598"/>
              <a:gd name="connsiteY506" fmla="*/ 45243 h 235743"/>
              <a:gd name="connsiteX507" fmla="*/ 3578335 w 5680598"/>
              <a:gd name="connsiteY507" fmla="*/ 38385 h 235743"/>
              <a:gd name="connsiteX508" fmla="*/ 3771026 w 5680598"/>
              <a:gd name="connsiteY508" fmla="*/ 44386 h 235743"/>
              <a:gd name="connsiteX509" fmla="*/ 3761596 w 5680598"/>
              <a:gd name="connsiteY509" fmla="*/ 31718 h 235743"/>
              <a:gd name="connsiteX510" fmla="*/ 3878718 w 5680598"/>
              <a:gd name="connsiteY510" fmla="*/ 35052 h 235743"/>
              <a:gd name="connsiteX511" fmla="*/ 4000974 w 5680598"/>
              <a:gd name="connsiteY511" fmla="*/ 33528 h 235743"/>
              <a:gd name="connsiteX512" fmla="*/ 4000769 w 5680598"/>
              <a:gd name="connsiteY512" fmla="*/ 33528 h 235743"/>
              <a:gd name="connsiteX513" fmla="*/ 4002102 w 5680598"/>
              <a:gd name="connsiteY513" fmla="*/ 32861 h 235743"/>
              <a:gd name="connsiteX514" fmla="*/ 4002198 w 5680598"/>
              <a:gd name="connsiteY514" fmla="*/ 32861 h 235743"/>
              <a:gd name="connsiteX515" fmla="*/ 4011723 w 5680598"/>
              <a:gd name="connsiteY515" fmla="*/ 33528 h 235743"/>
              <a:gd name="connsiteX516" fmla="*/ 4001053 w 5680598"/>
              <a:gd name="connsiteY516" fmla="*/ 33528 h 235743"/>
              <a:gd name="connsiteX517" fmla="*/ 3999816 w 5680598"/>
              <a:gd name="connsiteY517" fmla="*/ 34099 h 235743"/>
              <a:gd name="connsiteX518" fmla="*/ 4032487 w 5680598"/>
              <a:gd name="connsiteY518" fmla="*/ 36290 h 235743"/>
              <a:gd name="connsiteX519" fmla="*/ 4034964 w 5680598"/>
              <a:gd name="connsiteY519" fmla="*/ 35147 h 235743"/>
              <a:gd name="connsiteX520" fmla="*/ 4011913 w 5680598"/>
              <a:gd name="connsiteY520" fmla="*/ 33623 h 235743"/>
              <a:gd name="connsiteX521" fmla="*/ 4097733 w 5680598"/>
              <a:gd name="connsiteY521" fmla="*/ 37909 h 235743"/>
              <a:gd name="connsiteX522" fmla="*/ 4128880 w 5680598"/>
              <a:gd name="connsiteY522" fmla="*/ 26669 h 235743"/>
              <a:gd name="connsiteX523" fmla="*/ 4258611 w 5680598"/>
              <a:gd name="connsiteY523" fmla="*/ 24574 h 235743"/>
              <a:gd name="connsiteX524" fmla="*/ 4255277 w 5680598"/>
              <a:gd name="connsiteY524" fmla="*/ 20383 h 235743"/>
              <a:gd name="connsiteX525" fmla="*/ 4611988 w 5680598"/>
              <a:gd name="connsiteY525" fmla="*/ 14477 h 235743"/>
              <a:gd name="connsiteX526" fmla="*/ 4780962 w 5680598"/>
              <a:gd name="connsiteY526" fmla="*/ 28289 h 235743"/>
              <a:gd name="connsiteX527" fmla="*/ 4728669 w 5680598"/>
              <a:gd name="connsiteY527" fmla="*/ 18192 h 235743"/>
              <a:gd name="connsiteX528" fmla="*/ 4753125 w 5680598"/>
              <a:gd name="connsiteY528" fmla="*/ 13430 h 235743"/>
              <a:gd name="connsiteX529" fmla="*/ 4793293 w 5680598"/>
              <a:gd name="connsiteY529" fmla="*/ 12244 h 235743"/>
              <a:gd name="connsiteX530" fmla="*/ 4800821 w 5680598"/>
              <a:gd name="connsiteY530" fmla="*/ 14370 h 235743"/>
              <a:gd name="connsiteX531" fmla="*/ 4831254 w 5680598"/>
              <a:gd name="connsiteY531" fmla="*/ 16859 h 235743"/>
              <a:gd name="connsiteX532" fmla="*/ 4833064 w 5680598"/>
              <a:gd name="connsiteY532" fmla="*/ 10286 h 235743"/>
              <a:gd name="connsiteX533" fmla="*/ 4866401 w 5680598"/>
              <a:gd name="connsiteY533" fmla="*/ 17811 h 235743"/>
              <a:gd name="connsiteX534" fmla="*/ 5167772 w 5680598"/>
              <a:gd name="connsiteY534" fmla="*/ 2952 h 235743"/>
              <a:gd name="connsiteX535" fmla="*/ 5530293 w 5680598"/>
              <a:gd name="connsiteY535" fmla="*/ 0 h 235743"/>
              <a:gd name="connsiteX536" fmla="*/ 5576394 w 5680598"/>
              <a:gd name="connsiteY536" fmla="*/ 1715 h 235743"/>
              <a:gd name="connsiteX537" fmla="*/ 5530293 w 5680598"/>
              <a:gd name="connsiteY537" fmla="*/ 0 h 235743"/>
            </a:gdLst>
            <a:ahLst/>
            <a:cxnLst/>
            <a:rect l="l" t="t" r="r" b="b"/>
            <a:pathLst>
              <a:path w="5680598" h="235743">
                <a:moveTo>
                  <a:pt x="312596" y="190309"/>
                </a:moveTo>
                <a:lnTo>
                  <a:pt x="310786" y="199548"/>
                </a:lnTo>
                <a:lnTo>
                  <a:pt x="332217" y="198310"/>
                </a:lnTo>
                <a:close/>
                <a:moveTo>
                  <a:pt x="403654" y="183070"/>
                </a:moveTo>
                <a:cubicBezTo>
                  <a:pt x="387366" y="182022"/>
                  <a:pt x="374127" y="185165"/>
                  <a:pt x="366030" y="185927"/>
                </a:cubicBezTo>
                <a:cubicBezTo>
                  <a:pt x="377079" y="186689"/>
                  <a:pt x="390128" y="183546"/>
                  <a:pt x="393271" y="187737"/>
                </a:cubicBezTo>
                <a:lnTo>
                  <a:pt x="344704" y="188592"/>
                </a:lnTo>
                <a:lnTo>
                  <a:pt x="344600" y="188499"/>
                </a:lnTo>
                <a:lnTo>
                  <a:pt x="344600" y="188594"/>
                </a:lnTo>
                <a:lnTo>
                  <a:pt x="344704" y="188592"/>
                </a:lnTo>
                <a:lnTo>
                  <a:pt x="354385" y="197239"/>
                </a:lnTo>
                <a:cubicBezTo>
                  <a:pt x="360720" y="199382"/>
                  <a:pt x="372554" y="200072"/>
                  <a:pt x="397178" y="197262"/>
                </a:cubicBezTo>
                <a:cubicBezTo>
                  <a:pt x="398987" y="190690"/>
                  <a:pt x="385557" y="191166"/>
                  <a:pt x="403654" y="183070"/>
                </a:cubicBezTo>
                <a:close/>
                <a:moveTo>
                  <a:pt x="760745" y="179641"/>
                </a:moveTo>
                <a:lnTo>
                  <a:pt x="822848" y="179641"/>
                </a:lnTo>
                <a:cubicBezTo>
                  <a:pt x="774937" y="184594"/>
                  <a:pt x="809418" y="180212"/>
                  <a:pt x="760745" y="179641"/>
                </a:cubicBezTo>
                <a:close/>
                <a:moveTo>
                  <a:pt x="537860" y="173164"/>
                </a:moveTo>
                <a:cubicBezTo>
                  <a:pt x="535288" y="174307"/>
                  <a:pt x="529668" y="175355"/>
                  <a:pt x="523191" y="176307"/>
                </a:cubicBezTo>
                <a:lnTo>
                  <a:pt x="522764" y="176362"/>
                </a:lnTo>
                <a:lnTo>
                  <a:pt x="508524" y="175259"/>
                </a:lnTo>
                <a:cubicBezTo>
                  <a:pt x="502619" y="176783"/>
                  <a:pt x="500237" y="178117"/>
                  <a:pt x="499286" y="179355"/>
                </a:cubicBezTo>
                <a:cubicBezTo>
                  <a:pt x="467853" y="182784"/>
                  <a:pt x="435753" y="186118"/>
                  <a:pt x="469662" y="192690"/>
                </a:cubicBezTo>
                <a:lnTo>
                  <a:pt x="499095" y="190595"/>
                </a:lnTo>
                <a:cubicBezTo>
                  <a:pt x="485665" y="191071"/>
                  <a:pt x="488331" y="189928"/>
                  <a:pt x="485473" y="188404"/>
                </a:cubicBezTo>
                <a:cubicBezTo>
                  <a:pt x="506715" y="184499"/>
                  <a:pt x="520811" y="189452"/>
                  <a:pt x="536907" y="190499"/>
                </a:cubicBezTo>
                <a:cubicBezTo>
                  <a:pt x="527859" y="187642"/>
                  <a:pt x="493951" y="184975"/>
                  <a:pt x="499286" y="179355"/>
                </a:cubicBezTo>
                <a:lnTo>
                  <a:pt x="522764" y="176362"/>
                </a:lnTo>
                <a:lnTo>
                  <a:pt x="523287" y="176402"/>
                </a:lnTo>
                <a:lnTo>
                  <a:pt x="523191" y="176307"/>
                </a:lnTo>
                <a:cubicBezTo>
                  <a:pt x="528430" y="177164"/>
                  <a:pt x="534336" y="177641"/>
                  <a:pt x="540908" y="174688"/>
                </a:cubicBezTo>
                <a:close/>
                <a:moveTo>
                  <a:pt x="286211" y="171164"/>
                </a:moveTo>
                <a:lnTo>
                  <a:pt x="286211" y="171259"/>
                </a:lnTo>
                <a:lnTo>
                  <a:pt x="286602" y="171285"/>
                </a:lnTo>
                <a:lnTo>
                  <a:pt x="308500" y="178022"/>
                </a:lnTo>
                <a:cubicBezTo>
                  <a:pt x="305547" y="176498"/>
                  <a:pt x="310786" y="174212"/>
                  <a:pt x="302403" y="172307"/>
                </a:cubicBezTo>
                <a:lnTo>
                  <a:pt x="286602" y="171285"/>
                </a:lnTo>
                <a:close/>
                <a:moveTo>
                  <a:pt x="572626" y="168782"/>
                </a:moveTo>
                <a:lnTo>
                  <a:pt x="590152" y="177926"/>
                </a:lnTo>
                <a:lnTo>
                  <a:pt x="589104" y="169925"/>
                </a:lnTo>
                <a:lnTo>
                  <a:pt x="589009" y="169830"/>
                </a:lnTo>
                <a:close/>
                <a:moveTo>
                  <a:pt x="1558339" y="162359"/>
                </a:moveTo>
                <a:lnTo>
                  <a:pt x="1558262" y="162389"/>
                </a:lnTo>
                <a:cubicBezTo>
                  <a:pt x="1546248" y="163591"/>
                  <a:pt x="1532841" y="164020"/>
                  <a:pt x="1530365" y="165163"/>
                </a:cubicBezTo>
                <a:close/>
                <a:moveTo>
                  <a:pt x="1483045" y="161105"/>
                </a:moveTo>
                <a:lnTo>
                  <a:pt x="1487513" y="162526"/>
                </a:lnTo>
                <a:lnTo>
                  <a:pt x="1478549" y="163162"/>
                </a:lnTo>
                <a:close/>
                <a:moveTo>
                  <a:pt x="1508076" y="161067"/>
                </a:moveTo>
                <a:lnTo>
                  <a:pt x="1497599" y="165734"/>
                </a:lnTo>
                <a:lnTo>
                  <a:pt x="1487513" y="162526"/>
                </a:lnTo>
                <a:close/>
                <a:moveTo>
                  <a:pt x="923527" y="159829"/>
                </a:moveTo>
                <a:lnTo>
                  <a:pt x="923527" y="159924"/>
                </a:lnTo>
                <a:cubicBezTo>
                  <a:pt x="915621" y="163353"/>
                  <a:pt x="896571" y="160781"/>
                  <a:pt x="905049" y="165353"/>
                </a:cubicBezTo>
                <a:cubicBezTo>
                  <a:pt x="929147" y="162877"/>
                  <a:pt x="965437" y="171926"/>
                  <a:pt x="975057" y="161924"/>
                </a:cubicBezTo>
                <a:close/>
                <a:moveTo>
                  <a:pt x="1408921" y="146399"/>
                </a:moveTo>
                <a:cubicBezTo>
                  <a:pt x="1401492" y="149923"/>
                  <a:pt x="1369011" y="150399"/>
                  <a:pt x="1339389" y="152495"/>
                </a:cubicBezTo>
                <a:cubicBezTo>
                  <a:pt x="1353581" y="160115"/>
                  <a:pt x="1412255" y="150590"/>
                  <a:pt x="1408921" y="146399"/>
                </a:cubicBezTo>
                <a:close/>
                <a:moveTo>
                  <a:pt x="1254140" y="140207"/>
                </a:moveTo>
                <a:cubicBezTo>
                  <a:pt x="1235566" y="145637"/>
                  <a:pt x="1216611" y="143065"/>
                  <a:pt x="1225374" y="150304"/>
                </a:cubicBezTo>
                <a:cubicBezTo>
                  <a:pt x="1230804" y="150685"/>
                  <a:pt x="1279095" y="148589"/>
                  <a:pt x="1279857" y="153923"/>
                </a:cubicBezTo>
                <a:lnTo>
                  <a:pt x="1292430" y="145446"/>
                </a:lnTo>
                <a:cubicBezTo>
                  <a:pt x="1268427" y="147827"/>
                  <a:pt x="1243472" y="142208"/>
                  <a:pt x="1254140" y="140207"/>
                </a:cubicBezTo>
                <a:close/>
                <a:moveTo>
                  <a:pt x="2016806" y="134207"/>
                </a:moveTo>
                <a:cubicBezTo>
                  <a:pt x="2004234" y="145447"/>
                  <a:pt x="1964895" y="132207"/>
                  <a:pt x="1939368" y="143827"/>
                </a:cubicBezTo>
                <a:cubicBezTo>
                  <a:pt x="1932987" y="135445"/>
                  <a:pt x="1997947" y="137065"/>
                  <a:pt x="2016806" y="134207"/>
                </a:cubicBezTo>
                <a:close/>
                <a:moveTo>
                  <a:pt x="2115732" y="132846"/>
                </a:moveTo>
                <a:lnTo>
                  <a:pt x="2124725" y="133445"/>
                </a:lnTo>
                <a:lnTo>
                  <a:pt x="2122191" y="134531"/>
                </a:lnTo>
                <a:close/>
                <a:moveTo>
                  <a:pt x="790368" y="129730"/>
                </a:moveTo>
                <a:cubicBezTo>
                  <a:pt x="773985" y="128587"/>
                  <a:pt x="752553" y="129825"/>
                  <a:pt x="747410" y="132206"/>
                </a:cubicBezTo>
                <a:cubicBezTo>
                  <a:pt x="763602" y="133349"/>
                  <a:pt x="766460" y="134873"/>
                  <a:pt x="790368" y="129730"/>
                </a:cubicBezTo>
                <a:close/>
                <a:moveTo>
                  <a:pt x="694832" y="122015"/>
                </a:moveTo>
                <a:cubicBezTo>
                  <a:pt x="719121" y="122300"/>
                  <a:pt x="712453" y="133921"/>
                  <a:pt x="752268" y="127158"/>
                </a:cubicBezTo>
                <a:cubicBezTo>
                  <a:pt x="722264" y="126491"/>
                  <a:pt x="726550" y="116109"/>
                  <a:pt x="694832" y="122015"/>
                </a:cubicBezTo>
                <a:close/>
                <a:moveTo>
                  <a:pt x="2420857" y="120871"/>
                </a:moveTo>
                <a:lnTo>
                  <a:pt x="2391425" y="122967"/>
                </a:lnTo>
                <a:lnTo>
                  <a:pt x="2408094" y="126682"/>
                </a:lnTo>
                <a:close/>
                <a:moveTo>
                  <a:pt x="1435305" y="114776"/>
                </a:moveTo>
                <a:lnTo>
                  <a:pt x="1451498" y="115823"/>
                </a:lnTo>
                <a:lnTo>
                  <a:pt x="1451688" y="115919"/>
                </a:lnTo>
                <a:cubicBezTo>
                  <a:pt x="1454641" y="120110"/>
                  <a:pt x="1414541" y="121443"/>
                  <a:pt x="1406064" y="119538"/>
                </a:cubicBezTo>
                <a:cubicBezTo>
                  <a:pt x="1408826" y="125158"/>
                  <a:pt x="1435686" y="123539"/>
                  <a:pt x="1457118" y="123539"/>
                </a:cubicBezTo>
                <a:cubicBezTo>
                  <a:pt x="1449021" y="122491"/>
                  <a:pt x="1454546" y="119348"/>
                  <a:pt x="1454451" y="117443"/>
                </a:cubicBezTo>
                <a:lnTo>
                  <a:pt x="1465023" y="115442"/>
                </a:lnTo>
                <a:close/>
                <a:moveTo>
                  <a:pt x="1805447" y="111251"/>
                </a:moveTo>
                <a:lnTo>
                  <a:pt x="1770490" y="112966"/>
                </a:lnTo>
                <a:lnTo>
                  <a:pt x="1828021" y="118109"/>
                </a:lnTo>
                <a:lnTo>
                  <a:pt x="1828021" y="118014"/>
                </a:lnTo>
                <a:close/>
                <a:moveTo>
                  <a:pt x="2538300" y="107346"/>
                </a:moveTo>
                <a:lnTo>
                  <a:pt x="2538296" y="107348"/>
                </a:lnTo>
                <a:lnTo>
                  <a:pt x="2492581" y="108299"/>
                </a:lnTo>
                <a:lnTo>
                  <a:pt x="2535919" y="108489"/>
                </a:lnTo>
                <a:lnTo>
                  <a:pt x="2538296" y="107348"/>
                </a:lnTo>
                <a:lnTo>
                  <a:pt x="2538396" y="107346"/>
                </a:lnTo>
                <a:close/>
                <a:moveTo>
                  <a:pt x="2378661" y="106203"/>
                </a:moveTo>
                <a:cubicBezTo>
                  <a:pt x="2358183" y="118205"/>
                  <a:pt x="2430954" y="113633"/>
                  <a:pt x="2462863" y="110394"/>
                </a:cubicBezTo>
                <a:cubicBezTo>
                  <a:pt x="2449147" y="108203"/>
                  <a:pt x="2387710" y="116204"/>
                  <a:pt x="2378661" y="106203"/>
                </a:cubicBezTo>
                <a:close/>
                <a:moveTo>
                  <a:pt x="3707017" y="104108"/>
                </a:moveTo>
                <a:lnTo>
                  <a:pt x="3726067" y="106680"/>
                </a:lnTo>
                <a:lnTo>
                  <a:pt x="3666536" y="105441"/>
                </a:lnTo>
                <a:close/>
                <a:moveTo>
                  <a:pt x="3558142" y="103632"/>
                </a:moveTo>
                <a:lnTo>
                  <a:pt x="3552903" y="106013"/>
                </a:lnTo>
                <a:lnTo>
                  <a:pt x="3512136" y="104584"/>
                </a:lnTo>
                <a:close/>
                <a:moveTo>
                  <a:pt x="1640510" y="102429"/>
                </a:moveTo>
                <a:cubicBezTo>
                  <a:pt x="1629258" y="101869"/>
                  <a:pt x="1613661" y="101869"/>
                  <a:pt x="1604279" y="103250"/>
                </a:cubicBezTo>
                <a:cubicBezTo>
                  <a:pt x="1607517" y="107441"/>
                  <a:pt x="1645047" y="104584"/>
                  <a:pt x="1632378" y="110394"/>
                </a:cubicBezTo>
                <a:lnTo>
                  <a:pt x="1616280" y="112013"/>
                </a:lnTo>
                <a:cubicBezTo>
                  <a:pt x="1628329" y="110775"/>
                  <a:pt x="1631997" y="113347"/>
                  <a:pt x="1636926" y="115347"/>
                </a:cubicBezTo>
                <a:lnTo>
                  <a:pt x="1644684" y="115321"/>
                </a:lnTo>
                <a:lnTo>
                  <a:pt x="1643998" y="116490"/>
                </a:lnTo>
                <a:lnTo>
                  <a:pt x="1665144" y="115252"/>
                </a:lnTo>
                <a:lnTo>
                  <a:pt x="1644684" y="115321"/>
                </a:lnTo>
                <a:lnTo>
                  <a:pt x="1650761" y="104965"/>
                </a:lnTo>
                <a:lnTo>
                  <a:pt x="1650666" y="104965"/>
                </a:lnTo>
                <a:cubicBezTo>
                  <a:pt x="1658667" y="104108"/>
                  <a:pt x="1651761" y="102989"/>
                  <a:pt x="1640510" y="102429"/>
                </a:cubicBezTo>
                <a:close/>
                <a:moveTo>
                  <a:pt x="2050716" y="99250"/>
                </a:moveTo>
                <a:lnTo>
                  <a:pt x="2050716" y="99345"/>
                </a:lnTo>
                <a:cubicBezTo>
                  <a:pt x="2060241" y="112013"/>
                  <a:pt x="2007758" y="101917"/>
                  <a:pt x="1988708" y="101917"/>
                </a:cubicBezTo>
                <a:cubicBezTo>
                  <a:pt x="2010520" y="103346"/>
                  <a:pt x="2041476" y="114776"/>
                  <a:pt x="2083958" y="106870"/>
                </a:cubicBezTo>
                <a:lnTo>
                  <a:pt x="2051382" y="104679"/>
                </a:lnTo>
                <a:lnTo>
                  <a:pt x="2059193" y="103822"/>
                </a:lnTo>
                <a:close/>
                <a:moveTo>
                  <a:pt x="2502272" y="98619"/>
                </a:moveTo>
                <a:cubicBezTo>
                  <a:pt x="2499177" y="98298"/>
                  <a:pt x="2493771" y="98679"/>
                  <a:pt x="2485341" y="98869"/>
                </a:cubicBezTo>
                <a:lnTo>
                  <a:pt x="2485341" y="98964"/>
                </a:lnTo>
                <a:cubicBezTo>
                  <a:pt x="2504296" y="100488"/>
                  <a:pt x="2502486" y="108775"/>
                  <a:pt x="2535157" y="103250"/>
                </a:cubicBezTo>
                <a:cubicBezTo>
                  <a:pt x="2526871" y="101345"/>
                  <a:pt x="2513535" y="104489"/>
                  <a:pt x="2505344" y="102584"/>
                </a:cubicBezTo>
                <a:cubicBezTo>
                  <a:pt x="2506153" y="99965"/>
                  <a:pt x="2505368" y="98941"/>
                  <a:pt x="2502272" y="98619"/>
                </a:cubicBezTo>
                <a:close/>
                <a:moveTo>
                  <a:pt x="3830176" y="93535"/>
                </a:moveTo>
                <a:lnTo>
                  <a:pt x="3852846" y="103060"/>
                </a:lnTo>
                <a:cubicBezTo>
                  <a:pt x="3825604" y="101250"/>
                  <a:pt x="3825033" y="93154"/>
                  <a:pt x="3830176" y="93535"/>
                </a:cubicBezTo>
                <a:close/>
                <a:moveTo>
                  <a:pt x="1700934" y="93333"/>
                </a:moveTo>
                <a:cubicBezTo>
                  <a:pt x="1691861" y="92106"/>
                  <a:pt x="1681479" y="92344"/>
                  <a:pt x="1668954" y="96773"/>
                </a:cubicBezTo>
                <a:cubicBezTo>
                  <a:pt x="1689813" y="105536"/>
                  <a:pt x="1699624" y="95535"/>
                  <a:pt x="1725057" y="98678"/>
                </a:cubicBezTo>
                <a:cubicBezTo>
                  <a:pt x="1717769" y="97250"/>
                  <a:pt x="1710006" y="94559"/>
                  <a:pt x="1700934" y="93333"/>
                </a:cubicBezTo>
                <a:close/>
                <a:moveTo>
                  <a:pt x="1365392" y="92773"/>
                </a:moveTo>
                <a:lnTo>
                  <a:pt x="1362820" y="93916"/>
                </a:lnTo>
                <a:lnTo>
                  <a:pt x="1395491" y="96107"/>
                </a:lnTo>
                <a:lnTo>
                  <a:pt x="1397967" y="94964"/>
                </a:lnTo>
                <a:close/>
                <a:moveTo>
                  <a:pt x="4135412" y="88304"/>
                </a:moveTo>
                <a:lnTo>
                  <a:pt x="4154788" y="90868"/>
                </a:lnTo>
                <a:lnTo>
                  <a:pt x="4114306" y="92201"/>
                </a:lnTo>
                <a:close/>
                <a:moveTo>
                  <a:pt x="4135357" y="88296"/>
                </a:moveTo>
                <a:lnTo>
                  <a:pt x="4135452" y="88296"/>
                </a:lnTo>
                <a:lnTo>
                  <a:pt x="4135412" y="88304"/>
                </a:lnTo>
                <a:close/>
                <a:moveTo>
                  <a:pt x="2973772" y="85628"/>
                </a:moveTo>
                <a:cubicBezTo>
                  <a:pt x="2954805" y="85998"/>
                  <a:pt x="2931445" y="95464"/>
                  <a:pt x="2913014" y="93249"/>
                </a:cubicBezTo>
                <a:lnTo>
                  <a:pt x="2913014" y="93344"/>
                </a:lnTo>
                <a:cubicBezTo>
                  <a:pt x="2886249" y="112299"/>
                  <a:pt x="2977974" y="104298"/>
                  <a:pt x="2992452" y="112585"/>
                </a:cubicBezTo>
                <a:cubicBezTo>
                  <a:pt x="2995310" y="106394"/>
                  <a:pt x="3022742" y="96107"/>
                  <a:pt x="2951400" y="98488"/>
                </a:cubicBezTo>
                <a:cubicBezTo>
                  <a:pt x="3012836" y="90487"/>
                  <a:pt x="2990357" y="109061"/>
                  <a:pt x="3026552" y="92773"/>
                </a:cubicBezTo>
                <a:cubicBezTo>
                  <a:pt x="2997120" y="94773"/>
                  <a:pt x="2961401" y="91154"/>
                  <a:pt x="2956162" y="90773"/>
                </a:cubicBezTo>
                <a:lnTo>
                  <a:pt x="2990929" y="89058"/>
                </a:lnTo>
                <a:cubicBezTo>
                  <a:pt x="2985928" y="86391"/>
                  <a:pt x="2980094" y="85504"/>
                  <a:pt x="2973772" y="85628"/>
                </a:cubicBezTo>
                <a:close/>
                <a:moveTo>
                  <a:pt x="3649963" y="76485"/>
                </a:moveTo>
                <a:lnTo>
                  <a:pt x="3659012" y="81438"/>
                </a:lnTo>
                <a:lnTo>
                  <a:pt x="3588051" y="81724"/>
                </a:lnTo>
                <a:lnTo>
                  <a:pt x="3661107" y="82581"/>
                </a:lnTo>
                <a:lnTo>
                  <a:pt x="3659012" y="81438"/>
                </a:lnTo>
                <a:lnTo>
                  <a:pt x="3663774" y="81438"/>
                </a:lnTo>
                <a:close/>
                <a:moveTo>
                  <a:pt x="3955429" y="76390"/>
                </a:moveTo>
                <a:lnTo>
                  <a:pt x="3985623" y="79724"/>
                </a:lnTo>
                <a:cubicBezTo>
                  <a:pt x="3953238" y="80295"/>
                  <a:pt x="3970288" y="86677"/>
                  <a:pt x="3953905" y="85629"/>
                </a:cubicBezTo>
                <a:close/>
                <a:moveTo>
                  <a:pt x="3695588" y="75533"/>
                </a:moveTo>
                <a:lnTo>
                  <a:pt x="3717591" y="79628"/>
                </a:lnTo>
                <a:lnTo>
                  <a:pt x="3674157" y="76771"/>
                </a:lnTo>
                <a:lnTo>
                  <a:pt x="3674061" y="76771"/>
                </a:lnTo>
                <a:cubicBezTo>
                  <a:pt x="3680062" y="82486"/>
                  <a:pt x="3723782" y="88010"/>
                  <a:pt x="3761120" y="82486"/>
                </a:cubicBezTo>
                <a:close/>
                <a:moveTo>
                  <a:pt x="2315415" y="72675"/>
                </a:moveTo>
                <a:cubicBezTo>
                  <a:pt x="2299318" y="74294"/>
                  <a:pt x="2321511" y="78390"/>
                  <a:pt x="2327322" y="81438"/>
                </a:cubicBezTo>
                <a:cubicBezTo>
                  <a:pt x="2319416" y="82200"/>
                  <a:pt x="2313987" y="81914"/>
                  <a:pt x="2302938" y="81152"/>
                </a:cubicBezTo>
                <a:lnTo>
                  <a:pt x="2302842" y="81248"/>
                </a:lnTo>
                <a:cubicBezTo>
                  <a:pt x="2309510" y="92296"/>
                  <a:pt x="2332179" y="76390"/>
                  <a:pt x="2365041" y="81248"/>
                </a:cubicBezTo>
                <a:cubicBezTo>
                  <a:pt x="2364374" y="75914"/>
                  <a:pt x="2326750" y="76104"/>
                  <a:pt x="2315415" y="72675"/>
                </a:cubicBezTo>
                <a:close/>
                <a:moveTo>
                  <a:pt x="2441241" y="68484"/>
                </a:moveTo>
                <a:lnTo>
                  <a:pt x="2440100" y="68675"/>
                </a:lnTo>
                <a:lnTo>
                  <a:pt x="2418000" y="68675"/>
                </a:lnTo>
                <a:cubicBezTo>
                  <a:pt x="2419334" y="71152"/>
                  <a:pt x="2422167" y="71485"/>
                  <a:pt x="2426155" y="71009"/>
                </a:cubicBezTo>
                <a:lnTo>
                  <a:pt x="2440100" y="68675"/>
                </a:lnTo>
                <a:lnTo>
                  <a:pt x="2441241" y="68675"/>
                </a:lnTo>
                <a:cubicBezTo>
                  <a:pt x="2445908" y="68008"/>
                  <a:pt x="2450671" y="67722"/>
                  <a:pt x="2456005" y="68484"/>
                </a:cubicBezTo>
                <a:close/>
                <a:moveTo>
                  <a:pt x="4475685" y="62960"/>
                </a:moveTo>
                <a:cubicBezTo>
                  <a:pt x="4493402" y="65151"/>
                  <a:pt x="4510166" y="67151"/>
                  <a:pt x="4522834" y="68484"/>
                </a:cubicBezTo>
                <a:cubicBezTo>
                  <a:pt x="4488639" y="72390"/>
                  <a:pt x="4485496" y="66294"/>
                  <a:pt x="4475685" y="62960"/>
                </a:cubicBezTo>
                <a:close/>
                <a:moveTo>
                  <a:pt x="3077415" y="61436"/>
                </a:moveTo>
                <a:lnTo>
                  <a:pt x="3069224" y="62293"/>
                </a:lnTo>
                <a:lnTo>
                  <a:pt x="3099514" y="65627"/>
                </a:lnTo>
                <a:lnTo>
                  <a:pt x="3077415" y="61531"/>
                </a:lnTo>
                <a:close/>
                <a:moveTo>
                  <a:pt x="3436889" y="59816"/>
                </a:moveTo>
                <a:lnTo>
                  <a:pt x="3485051" y="68579"/>
                </a:lnTo>
                <a:lnTo>
                  <a:pt x="3486895" y="71056"/>
                </a:lnTo>
                <a:lnTo>
                  <a:pt x="3498315" y="70992"/>
                </a:lnTo>
                <a:lnTo>
                  <a:pt x="3516994" y="74390"/>
                </a:lnTo>
                <a:lnTo>
                  <a:pt x="3526996" y="67055"/>
                </a:lnTo>
                <a:cubicBezTo>
                  <a:pt x="3518994" y="67865"/>
                  <a:pt x="3516494" y="69699"/>
                  <a:pt x="3512231" y="70914"/>
                </a:cubicBezTo>
                <a:lnTo>
                  <a:pt x="3498315" y="70992"/>
                </a:lnTo>
                <a:lnTo>
                  <a:pt x="3485051" y="68579"/>
                </a:lnTo>
                <a:lnTo>
                  <a:pt x="3479894" y="61650"/>
                </a:lnTo>
                <a:cubicBezTo>
                  <a:pt x="3472131" y="58817"/>
                  <a:pt x="3458368" y="57245"/>
                  <a:pt x="3436889" y="59816"/>
                </a:cubicBezTo>
                <a:close/>
                <a:moveTo>
                  <a:pt x="3518042" y="57054"/>
                </a:moveTo>
                <a:cubicBezTo>
                  <a:pt x="3548141" y="60388"/>
                  <a:pt x="3602338" y="63912"/>
                  <a:pt x="3597576" y="68960"/>
                </a:cubicBezTo>
                <a:cubicBezTo>
                  <a:pt x="3599195" y="59721"/>
                  <a:pt x="3555666" y="56863"/>
                  <a:pt x="3542140" y="57340"/>
                </a:cubicBezTo>
                <a:cubicBezTo>
                  <a:pt x="3534330" y="58102"/>
                  <a:pt x="3528615" y="57816"/>
                  <a:pt x="3518042" y="57054"/>
                </a:cubicBezTo>
                <a:close/>
                <a:moveTo>
                  <a:pt x="3250008" y="56768"/>
                </a:moveTo>
                <a:cubicBezTo>
                  <a:pt x="3208860" y="52768"/>
                  <a:pt x="3234768" y="66484"/>
                  <a:pt x="3218195" y="62674"/>
                </a:cubicBezTo>
                <a:cubicBezTo>
                  <a:pt x="3235149" y="69151"/>
                  <a:pt x="3278107" y="66579"/>
                  <a:pt x="3307921" y="67246"/>
                </a:cubicBezTo>
                <a:cubicBezTo>
                  <a:pt x="3315445" y="61055"/>
                  <a:pt x="3285060" y="55054"/>
                  <a:pt x="3250008" y="56768"/>
                </a:cubicBezTo>
                <a:close/>
                <a:moveTo>
                  <a:pt x="3063128" y="53720"/>
                </a:moveTo>
                <a:cubicBezTo>
                  <a:pt x="3063604" y="55435"/>
                  <a:pt x="3062651" y="56768"/>
                  <a:pt x="3060746" y="57816"/>
                </a:cubicBezTo>
                <a:cubicBezTo>
                  <a:pt x="3058937" y="57625"/>
                  <a:pt x="3057031" y="57530"/>
                  <a:pt x="3055222" y="57244"/>
                </a:cubicBezTo>
                <a:close/>
                <a:moveTo>
                  <a:pt x="3453367" y="51815"/>
                </a:moveTo>
                <a:lnTo>
                  <a:pt x="3398789" y="57245"/>
                </a:lnTo>
                <a:cubicBezTo>
                  <a:pt x="3428507" y="66770"/>
                  <a:pt x="3432507" y="56292"/>
                  <a:pt x="3453367" y="51815"/>
                </a:cubicBezTo>
                <a:close/>
                <a:moveTo>
                  <a:pt x="3557952" y="50387"/>
                </a:moveTo>
                <a:lnTo>
                  <a:pt x="3506517" y="50958"/>
                </a:lnTo>
                <a:cubicBezTo>
                  <a:pt x="3509565" y="55149"/>
                  <a:pt x="3541569" y="52006"/>
                  <a:pt x="3557952" y="50387"/>
                </a:cubicBezTo>
                <a:close/>
                <a:moveTo>
                  <a:pt x="3836653" y="39528"/>
                </a:moveTo>
                <a:cubicBezTo>
                  <a:pt x="3832843" y="42386"/>
                  <a:pt x="3812936" y="46196"/>
                  <a:pt x="3851607" y="41719"/>
                </a:cubicBezTo>
                <a:close/>
                <a:moveTo>
                  <a:pt x="4587509" y="39433"/>
                </a:moveTo>
                <a:lnTo>
                  <a:pt x="4579603" y="42957"/>
                </a:lnTo>
                <a:lnTo>
                  <a:pt x="4606368" y="39433"/>
                </a:lnTo>
                <a:close/>
                <a:moveTo>
                  <a:pt x="4998322" y="37052"/>
                </a:moveTo>
                <a:cubicBezTo>
                  <a:pt x="5015086" y="40767"/>
                  <a:pt x="5047090" y="37623"/>
                  <a:pt x="5047090" y="37623"/>
                </a:cubicBezTo>
                <a:cubicBezTo>
                  <a:pt x="4977367" y="43720"/>
                  <a:pt x="5061377" y="45243"/>
                  <a:pt x="5067283" y="48292"/>
                </a:cubicBezTo>
                <a:cubicBezTo>
                  <a:pt x="5023754" y="48101"/>
                  <a:pt x="5023277" y="42767"/>
                  <a:pt x="4998322" y="37052"/>
                </a:cubicBezTo>
                <a:close/>
                <a:moveTo>
                  <a:pt x="5376583" y="34480"/>
                </a:moveTo>
                <a:cubicBezTo>
                  <a:pt x="5380917" y="33599"/>
                  <a:pt x="5384941" y="33194"/>
                  <a:pt x="5390466" y="34861"/>
                </a:cubicBezTo>
                <a:cubicBezTo>
                  <a:pt x="5407420" y="41338"/>
                  <a:pt x="5374368" y="36480"/>
                  <a:pt x="5360843" y="36956"/>
                </a:cubicBezTo>
                <a:cubicBezTo>
                  <a:pt x="5367605" y="36718"/>
                  <a:pt x="5372249" y="35361"/>
                  <a:pt x="5376583" y="34480"/>
                </a:cubicBezTo>
                <a:close/>
                <a:moveTo>
                  <a:pt x="4873436" y="34194"/>
                </a:moveTo>
                <a:cubicBezTo>
                  <a:pt x="4884545" y="35504"/>
                  <a:pt x="4894737" y="37433"/>
                  <a:pt x="4905643" y="37718"/>
                </a:cubicBezTo>
                <a:cubicBezTo>
                  <a:pt x="4888498" y="38290"/>
                  <a:pt x="4871734" y="38290"/>
                  <a:pt x="4879735" y="42671"/>
                </a:cubicBezTo>
                <a:lnTo>
                  <a:pt x="4879831" y="42576"/>
                </a:lnTo>
                <a:cubicBezTo>
                  <a:pt x="4855637" y="42290"/>
                  <a:pt x="4846969" y="37718"/>
                  <a:pt x="4835730" y="34385"/>
                </a:cubicBezTo>
                <a:cubicBezTo>
                  <a:pt x="4850303" y="32194"/>
                  <a:pt x="4862328" y="32885"/>
                  <a:pt x="4873436" y="34194"/>
                </a:cubicBezTo>
                <a:close/>
                <a:moveTo>
                  <a:pt x="4319094" y="33908"/>
                </a:moveTo>
                <a:cubicBezTo>
                  <a:pt x="4340240" y="55340"/>
                  <a:pt x="4267660" y="34575"/>
                  <a:pt x="4235846" y="43148"/>
                </a:cubicBezTo>
                <a:cubicBezTo>
                  <a:pt x="4244228" y="44957"/>
                  <a:pt x="4265850" y="43719"/>
                  <a:pt x="4271565" y="46767"/>
                </a:cubicBezTo>
                <a:cubicBezTo>
                  <a:pt x="4262135" y="49053"/>
                  <a:pt x="4241275" y="50482"/>
                  <a:pt x="4227178" y="49434"/>
                </a:cubicBezTo>
                <a:cubicBezTo>
                  <a:pt x="4230131" y="50768"/>
                  <a:pt x="4231084" y="52577"/>
                  <a:pt x="4229464" y="54006"/>
                </a:cubicBezTo>
                <a:lnTo>
                  <a:pt x="4229464" y="54101"/>
                </a:lnTo>
                <a:cubicBezTo>
                  <a:pt x="4257182" y="49148"/>
                  <a:pt x="4326619" y="44672"/>
                  <a:pt x="4363386" y="44862"/>
                </a:cubicBezTo>
                <a:cubicBezTo>
                  <a:pt x="4379293" y="40576"/>
                  <a:pt x="4332715" y="36099"/>
                  <a:pt x="4319094" y="33908"/>
                </a:cubicBezTo>
                <a:close/>
                <a:moveTo>
                  <a:pt x="4942315" y="20097"/>
                </a:moveTo>
                <a:lnTo>
                  <a:pt x="4926885" y="27050"/>
                </a:lnTo>
                <a:lnTo>
                  <a:pt x="4959270" y="26574"/>
                </a:lnTo>
                <a:close/>
                <a:moveTo>
                  <a:pt x="4555410" y="19811"/>
                </a:moveTo>
                <a:lnTo>
                  <a:pt x="4555410" y="19907"/>
                </a:lnTo>
                <a:cubicBezTo>
                  <a:pt x="4566649" y="23336"/>
                  <a:pt x="4539408" y="21526"/>
                  <a:pt x="4531597" y="22288"/>
                </a:cubicBezTo>
                <a:lnTo>
                  <a:pt x="4569411" y="22097"/>
                </a:lnTo>
                <a:cubicBezTo>
                  <a:pt x="4574555" y="19811"/>
                  <a:pt x="4560934" y="20192"/>
                  <a:pt x="4555410" y="19811"/>
                </a:cubicBezTo>
                <a:close/>
                <a:moveTo>
                  <a:pt x="5622317" y="12275"/>
                </a:moveTo>
                <a:cubicBezTo>
                  <a:pt x="5649904" y="11168"/>
                  <a:pt x="5674836" y="11572"/>
                  <a:pt x="5680598" y="16573"/>
                </a:cubicBezTo>
                <a:cubicBezTo>
                  <a:pt x="5643641" y="17811"/>
                  <a:pt x="5585062" y="19526"/>
                  <a:pt x="5548105" y="17049"/>
                </a:cubicBezTo>
                <a:cubicBezTo>
                  <a:pt x="5564488" y="16001"/>
                  <a:pt x="5594730" y="13382"/>
                  <a:pt x="5622317" y="12275"/>
                </a:cubicBezTo>
                <a:close/>
                <a:moveTo>
                  <a:pt x="4784676" y="9810"/>
                </a:moveTo>
                <a:cubicBezTo>
                  <a:pt x="4797916" y="9429"/>
                  <a:pt x="4795535" y="10572"/>
                  <a:pt x="4798297" y="12096"/>
                </a:cubicBezTo>
                <a:lnTo>
                  <a:pt x="4793293" y="12244"/>
                </a:lnTo>
                <a:close/>
                <a:moveTo>
                  <a:pt x="5547343" y="9143"/>
                </a:moveTo>
                <a:lnTo>
                  <a:pt x="5545056" y="12953"/>
                </a:lnTo>
                <a:lnTo>
                  <a:pt x="5520387" y="10000"/>
                </a:lnTo>
                <a:close/>
                <a:moveTo>
                  <a:pt x="5167772" y="2952"/>
                </a:moveTo>
                <a:cubicBezTo>
                  <a:pt x="5173582" y="4285"/>
                  <a:pt x="5171106" y="7524"/>
                  <a:pt x="5158914" y="9620"/>
                </a:cubicBezTo>
                <a:cubicBezTo>
                  <a:pt x="5202538" y="8000"/>
                  <a:pt x="5254164" y="17239"/>
                  <a:pt x="5303789" y="9239"/>
                </a:cubicBezTo>
                <a:lnTo>
                  <a:pt x="5290169" y="6953"/>
                </a:lnTo>
                <a:cubicBezTo>
                  <a:pt x="5370083" y="-1049"/>
                  <a:pt x="5371607" y="12382"/>
                  <a:pt x="5466286" y="11906"/>
                </a:cubicBezTo>
                <a:cubicBezTo>
                  <a:pt x="5444855" y="13144"/>
                  <a:pt x="5395705" y="9905"/>
                  <a:pt x="5391324" y="17621"/>
                </a:cubicBezTo>
                <a:cubicBezTo>
                  <a:pt x="5399611" y="22193"/>
                  <a:pt x="5447997" y="20002"/>
                  <a:pt x="5464095" y="15716"/>
                </a:cubicBezTo>
                <a:lnTo>
                  <a:pt x="5456761" y="24574"/>
                </a:lnTo>
                <a:cubicBezTo>
                  <a:pt x="5442663" y="19526"/>
                  <a:pt x="5407897" y="21335"/>
                  <a:pt x="5380656" y="19526"/>
                </a:cubicBezTo>
                <a:cubicBezTo>
                  <a:pt x="5387895" y="20002"/>
                  <a:pt x="5389990" y="21716"/>
                  <a:pt x="5392467" y="23431"/>
                </a:cubicBezTo>
                <a:cubicBezTo>
                  <a:pt x="5368750" y="21335"/>
                  <a:pt x="5336365" y="22288"/>
                  <a:pt x="5302170" y="21050"/>
                </a:cubicBezTo>
                <a:lnTo>
                  <a:pt x="5350938" y="18859"/>
                </a:lnTo>
                <a:cubicBezTo>
                  <a:pt x="5330840" y="10858"/>
                  <a:pt x="5269880" y="21431"/>
                  <a:pt x="5250830" y="18859"/>
                </a:cubicBezTo>
                <a:cubicBezTo>
                  <a:pt x="5251497" y="26955"/>
                  <a:pt x="5281024" y="24859"/>
                  <a:pt x="5251973" y="32289"/>
                </a:cubicBezTo>
                <a:cubicBezTo>
                  <a:pt x="5171392" y="37623"/>
                  <a:pt x="5205110" y="25241"/>
                  <a:pt x="5128910" y="20192"/>
                </a:cubicBezTo>
                <a:lnTo>
                  <a:pt x="5142054" y="17049"/>
                </a:lnTo>
                <a:cubicBezTo>
                  <a:pt x="5117670" y="16763"/>
                  <a:pt x="5097954" y="8858"/>
                  <a:pt x="5063568" y="15906"/>
                </a:cubicBezTo>
                <a:cubicBezTo>
                  <a:pt x="5064235" y="21335"/>
                  <a:pt x="5091191" y="20383"/>
                  <a:pt x="5104812" y="22669"/>
                </a:cubicBezTo>
                <a:cubicBezTo>
                  <a:pt x="5097287" y="26098"/>
                  <a:pt x="5060616" y="14382"/>
                  <a:pt x="5034231" y="20669"/>
                </a:cubicBezTo>
                <a:cubicBezTo>
                  <a:pt x="5056901" y="27431"/>
                  <a:pt x="5116432" y="28765"/>
                  <a:pt x="5156819" y="27431"/>
                </a:cubicBezTo>
                <a:cubicBezTo>
                  <a:pt x="5151865" y="29813"/>
                  <a:pt x="5151961" y="32480"/>
                  <a:pt x="5157866" y="35528"/>
                </a:cubicBezTo>
                <a:cubicBezTo>
                  <a:pt x="5038232" y="33051"/>
                  <a:pt x="4907835" y="27146"/>
                  <a:pt x="4789725" y="35337"/>
                </a:cubicBezTo>
                <a:cubicBezTo>
                  <a:pt x="4852780" y="43529"/>
                  <a:pt x="4762769" y="36290"/>
                  <a:pt x="4777438" y="46577"/>
                </a:cubicBezTo>
                <a:cubicBezTo>
                  <a:pt x="4768484" y="39338"/>
                  <a:pt x="4731622" y="47529"/>
                  <a:pt x="4698761" y="45434"/>
                </a:cubicBezTo>
                <a:cubicBezTo>
                  <a:pt x="4686188" y="53911"/>
                  <a:pt x="4764293" y="49720"/>
                  <a:pt x="4738099" y="56006"/>
                </a:cubicBezTo>
                <a:cubicBezTo>
                  <a:pt x="4675710" y="55911"/>
                  <a:pt x="4590652" y="43624"/>
                  <a:pt x="4509976" y="49053"/>
                </a:cubicBezTo>
                <a:cubicBezTo>
                  <a:pt x="4515691" y="52101"/>
                  <a:pt x="4534645" y="52006"/>
                  <a:pt x="4537503" y="53530"/>
                </a:cubicBezTo>
                <a:cubicBezTo>
                  <a:pt x="4483210" y="52577"/>
                  <a:pt x="4413773" y="36004"/>
                  <a:pt x="4377292" y="49625"/>
                </a:cubicBezTo>
                <a:cubicBezTo>
                  <a:pt x="4402629" y="53435"/>
                  <a:pt x="4432728" y="57530"/>
                  <a:pt x="4460731" y="61150"/>
                </a:cubicBezTo>
                <a:cubicBezTo>
                  <a:pt x="4453873" y="61245"/>
                  <a:pt x="4444539" y="62293"/>
                  <a:pt x="4430442" y="65055"/>
                </a:cubicBezTo>
                <a:lnTo>
                  <a:pt x="4449968" y="70389"/>
                </a:lnTo>
                <a:cubicBezTo>
                  <a:pt x="4385293" y="74199"/>
                  <a:pt x="4400152" y="59150"/>
                  <a:pt x="4364052" y="52768"/>
                </a:cubicBezTo>
                <a:lnTo>
                  <a:pt x="4324524" y="62198"/>
                </a:lnTo>
                <a:cubicBezTo>
                  <a:pt x="4252229" y="69437"/>
                  <a:pt x="4184221" y="66388"/>
                  <a:pt x="4137453" y="56578"/>
                </a:cubicBezTo>
                <a:cubicBezTo>
                  <a:pt x="4123832" y="57054"/>
                  <a:pt x="4070111" y="58769"/>
                  <a:pt x="4092209" y="65627"/>
                </a:cubicBezTo>
                <a:cubicBezTo>
                  <a:pt x="4128404" y="74675"/>
                  <a:pt x="4145263" y="81152"/>
                  <a:pt x="4218225" y="79247"/>
                </a:cubicBezTo>
                <a:cubicBezTo>
                  <a:pt x="4228226" y="71913"/>
                  <a:pt x="4163456" y="72961"/>
                  <a:pt x="4184982" y="71723"/>
                </a:cubicBezTo>
                <a:cubicBezTo>
                  <a:pt x="4214891" y="72389"/>
                  <a:pt x="4268326" y="65246"/>
                  <a:pt x="4293091" y="70865"/>
                </a:cubicBezTo>
                <a:lnTo>
                  <a:pt x="4214891" y="72389"/>
                </a:lnTo>
                <a:cubicBezTo>
                  <a:pt x="4216034" y="83152"/>
                  <a:pt x="4247371" y="71818"/>
                  <a:pt x="4261373" y="76771"/>
                </a:cubicBezTo>
                <a:cubicBezTo>
                  <a:pt x="4240609" y="86010"/>
                  <a:pt x="4196603" y="77819"/>
                  <a:pt x="4164694" y="83724"/>
                </a:cubicBezTo>
                <a:lnTo>
                  <a:pt x="4170028" y="84105"/>
                </a:lnTo>
                <a:cubicBezTo>
                  <a:pt x="4108021" y="83915"/>
                  <a:pt x="4116212" y="85820"/>
                  <a:pt x="4053918" y="83057"/>
                </a:cubicBezTo>
                <a:cubicBezTo>
                  <a:pt x="4050108" y="73532"/>
                  <a:pt x="4074778" y="76485"/>
                  <a:pt x="4104020" y="71723"/>
                </a:cubicBezTo>
                <a:cubicBezTo>
                  <a:pt x="4004007" y="74485"/>
                  <a:pt x="3867229" y="60197"/>
                  <a:pt x="3766740" y="80200"/>
                </a:cubicBezTo>
                <a:lnTo>
                  <a:pt x="3826938" y="86867"/>
                </a:lnTo>
                <a:cubicBezTo>
                  <a:pt x="3789409" y="89725"/>
                  <a:pt x="3723687" y="82771"/>
                  <a:pt x="3727687" y="95059"/>
                </a:cubicBezTo>
                <a:cubicBezTo>
                  <a:pt x="3770455" y="89820"/>
                  <a:pt x="3752166" y="98012"/>
                  <a:pt x="3774074" y="99440"/>
                </a:cubicBezTo>
                <a:lnTo>
                  <a:pt x="3776646" y="98297"/>
                </a:lnTo>
                <a:cubicBezTo>
                  <a:pt x="3782075" y="98678"/>
                  <a:pt x="3798267" y="99726"/>
                  <a:pt x="3788076" y="101726"/>
                </a:cubicBezTo>
                <a:cubicBezTo>
                  <a:pt x="3755500" y="96011"/>
                  <a:pt x="3702827" y="95249"/>
                  <a:pt x="3666441" y="92487"/>
                </a:cubicBezTo>
                <a:cubicBezTo>
                  <a:pt x="3682443" y="94678"/>
                  <a:pt x="3648915" y="99631"/>
                  <a:pt x="3644629" y="101631"/>
                </a:cubicBezTo>
                <a:cubicBezTo>
                  <a:pt x="3609196" y="100679"/>
                  <a:pt x="3644153" y="96202"/>
                  <a:pt x="3646439" y="92392"/>
                </a:cubicBezTo>
                <a:cubicBezTo>
                  <a:pt x="3627389" y="92487"/>
                  <a:pt x="3596814" y="86486"/>
                  <a:pt x="3581383" y="93440"/>
                </a:cubicBezTo>
                <a:cubicBezTo>
                  <a:pt x="3555094" y="99726"/>
                  <a:pt x="3614244" y="98297"/>
                  <a:pt x="3623007" y="102869"/>
                </a:cubicBezTo>
                <a:lnTo>
                  <a:pt x="3516994" y="97250"/>
                </a:lnTo>
                <a:lnTo>
                  <a:pt x="3519852" y="98774"/>
                </a:lnTo>
                <a:cubicBezTo>
                  <a:pt x="3511374" y="96964"/>
                  <a:pt x="3495087" y="95821"/>
                  <a:pt x="3484419" y="97821"/>
                </a:cubicBezTo>
                <a:cubicBezTo>
                  <a:pt x="3474132" y="102488"/>
                  <a:pt x="3498516" y="102774"/>
                  <a:pt x="3514518" y="101155"/>
                </a:cubicBezTo>
                <a:cubicBezTo>
                  <a:pt x="3473012" y="107299"/>
                  <a:pt x="3438740" y="97798"/>
                  <a:pt x="3404468" y="98892"/>
                </a:cubicBezTo>
                <a:lnTo>
                  <a:pt x="3371389" y="104252"/>
                </a:lnTo>
                <a:lnTo>
                  <a:pt x="3385263" y="105537"/>
                </a:lnTo>
                <a:cubicBezTo>
                  <a:pt x="3377072" y="106394"/>
                  <a:pt x="3371738" y="106013"/>
                  <a:pt x="3368785" y="104489"/>
                </a:cubicBezTo>
                <a:lnTo>
                  <a:pt x="3369022" y="104403"/>
                </a:lnTo>
                <a:lnTo>
                  <a:pt x="3338972" y="101536"/>
                </a:lnTo>
                <a:cubicBezTo>
                  <a:pt x="3336210" y="102774"/>
                  <a:pt x="3331161" y="105060"/>
                  <a:pt x="3336496" y="105441"/>
                </a:cubicBezTo>
                <a:lnTo>
                  <a:pt x="3306397" y="102107"/>
                </a:lnTo>
                <a:cubicBezTo>
                  <a:pt x="3249247" y="99726"/>
                  <a:pt x="3291252" y="111823"/>
                  <a:pt x="3272297" y="114585"/>
                </a:cubicBezTo>
                <a:lnTo>
                  <a:pt x="3275155" y="114395"/>
                </a:lnTo>
                <a:cubicBezTo>
                  <a:pt x="3257819" y="116395"/>
                  <a:pt x="3244865" y="120776"/>
                  <a:pt x="3257057" y="121538"/>
                </a:cubicBezTo>
                <a:lnTo>
                  <a:pt x="3197049" y="117633"/>
                </a:lnTo>
                <a:lnTo>
                  <a:pt x="3197335" y="117824"/>
                </a:lnTo>
                <a:cubicBezTo>
                  <a:pt x="3173904" y="110585"/>
                  <a:pt x="3086083" y="111346"/>
                  <a:pt x="3086750" y="96964"/>
                </a:cubicBezTo>
                <a:lnTo>
                  <a:pt x="3066447" y="103155"/>
                </a:lnTo>
                <a:lnTo>
                  <a:pt x="3068175" y="103155"/>
                </a:lnTo>
                <a:lnTo>
                  <a:pt x="3066218" y="103225"/>
                </a:lnTo>
                <a:lnTo>
                  <a:pt x="3065509" y="103441"/>
                </a:lnTo>
                <a:cubicBezTo>
                  <a:pt x="3021123" y="103822"/>
                  <a:pt x="3076273" y="114204"/>
                  <a:pt x="3004740" y="114204"/>
                </a:cubicBezTo>
                <a:cubicBezTo>
                  <a:pt x="3005025" y="116871"/>
                  <a:pt x="3012931" y="116109"/>
                  <a:pt x="3023980" y="116776"/>
                </a:cubicBezTo>
                <a:cubicBezTo>
                  <a:pt x="3005216" y="117633"/>
                  <a:pt x="2997596" y="116871"/>
                  <a:pt x="2994453" y="115442"/>
                </a:cubicBezTo>
                <a:cubicBezTo>
                  <a:pt x="2994453" y="116966"/>
                  <a:pt x="2993119" y="118776"/>
                  <a:pt x="2989023" y="121157"/>
                </a:cubicBezTo>
                <a:cubicBezTo>
                  <a:pt x="2988452" y="115823"/>
                  <a:pt x="2958924" y="117824"/>
                  <a:pt x="2942923" y="119443"/>
                </a:cubicBezTo>
                <a:lnTo>
                  <a:pt x="2968354" y="127730"/>
                </a:lnTo>
                <a:cubicBezTo>
                  <a:pt x="2951781" y="123920"/>
                  <a:pt x="2940827" y="123253"/>
                  <a:pt x="2911204" y="125253"/>
                </a:cubicBezTo>
                <a:lnTo>
                  <a:pt x="2930731" y="130587"/>
                </a:lnTo>
                <a:cubicBezTo>
                  <a:pt x="2882153" y="130111"/>
                  <a:pt x="2926825" y="118395"/>
                  <a:pt x="2868151" y="125158"/>
                </a:cubicBezTo>
                <a:lnTo>
                  <a:pt x="2921396" y="118014"/>
                </a:lnTo>
                <a:cubicBezTo>
                  <a:pt x="2859102" y="117919"/>
                  <a:pt x="2879391" y="105917"/>
                  <a:pt x="2851768" y="101441"/>
                </a:cubicBezTo>
                <a:cubicBezTo>
                  <a:pt x="2786331" y="94392"/>
                  <a:pt x="2706988" y="113252"/>
                  <a:pt x="2656601" y="96583"/>
                </a:cubicBezTo>
                <a:cubicBezTo>
                  <a:pt x="2649172" y="102774"/>
                  <a:pt x="2657363" y="104679"/>
                  <a:pt x="2638980" y="110108"/>
                </a:cubicBezTo>
                <a:cubicBezTo>
                  <a:pt x="2679747" y="111442"/>
                  <a:pt x="2701464" y="112871"/>
                  <a:pt x="2721276" y="120871"/>
                </a:cubicBezTo>
                <a:cubicBezTo>
                  <a:pt x="2800619" y="127444"/>
                  <a:pt x="2740516" y="98107"/>
                  <a:pt x="2828241" y="109251"/>
                </a:cubicBezTo>
                <a:cubicBezTo>
                  <a:pt x="2823765" y="116871"/>
                  <a:pt x="2796714" y="117824"/>
                  <a:pt x="2772044" y="114871"/>
                </a:cubicBezTo>
                <a:cubicBezTo>
                  <a:pt x="2770044" y="121443"/>
                  <a:pt x="2800238" y="124777"/>
                  <a:pt x="2819288" y="127349"/>
                </a:cubicBezTo>
                <a:cubicBezTo>
                  <a:pt x="2794142" y="126349"/>
                  <a:pt x="2763686" y="128444"/>
                  <a:pt x="2735611" y="130790"/>
                </a:cubicBezTo>
                <a:lnTo>
                  <a:pt x="2667426" y="135645"/>
                </a:lnTo>
                <a:lnTo>
                  <a:pt x="2668602" y="135826"/>
                </a:lnTo>
                <a:lnTo>
                  <a:pt x="2666731" y="135695"/>
                </a:lnTo>
                <a:lnTo>
                  <a:pt x="2666221" y="135731"/>
                </a:lnTo>
                <a:lnTo>
                  <a:pt x="2664596" y="135545"/>
                </a:lnTo>
                <a:lnTo>
                  <a:pt x="2663173" y="135445"/>
                </a:lnTo>
                <a:lnTo>
                  <a:pt x="2663724" y="135445"/>
                </a:lnTo>
                <a:lnTo>
                  <a:pt x="2630883" y="131683"/>
                </a:lnTo>
                <a:cubicBezTo>
                  <a:pt x="2616905" y="130731"/>
                  <a:pt x="2602641" y="130445"/>
                  <a:pt x="2593831" y="131635"/>
                </a:cubicBezTo>
                <a:lnTo>
                  <a:pt x="2593215" y="131521"/>
                </a:lnTo>
                <a:lnTo>
                  <a:pt x="2559660" y="125313"/>
                </a:lnTo>
                <a:cubicBezTo>
                  <a:pt x="2543372" y="123015"/>
                  <a:pt x="2529823" y="119967"/>
                  <a:pt x="2541920" y="114490"/>
                </a:cubicBezTo>
                <a:cubicBezTo>
                  <a:pt x="2487723" y="113633"/>
                  <a:pt x="2508392" y="129635"/>
                  <a:pt x="2455814" y="119538"/>
                </a:cubicBezTo>
                <a:cubicBezTo>
                  <a:pt x="2475721" y="127539"/>
                  <a:pt x="2421524" y="126682"/>
                  <a:pt x="2443908" y="133445"/>
                </a:cubicBezTo>
                <a:cubicBezTo>
                  <a:pt x="2461815" y="125348"/>
                  <a:pt x="2519917" y="135826"/>
                  <a:pt x="2547444" y="140303"/>
                </a:cubicBezTo>
                <a:lnTo>
                  <a:pt x="2469530" y="147161"/>
                </a:lnTo>
                <a:cubicBezTo>
                  <a:pt x="2488485" y="144398"/>
                  <a:pt x="2460767" y="139922"/>
                  <a:pt x="2449908" y="139160"/>
                </a:cubicBezTo>
                <a:lnTo>
                  <a:pt x="2439812" y="146494"/>
                </a:lnTo>
                <a:cubicBezTo>
                  <a:pt x="2427239" y="129635"/>
                  <a:pt x="2303509" y="162877"/>
                  <a:pt x="2263695" y="144208"/>
                </a:cubicBezTo>
                <a:cubicBezTo>
                  <a:pt x="2287983" y="144494"/>
                  <a:pt x="2309034" y="137826"/>
                  <a:pt x="2321035" y="146589"/>
                </a:cubicBezTo>
                <a:cubicBezTo>
                  <a:pt x="2366184" y="140207"/>
                  <a:pt x="2311320" y="134016"/>
                  <a:pt x="2332275" y="127349"/>
                </a:cubicBezTo>
                <a:cubicBezTo>
                  <a:pt x="2261409" y="122681"/>
                  <a:pt x="2154729" y="136969"/>
                  <a:pt x="2077862" y="126587"/>
                </a:cubicBezTo>
                <a:cubicBezTo>
                  <a:pt x="2084910" y="129016"/>
                  <a:pt x="2097150" y="129802"/>
                  <a:pt x="2108080" y="130849"/>
                </a:cubicBezTo>
                <a:lnTo>
                  <a:pt x="2115732" y="132846"/>
                </a:lnTo>
                <a:lnTo>
                  <a:pt x="2091864" y="131254"/>
                </a:lnTo>
                <a:lnTo>
                  <a:pt x="2089482" y="132397"/>
                </a:lnTo>
                <a:lnTo>
                  <a:pt x="2122058" y="134588"/>
                </a:lnTo>
                <a:lnTo>
                  <a:pt x="2122191" y="134531"/>
                </a:lnTo>
                <a:lnTo>
                  <a:pt x="2130440" y="136683"/>
                </a:lnTo>
                <a:cubicBezTo>
                  <a:pt x="2074052" y="142303"/>
                  <a:pt x="2005091" y="128396"/>
                  <a:pt x="1939559" y="124110"/>
                </a:cubicBezTo>
                <a:lnTo>
                  <a:pt x="1951656" y="132873"/>
                </a:lnTo>
                <a:cubicBezTo>
                  <a:pt x="1896601" y="126587"/>
                  <a:pt x="1930224" y="136778"/>
                  <a:pt x="1870693" y="135540"/>
                </a:cubicBezTo>
                <a:cubicBezTo>
                  <a:pt x="1873074" y="134397"/>
                  <a:pt x="1880980" y="130873"/>
                  <a:pt x="1867359" y="131349"/>
                </a:cubicBezTo>
                <a:cubicBezTo>
                  <a:pt x="1819068" y="133540"/>
                  <a:pt x="1862787" y="139064"/>
                  <a:pt x="1830879" y="142303"/>
                </a:cubicBezTo>
                <a:cubicBezTo>
                  <a:pt x="1769823" y="130301"/>
                  <a:pt x="1802208" y="152399"/>
                  <a:pt x="1725818" y="147351"/>
                </a:cubicBezTo>
                <a:lnTo>
                  <a:pt x="1731533" y="150399"/>
                </a:lnTo>
                <a:cubicBezTo>
                  <a:pt x="1701529" y="148447"/>
                  <a:pt x="1667286" y="151209"/>
                  <a:pt x="1632520" y="154924"/>
                </a:cubicBezTo>
                <a:lnTo>
                  <a:pt x="1558339" y="162359"/>
                </a:lnTo>
                <a:lnTo>
                  <a:pt x="1577799" y="154971"/>
                </a:lnTo>
                <a:lnTo>
                  <a:pt x="1496456" y="154971"/>
                </a:lnTo>
                <a:lnTo>
                  <a:pt x="1483045" y="161105"/>
                </a:lnTo>
                <a:lnTo>
                  <a:pt x="1471096" y="157305"/>
                </a:lnTo>
                <a:cubicBezTo>
                  <a:pt x="1481478" y="153328"/>
                  <a:pt x="1501218" y="148637"/>
                  <a:pt x="1500742" y="144589"/>
                </a:cubicBezTo>
                <a:cubicBezTo>
                  <a:pt x="1460642" y="148685"/>
                  <a:pt x="1446164" y="141065"/>
                  <a:pt x="1419208" y="141922"/>
                </a:cubicBezTo>
                <a:cubicBezTo>
                  <a:pt x="1406730" y="150399"/>
                  <a:pt x="1471691" y="149351"/>
                  <a:pt x="1437496" y="159067"/>
                </a:cubicBezTo>
                <a:cubicBezTo>
                  <a:pt x="1413588" y="164210"/>
                  <a:pt x="1334817" y="160305"/>
                  <a:pt x="1307099" y="153161"/>
                </a:cubicBezTo>
                <a:cubicBezTo>
                  <a:pt x="1268618" y="173259"/>
                  <a:pt x="1150984" y="161543"/>
                  <a:pt x="1149936" y="176117"/>
                </a:cubicBezTo>
                <a:cubicBezTo>
                  <a:pt x="1152413" y="174974"/>
                  <a:pt x="1138411" y="170021"/>
                  <a:pt x="1119837" y="172783"/>
                </a:cubicBezTo>
                <a:lnTo>
                  <a:pt x="1130982" y="176212"/>
                </a:lnTo>
                <a:cubicBezTo>
                  <a:pt x="1075165" y="184594"/>
                  <a:pt x="1075451" y="164591"/>
                  <a:pt x="1040875" y="168973"/>
                </a:cubicBezTo>
                <a:cubicBezTo>
                  <a:pt x="1041447" y="171640"/>
                  <a:pt x="1052210" y="172402"/>
                  <a:pt x="1057925" y="175450"/>
                </a:cubicBezTo>
                <a:cubicBezTo>
                  <a:pt x="982677" y="181165"/>
                  <a:pt x="939910" y="161067"/>
                  <a:pt x="865520" y="172116"/>
                </a:cubicBezTo>
                <a:cubicBezTo>
                  <a:pt x="868377" y="173640"/>
                  <a:pt x="871140" y="175164"/>
                  <a:pt x="879045" y="174402"/>
                </a:cubicBezTo>
                <a:cubicBezTo>
                  <a:pt x="882093" y="175831"/>
                  <a:pt x="868758" y="176307"/>
                  <a:pt x="843898" y="173354"/>
                </a:cubicBezTo>
                <a:lnTo>
                  <a:pt x="870378" y="167068"/>
                </a:lnTo>
                <a:cubicBezTo>
                  <a:pt x="830658" y="151161"/>
                  <a:pt x="765793" y="177545"/>
                  <a:pt x="703500" y="174783"/>
                </a:cubicBezTo>
                <a:cubicBezTo>
                  <a:pt x="709405" y="177831"/>
                  <a:pt x="755220" y="176783"/>
                  <a:pt x="731217" y="181927"/>
                </a:cubicBezTo>
                <a:cubicBezTo>
                  <a:pt x="690927" y="183260"/>
                  <a:pt x="694451" y="164877"/>
                  <a:pt x="646731" y="175069"/>
                </a:cubicBezTo>
                <a:cubicBezTo>
                  <a:pt x="668448" y="176498"/>
                  <a:pt x="662161" y="185165"/>
                  <a:pt x="682830" y="186308"/>
                </a:cubicBezTo>
                <a:cubicBezTo>
                  <a:pt x="651779" y="188404"/>
                  <a:pt x="630062" y="194119"/>
                  <a:pt x="618441" y="187832"/>
                </a:cubicBezTo>
                <a:cubicBezTo>
                  <a:pt x="609869" y="188690"/>
                  <a:pt x="606345" y="191357"/>
                  <a:pt x="605964" y="193357"/>
                </a:cubicBezTo>
                <a:cubicBezTo>
                  <a:pt x="585675" y="188880"/>
                  <a:pt x="553767" y="193452"/>
                  <a:pt x="532716" y="195548"/>
                </a:cubicBezTo>
                <a:lnTo>
                  <a:pt x="538241" y="198596"/>
                </a:lnTo>
                <a:cubicBezTo>
                  <a:pt x="498618" y="182689"/>
                  <a:pt x="473663" y="199643"/>
                  <a:pt x="422228" y="200310"/>
                </a:cubicBezTo>
                <a:lnTo>
                  <a:pt x="430706" y="204882"/>
                </a:lnTo>
                <a:cubicBezTo>
                  <a:pt x="408989" y="203453"/>
                  <a:pt x="375745" y="198596"/>
                  <a:pt x="339074" y="206787"/>
                </a:cubicBezTo>
                <a:lnTo>
                  <a:pt x="358505" y="212121"/>
                </a:lnTo>
                <a:cubicBezTo>
                  <a:pt x="328312" y="208787"/>
                  <a:pt x="272685" y="219741"/>
                  <a:pt x="247349" y="211454"/>
                </a:cubicBezTo>
                <a:cubicBezTo>
                  <a:pt x="236776" y="213455"/>
                  <a:pt x="275543" y="221265"/>
                  <a:pt x="227060" y="223456"/>
                </a:cubicBezTo>
                <a:cubicBezTo>
                  <a:pt x="215726" y="220027"/>
                  <a:pt x="177817" y="217550"/>
                  <a:pt x="164863" y="223361"/>
                </a:cubicBezTo>
                <a:cubicBezTo>
                  <a:pt x="165053" y="226028"/>
                  <a:pt x="170864" y="229076"/>
                  <a:pt x="183913" y="225932"/>
                </a:cubicBezTo>
                <a:cubicBezTo>
                  <a:pt x="192009" y="225170"/>
                  <a:pt x="186769" y="224789"/>
                  <a:pt x="183722" y="223265"/>
                </a:cubicBezTo>
                <a:lnTo>
                  <a:pt x="200391" y="226980"/>
                </a:lnTo>
                <a:cubicBezTo>
                  <a:pt x="163148" y="232600"/>
                  <a:pt x="170196" y="223742"/>
                  <a:pt x="130381" y="227742"/>
                </a:cubicBezTo>
                <a:cubicBezTo>
                  <a:pt x="122476" y="231266"/>
                  <a:pt x="144002" y="232695"/>
                  <a:pt x="150003" y="235743"/>
                </a:cubicBezTo>
                <a:lnTo>
                  <a:pt x="365" y="229933"/>
                </a:lnTo>
                <a:cubicBezTo>
                  <a:pt x="-2778" y="225742"/>
                  <a:pt x="15796" y="222980"/>
                  <a:pt x="2080" y="218027"/>
                </a:cubicBezTo>
                <a:lnTo>
                  <a:pt x="52849" y="214693"/>
                </a:lnTo>
                <a:cubicBezTo>
                  <a:pt x="76566" y="206882"/>
                  <a:pt x="25131" y="207549"/>
                  <a:pt x="3413" y="206120"/>
                </a:cubicBezTo>
                <a:lnTo>
                  <a:pt x="38466" y="204406"/>
                </a:lnTo>
                <a:cubicBezTo>
                  <a:pt x="40180" y="203549"/>
                  <a:pt x="39323" y="202691"/>
                  <a:pt x="35989" y="202406"/>
                </a:cubicBezTo>
                <a:lnTo>
                  <a:pt x="62374" y="201929"/>
                </a:lnTo>
                <a:cubicBezTo>
                  <a:pt x="-8683" y="194595"/>
                  <a:pt x="133906" y="186689"/>
                  <a:pt x="57610" y="181641"/>
                </a:cubicBezTo>
                <a:cubicBezTo>
                  <a:pt x="76566" y="181546"/>
                  <a:pt x="98474" y="185642"/>
                  <a:pt x="109713" y="189071"/>
                </a:cubicBezTo>
                <a:cubicBezTo>
                  <a:pt x="144860" y="190023"/>
                  <a:pt x="136288" y="185451"/>
                  <a:pt x="149622" y="182308"/>
                </a:cubicBezTo>
                <a:lnTo>
                  <a:pt x="97521" y="177545"/>
                </a:lnTo>
                <a:cubicBezTo>
                  <a:pt x="178768" y="177545"/>
                  <a:pt x="88949" y="170211"/>
                  <a:pt x="147432" y="163448"/>
                </a:cubicBezTo>
                <a:cubicBezTo>
                  <a:pt x="215630" y="166592"/>
                  <a:pt x="253731" y="143732"/>
                  <a:pt x="288782" y="142017"/>
                </a:cubicBezTo>
                <a:cubicBezTo>
                  <a:pt x="358792" y="141255"/>
                  <a:pt x="262304" y="150971"/>
                  <a:pt x="305927" y="153828"/>
                </a:cubicBezTo>
                <a:cubicBezTo>
                  <a:pt x="344028" y="153637"/>
                  <a:pt x="324597" y="148304"/>
                  <a:pt x="348599" y="145922"/>
                </a:cubicBezTo>
                <a:lnTo>
                  <a:pt x="365839" y="155066"/>
                </a:lnTo>
                <a:cubicBezTo>
                  <a:pt x="409178" y="155257"/>
                  <a:pt x="367554" y="145827"/>
                  <a:pt x="392224" y="148780"/>
                </a:cubicBezTo>
                <a:cubicBezTo>
                  <a:pt x="426705" y="141731"/>
                  <a:pt x="381080" y="145351"/>
                  <a:pt x="372316" y="138112"/>
                </a:cubicBezTo>
                <a:cubicBezTo>
                  <a:pt x="380603" y="139922"/>
                  <a:pt x="418608" y="142398"/>
                  <a:pt x="434611" y="138112"/>
                </a:cubicBezTo>
                <a:cubicBezTo>
                  <a:pt x="434038" y="135445"/>
                  <a:pt x="388223" y="136397"/>
                  <a:pt x="417656" y="134397"/>
                </a:cubicBezTo>
                <a:cubicBezTo>
                  <a:pt x="525954" y="136207"/>
                  <a:pt x="552147" y="124586"/>
                  <a:pt x="649112" y="122967"/>
                </a:cubicBezTo>
                <a:lnTo>
                  <a:pt x="640539" y="118395"/>
                </a:lnTo>
                <a:cubicBezTo>
                  <a:pt x="651493" y="118967"/>
                  <a:pt x="659875" y="120967"/>
                  <a:pt x="670353" y="118967"/>
                </a:cubicBezTo>
                <a:lnTo>
                  <a:pt x="664447" y="115919"/>
                </a:lnTo>
                <a:cubicBezTo>
                  <a:pt x="678163" y="115442"/>
                  <a:pt x="776080" y="119157"/>
                  <a:pt x="840374" y="115442"/>
                </a:cubicBezTo>
                <a:lnTo>
                  <a:pt x="807417" y="110585"/>
                </a:lnTo>
                <a:lnTo>
                  <a:pt x="864853" y="115728"/>
                </a:lnTo>
                <a:lnTo>
                  <a:pt x="858281" y="107346"/>
                </a:lnTo>
                <a:cubicBezTo>
                  <a:pt x="878379" y="115252"/>
                  <a:pt x="945244" y="107727"/>
                  <a:pt x="999251" y="108584"/>
                </a:cubicBezTo>
                <a:lnTo>
                  <a:pt x="998679" y="103250"/>
                </a:lnTo>
                <a:lnTo>
                  <a:pt x="1031445" y="105441"/>
                </a:lnTo>
                <a:lnTo>
                  <a:pt x="1020301" y="102012"/>
                </a:lnTo>
                <a:cubicBezTo>
                  <a:pt x="1052686" y="101536"/>
                  <a:pt x="1091453" y="109346"/>
                  <a:pt x="1128505" y="103822"/>
                </a:cubicBezTo>
                <a:lnTo>
                  <a:pt x="1128505" y="103631"/>
                </a:lnTo>
                <a:cubicBezTo>
                  <a:pt x="1104502" y="106013"/>
                  <a:pt x="1098501" y="97535"/>
                  <a:pt x="1100597" y="93725"/>
                </a:cubicBezTo>
                <a:lnTo>
                  <a:pt x="1198800" y="100202"/>
                </a:lnTo>
                <a:cubicBezTo>
                  <a:pt x="1200990" y="96392"/>
                  <a:pt x="1243948" y="93916"/>
                  <a:pt x="1213849" y="90582"/>
                </a:cubicBezTo>
                <a:lnTo>
                  <a:pt x="1252330" y="95821"/>
                </a:lnTo>
                <a:lnTo>
                  <a:pt x="1249282" y="91630"/>
                </a:lnTo>
                <a:cubicBezTo>
                  <a:pt x="1401873" y="78962"/>
                  <a:pt x="1534842" y="106394"/>
                  <a:pt x="1686575" y="83057"/>
                </a:cubicBezTo>
                <a:lnTo>
                  <a:pt x="1683813" y="81533"/>
                </a:lnTo>
                <a:lnTo>
                  <a:pt x="1773729" y="88772"/>
                </a:lnTo>
                <a:cubicBezTo>
                  <a:pt x="1790016" y="87153"/>
                  <a:pt x="1794493" y="79438"/>
                  <a:pt x="1821068" y="75914"/>
                </a:cubicBezTo>
                <a:cubicBezTo>
                  <a:pt x="1808590" y="84391"/>
                  <a:pt x="1872598" y="75247"/>
                  <a:pt x="1889553" y="81724"/>
                </a:cubicBezTo>
                <a:cubicBezTo>
                  <a:pt x="1910412" y="77819"/>
                  <a:pt x="1888791" y="76390"/>
                  <a:pt x="1882980" y="73342"/>
                </a:cubicBezTo>
                <a:cubicBezTo>
                  <a:pt x="1968801" y="62864"/>
                  <a:pt x="2037476" y="74104"/>
                  <a:pt x="2131202" y="65627"/>
                </a:cubicBezTo>
                <a:cubicBezTo>
                  <a:pt x="2037952" y="79533"/>
                  <a:pt x="2037571" y="76771"/>
                  <a:pt x="1973468" y="83248"/>
                </a:cubicBezTo>
                <a:cubicBezTo>
                  <a:pt x="2049287" y="85534"/>
                  <a:pt x="2061955" y="77057"/>
                  <a:pt x="2143203" y="77057"/>
                </a:cubicBezTo>
                <a:lnTo>
                  <a:pt x="2105103" y="74580"/>
                </a:lnTo>
                <a:cubicBezTo>
                  <a:pt x="2146823" y="61340"/>
                  <a:pt x="2229786" y="77533"/>
                  <a:pt x="2241882" y="63626"/>
                </a:cubicBezTo>
                <a:cubicBezTo>
                  <a:pt x="2290555" y="64103"/>
                  <a:pt x="2332560" y="76199"/>
                  <a:pt x="2391711" y="72104"/>
                </a:cubicBezTo>
                <a:lnTo>
                  <a:pt x="2366088" y="61150"/>
                </a:lnTo>
                <a:lnTo>
                  <a:pt x="2420000" y="59340"/>
                </a:lnTo>
                <a:lnTo>
                  <a:pt x="2420953" y="67436"/>
                </a:lnTo>
                <a:cubicBezTo>
                  <a:pt x="2438383" y="67436"/>
                  <a:pt x="2447241" y="65627"/>
                  <a:pt x="2449337" y="63531"/>
                </a:cubicBezTo>
                <a:cubicBezTo>
                  <a:pt x="2486580" y="71532"/>
                  <a:pt x="2537919" y="64865"/>
                  <a:pt x="2588878" y="70484"/>
                </a:cubicBezTo>
                <a:lnTo>
                  <a:pt x="2594498" y="66293"/>
                </a:lnTo>
                <a:cubicBezTo>
                  <a:pt x="2598403" y="67246"/>
                  <a:pt x="2603737" y="68198"/>
                  <a:pt x="2605071" y="68865"/>
                </a:cubicBezTo>
                <a:cubicBezTo>
                  <a:pt x="2614977" y="61531"/>
                  <a:pt x="2655648" y="62864"/>
                  <a:pt x="2657554" y="56292"/>
                </a:cubicBezTo>
                <a:cubicBezTo>
                  <a:pt x="2641171" y="55244"/>
                  <a:pt x="2603261" y="52768"/>
                  <a:pt x="2606404" y="56959"/>
                </a:cubicBezTo>
                <a:cubicBezTo>
                  <a:pt x="2564971" y="50291"/>
                  <a:pt x="2656982" y="50958"/>
                  <a:pt x="2683938" y="50101"/>
                </a:cubicBezTo>
                <a:cubicBezTo>
                  <a:pt x="2654791" y="54863"/>
                  <a:pt x="2692606" y="54673"/>
                  <a:pt x="2708989" y="55721"/>
                </a:cubicBezTo>
                <a:cubicBezTo>
                  <a:pt x="2711560" y="54578"/>
                  <a:pt x="2706131" y="54197"/>
                  <a:pt x="2703369" y="52673"/>
                </a:cubicBezTo>
                <a:cubicBezTo>
                  <a:pt x="2753947" y="46672"/>
                  <a:pt x="2772330" y="66579"/>
                  <a:pt x="2805953" y="51434"/>
                </a:cubicBezTo>
                <a:lnTo>
                  <a:pt x="2815002" y="58673"/>
                </a:lnTo>
                <a:lnTo>
                  <a:pt x="2854911" y="52006"/>
                </a:lnTo>
                <a:cubicBezTo>
                  <a:pt x="2858912" y="66960"/>
                  <a:pt x="2911490" y="51720"/>
                  <a:pt x="2918443" y="65531"/>
                </a:cubicBezTo>
                <a:cubicBezTo>
                  <a:pt x="2964258" y="64579"/>
                  <a:pt x="2912061" y="57149"/>
                  <a:pt x="2928444" y="58197"/>
                </a:cubicBezTo>
                <a:cubicBezTo>
                  <a:pt x="2971021" y="53911"/>
                  <a:pt x="3046555" y="65341"/>
                  <a:pt x="3060842" y="57816"/>
                </a:cubicBezTo>
                <a:cubicBezTo>
                  <a:pt x="3097989" y="61816"/>
                  <a:pt x="3137994" y="57340"/>
                  <a:pt x="3169236" y="59340"/>
                </a:cubicBezTo>
                <a:lnTo>
                  <a:pt x="3171237" y="52863"/>
                </a:lnTo>
                <a:cubicBezTo>
                  <a:pt x="3187620" y="54006"/>
                  <a:pt x="3206860" y="56578"/>
                  <a:pt x="3222767" y="54959"/>
                </a:cubicBezTo>
                <a:cubicBezTo>
                  <a:pt x="3222672" y="54006"/>
                  <a:pt x="3220481" y="53149"/>
                  <a:pt x="3217242" y="52482"/>
                </a:cubicBezTo>
                <a:cubicBezTo>
                  <a:pt x="3278202" y="54482"/>
                  <a:pt x="3327256" y="53149"/>
                  <a:pt x="3379358" y="51911"/>
                </a:cubicBezTo>
                <a:cubicBezTo>
                  <a:pt x="3376310" y="47720"/>
                  <a:pt x="3376024" y="45053"/>
                  <a:pt x="3346306" y="44386"/>
                </a:cubicBezTo>
                <a:cubicBezTo>
                  <a:pt x="3394122" y="36861"/>
                  <a:pt x="3473751" y="48767"/>
                  <a:pt x="3546331" y="44195"/>
                </a:cubicBezTo>
                <a:lnTo>
                  <a:pt x="3540902" y="41147"/>
                </a:lnTo>
                <a:lnTo>
                  <a:pt x="3581669" y="45243"/>
                </a:lnTo>
                <a:cubicBezTo>
                  <a:pt x="3573382" y="43433"/>
                  <a:pt x="3578716" y="41052"/>
                  <a:pt x="3578335" y="38385"/>
                </a:cubicBezTo>
                <a:cubicBezTo>
                  <a:pt x="3648344" y="34956"/>
                  <a:pt x="3734640" y="32670"/>
                  <a:pt x="3771026" y="44386"/>
                </a:cubicBezTo>
                <a:cubicBezTo>
                  <a:pt x="3751595" y="41719"/>
                  <a:pt x="3802554" y="35718"/>
                  <a:pt x="3761596" y="31718"/>
                </a:cubicBezTo>
                <a:cubicBezTo>
                  <a:pt x="3797172" y="34957"/>
                  <a:pt x="3837510" y="35409"/>
                  <a:pt x="3878718" y="35052"/>
                </a:cubicBezTo>
                <a:lnTo>
                  <a:pt x="4000974" y="33528"/>
                </a:lnTo>
                <a:lnTo>
                  <a:pt x="4000769" y="33528"/>
                </a:lnTo>
                <a:lnTo>
                  <a:pt x="4002102" y="32861"/>
                </a:lnTo>
                <a:lnTo>
                  <a:pt x="4002198" y="32861"/>
                </a:lnTo>
                <a:lnTo>
                  <a:pt x="4011723" y="33528"/>
                </a:lnTo>
                <a:lnTo>
                  <a:pt x="4001053" y="33528"/>
                </a:lnTo>
                <a:lnTo>
                  <a:pt x="3999816" y="34099"/>
                </a:lnTo>
                <a:lnTo>
                  <a:pt x="4032487" y="36290"/>
                </a:lnTo>
                <a:lnTo>
                  <a:pt x="4034964" y="35147"/>
                </a:lnTo>
                <a:lnTo>
                  <a:pt x="4011913" y="33623"/>
                </a:lnTo>
                <a:cubicBezTo>
                  <a:pt x="4043346" y="33813"/>
                  <a:pt x="4072968" y="34766"/>
                  <a:pt x="4097733" y="37909"/>
                </a:cubicBezTo>
                <a:cubicBezTo>
                  <a:pt x="4102782" y="35623"/>
                  <a:pt x="4110306" y="29432"/>
                  <a:pt x="4128880" y="26669"/>
                </a:cubicBezTo>
                <a:cubicBezTo>
                  <a:pt x="4129738" y="34766"/>
                  <a:pt x="4219844" y="16668"/>
                  <a:pt x="4258611" y="24574"/>
                </a:cubicBezTo>
                <a:cubicBezTo>
                  <a:pt x="4263659" y="22288"/>
                  <a:pt x="4242133" y="23526"/>
                  <a:pt x="4255277" y="20383"/>
                </a:cubicBezTo>
                <a:cubicBezTo>
                  <a:pt x="4352623" y="18764"/>
                  <a:pt x="4496450" y="24288"/>
                  <a:pt x="4611988" y="14477"/>
                </a:cubicBezTo>
                <a:cubicBezTo>
                  <a:pt x="4621609" y="29813"/>
                  <a:pt x="4718383" y="22859"/>
                  <a:pt x="4780962" y="28289"/>
                </a:cubicBezTo>
                <a:cubicBezTo>
                  <a:pt x="4796297" y="18668"/>
                  <a:pt x="4745529" y="24669"/>
                  <a:pt x="4728669" y="18192"/>
                </a:cubicBezTo>
                <a:cubicBezTo>
                  <a:pt x="4746195" y="18669"/>
                  <a:pt x="4747934" y="15763"/>
                  <a:pt x="4753125" y="13430"/>
                </a:cubicBezTo>
                <a:lnTo>
                  <a:pt x="4793293" y="12244"/>
                </a:lnTo>
                <a:lnTo>
                  <a:pt x="4800821" y="14370"/>
                </a:lnTo>
                <a:cubicBezTo>
                  <a:pt x="4801417" y="16907"/>
                  <a:pt x="4804393" y="19097"/>
                  <a:pt x="4831254" y="16859"/>
                </a:cubicBezTo>
                <a:lnTo>
                  <a:pt x="4833064" y="10286"/>
                </a:lnTo>
                <a:lnTo>
                  <a:pt x="4866401" y="17811"/>
                </a:lnTo>
                <a:cubicBezTo>
                  <a:pt x="4976320" y="10382"/>
                  <a:pt x="5071474" y="12572"/>
                  <a:pt x="5167772" y="2952"/>
                </a:cubicBezTo>
                <a:close/>
                <a:moveTo>
                  <a:pt x="5530293" y="0"/>
                </a:moveTo>
                <a:lnTo>
                  <a:pt x="5576394" y="1715"/>
                </a:lnTo>
                <a:cubicBezTo>
                  <a:pt x="5549534" y="5334"/>
                  <a:pt x="5554392" y="286"/>
                  <a:pt x="5530293" y="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0"/>
            <a:ext cx="12192000" cy="6858000"/>
          </a:xfrm>
          <a:prstGeom prst="rect">
            <a:avLst/>
          </a:prstGeom>
          <a:gradFill>
            <a:gsLst>
              <a:gs pos="0">
                <a:schemeClr val="bg1"/>
              </a:gs>
              <a:gs pos="100000">
                <a:schemeClr val="accent1">
                  <a:lumMod val="20000"/>
                  <a:lumOff val="80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26041" y="447658"/>
            <a:ext cx="11739918" cy="6429374"/>
          </a:xfrm>
          <a:prstGeom prst="roundRect">
            <a:avLst>
              <a:gd name="adj" fmla="val 3594"/>
            </a:avLst>
          </a:prstGeom>
          <a:solidFill>
            <a:schemeClr val="bg1"/>
          </a:solidFill>
          <a:ln w="12700" cap="sq">
            <a:noFill/>
            <a:miter/>
          </a:ln>
          <a:effectLst>
            <a:outerShdw blurRad="190500" dist="38100" dir="5400000" algn="t" rotWithShape="0">
              <a:schemeClr val="accent1">
                <a:lumMod val="50000"/>
                <a:alpha val="15000"/>
              </a:schemeClr>
            </a:outerShdw>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983125" y="968511"/>
            <a:ext cx="2436752" cy="400110"/>
          </a:xfrm>
          <a:prstGeom prst="rect">
            <a:avLst/>
          </a:prstGeom>
          <a:noFill/>
          <a:ln>
            <a:noFill/>
          </a:ln>
        </p:spPr>
        <p:txBody>
          <a:bodyPr vert="horz" wrap="square" lIns="91440" tIns="45720" rIns="91440" bIns="45720" rtlCol="0" anchor="t"/>
          <a:lstStyle/>
          <a:p>
            <a:pPr algn="l">
              <a:lnSpc>
                <a:spcPct val="100000"/>
              </a:lnSpc>
            </a:pPr>
            <a:r>
              <a:rPr kumimoji="1" lang="en-US" altLang="zh-CN" sz="2000">
                <a:ln w="12700">
                  <a:noFill/>
                </a:ln>
                <a:solidFill>
                  <a:srgbClr val="262626">
                    <a:alpha val="45000"/>
                  </a:srgbClr>
                </a:solidFill>
                <a:latin typeface="Source Han Sans" panose="020B0400000000000000" charset="-122"/>
                <a:ea typeface="Source Han Sans" panose="020B0400000000000000" charset="-122"/>
                <a:cs typeface="Source Han Sans" panose="020B0400000000000000" charset="-122"/>
              </a:rPr>
              <a:t>CONTENTS</a:t>
            </a:r>
            <a:endParaRPr kumimoji="1" lang="zh-CN" altLang="en-US"/>
          </a:p>
        </p:txBody>
      </p:sp>
      <p:sp>
        <p:nvSpPr>
          <p:cNvPr id="6" name="标题 1"/>
          <p:cNvSpPr txBox="1"/>
          <p:nvPr/>
        </p:nvSpPr>
        <p:spPr>
          <a:xfrm>
            <a:off x="524621" y="518767"/>
            <a:ext cx="2018151" cy="923330"/>
          </a:xfrm>
          <a:prstGeom prst="rect">
            <a:avLst/>
          </a:prstGeom>
          <a:noFill/>
          <a:ln>
            <a:noFill/>
          </a:ln>
        </p:spPr>
        <p:txBody>
          <a:bodyPr vert="horz" wrap="square" lIns="91440" tIns="45720" rIns="91440" bIns="45720" rtlCol="0" anchor="t"/>
          <a:lstStyle/>
          <a:p>
            <a:pPr algn="l">
              <a:lnSpc>
                <a:spcPct val="100000"/>
              </a:lnSpc>
            </a:pPr>
            <a:r>
              <a:rPr kumimoji="1" lang="en-US" altLang="zh-CN" sz="5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目录</a:t>
            </a:r>
            <a:endParaRPr kumimoji="1" lang="zh-CN" altLang="en-US"/>
          </a:p>
        </p:txBody>
      </p:sp>
      <p:sp>
        <p:nvSpPr>
          <p:cNvPr id="7" name="标题 1"/>
          <p:cNvSpPr txBox="1"/>
          <p:nvPr/>
        </p:nvSpPr>
        <p:spPr>
          <a:xfrm flipV="1">
            <a:off x="9575881" y="-763382"/>
            <a:ext cx="3422014" cy="2380449"/>
          </a:xfrm>
          <a:prstGeom prst="triangle">
            <a:avLst/>
          </a:prstGeom>
          <a:solidFill>
            <a:schemeClr val="bg1"/>
          </a:solidFill>
          <a:ln w="12700" cap="sq">
            <a:noFill/>
            <a:miter/>
          </a:ln>
          <a:effectLst>
            <a:outerShdw blurRad="152400" dist="38100" dir="5400000" algn="t" rotWithShape="0">
              <a:schemeClr val="tx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14021160" flipV="1">
            <a:off x="8898653" y="-104560"/>
            <a:ext cx="3169933" cy="330365"/>
          </a:xfrm>
          <a:prstGeom prst="parallelogram">
            <a:avLst>
              <a:gd name="adj" fmla="val 33560"/>
            </a:avLst>
          </a:prstGeom>
          <a:solidFill>
            <a:schemeClr val="accent1">
              <a:lumMod val="60000"/>
              <a:lumOff val="40000"/>
            </a:schemeClr>
          </a:solidFill>
          <a:ln w="95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7578840" flipH="1" flipV="1">
            <a:off x="10506313" y="-104560"/>
            <a:ext cx="3169933" cy="330365"/>
          </a:xfrm>
          <a:prstGeom prst="parallelogram">
            <a:avLst>
              <a:gd name="adj" fmla="val 33560"/>
            </a:avLst>
          </a:prstGeom>
          <a:solidFill>
            <a:schemeClr val="accent1"/>
          </a:solidFill>
          <a:ln w="95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602410" y="6273800"/>
            <a:ext cx="11032794" cy="1924231"/>
          </a:xfrm>
          <a:custGeom>
            <a:avLst/>
            <a:gdLst>
              <a:gd name="connsiteX0" fmla="*/ 1255750 w 10477312"/>
              <a:gd name="connsiteY0" fmla="*/ 0 h 1782520"/>
              <a:gd name="connsiteX1" fmla="*/ 9221561 w 10477312"/>
              <a:gd name="connsiteY1" fmla="*/ 0 h 1782520"/>
              <a:gd name="connsiteX2" fmla="*/ 10477312 w 10477312"/>
              <a:gd name="connsiteY2" fmla="*/ 1782520 h 1782520"/>
              <a:gd name="connsiteX3" fmla="*/ 0 w 10477312"/>
              <a:gd name="connsiteY3" fmla="*/ 1782520 h 1782520"/>
              <a:gd name="connsiteX4" fmla="*/ 1255750 w 10477312"/>
              <a:gd name="connsiteY4" fmla="*/ 0 h 1782520"/>
            </a:gdLst>
            <a:ahLst/>
            <a:cxnLst/>
            <a:rect l="l" t="t" r="r" b="b"/>
            <a:pathLst>
              <a:path w="10477312" h="1782520">
                <a:moveTo>
                  <a:pt x="1255750" y="0"/>
                </a:moveTo>
                <a:lnTo>
                  <a:pt x="9221561" y="0"/>
                </a:lnTo>
                <a:lnTo>
                  <a:pt x="10477312" y="1782520"/>
                </a:lnTo>
                <a:lnTo>
                  <a:pt x="0" y="1782520"/>
                </a:lnTo>
                <a:lnTo>
                  <a:pt x="1255750" y="0"/>
                </a:lnTo>
                <a:close/>
              </a:path>
            </a:pathLst>
          </a:cu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906895" y="1977329"/>
            <a:ext cx="511187" cy="511187"/>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1590512" y="2047841"/>
            <a:ext cx="2379936" cy="370163"/>
          </a:xfrm>
          <a:prstGeom prst="rect">
            <a:avLst/>
          </a:prstGeom>
          <a:noFill/>
          <a:ln cap="sq">
            <a:noFill/>
          </a:ln>
          <a:effectLst/>
        </p:spPr>
        <p:txBody>
          <a:bodyPr vert="horz" wrap="square" lIns="0" tIns="0" rIns="0" bIns="0" rtlCol="0" anchor="ctr"/>
          <a:lstStyle/>
          <a:p>
            <a:pPr algn="l">
              <a:lnSpc>
                <a:spcPct val="130000"/>
              </a:lnSpc>
            </a:pPr>
            <a:r>
              <a:rPr kumimoji="1" lang="en-US" altLang="zh-CN" sz="2400" dirty="0">
                <a:ln w="12700">
                  <a:noFill/>
                </a:ln>
                <a:solidFill>
                  <a:srgbClr val="262626">
                    <a:alpha val="100000"/>
                  </a:srgbClr>
                </a:solidFill>
                <a:latin typeface="Cascadia Mono SemiBold" panose="020B0609020000020004" pitchFamily="49" charset="0"/>
                <a:ea typeface="Cascadia Mono SemiBold" panose="020B0609020000020004" pitchFamily="49" charset="0"/>
                <a:cs typeface="Cascadia Mono SemiBold" panose="020B0609020000020004" pitchFamily="49" charset="0"/>
              </a:rPr>
              <a:t>Introduction</a:t>
            </a:r>
            <a:endParaRPr kumimoji="1" lang="zh-CN" altLang="en-US" sz="2400" dirty="0">
              <a:latin typeface="Cascadia Mono SemiBold" panose="020B0609020000020004" pitchFamily="49" charset="0"/>
              <a:ea typeface="Noto Sans SC Black" panose="020B0200000000000000" pitchFamily="34" charset="-122"/>
              <a:cs typeface="Cascadia Mono SemiBold" panose="020B0609020000020004" pitchFamily="49" charset="0"/>
            </a:endParaRPr>
          </a:p>
        </p:txBody>
      </p:sp>
      <p:sp>
        <p:nvSpPr>
          <p:cNvPr id="13" name="标题 1"/>
          <p:cNvSpPr txBox="1"/>
          <p:nvPr/>
        </p:nvSpPr>
        <p:spPr>
          <a:xfrm>
            <a:off x="956435" y="2047841"/>
            <a:ext cx="439986" cy="390279"/>
          </a:xfrm>
          <a:prstGeom prst="rect">
            <a:avLst/>
          </a:prstGeom>
          <a:noFill/>
          <a:ln cap="sq">
            <a:noFill/>
          </a:ln>
        </p:spPr>
        <p:txBody>
          <a:bodyPr vert="horz" wrap="square" lIns="91440" tIns="45720" rIns="91440" bIns="45720" rtlCol="0" anchor="ctr"/>
          <a:lstStyle/>
          <a:p>
            <a:pPr algn="ctr">
              <a:lnSpc>
                <a:spcPct val="100000"/>
              </a:lnSpc>
            </a:pPr>
            <a:r>
              <a:rPr kumimoji="1" lang="en-US" altLang="zh-CN" sz="1600" dirty="0">
                <a:ln w="635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01</a:t>
            </a:r>
            <a:endParaRPr kumimoji="1" lang="zh-CN" altLang="en-US" dirty="0"/>
          </a:p>
        </p:txBody>
      </p:sp>
      <p:sp>
        <p:nvSpPr>
          <p:cNvPr id="14" name="标题 1"/>
          <p:cNvSpPr txBox="1"/>
          <p:nvPr/>
        </p:nvSpPr>
        <p:spPr>
          <a:xfrm>
            <a:off x="906894" y="3784245"/>
            <a:ext cx="511187" cy="511187"/>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533695" y="3620536"/>
            <a:ext cx="3586945" cy="923330"/>
          </a:xfrm>
          <a:prstGeom prst="rect">
            <a:avLst/>
          </a:prstGeom>
          <a:noFill/>
          <a:ln cap="sq">
            <a:noFill/>
          </a:ln>
          <a:effectLst/>
        </p:spPr>
        <p:txBody>
          <a:bodyPr vert="horz" wrap="square" lIns="0" tIns="0" rIns="0" bIns="0" rtlCol="0" anchor="ctr"/>
          <a:lstStyle/>
          <a:p>
            <a:pPr>
              <a:lnSpc>
                <a:spcPct val="130000"/>
              </a:lnSpc>
            </a:pPr>
            <a:r>
              <a:rPr kumimoji="1" lang="en-US" altLang="zh-CN" sz="2400" dirty="0">
                <a:ln w="12700">
                  <a:noFill/>
                </a:ln>
                <a:solidFill>
                  <a:srgbClr val="262626">
                    <a:alpha val="100000"/>
                  </a:srgbClr>
                </a:solidFill>
                <a:latin typeface="Cascadia Mono SemiBold" panose="020B0609020000020004" pitchFamily="49" charset="0"/>
                <a:ea typeface="Cascadia Mono SemiBold" panose="020B0609020000020004" pitchFamily="49" charset="0"/>
                <a:cs typeface="Cascadia Mono SemiBold" panose="020B0609020000020004" pitchFamily="49" charset="0"/>
              </a:rPr>
              <a:t>Historical Origins: An Overview</a:t>
            </a:r>
            <a:endParaRPr kumimoji="1" lang="zh-CN" altLang="en-US" sz="2400" dirty="0">
              <a:ln w="12700">
                <a:noFill/>
              </a:ln>
              <a:solidFill>
                <a:srgbClr val="262626">
                  <a:alpha val="100000"/>
                </a:srgbClr>
              </a:solidFill>
              <a:latin typeface="Cascadia Mono SemiBold" panose="020B0609020000020004" pitchFamily="49" charset="0"/>
              <a:cs typeface="Cascadia Mono SemiBold" panose="020B0609020000020004" pitchFamily="49" charset="0"/>
            </a:endParaRPr>
          </a:p>
        </p:txBody>
      </p:sp>
      <p:sp>
        <p:nvSpPr>
          <p:cNvPr id="16" name="标题 1"/>
          <p:cNvSpPr txBox="1"/>
          <p:nvPr/>
        </p:nvSpPr>
        <p:spPr>
          <a:xfrm>
            <a:off x="884373" y="3854294"/>
            <a:ext cx="512047" cy="370162"/>
          </a:xfrm>
          <a:prstGeom prst="rect">
            <a:avLst/>
          </a:prstGeom>
          <a:noFill/>
          <a:ln cap="sq">
            <a:noFill/>
          </a:ln>
        </p:spPr>
        <p:txBody>
          <a:bodyPr vert="horz" wrap="square" lIns="91440" tIns="45720" rIns="91440" bIns="45720" rtlCol="0" anchor="ctr"/>
          <a:lstStyle/>
          <a:p>
            <a:pPr algn="ctr">
              <a:lnSpc>
                <a:spcPct val="100000"/>
              </a:lnSpc>
            </a:pPr>
            <a:r>
              <a:rPr kumimoji="1" lang="en-US" altLang="zh-CN" sz="1600" dirty="0">
                <a:ln w="635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02</a:t>
            </a:r>
            <a:endParaRPr kumimoji="1" lang="zh-CN" altLang="en-US" dirty="0"/>
          </a:p>
        </p:txBody>
      </p:sp>
      <p:sp>
        <p:nvSpPr>
          <p:cNvPr id="26" name="标题 1"/>
          <p:cNvSpPr txBox="1"/>
          <p:nvPr/>
        </p:nvSpPr>
        <p:spPr>
          <a:xfrm>
            <a:off x="6558409" y="1977329"/>
            <a:ext cx="511187" cy="511187"/>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27" name="标题 1"/>
          <p:cNvSpPr txBox="1"/>
          <p:nvPr/>
        </p:nvSpPr>
        <p:spPr>
          <a:xfrm>
            <a:off x="7206011" y="1823677"/>
            <a:ext cx="2632933" cy="736644"/>
          </a:xfrm>
          <a:prstGeom prst="rect">
            <a:avLst/>
          </a:prstGeom>
          <a:noFill/>
          <a:ln cap="sq">
            <a:noFill/>
          </a:ln>
          <a:effectLst/>
        </p:spPr>
        <p:txBody>
          <a:bodyPr vert="horz" wrap="square" lIns="0" tIns="0" rIns="0" bIns="0" rtlCol="0" anchor="ctr"/>
          <a:lstStyle/>
          <a:p>
            <a:pPr>
              <a:lnSpc>
                <a:spcPct val="130000"/>
              </a:lnSpc>
            </a:pPr>
            <a:r>
              <a:rPr kumimoji="1" lang="en-US" altLang="zh-CN" sz="2400" dirty="0">
                <a:ln w="12700">
                  <a:noFill/>
                </a:ln>
                <a:solidFill>
                  <a:srgbClr val="262626">
                    <a:alpha val="100000"/>
                  </a:srgbClr>
                </a:solidFill>
                <a:latin typeface="Cascadia Mono SemiBold" panose="020B0609020000020004" pitchFamily="49" charset="0"/>
                <a:ea typeface="Cascadia Mono SemiBold" panose="020B0609020000020004" pitchFamily="49" charset="0"/>
                <a:cs typeface="Cascadia Mono SemiBold" panose="020B0609020000020004" pitchFamily="49" charset="0"/>
              </a:rPr>
              <a:t>Unique Flavor</a:t>
            </a:r>
            <a:endParaRPr kumimoji="1" lang="zh-CN" altLang="en-US" sz="2400" dirty="0">
              <a:ln w="12700">
                <a:noFill/>
              </a:ln>
              <a:solidFill>
                <a:srgbClr val="262626">
                  <a:alpha val="100000"/>
                </a:srgbClr>
              </a:solidFill>
              <a:latin typeface="Cascadia Mono SemiBold" panose="020B0609020000020004" pitchFamily="49" charset="0"/>
              <a:cs typeface="Cascadia Mono SemiBold" panose="020B0609020000020004" pitchFamily="49" charset="0"/>
            </a:endParaRPr>
          </a:p>
        </p:txBody>
      </p:sp>
      <p:sp>
        <p:nvSpPr>
          <p:cNvPr id="28" name="标题 1"/>
          <p:cNvSpPr txBox="1"/>
          <p:nvPr/>
        </p:nvSpPr>
        <p:spPr>
          <a:xfrm>
            <a:off x="6557549" y="2047841"/>
            <a:ext cx="512047" cy="370162"/>
          </a:xfrm>
          <a:prstGeom prst="rect">
            <a:avLst/>
          </a:prstGeom>
          <a:noFill/>
          <a:ln cap="sq">
            <a:noFill/>
          </a:ln>
        </p:spPr>
        <p:txBody>
          <a:bodyPr vert="horz" wrap="square" lIns="91440" tIns="45720" rIns="91440" bIns="45720" rtlCol="0" anchor="ctr"/>
          <a:lstStyle/>
          <a:p>
            <a:pPr algn="ctr">
              <a:lnSpc>
                <a:spcPct val="100000"/>
              </a:lnSpc>
            </a:pPr>
            <a:r>
              <a:rPr kumimoji="1" lang="en-US" altLang="zh-CN" sz="1600" dirty="0">
                <a:ln w="635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03</a:t>
            </a:r>
            <a:endParaRPr kumimoji="1" lang="zh-CN" altLang="en-US" dirty="0"/>
          </a:p>
        </p:txBody>
      </p:sp>
      <p:sp>
        <p:nvSpPr>
          <p:cNvPr id="38" name="标题 1"/>
          <p:cNvSpPr txBox="1"/>
          <p:nvPr/>
        </p:nvSpPr>
        <p:spPr>
          <a:xfrm>
            <a:off x="6556689" y="3784245"/>
            <a:ext cx="511187" cy="511187"/>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39" name="标题 1"/>
          <p:cNvSpPr txBox="1"/>
          <p:nvPr/>
        </p:nvSpPr>
        <p:spPr>
          <a:xfrm>
            <a:off x="7206011" y="3620536"/>
            <a:ext cx="3086475" cy="736645"/>
          </a:xfrm>
          <a:prstGeom prst="rect">
            <a:avLst/>
          </a:prstGeom>
          <a:noFill/>
          <a:ln cap="sq">
            <a:noFill/>
          </a:ln>
          <a:effectLst/>
        </p:spPr>
        <p:txBody>
          <a:bodyPr vert="horz" wrap="square" lIns="0" tIns="0" rIns="0" bIns="0" rtlCol="0" anchor="ctr"/>
          <a:lstStyle/>
          <a:p>
            <a:pPr>
              <a:lnSpc>
                <a:spcPct val="130000"/>
              </a:lnSpc>
            </a:pPr>
            <a:r>
              <a:rPr kumimoji="1" lang="en-US" altLang="zh-CN" sz="2400" dirty="0">
                <a:ln w="12700">
                  <a:noFill/>
                </a:ln>
                <a:solidFill>
                  <a:srgbClr val="262626">
                    <a:alpha val="100000"/>
                  </a:srgbClr>
                </a:solidFill>
                <a:latin typeface="Cascadia Mono SemiBold" panose="020B0609020000020004" pitchFamily="49" charset="0"/>
                <a:ea typeface="Cascadia Mono SemiBold" panose="020B0609020000020004" pitchFamily="49" charset="0"/>
                <a:cs typeface="Cascadia Mono SemiBold" panose="020B0609020000020004" pitchFamily="49" charset="0"/>
              </a:rPr>
              <a:t>Cultural Heritage</a:t>
            </a:r>
            <a:endParaRPr kumimoji="1" lang="zh-CN" altLang="en-US" sz="2400" dirty="0">
              <a:ln w="12700">
                <a:noFill/>
              </a:ln>
              <a:solidFill>
                <a:srgbClr val="262626">
                  <a:alpha val="100000"/>
                </a:srgbClr>
              </a:solidFill>
              <a:latin typeface="Cascadia Mono SemiBold" panose="020B0609020000020004" pitchFamily="49" charset="0"/>
              <a:cs typeface="Cascadia Mono SemiBold" panose="020B0609020000020004" pitchFamily="49" charset="0"/>
            </a:endParaRPr>
          </a:p>
        </p:txBody>
      </p:sp>
      <p:sp>
        <p:nvSpPr>
          <p:cNvPr id="40" name="标题 1"/>
          <p:cNvSpPr txBox="1"/>
          <p:nvPr/>
        </p:nvSpPr>
        <p:spPr>
          <a:xfrm>
            <a:off x="6555829" y="3858360"/>
            <a:ext cx="512047" cy="370162"/>
          </a:xfrm>
          <a:prstGeom prst="rect">
            <a:avLst/>
          </a:prstGeom>
          <a:noFill/>
          <a:ln cap="sq">
            <a:noFill/>
          </a:ln>
        </p:spPr>
        <p:txBody>
          <a:bodyPr vert="horz" wrap="square" lIns="91440" tIns="45720" rIns="91440" bIns="45720" rtlCol="0" anchor="ctr"/>
          <a:lstStyle/>
          <a:p>
            <a:pPr algn="ctr">
              <a:lnSpc>
                <a:spcPct val="100000"/>
              </a:lnSpc>
            </a:pPr>
            <a:r>
              <a:rPr kumimoji="1" lang="en-US" altLang="zh-CN" sz="1600" dirty="0">
                <a:ln w="6350">
                  <a:noFill/>
                </a:ln>
                <a:solidFill>
                  <a:srgbClr val="FFFFFF">
                    <a:alpha val="100000"/>
                  </a:srgbClr>
                </a:solidFill>
                <a:latin typeface="Source Han Sans" panose="020B0400000000000000" charset="-122"/>
                <a:ea typeface="Source Han Sans" panose="020B0400000000000000" charset="-122"/>
              </a:rPr>
              <a:t>04</a:t>
            </a:r>
            <a:endParaRPr kumimoji="1"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381230" y="-1496128"/>
            <a:ext cx="12954460" cy="5178656"/>
          </a:xfrm>
          <a:custGeom>
            <a:avLst/>
            <a:gdLst>
              <a:gd name="connsiteX0" fmla="*/ 0 w 12192000"/>
              <a:gd name="connsiteY0" fmla="*/ 0 h 4873856"/>
              <a:gd name="connsiteX1" fmla="*/ 12192000 w 12192000"/>
              <a:gd name="connsiteY1" fmla="*/ 0 h 4873856"/>
              <a:gd name="connsiteX2" fmla="*/ 12192000 w 12192000"/>
              <a:gd name="connsiteY2" fmla="*/ 3460617 h 4873856"/>
              <a:gd name="connsiteX3" fmla="*/ 11914851 w 12192000"/>
              <a:gd name="connsiteY3" fmla="*/ 3609250 h 4873856"/>
              <a:gd name="connsiteX4" fmla="*/ 6096002 w 12192000"/>
              <a:gd name="connsiteY4" fmla="*/ 4873856 h 4873856"/>
              <a:gd name="connsiteX5" fmla="*/ 277152 w 12192000"/>
              <a:gd name="connsiteY5" fmla="*/ 3609250 h 4873856"/>
              <a:gd name="connsiteX6" fmla="*/ 0 w 12192000"/>
              <a:gd name="connsiteY6" fmla="*/ 3460616 h 4873856"/>
            </a:gdLst>
            <a:ahLst/>
            <a:cxnLst/>
            <a:rect l="l" t="t" r="r" b="b"/>
            <a:pathLst>
              <a:path w="12192000" h="4873856">
                <a:moveTo>
                  <a:pt x="0" y="0"/>
                </a:moveTo>
                <a:lnTo>
                  <a:pt x="12192000" y="0"/>
                </a:lnTo>
                <a:lnTo>
                  <a:pt x="12192000" y="3460617"/>
                </a:lnTo>
                <a:lnTo>
                  <a:pt x="11914851" y="3609250"/>
                </a:lnTo>
                <a:cubicBezTo>
                  <a:pt x="10377987" y="4394972"/>
                  <a:pt x="8336416" y="4873856"/>
                  <a:pt x="6096002" y="4873856"/>
                </a:cubicBezTo>
                <a:cubicBezTo>
                  <a:pt x="3855587" y="4873856"/>
                  <a:pt x="1814016" y="4394972"/>
                  <a:pt x="277152" y="3609250"/>
                </a:cubicBezTo>
                <a:lnTo>
                  <a:pt x="0" y="3460616"/>
                </a:lnTo>
                <a:close/>
              </a:path>
            </a:pathLst>
          </a:custGeom>
          <a:noFill/>
          <a:ln w="31750" cap="flat">
            <a:gradFill>
              <a:gsLst>
                <a:gs pos="0">
                  <a:schemeClr val="accent1">
                    <a:alpha val="100000"/>
                  </a:schemeClr>
                </a:gs>
                <a:gs pos="40000">
                  <a:schemeClr val="accent1">
                    <a:lumMod val="60000"/>
                    <a:lumOff val="40000"/>
                    <a:alpha val="0"/>
                  </a:schemeClr>
                </a:gs>
                <a:gs pos="60000">
                  <a:schemeClr val="accent1">
                    <a:lumMod val="60000"/>
                    <a:lumOff val="40000"/>
                    <a:alpha val="0"/>
                  </a:schemeClr>
                </a:gs>
                <a:gs pos="100000">
                  <a:schemeClr val="accent1">
                    <a:alpha val="100000"/>
                  </a:schemeClr>
                </a:gs>
              </a:gsLst>
              <a:lin ang="0" scaled="0"/>
            </a:gradFill>
            <a:miter/>
          </a:ln>
          <a:effectLst/>
        </p:spPr>
        <p:txBody>
          <a:bodyPr vert="horz" wrap="square" lIns="91440" tIns="45720" rIns="91440" bIns="45720" rtlCol="0" anchor="ctr"/>
          <a:lstStyle/>
          <a:p>
            <a:pPr algn="ctr">
              <a:lnSpc>
                <a:spcPct val="110000"/>
              </a:lnSpc>
            </a:pPr>
            <a:endParaRPr kumimoji="1" lang="zh-CN" altLang="en-US" dirty="0"/>
          </a:p>
        </p:txBody>
      </p:sp>
      <p:sp>
        <p:nvSpPr>
          <p:cNvPr id="9" name="标题 1"/>
          <p:cNvSpPr txBox="1"/>
          <p:nvPr/>
        </p:nvSpPr>
        <p:spPr>
          <a:xfrm>
            <a:off x="3013659" y="4424200"/>
            <a:ext cx="6164682" cy="1920031"/>
          </a:xfrm>
          <a:prstGeom prst="rect">
            <a:avLst/>
          </a:prstGeom>
          <a:noFill/>
          <a:ln>
            <a:noFill/>
          </a:ln>
        </p:spPr>
        <p:txBody>
          <a:bodyPr vert="horz" wrap="square" lIns="91440" tIns="45720" rIns="91440" bIns="45720" rtlCol="0" anchor="t"/>
          <a:lstStyle/>
          <a:p>
            <a:pPr algn="ctr">
              <a:lnSpc>
                <a:spcPct val="130000"/>
              </a:lnSpc>
            </a:pPr>
            <a:r>
              <a:rPr kumimoji="1" lang="en-US" altLang="zh-CN" sz="340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Introduction</a:t>
            </a:r>
            <a:endParaRPr kumimoji="1" lang="zh-CN" altLang="en-US"/>
          </a:p>
        </p:txBody>
      </p:sp>
      <p:sp>
        <p:nvSpPr>
          <p:cNvPr id="10" name="标题 1"/>
          <p:cNvSpPr txBox="1"/>
          <p:nvPr/>
        </p:nvSpPr>
        <p:spPr>
          <a:xfrm>
            <a:off x="5088912" y="4974933"/>
            <a:ext cx="2381671" cy="112205"/>
          </a:xfrm>
          <a:custGeom>
            <a:avLst/>
            <a:gdLst>
              <a:gd name="connsiteX0" fmla="*/ 1554138 w 2381671"/>
              <a:gd name="connsiteY0" fmla="*/ 90488 h 112205"/>
              <a:gd name="connsiteX1" fmla="*/ 1562140 w 2381671"/>
              <a:gd name="connsiteY1" fmla="*/ 93726 h 112205"/>
              <a:gd name="connsiteX2" fmla="*/ 1537184 w 2381671"/>
              <a:gd name="connsiteY2" fmla="*/ 90583 h 112205"/>
              <a:gd name="connsiteX3" fmla="*/ 1733685 w 2381671"/>
              <a:gd name="connsiteY3" fmla="*/ 87916 h 112205"/>
              <a:gd name="connsiteX4" fmla="*/ 1741782 w 2381671"/>
              <a:gd name="connsiteY4" fmla="*/ 91059 h 112205"/>
              <a:gd name="connsiteX5" fmla="*/ 1724827 w 2381671"/>
              <a:gd name="connsiteY5" fmla="*/ 91059 h 112205"/>
              <a:gd name="connsiteX6" fmla="*/ 1733685 w 2381671"/>
              <a:gd name="connsiteY6" fmla="*/ 87916 h 112205"/>
              <a:gd name="connsiteX7" fmla="*/ 1472510 w 2381671"/>
              <a:gd name="connsiteY7" fmla="*/ 84963 h 112205"/>
              <a:gd name="connsiteX8" fmla="*/ 1491751 w 2381671"/>
              <a:gd name="connsiteY8" fmla="*/ 85439 h 112205"/>
              <a:gd name="connsiteX9" fmla="*/ 1489560 w 2381671"/>
              <a:gd name="connsiteY9" fmla="*/ 87630 h 112205"/>
              <a:gd name="connsiteX10" fmla="*/ 1605860 w 2381671"/>
              <a:gd name="connsiteY10" fmla="*/ 83725 h 112205"/>
              <a:gd name="connsiteX11" fmla="*/ 1615195 w 2381671"/>
              <a:gd name="connsiteY11" fmla="*/ 93917 h 112205"/>
              <a:gd name="connsiteX12" fmla="*/ 1605860 w 2381671"/>
              <a:gd name="connsiteY12" fmla="*/ 83725 h 112205"/>
              <a:gd name="connsiteX13" fmla="*/ 1412597 w 2381671"/>
              <a:gd name="connsiteY13" fmla="*/ 80391 h 112205"/>
              <a:gd name="connsiteX14" fmla="*/ 1412615 w 2381671"/>
              <a:gd name="connsiteY14" fmla="*/ 80396 h 112205"/>
              <a:gd name="connsiteX15" fmla="*/ 1412502 w 2381671"/>
              <a:gd name="connsiteY15" fmla="*/ 80486 h 112205"/>
              <a:gd name="connsiteX16" fmla="*/ 632786 w 2381671"/>
              <a:gd name="connsiteY16" fmla="*/ 79534 h 112205"/>
              <a:gd name="connsiteX17" fmla="*/ 628309 w 2381671"/>
              <a:gd name="connsiteY17" fmla="*/ 83915 h 112205"/>
              <a:gd name="connsiteX18" fmla="*/ 628634 w 2381671"/>
              <a:gd name="connsiteY18" fmla="*/ 79917 h 112205"/>
              <a:gd name="connsiteX19" fmla="*/ 319318 w 2381671"/>
              <a:gd name="connsiteY19" fmla="*/ 74962 h 112205"/>
              <a:gd name="connsiteX20" fmla="*/ 345321 w 2381671"/>
              <a:gd name="connsiteY20" fmla="*/ 76962 h 112205"/>
              <a:gd name="connsiteX21" fmla="*/ 319318 w 2381671"/>
              <a:gd name="connsiteY21" fmla="*/ 74962 h 112205"/>
              <a:gd name="connsiteX22" fmla="*/ 1671106 w 2381671"/>
              <a:gd name="connsiteY22" fmla="*/ 74771 h 112205"/>
              <a:gd name="connsiteX23" fmla="*/ 1671106 w 2381671"/>
              <a:gd name="connsiteY23" fmla="*/ 74866 h 112205"/>
              <a:gd name="connsiteX24" fmla="*/ 1670960 w 2381671"/>
              <a:gd name="connsiteY24" fmla="*/ 74817 h 112205"/>
              <a:gd name="connsiteX25" fmla="*/ 1876560 w 2381671"/>
              <a:gd name="connsiteY25" fmla="*/ 73057 h 112205"/>
              <a:gd name="connsiteX26" fmla="*/ 1896277 w 2381671"/>
              <a:gd name="connsiteY26" fmla="*/ 80010 h 112205"/>
              <a:gd name="connsiteX27" fmla="*/ 1876560 w 2381671"/>
              <a:gd name="connsiteY27" fmla="*/ 73057 h 112205"/>
              <a:gd name="connsiteX28" fmla="*/ 628023 w 2381671"/>
              <a:gd name="connsiteY28" fmla="*/ 73057 h 112205"/>
              <a:gd name="connsiteX29" fmla="*/ 629187 w 2381671"/>
              <a:gd name="connsiteY29" fmla="*/ 73142 h 112205"/>
              <a:gd name="connsiteX30" fmla="*/ 628634 w 2381671"/>
              <a:gd name="connsiteY30" fmla="*/ 79917 h 112205"/>
              <a:gd name="connsiteX31" fmla="*/ 620403 w 2381671"/>
              <a:gd name="connsiteY31" fmla="*/ 80677 h 112205"/>
              <a:gd name="connsiteX32" fmla="*/ 628023 w 2381671"/>
              <a:gd name="connsiteY32" fmla="*/ 73057 h 112205"/>
              <a:gd name="connsiteX33" fmla="*/ 2254060 w 2381671"/>
              <a:gd name="connsiteY33" fmla="*/ 72426 h 112205"/>
              <a:gd name="connsiteX34" fmla="*/ 2259942 w 2381671"/>
              <a:gd name="connsiteY34" fmla="*/ 73247 h 112205"/>
              <a:gd name="connsiteX35" fmla="*/ 2247464 w 2381671"/>
              <a:gd name="connsiteY35" fmla="*/ 74390 h 112205"/>
              <a:gd name="connsiteX36" fmla="*/ 2254060 w 2381671"/>
              <a:gd name="connsiteY36" fmla="*/ 72426 h 112205"/>
              <a:gd name="connsiteX37" fmla="*/ 131390 w 2381671"/>
              <a:gd name="connsiteY37" fmla="*/ 71628 h 112205"/>
              <a:gd name="connsiteX38" fmla="*/ 130437 w 2381671"/>
              <a:gd name="connsiteY38" fmla="*/ 80772 h 112205"/>
              <a:gd name="connsiteX39" fmla="*/ 130533 w 2381671"/>
              <a:gd name="connsiteY39" fmla="*/ 80772 h 112205"/>
              <a:gd name="connsiteX40" fmla="*/ 139486 w 2381671"/>
              <a:gd name="connsiteY40" fmla="*/ 80200 h 112205"/>
              <a:gd name="connsiteX41" fmla="*/ 1658533 w 2381671"/>
              <a:gd name="connsiteY41" fmla="*/ 70580 h 112205"/>
              <a:gd name="connsiteX42" fmla="*/ 1670960 w 2381671"/>
              <a:gd name="connsiteY42" fmla="*/ 74817 h 112205"/>
              <a:gd name="connsiteX43" fmla="*/ 1661938 w 2381671"/>
              <a:gd name="connsiteY43" fmla="*/ 77641 h 112205"/>
              <a:gd name="connsiteX44" fmla="*/ 1657771 w 2381671"/>
              <a:gd name="connsiteY44" fmla="*/ 79724 h 112205"/>
              <a:gd name="connsiteX45" fmla="*/ 887668 w 2381671"/>
              <a:gd name="connsiteY45" fmla="*/ 70079 h 112205"/>
              <a:gd name="connsiteX46" fmla="*/ 891104 w 2381671"/>
              <a:gd name="connsiteY46" fmla="*/ 70866 h 112205"/>
              <a:gd name="connsiteX47" fmla="*/ 890100 w 2381671"/>
              <a:gd name="connsiteY47" fmla="*/ 71786 h 112205"/>
              <a:gd name="connsiteX48" fmla="*/ 845955 w 2381671"/>
              <a:gd name="connsiteY48" fmla="*/ 68294 h 112205"/>
              <a:gd name="connsiteX49" fmla="*/ 813380 w 2381671"/>
              <a:gd name="connsiteY49" fmla="*/ 75533 h 112205"/>
              <a:gd name="connsiteX50" fmla="*/ 845955 w 2381671"/>
              <a:gd name="connsiteY50" fmla="*/ 68294 h 112205"/>
              <a:gd name="connsiteX51" fmla="*/ 1015310 w 2381671"/>
              <a:gd name="connsiteY51" fmla="*/ 67532 h 112205"/>
              <a:gd name="connsiteX52" fmla="*/ 1002927 w 2381671"/>
              <a:gd name="connsiteY52" fmla="*/ 68675 h 112205"/>
              <a:gd name="connsiteX53" fmla="*/ 1009881 w 2381671"/>
              <a:gd name="connsiteY53" fmla="*/ 72962 h 112205"/>
              <a:gd name="connsiteX54" fmla="*/ 169776 w 2381671"/>
              <a:gd name="connsiteY54" fmla="*/ 67151 h 112205"/>
              <a:gd name="connsiteX55" fmla="*/ 153964 w 2381671"/>
              <a:gd name="connsiteY55" fmla="*/ 68866 h 112205"/>
              <a:gd name="connsiteX56" fmla="*/ 165299 w 2381671"/>
              <a:gd name="connsiteY56" fmla="*/ 71533 h 112205"/>
              <a:gd name="connsiteX57" fmla="*/ 144957 w 2381671"/>
              <a:gd name="connsiteY57" fmla="*/ 70868 h 112205"/>
              <a:gd name="connsiteX58" fmla="*/ 144915 w 2381671"/>
              <a:gd name="connsiteY58" fmla="*/ 70771 h 112205"/>
              <a:gd name="connsiteX59" fmla="*/ 144915 w 2381671"/>
              <a:gd name="connsiteY59" fmla="*/ 70866 h 112205"/>
              <a:gd name="connsiteX60" fmla="*/ 144957 w 2381671"/>
              <a:gd name="connsiteY60" fmla="*/ 70868 h 112205"/>
              <a:gd name="connsiteX61" fmla="*/ 148856 w 2381671"/>
              <a:gd name="connsiteY61" fmla="*/ 79820 h 112205"/>
              <a:gd name="connsiteX62" fmla="*/ 166728 w 2381671"/>
              <a:gd name="connsiteY62" fmla="*/ 81153 h 112205"/>
              <a:gd name="connsiteX63" fmla="*/ 169776 w 2381671"/>
              <a:gd name="connsiteY63" fmla="*/ 67151 h 112205"/>
              <a:gd name="connsiteX64" fmla="*/ 2096262 w 2381671"/>
              <a:gd name="connsiteY64" fmla="*/ 63449 h 112205"/>
              <a:gd name="connsiteX65" fmla="*/ 2108613 w 2381671"/>
              <a:gd name="connsiteY65" fmla="*/ 65949 h 112205"/>
              <a:gd name="connsiteX66" fmla="*/ 2116209 w 2381671"/>
              <a:gd name="connsiteY66" fmla="*/ 65342 h 112205"/>
              <a:gd name="connsiteX67" fmla="*/ 2124591 w 2381671"/>
              <a:gd name="connsiteY67" fmla="*/ 76581 h 112205"/>
              <a:gd name="connsiteX68" fmla="*/ 2095825 w 2381671"/>
              <a:gd name="connsiteY68" fmla="*/ 63246 h 112205"/>
              <a:gd name="connsiteX69" fmla="*/ 2096262 w 2381671"/>
              <a:gd name="connsiteY69" fmla="*/ 63449 h 112205"/>
              <a:gd name="connsiteX70" fmla="*/ 2095730 w 2381671"/>
              <a:gd name="connsiteY70" fmla="*/ 63341 h 112205"/>
              <a:gd name="connsiteX71" fmla="*/ 591257 w 2381671"/>
              <a:gd name="connsiteY71" fmla="*/ 61722 h 112205"/>
              <a:gd name="connsiteX72" fmla="*/ 562015 w 2381671"/>
              <a:gd name="connsiteY72" fmla="*/ 65627 h 112205"/>
              <a:gd name="connsiteX73" fmla="*/ 591257 w 2381671"/>
              <a:gd name="connsiteY73" fmla="*/ 61722 h 112205"/>
              <a:gd name="connsiteX74" fmla="*/ 1549758 w 2381671"/>
              <a:gd name="connsiteY74" fmla="*/ 61532 h 112205"/>
              <a:gd name="connsiteX75" fmla="*/ 1558902 w 2381671"/>
              <a:gd name="connsiteY75" fmla="*/ 66294 h 112205"/>
              <a:gd name="connsiteX76" fmla="*/ 1540709 w 2381671"/>
              <a:gd name="connsiteY76" fmla="*/ 62103 h 112205"/>
              <a:gd name="connsiteX77" fmla="*/ 1540709 w 2381671"/>
              <a:gd name="connsiteY77" fmla="*/ 62198 h 112205"/>
              <a:gd name="connsiteX78" fmla="*/ 1577094 w 2381671"/>
              <a:gd name="connsiteY78" fmla="*/ 70580 h 112205"/>
              <a:gd name="connsiteX79" fmla="*/ 226068 w 2381671"/>
              <a:gd name="connsiteY79" fmla="*/ 61436 h 112205"/>
              <a:gd name="connsiteX80" fmla="*/ 219877 w 2381671"/>
              <a:gd name="connsiteY80" fmla="*/ 64103 h 112205"/>
              <a:gd name="connsiteX81" fmla="*/ 219576 w 2381671"/>
              <a:gd name="connsiteY81" fmla="*/ 64171 h 112205"/>
              <a:gd name="connsiteX82" fmla="*/ 213591 w 2381671"/>
              <a:gd name="connsiteY82" fmla="*/ 62675 h 112205"/>
              <a:gd name="connsiteX83" fmla="*/ 209784 w 2381671"/>
              <a:gd name="connsiteY83" fmla="*/ 66389 h 112205"/>
              <a:gd name="connsiteX84" fmla="*/ 209781 w 2381671"/>
              <a:gd name="connsiteY84" fmla="*/ 66389 h 112205"/>
              <a:gd name="connsiteX85" fmla="*/ 209782 w 2381671"/>
              <a:gd name="connsiteY85" fmla="*/ 66390 h 112205"/>
              <a:gd name="connsiteX86" fmla="*/ 209685 w 2381671"/>
              <a:gd name="connsiteY86" fmla="*/ 66485 h 112205"/>
              <a:gd name="connsiteX87" fmla="*/ 197017 w 2381671"/>
              <a:gd name="connsiteY87" fmla="*/ 78867 h 112205"/>
              <a:gd name="connsiteX88" fmla="*/ 209400 w 2381671"/>
              <a:gd name="connsiteY88" fmla="*/ 77724 h 112205"/>
              <a:gd name="connsiteX89" fmla="*/ 203780 w 2381671"/>
              <a:gd name="connsiteY89" fmla="*/ 75057 h 112205"/>
              <a:gd name="connsiteX90" fmla="*/ 225306 w 2381671"/>
              <a:gd name="connsiteY90" fmla="*/ 78677 h 112205"/>
              <a:gd name="connsiteX91" fmla="*/ 209782 w 2381671"/>
              <a:gd name="connsiteY91" fmla="*/ 66390 h 112205"/>
              <a:gd name="connsiteX92" fmla="*/ 209784 w 2381671"/>
              <a:gd name="connsiteY92" fmla="*/ 66389 h 112205"/>
              <a:gd name="connsiteX93" fmla="*/ 219576 w 2381671"/>
              <a:gd name="connsiteY93" fmla="*/ 64171 h 112205"/>
              <a:gd name="connsiteX94" fmla="*/ 219687 w 2381671"/>
              <a:gd name="connsiteY94" fmla="*/ 64199 h 112205"/>
              <a:gd name="connsiteX95" fmla="*/ 219877 w 2381671"/>
              <a:gd name="connsiteY95" fmla="*/ 64103 h 112205"/>
              <a:gd name="connsiteX96" fmla="*/ 227307 w 2381671"/>
              <a:gd name="connsiteY96" fmla="*/ 63056 h 112205"/>
              <a:gd name="connsiteX97" fmla="*/ 1530613 w 2381671"/>
              <a:gd name="connsiteY97" fmla="*/ 61055 h 112205"/>
              <a:gd name="connsiteX98" fmla="*/ 1534327 w 2381671"/>
              <a:gd name="connsiteY98" fmla="*/ 66294 h 112205"/>
              <a:gd name="connsiteX99" fmla="*/ 1534327 w 2381671"/>
              <a:gd name="connsiteY99" fmla="*/ 66389 h 112205"/>
              <a:gd name="connsiteX100" fmla="*/ 1504609 w 2381671"/>
              <a:gd name="connsiteY100" fmla="*/ 64484 h 112205"/>
              <a:gd name="connsiteX101" fmla="*/ 1535184 w 2381671"/>
              <a:gd name="connsiteY101" fmla="*/ 67532 h 112205"/>
              <a:gd name="connsiteX102" fmla="*/ 1534327 w 2381671"/>
              <a:gd name="connsiteY102" fmla="*/ 66485 h 112205"/>
              <a:gd name="connsiteX103" fmla="*/ 1536327 w 2381671"/>
              <a:gd name="connsiteY103" fmla="*/ 66485 h 112205"/>
              <a:gd name="connsiteX104" fmla="*/ 387803 w 2381671"/>
              <a:gd name="connsiteY104" fmla="*/ 60103 h 112205"/>
              <a:gd name="connsiteX105" fmla="*/ 379992 w 2381671"/>
              <a:gd name="connsiteY105" fmla="*/ 64961 h 112205"/>
              <a:gd name="connsiteX106" fmla="*/ 409329 w 2381671"/>
              <a:gd name="connsiteY106" fmla="*/ 63722 h 112205"/>
              <a:gd name="connsiteX107" fmla="*/ 240737 w 2381671"/>
              <a:gd name="connsiteY107" fmla="*/ 58103 h 112205"/>
              <a:gd name="connsiteX108" fmla="*/ 247881 w 2381671"/>
              <a:gd name="connsiteY108" fmla="*/ 67723 h 112205"/>
              <a:gd name="connsiteX109" fmla="*/ 247595 w 2381671"/>
              <a:gd name="connsiteY109" fmla="*/ 59627 h 112205"/>
              <a:gd name="connsiteX110" fmla="*/ 247595 w 2381671"/>
              <a:gd name="connsiteY110" fmla="*/ 59722 h 112205"/>
              <a:gd name="connsiteX111" fmla="*/ 2357263 w 2381671"/>
              <a:gd name="connsiteY111" fmla="*/ 57948 h 112205"/>
              <a:gd name="connsiteX112" fmla="*/ 2381671 w 2381671"/>
              <a:gd name="connsiteY112" fmla="*/ 64008 h 112205"/>
              <a:gd name="connsiteX113" fmla="*/ 2326140 w 2381671"/>
              <a:gd name="connsiteY113" fmla="*/ 60388 h 112205"/>
              <a:gd name="connsiteX114" fmla="*/ 2357263 w 2381671"/>
              <a:gd name="connsiteY114" fmla="*/ 57948 h 112205"/>
              <a:gd name="connsiteX115" fmla="*/ 1045599 w 2381671"/>
              <a:gd name="connsiteY115" fmla="*/ 57150 h 112205"/>
              <a:gd name="connsiteX116" fmla="*/ 1063792 w 2381671"/>
              <a:gd name="connsiteY116" fmla="*/ 58674 h 112205"/>
              <a:gd name="connsiteX117" fmla="*/ 1064840 w 2381671"/>
              <a:gd name="connsiteY117" fmla="*/ 57626 h 112205"/>
              <a:gd name="connsiteX118" fmla="*/ 1064745 w 2381671"/>
              <a:gd name="connsiteY118" fmla="*/ 57626 h 112205"/>
              <a:gd name="connsiteX119" fmla="*/ 1923614 w 2381671"/>
              <a:gd name="connsiteY119" fmla="*/ 53054 h 112205"/>
              <a:gd name="connsiteX120" fmla="*/ 1920280 w 2381671"/>
              <a:gd name="connsiteY120" fmla="*/ 56293 h 112205"/>
              <a:gd name="connsiteX121" fmla="*/ 1931520 w 2381671"/>
              <a:gd name="connsiteY121" fmla="*/ 53531 h 112205"/>
              <a:gd name="connsiteX122" fmla="*/ 2314615 w 2381671"/>
              <a:gd name="connsiteY122" fmla="*/ 52483 h 112205"/>
              <a:gd name="connsiteX123" fmla="*/ 2325950 w 2381671"/>
              <a:gd name="connsiteY123" fmla="*/ 52483 h 112205"/>
              <a:gd name="connsiteX124" fmla="*/ 2324902 w 2381671"/>
              <a:gd name="connsiteY124" fmla="*/ 56198 h 112205"/>
              <a:gd name="connsiteX125" fmla="*/ 120817 w 2381671"/>
              <a:gd name="connsiteY125" fmla="*/ 51721 h 112205"/>
              <a:gd name="connsiteX126" fmla="*/ 129961 w 2381671"/>
              <a:gd name="connsiteY126" fmla="*/ 59245 h 112205"/>
              <a:gd name="connsiteX127" fmla="*/ 127580 w 2381671"/>
              <a:gd name="connsiteY127" fmla="*/ 53340 h 112205"/>
              <a:gd name="connsiteX128" fmla="*/ 997784 w 2381671"/>
              <a:gd name="connsiteY128" fmla="*/ 51435 h 112205"/>
              <a:gd name="connsiteX129" fmla="*/ 1032931 w 2381671"/>
              <a:gd name="connsiteY129" fmla="*/ 58293 h 112205"/>
              <a:gd name="connsiteX130" fmla="*/ 997784 w 2381671"/>
              <a:gd name="connsiteY130" fmla="*/ 51435 h 112205"/>
              <a:gd name="connsiteX131" fmla="*/ 526392 w 2381671"/>
              <a:gd name="connsiteY131" fmla="*/ 50673 h 112205"/>
              <a:gd name="connsiteX132" fmla="*/ 514200 w 2381671"/>
              <a:gd name="connsiteY132" fmla="*/ 59912 h 112205"/>
              <a:gd name="connsiteX133" fmla="*/ 536964 w 2381671"/>
              <a:gd name="connsiteY133" fmla="*/ 65151 h 112205"/>
              <a:gd name="connsiteX134" fmla="*/ 542394 w 2381671"/>
              <a:gd name="connsiteY134" fmla="*/ 57055 h 112205"/>
              <a:gd name="connsiteX135" fmla="*/ 526487 w 2381671"/>
              <a:gd name="connsiteY135" fmla="*/ 50673 h 112205"/>
              <a:gd name="connsiteX136" fmla="*/ 1247355 w 2381671"/>
              <a:gd name="connsiteY136" fmla="*/ 49404 h 112205"/>
              <a:gd name="connsiteX137" fmla="*/ 1221812 w 2381671"/>
              <a:gd name="connsiteY137" fmla="*/ 55150 h 112205"/>
              <a:gd name="connsiteX138" fmla="*/ 1254768 w 2381671"/>
              <a:gd name="connsiteY138" fmla="*/ 76867 h 112205"/>
              <a:gd name="connsiteX139" fmla="*/ 1237814 w 2381671"/>
              <a:gd name="connsiteY139" fmla="*/ 61532 h 112205"/>
              <a:gd name="connsiteX140" fmla="*/ 1269342 w 2381671"/>
              <a:gd name="connsiteY140" fmla="*/ 58103 h 112205"/>
              <a:gd name="connsiteX141" fmla="*/ 1239909 w 2381671"/>
              <a:gd name="connsiteY141" fmla="*/ 53912 h 112205"/>
              <a:gd name="connsiteX142" fmla="*/ 1254483 w 2381671"/>
              <a:gd name="connsiteY142" fmla="*/ 53340 h 112205"/>
              <a:gd name="connsiteX143" fmla="*/ 1247355 w 2381671"/>
              <a:gd name="connsiteY143" fmla="*/ 49404 h 112205"/>
              <a:gd name="connsiteX144" fmla="*/ 1042551 w 2381671"/>
              <a:gd name="connsiteY144" fmla="*/ 47244 h 112205"/>
              <a:gd name="connsiteX145" fmla="*/ 1042551 w 2381671"/>
              <a:gd name="connsiteY145" fmla="*/ 47339 h 112205"/>
              <a:gd name="connsiteX146" fmla="*/ 1042703 w 2381671"/>
              <a:gd name="connsiteY146" fmla="*/ 47345 h 112205"/>
              <a:gd name="connsiteX147" fmla="*/ 1050755 w 2381671"/>
              <a:gd name="connsiteY147" fmla="*/ 52697 h 112205"/>
              <a:gd name="connsiteX148" fmla="*/ 1063316 w 2381671"/>
              <a:gd name="connsiteY148" fmla="*/ 53150 h 112205"/>
              <a:gd name="connsiteX149" fmla="*/ 1050838 w 2381671"/>
              <a:gd name="connsiteY149" fmla="*/ 51626 h 112205"/>
              <a:gd name="connsiteX150" fmla="*/ 1049623 w 2381671"/>
              <a:gd name="connsiteY150" fmla="*/ 47625 h 112205"/>
              <a:gd name="connsiteX151" fmla="*/ 1042703 w 2381671"/>
              <a:gd name="connsiteY151" fmla="*/ 47345 h 112205"/>
              <a:gd name="connsiteX152" fmla="*/ 2072490 w 2381671"/>
              <a:gd name="connsiteY152" fmla="*/ 44767 h 112205"/>
              <a:gd name="connsiteX153" fmla="*/ 2065917 w 2381671"/>
              <a:gd name="connsiteY153" fmla="*/ 51245 h 112205"/>
              <a:gd name="connsiteX154" fmla="*/ 2079443 w 2381671"/>
              <a:gd name="connsiteY154" fmla="*/ 51721 h 112205"/>
              <a:gd name="connsiteX155" fmla="*/ 2079538 w 2381671"/>
              <a:gd name="connsiteY155" fmla="*/ 51721 h 112205"/>
              <a:gd name="connsiteX156" fmla="*/ 2318806 w 2381671"/>
              <a:gd name="connsiteY156" fmla="*/ 42767 h 112205"/>
              <a:gd name="connsiteX157" fmla="*/ 2338142 w 2381671"/>
              <a:gd name="connsiteY157" fmla="*/ 45910 h 112205"/>
              <a:gd name="connsiteX158" fmla="*/ 2318806 w 2381671"/>
              <a:gd name="connsiteY158" fmla="*/ 42767 h 112205"/>
              <a:gd name="connsiteX159" fmla="*/ 1811314 w 2381671"/>
              <a:gd name="connsiteY159" fmla="*/ 39148 h 112205"/>
              <a:gd name="connsiteX160" fmla="*/ 1776357 w 2381671"/>
              <a:gd name="connsiteY160" fmla="*/ 45815 h 112205"/>
              <a:gd name="connsiteX161" fmla="*/ 1791312 w 2381671"/>
              <a:gd name="connsiteY161" fmla="*/ 50578 h 112205"/>
              <a:gd name="connsiteX162" fmla="*/ 1772643 w 2381671"/>
              <a:gd name="connsiteY162" fmla="*/ 51816 h 112205"/>
              <a:gd name="connsiteX163" fmla="*/ 1773500 w 2381671"/>
              <a:gd name="connsiteY163" fmla="*/ 56483 h 112205"/>
              <a:gd name="connsiteX164" fmla="*/ 1829697 w 2381671"/>
              <a:gd name="connsiteY164" fmla="*/ 51435 h 112205"/>
              <a:gd name="connsiteX165" fmla="*/ 1811314 w 2381671"/>
              <a:gd name="connsiteY165" fmla="*/ 39148 h 112205"/>
              <a:gd name="connsiteX166" fmla="*/ 757754 w 2381671"/>
              <a:gd name="connsiteY166" fmla="*/ 38672 h 112205"/>
              <a:gd name="connsiteX167" fmla="*/ 743085 w 2381671"/>
              <a:gd name="connsiteY167" fmla="*/ 39338 h 112205"/>
              <a:gd name="connsiteX168" fmla="*/ 767088 w 2381671"/>
              <a:gd name="connsiteY168" fmla="*/ 46196 h 112205"/>
              <a:gd name="connsiteX169" fmla="*/ 1441554 w 2381671"/>
              <a:gd name="connsiteY169" fmla="*/ 37910 h 112205"/>
              <a:gd name="connsiteX170" fmla="*/ 1461555 w 2381671"/>
              <a:gd name="connsiteY170" fmla="*/ 48138 h 112205"/>
              <a:gd name="connsiteX171" fmla="*/ 1462318 w 2381671"/>
              <a:gd name="connsiteY171" fmla="*/ 50768 h 112205"/>
              <a:gd name="connsiteX172" fmla="*/ 1467260 w 2381671"/>
              <a:gd name="connsiteY172" fmla="*/ 51056 h 112205"/>
              <a:gd name="connsiteX173" fmla="*/ 1474891 w 2381671"/>
              <a:gd name="connsiteY173" fmla="*/ 54959 h 112205"/>
              <a:gd name="connsiteX174" fmla="*/ 1474891 w 2381671"/>
              <a:gd name="connsiteY174" fmla="*/ 55055 h 112205"/>
              <a:gd name="connsiteX175" fmla="*/ 1479177 w 2381671"/>
              <a:gd name="connsiteY175" fmla="*/ 48006 h 112205"/>
              <a:gd name="connsiteX176" fmla="*/ 1472926 w 2381671"/>
              <a:gd name="connsiteY176" fmla="*/ 51387 h 112205"/>
              <a:gd name="connsiteX177" fmla="*/ 1467260 w 2381671"/>
              <a:gd name="connsiteY177" fmla="*/ 51056 h 112205"/>
              <a:gd name="connsiteX178" fmla="*/ 1461555 w 2381671"/>
              <a:gd name="connsiteY178" fmla="*/ 48138 h 112205"/>
              <a:gd name="connsiteX179" fmla="*/ 1459508 w 2381671"/>
              <a:gd name="connsiteY179" fmla="*/ 41089 h 112205"/>
              <a:gd name="connsiteX180" fmla="*/ 1441554 w 2381671"/>
              <a:gd name="connsiteY180" fmla="*/ 37910 h 112205"/>
              <a:gd name="connsiteX181" fmla="*/ 1475558 w 2381671"/>
              <a:gd name="connsiteY181" fmla="*/ 37719 h 112205"/>
              <a:gd name="connsiteX182" fmla="*/ 1508705 w 2381671"/>
              <a:gd name="connsiteY182" fmla="*/ 52102 h 112205"/>
              <a:gd name="connsiteX183" fmla="*/ 1485655 w 2381671"/>
              <a:gd name="connsiteY183" fmla="*/ 38767 h 112205"/>
              <a:gd name="connsiteX184" fmla="*/ 1475558 w 2381671"/>
              <a:gd name="connsiteY184" fmla="*/ 37719 h 112205"/>
              <a:gd name="connsiteX185" fmla="*/ 1588298 w 2381671"/>
              <a:gd name="connsiteY185" fmla="*/ 35897 h 112205"/>
              <a:gd name="connsiteX186" fmla="*/ 1574904 w 2381671"/>
              <a:gd name="connsiteY186" fmla="*/ 39338 h 112205"/>
              <a:gd name="connsiteX187" fmla="*/ 1604336 w 2381671"/>
              <a:gd name="connsiteY187" fmla="*/ 38100 h 112205"/>
              <a:gd name="connsiteX188" fmla="*/ 1588298 w 2381671"/>
              <a:gd name="connsiteY188" fmla="*/ 35897 h 112205"/>
              <a:gd name="connsiteX189" fmla="*/ 860529 w 2381671"/>
              <a:gd name="connsiteY189" fmla="*/ 34481 h 112205"/>
              <a:gd name="connsiteX190" fmla="*/ 834525 w 2381671"/>
              <a:gd name="connsiteY190" fmla="*/ 35147 h 112205"/>
              <a:gd name="connsiteX191" fmla="*/ 874340 w 2381671"/>
              <a:gd name="connsiteY191" fmla="*/ 43053 h 112205"/>
              <a:gd name="connsiteX192" fmla="*/ 860719 w 2381671"/>
              <a:gd name="connsiteY192" fmla="*/ 39910 h 112205"/>
              <a:gd name="connsiteX193" fmla="*/ 864053 w 2381671"/>
              <a:gd name="connsiteY193" fmla="*/ 39338 h 112205"/>
              <a:gd name="connsiteX194" fmla="*/ 860624 w 2381671"/>
              <a:gd name="connsiteY194" fmla="*/ 34481 h 112205"/>
              <a:gd name="connsiteX195" fmla="*/ 1910374 w 2381671"/>
              <a:gd name="connsiteY195" fmla="*/ 32576 h 112205"/>
              <a:gd name="connsiteX196" fmla="*/ 1900373 w 2381671"/>
              <a:gd name="connsiteY196" fmla="*/ 34195 h 112205"/>
              <a:gd name="connsiteX197" fmla="*/ 1916184 w 2381671"/>
              <a:gd name="connsiteY197" fmla="*/ 35243 h 112205"/>
              <a:gd name="connsiteX198" fmla="*/ 1910374 w 2381671"/>
              <a:gd name="connsiteY198" fmla="*/ 32576 h 112205"/>
              <a:gd name="connsiteX199" fmla="*/ 609640 w 2381671"/>
              <a:gd name="connsiteY199" fmla="*/ 32480 h 112205"/>
              <a:gd name="connsiteX200" fmla="*/ 609735 w 2381671"/>
              <a:gd name="connsiteY200" fmla="*/ 32671 h 112205"/>
              <a:gd name="connsiteX201" fmla="*/ 609171 w 2381671"/>
              <a:gd name="connsiteY201" fmla="*/ 32536 h 112205"/>
              <a:gd name="connsiteX202" fmla="*/ 1470795 w 2381671"/>
              <a:gd name="connsiteY202" fmla="*/ 31242 h 112205"/>
              <a:gd name="connsiteX203" fmla="*/ 1492322 w 2381671"/>
              <a:gd name="connsiteY203" fmla="*/ 32195 h 112205"/>
              <a:gd name="connsiteX204" fmla="*/ 602973 w 2381671"/>
              <a:gd name="connsiteY204" fmla="*/ 31052 h 112205"/>
              <a:gd name="connsiteX205" fmla="*/ 609171 w 2381671"/>
              <a:gd name="connsiteY205" fmla="*/ 32536 h 112205"/>
              <a:gd name="connsiteX206" fmla="*/ 590495 w 2381671"/>
              <a:gd name="connsiteY206" fmla="*/ 34766 h 112205"/>
              <a:gd name="connsiteX207" fmla="*/ 611831 w 2381671"/>
              <a:gd name="connsiteY207" fmla="*/ 40386 h 112205"/>
              <a:gd name="connsiteX208" fmla="*/ 610878 w 2381671"/>
              <a:gd name="connsiteY208" fmla="*/ 34195 h 112205"/>
              <a:gd name="connsiteX209" fmla="*/ 615355 w 2381671"/>
              <a:gd name="connsiteY209" fmla="*/ 32576 h 112205"/>
              <a:gd name="connsiteX210" fmla="*/ 1448507 w 2381671"/>
              <a:gd name="connsiteY210" fmla="*/ 30385 h 112205"/>
              <a:gd name="connsiteX211" fmla="*/ 1425552 w 2381671"/>
              <a:gd name="connsiteY211" fmla="*/ 34195 h 112205"/>
              <a:gd name="connsiteX212" fmla="*/ 1448507 w 2381671"/>
              <a:gd name="connsiteY212" fmla="*/ 30385 h 112205"/>
              <a:gd name="connsiteX213" fmla="*/ 1609098 w 2381671"/>
              <a:gd name="connsiteY213" fmla="*/ 29909 h 112205"/>
              <a:gd name="connsiteX214" fmla="*/ 1615290 w 2381671"/>
              <a:gd name="connsiteY214" fmla="*/ 32576 h 112205"/>
              <a:gd name="connsiteX215" fmla="*/ 2006863 w 2381671"/>
              <a:gd name="connsiteY215" fmla="*/ 29718 h 112205"/>
              <a:gd name="connsiteX216" fmla="*/ 2012577 w 2381671"/>
              <a:gd name="connsiteY216" fmla="*/ 32385 h 112205"/>
              <a:gd name="connsiteX217" fmla="*/ 2009714 w 2381671"/>
              <a:gd name="connsiteY217" fmla="*/ 31914 h 112205"/>
              <a:gd name="connsiteX218" fmla="*/ 1363353 w 2381671"/>
              <a:gd name="connsiteY218" fmla="*/ 29051 h 112205"/>
              <a:gd name="connsiteX219" fmla="*/ 1349923 w 2381671"/>
              <a:gd name="connsiteY219" fmla="*/ 34004 h 112205"/>
              <a:gd name="connsiteX220" fmla="*/ 1387452 w 2381671"/>
              <a:gd name="connsiteY220" fmla="*/ 41339 h 112205"/>
              <a:gd name="connsiteX221" fmla="*/ 1363353 w 2381671"/>
              <a:gd name="connsiteY221" fmla="*/ 29051 h 112205"/>
              <a:gd name="connsiteX222" fmla="*/ 1678630 w 2381671"/>
              <a:gd name="connsiteY222" fmla="*/ 28385 h 112205"/>
              <a:gd name="connsiteX223" fmla="*/ 1682631 w 2381671"/>
              <a:gd name="connsiteY223" fmla="*/ 29337 h 112205"/>
              <a:gd name="connsiteX224" fmla="*/ 1678059 w 2381671"/>
              <a:gd name="connsiteY224" fmla="*/ 28956 h 112205"/>
              <a:gd name="connsiteX225" fmla="*/ 1291059 w 2381671"/>
              <a:gd name="connsiteY225" fmla="*/ 28385 h 112205"/>
              <a:gd name="connsiteX226" fmla="*/ 1287630 w 2381671"/>
              <a:gd name="connsiteY226" fmla="*/ 28956 h 112205"/>
              <a:gd name="connsiteX227" fmla="*/ 1300298 w 2381671"/>
              <a:gd name="connsiteY227" fmla="*/ 33147 h 112205"/>
              <a:gd name="connsiteX228" fmla="*/ 1291154 w 2381671"/>
              <a:gd name="connsiteY228" fmla="*/ 28385 h 112205"/>
              <a:gd name="connsiteX229" fmla="*/ 332653 w 2381671"/>
              <a:gd name="connsiteY229" fmla="*/ 25813 h 112205"/>
              <a:gd name="connsiteX230" fmla="*/ 314651 w 2381671"/>
              <a:gd name="connsiteY230" fmla="*/ 27051 h 112205"/>
              <a:gd name="connsiteX231" fmla="*/ 332653 w 2381671"/>
              <a:gd name="connsiteY231" fmla="*/ 25813 h 112205"/>
              <a:gd name="connsiteX232" fmla="*/ 673743 w 2381671"/>
              <a:gd name="connsiteY232" fmla="*/ 24575 h 112205"/>
              <a:gd name="connsiteX233" fmla="*/ 685364 w 2381671"/>
              <a:gd name="connsiteY233" fmla="*/ 32576 h 112205"/>
              <a:gd name="connsiteX234" fmla="*/ 678601 w 2381671"/>
              <a:gd name="connsiteY234" fmla="*/ 33719 h 112205"/>
              <a:gd name="connsiteX235" fmla="*/ 687150 w 2381671"/>
              <a:gd name="connsiteY235" fmla="*/ 37707 h 112205"/>
              <a:gd name="connsiteX236" fmla="*/ 690430 w 2381671"/>
              <a:gd name="connsiteY236" fmla="*/ 37921 h 112205"/>
              <a:gd name="connsiteX237" fmla="*/ 690126 w 2381671"/>
              <a:gd name="connsiteY237" fmla="*/ 39053 h 112205"/>
              <a:gd name="connsiteX238" fmla="*/ 698985 w 2381671"/>
              <a:gd name="connsiteY238" fmla="*/ 38481 h 112205"/>
              <a:gd name="connsiteX239" fmla="*/ 690430 w 2381671"/>
              <a:gd name="connsiteY239" fmla="*/ 37921 h 112205"/>
              <a:gd name="connsiteX240" fmla="*/ 693174 w 2381671"/>
              <a:gd name="connsiteY240" fmla="*/ 27718 h 112205"/>
              <a:gd name="connsiteX241" fmla="*/ 693079 w 2381671"/>
              <a:gd name="connsiteY241" fmla="*/ 27718 h 112205"/>
              <a:gd name="connsiteX242" fmla="*/ 673743 w 2381671"/>
              <a:gd name="connsiteY242" fmla="*/ 24575 h 112205"/>
              <a:gd name="connsiteX243" fmla="*/ 1285153 w 2381671"/>
              <a:gd name="connsiteY243" fmla="*/ 20288 h 112205"/>
              <a:gd name="connsiteX244" fmla="*/ 1284105 w 2381671"/>
              <a:gd name="connsiteY244" fmla="*/ 24288 h 112205"/>
              <a:gd name="connsiteX245" fmla="*/ 1281819 w 2381671"/>
              <a:gd name="connsiteY245" fmla="*/ 23526 h 112205"/>
              <a:gd name="connsiteX246" fmla="*/ 714451 w 2381671"/>
              <a:gd name="connsiteY246" fmla="*/ 17752 h 112205"/>
              <a:gd name="connsiteX247" fmla="*/ 700985 w 2381671"/>
              <a:gd name="connsiteY247" fmla="*/ 20193 h 112205"/>
              <a:gd name="connsiteX248" fmla="*/ 724416 w 2381671"/>
              <a:gd name="connsiteY248" fmla="*/ 23813 h 112205"/>
              <a:gd name="connsiteX249" fmla="*/ 714451 w 2381671"/>
              <a:gd name="connsiteY249" fmla="*/ 17752 h 112205"/>
              <a:gd name="connsiteX250" fmla="*/ 971876 w 2381671"/>
              <a:gd name="connsiteY250" fmla="*/ 16097 h 112205"/>
              <a:gd name="connsiteX251" fmla="*/ 976734 w 2381671"/>
              <a:gd name="connsiteY251" fmla="*/ 25241 h 112205"/>
              <a:gd name="connsiteX252" fmla="*/ 966542 w 2381671"/>
              <a:gd name="connsiteY252" fmla="*/ 24194 h 112205"/>
              <a:gd name="connsiteX253" fmla="*/ 992545 w 2381671"/>
              <a:gd name="connsiteY253" fmla="*/ 26194 h 112205"/>
              <a:gd name="connsiteX254" fmla="*/ 971876 w 2381671"/>
              <a:gd name="connsiteY254" fmla="*/ 16097 h 112205"/>
              <a:gd name="connsiteX255" fmla="*/ 292839 w 2381671"/>
              <a:gd name="connsiteY255" fmla="*/ 15335 h 112205"/>
              <a:gd name="connsiteX256" fmla="*/ 316746 w 2381671"/>
              <a:gd name="connsiteY256" fmla="*/ 22193 h 112205"/>
              <a:gd name="connsiteX257" fmla="*/ 292839 w 2381671"/>
              <a:gd name="connsiteY257" fmla="*/ 15335 h 112205"/>
              <a:gd name="connsiteX258" fmla="*/ 1014929 w 2381671"/>
              <a:gd name="connsiteY258" fmla="*/ 15240 h 112205"/>
              <a:gd name="connsiteX259" fmla="*/ 1024644 w 2381671"/>
              <a:gd name="connsiteY259" fmla="*/ 15811 h 112205"/>
              <a:gd name="connsiteX260" fmla="*/ 573921 w 2381671"/>
              <a:gd name="connsiteY260" fmla="*/ 6858 h 112205"/>
              <a:gd name="connsiteX261" fmla="*/ 572874 w 2381671"/>
              <a:gd name="connsiteY261" fmla="*/ 7906 h 112205"/>
              <a:gd name="connsiteX262" fmla="*/ 586494 w 2381671"/>
              <a:gd name="connsiteY262" fmla="*/ 11049 h 112205"/>
              <a:gd name="connsiteX263" fmla="*/ 587542 w 2381671"/>
              <a:gd name="connsiteY263" fmla="*/ 10001 h 112205"/>
              <a:gd name="connsiteX264" fmla="*/ 463527 w 2381671"/>
              <a:gd name="connsiteY264" fmla="*/ 0 h 112205"/>
              <a:gd name="connsiteX265" fmla="*/ 504484 w 2381671"/>
              <a:gd name="connsiteY265" fmla="*/ 9525 h 112205"/>
              <a:gd name="connsiteX266" fmla="*/ 510961 w 2381671"/>
              <a:gd name="connsiteY266" fmla="*/ 381 h 112205"/>
              <a:gd name="connsiteX267" fmla="*/ 526963 w 2381671"/>
              <a:gd name="connsiteY267" fmla="*/ 6763 h 112205"/>
              <a:gd name="connsiteX268" fmla="*/ 525725 w 2381671"/>
              <a:gd name="connsiteY268" fmla="*/ 2477 h 112205"/>
              <a:gd name="connsiteX269" fmla="*/ 708891 w 2381671"/>
              <a:gd name="connsiteY269" fmla="*/ 7430 h 112205"/>
              <a:gd name="connsiteX270" fmla="*/ 707748 w 2381671"/>
              <a:gd name="connsiteY270" fmla="*/ 5810 h 112205"/>
              <a:gd name="connsiteX271" fmla="*/ 745276 w 2381671"/>
              <a:gd name="connsiteY271" fmla="*/ 15811 h 112205"/>
              <a:gd name="connsiteX272" fmla="*/ 765279 w 2381671"/>
              <a:gd name="connsiteY272" fmla="*/ 4382 h 112205"/>
              <a:gd name="connsiteX273" fmla="*/ 793854 w 2381671"/>
              <a:gd name="connsiteY273" fmla="*/ 12287 h 112205"/>
              <a:gd name="connsiteX274" fmla="*/ 791282 w 2381671"/>
              <a:gd name="connsiteY274" fmla="*/ 3715 h 112205"/>
              <a:gd name="connsiteX275" fmla="*/ 895295 w 2381671"/>
              <a:gd name="connsiteY275" fmla="*/ 3715 h 112205"/>
              <a:gd name="connsiteX276" fmla="*/ 829001 w 2381671"/>
              <a:gd name="connsiteY276" fmla="*/ 16478 h 112205"/>
              <a:gd name="connsiteX277" fmla="*/ 900153 w 2381671"/>
              <a:gd name="connsiteY277" fmla="*/ 15526 h 112205"/>
              <a:gd name="connsiteX278" fmla="*/ 884246 w 2381671"/>
              <a:gd name="connsiteY278" fmla="*/ 11811 h 112205"/>
              <a:gd name="connsiteX279" fmla="*/ 941682 w 2381671"/>
              <a:gd name="connsiteY279" fmla="*/ 5048 h 112205"/>
              <a:gd name="connsiteX280" fmla="*/ 1004261 w 2381671"/>
              <a:gd name="connsiteY280" fmla="*/ 18193 h 112205"/>
              <a:gd name="connsiteX281" fmla="*/ 993688 w 2381671"/>
              <a:gd name="connsiteY281" fmla="*/ 6287 h 112205"/>
              <a:gd name="connsiteX282" fmla="*/ 1016262 w 2381671"/>
              <a:gd name="connsiteY282" fmla="*/ 6287 h 112205"/>
              <a:gd name="connsiteX283" fmla="*/ 1016548 w 2381671"/>
              <a:gd name="connsiteY283" fmla="*/ 14383 h 112205"/>
              <a:gd name="connsiteX284" fmla="*/ 1028454 w 2381671"/>
              <a:gd name="connsiteY284" fmla="*/ 11335 h 112205"/>
              <a:gd name="connsiteX285" fmla="*/ 1086747 w 2381671"/>
              <a:gd name="connsiteY285" fmla="*/ 22670 h 112205"/>
              <a:gd name="connsiteX286" fmla="*/ 1089224 w 2381671"/>
              <a:gd name="connsiteY286" fmla="*/ 18669 h 112205"/>
              <a:gd name="connsiteX287" fmla="*/ 1093605 w 2381671"/>
              <a:gd name="connsiteY287" fmla="*/ 21527 h 112205"/>
              <a:gd name="connsiteX288" fmla="*/ 1115703 w 2381671"/>
              <a:gd name="connsiteY288" fmla="*/ 10573 h 112205"/>
              <a:gd name="connsiteX289" fmla="*/ 1094272 w 2381671"/>
              <a:gd name="connsiteY289" fmla="*/ 9620 h 112205"/>
              <a:gd name="connsiteX290" fmla="*/ 1126848 w 2381671"/>
              <a:gd name="connsiteY290" fmla="*/ 5144 h 112205"/>
              <a:gd name="connsiteX291" fmla="*/ 1137230 w 2381671"/>
              <a:gd name="connsiteY291" fmla="*/ 11525 h 112205"/>
              <a:gd name="connsiteX292" fmla="*/ 1134944 w 2381671"/>
              <a:gd name="connsiteY292" fmla="*/ 8287 h 112205"/>
              <a:gd name="connsiteX293" fmla="*/ 1177902 w 2381671"/>
              <a:gd name="connsiteY293" fmla="*/ 10192 h 112205"/>
              <a:gd name="connsiteX294" fmla="*/ 1181616 w 2381671"/>
              <a:gd name="connsiteY294" fmla="*/ 17717 h 112205"/>
              <a:gd name="connsiteX295" fmla="*/ 1198380 w 2381671"/>
              <a:gd name="connsiteY295" fmla="*/ 12287 h 112205"/>
              <a:gd name="connsiteX296" fmla="*/ 1224765 w 2381671"/>
              <a:gd name="connsiteY296" fmla="*/ 27813 h 112205"/>
              <a:gd name="connsiteX297" fmla="*/ 1229051 w 2381671"/>
              <a:gd name="connsiteY297" fmla="*/ 20765 h 112205"/>
              <a:gd name="connsiteX298" fmla="*/ 1284486 w 2381671"/>
              <a:gd name="connsiteY298" fmla="*/ 24479 h 112205"/>
              <a:gd name="connsiteX299" fmla="*/ 1329826 w 2381671"/>
              <a:gd name="connsiteY299" fmla="*/ 29432 h 112205"/>
              <a:gd name="connsiteX300" fmla="*/ 1330778 w 2381671"/>
              <a:gd name="connsiteY300" fmla="*/ 22955 h 112205"/>
              <a:gd name="connsiteX301" fmla="*/ 1352305 w 2381671"/>
              <a:gd name="connsiteY301" fmla="*/ 26575 h 112205"/>
              <a:gd name="connsiteX302" fmla="*/ 1350018 w 2381671"/>
              <a:gd name="connsiteY302" fmla="*/ 23908 h 112205"/>
              <a:gd name="connsiteX303" fmla="*/ 1417932 w 2381671"/>
              <a:gd name="connsiteY303" fmla="*/ 28385 h 112205"/>
              <a:gd name="connsiteX304" fmla="*/ 1404216 w 2381671"/>
              <a:gd name="connsiteY304" fmla="*/ 19812 h 112205"/>
              <a:gd name="connsiteX305" fmla="*/ 1487940 w 2381671"/>
              <a:gd name="connsiteY305" fmla="*/ 25813 h 112205"/>
              <a:gd name="connsiteX306" fmla="*/ 1485655 w 2381671"/>
              <a:gd name="connsiteY306" fmla="*/ 22574 h 112205"/>
              <a:gd name="connsiteX307" fmla="*/ 1502704 w 2381671"/>
              <a:gd name="connsiteY307" fmla="*/ 27908 h 112205"/>
              <a:gd name="connsiteX308" fmla="*/ 1501371 w 2381671"/>
              <a:gd name="connsiteY308" fmla="*/ 20955 h 112205"/>
              <a:gd name="connsiteX309" fmla="*/ 1581952 w 2381671"/>
              <a:gd name="connsiteY309" fmla="*/ 32957 h 112205"/>
              <a:gd name="connsiteX310" fmla="*/ 1578142 w 2381671"/>
              <a:gd name="connsiteY310" fmla="*/ 20002 h 112205"/>
              <a:gd name="connsiteX311" fmla="*/ 1678345 w 2381671"/>
              <a:gd name="connsiteY311" fmla="*/ 29242 h 112205"/>
              <a:gd name="connsiteX312" fmla="*/ 1677869 w 2381671"/>
              <a:gd name="connsiteY312" fmla="*/ 29718 h 112205"/>
              <a:gd name="connsiteX313" fmla="*/ 1691490 w 2381671"/>
              <a:gd name="connsiteY313" fmla="*/ 32861 h 112205"/>
              <a:gd name="connsiteX314" fmla="*/ 1692538 w 2381671"/>
              <a:gd name="connsiteY314" fmla="*/ 31813 h 112205"/>
              <a:gd name="connsiteX315" fmla="*/ 1682917 w 2381671"/>
              <a:gd name="connsiteY315" fmla="*/ 29527 h 112205"/>
              <a:gd name="connsiteX316" fmla="*/ 1718826 w 2381671"/>
              <a:gd name="connsiteY316" fmla="*/ 36481 h 112205"/>
              <a:gd name="connsiteX317" fmla="*/ 1731971 w 2381671"/>
              <a:gd name="connsiteY317" fmla="*/ 26194 h 112205"/>
              <a:gd name="connsiteX318" fmla="*/ 1786359 w 2381671"/>
              <a:gd name="connsiteY318" fmla="*/ 28099 h 112205"/>
              <a:gd name="connsiteX319" fmla="*/ 1785025 w 2381671"/>
              <a:gd name="connsiteY319" fmla="*/ 23813 h 112205"/>
              <a:gd name="connsiteX320" fmla="*/ 1934472 w 2381671"/>
              <a:gd name="connsiteY320" fmla="*/ 28956 h 112205"/>
              <a:gd name="connsiteX321" fmla="*/ 2005148 w 2381671"/>
              <a:gd name="connsiteY321" fmla="*/ 48006 h 112205"/>
              <a:gd name="connsiteX322" fmla="*/ 1983336 w 2381671"/>
              <a:gd name="connsiteY322" fmla="*/ 36290 h 112205"/>
              <a:gd name="connsiteX323" fmla="*/ 1999020 w 2381671"/>
              <a:gd name="connsiteY323" fmla="*/ 30156 h 112205"/>
              <a:gd name="connsiteX324" fmla="*/ 2009714 w 2381671"/>
              <a:gd name="connsiteY324" fmla="*/ 31914 h 112205"/>
              <a:gd name="connsiteX325" fmla="*/ 2013541 w 2381671"/>
              <a:gd name="connsiteY325" fmla="*/ 34862 h 112205"/>
              <a:gd name="connsiteX326" fmla="*/ 2026293 w 2381671"/>
              <a:gd name="connsiteY326" fmla="*/ 38291 h 112205"/>
              <a:gd name="connsiteX327" fmla="*/ 2027151 w 2381671"/>
              <a:gd name="connsiteY327" fmla="*/ 31813 h 112205"/>
              <a:gd name="connsiteX328" fmla="*/ 2041057 w 2381671"/>
              <a:gd name="connsiteY328" fmla="*/ 40386 h 112205"/>
              <a:gd name="connsiteX329" fmla="*/ 2167359 w 2381671"/>
              <a:gd name="connsiteY329" fmla="*/ 34862 h 112205"/>
              <a:gd name="connsiteX330" fmla="*/ 2163644 w 2381671"/>
              <a:gd name="connsiteY330" fmla="*/ 41243 h 112205"/>
              <a:gd name="connsiteX331" fmla="*/ 2224318 w 2381671"/>
              <a:gd name="connsiteY331" fmla="*/ 45339 h 112205"/>
              <a:gd name="connsiteX332" fmla="*/ 2218603 w 2381671"/>
              <a:gd name="connsiteY332" fmla="*/ 42672 h 112205"/>
              <a:gd name="connsiteX333" fmla="*/ 2292327 w 2381671"/>
              <a:gd name="connsiteY333" fmla="*/ 53054 h 112205"/>
              <a:gd name="connsiteX334" fmla="*/ 2260894 w 2381671"/>
              <a:gd name="connsiteY334" fmla="*/ 56483 h 112205"/>
              <a:gd name="connsiteX335" fmla="*/ 2291374 w 2381671"/>
              <a:gd name="connsiteY335" fmla="*/ 56864 h 112205"/>
              <a:gd name="connsiteX336" fmla="*/ 2288231 w 2381671"/>
              <a:gd name="connsiteY336" fmla="*/ 65532 h 112205"/>
              <a:gd name="connsiteX337" fmla="*/ 2256418 w 2381671"/>
              <a:gd name="connsiteY337" fmla="*/ 58103 h 112205"/>
              <a:gd name="connsiteX338" fmla="*/ 2261370 w 2381671"/>
              <a:gd name="connsiteY338" fmla="*/ 62294 h 112205"/>
              <a:gd name="connsiteX339" fmla="*/ 2223556 w 2381671"/>
              <a:gd name="connsiteY339" fmla="*/ 57150 h 112205"/>
              <a:gd name="connsiteX340" fmla="*/ 2244035 w 2381671"/>
              <a:gd name="connsiteY340" fmla="*/ 56483 h 112205"/>
              <a:gd name="connsiteX341" fmla="*/ 2202125 w 2381671"/>
              <a:gd name="connsiteY341" fmla="*/ 53435 h 112205"/>
              <a:gd name="connsiteX342" fmla="*/ 2202506 w 2381671"/>
              <a:gd name="connsiteY342" fmla="*/ 66866 h 112205"/>
              <a:gd name="connsiteX343" fmla="*/ 2151071 w 2381671"/>
              <a:gd name="connsiteY343" fmla="*/ 50959 h 112205"/>
              <a:gd name="connsiteX344" fmla="*/ 2156595 w 2381671"/>
              <a:gd name="connsiteY344" fmla="*/ 48197 h 112205"/>
              <a:gd name="connsiteX345" fmla="*/ 2123734 w 2381671"/>
              <a:gd name="connsiteY345" fmla="*/ 44577 h 112205"/>
              <a:gd name="connsiteX346" fmla="*/ 2140974 w 2381671"/>
              <a:gd name="connsiteY346" fmla="*/ 52578 h 112205"/>
              <a:gd name="connsiteX347" fmla="*/ 2111447 w 2381671"/>
              <a:gd name="connsiteY347" fmla="*/ 48387 h 112205"/>
              <a:gd name="connsiteX348" fmla="*/ 2162692 w 2381671"/>
              <a:gd name="connsiteY348" fmla="*/ 58865 h 112205"/>
              <a:gd name="connsiteX349" fmla="*/ 2163073 w 2381671"/>
              <a:gd name="connsiteY349" fmla="*/ 66961 h 112205"/>
              <a:gd name="connsiteX350" fmla="*/ 2085753 w 2381671"/>
              <a:gd name="connsiteY350" fmla="*/ 57078 h 112205"/>
              <a:gd name="connsiteX351" fmla="*/ 2031024 w 2381671"/>
              <a:gd name="connsiteY351" fmla="*/ 55841 h 112205"/>
              <a:gd name="connsiteX352" fmla="*/ 2043426 w 2381671"/>
              <a:gd name="connsiteY352" fmla="*/ 56626 h 112205"/>
              <a:gd name="connsiteX353" fmla="*/ 2056869 w 2381671"/>
              <a:gd name="connsiteY353" fmla="*/ 61055 h 112205"/>
              <a:gd name="connsiteX354" fmla="*/ 2046010 w 2381671"/>
              <a:gd name="connsiteY354" fmla="*/ 65151 h 112205"/>
              <a:gd name="connsiteX355" fmla="*/ 2046010 w 2381671"/>
              <a:gd name="connsiteY355" fmla="*/ 65246 h 112205"/>
              <a:gd name="connsiteX356" fmla="*/ 2027903 w 2381671"/>
              <a:gd name="connsiteY356" fmla="*/ 55770 h 112205"/>
              <a:gd name="connsiteX357" fmla="*/ 2008863 w 2381671"/>
              <a:gd name="connsiteY357" fmla="*/ 55340 h 112205"/>
              <a:gd name="connsiteX358" fmla="*/ 2003624 w 2381671"/>
              <a:gd name="connsiteY358" fmla="*/ 66104 h 112205"/>
              <a:gd name="connsiteX359" fmla="*/ 1970667 w 2381671"/>
              <a:gd name="connsiteY359" fmla="*/ 62484 h 112205"/>
              <a:gd name="connsiteX360" fmla="*/ 1987051 w 2381671"/>
              <a:gd name="connsiteY360" fmla="*/ 74200 h 112205"/>
              <a:gd name="connsiteX361" fmla="*/ 1891610 w 2381671"/>
              <a:gd name="connsiteY361" fmla="*/ 60198 h 112205"/>
              <a:gd name="connsiteX362" fmla="*/ 1903135 w 2381671"/>
              <a:gd name="connsiteY362" fmla="*/ 65532 h 112205"/>
              <a:gd name="connsiteX363" fmla="*/ 1836079 w 2381671"/>
              <a:gd name="connsiteY363" fmla="*/ 56769 h 112205"/>
              <a:gd name="connsiteX364" fmla="*/ 1870845 w 2381671"/>
              <a:gd name="connsiteY364" fmla="*/ 70866 h 112205"/>
              <a:gd name="connsiteX365" fmla="*/ 1858082 w 2381671"/>
              <a:gd name="connsiteY365" fmla="*/ 73914 h 112205"/>
              <a:gd name="connsiteX366" fmla="*/ 1866178 w 2381671"/>
              <a:gd name="connsiteY366" fmla="*/ 79820 h 112205"/>
              <a:gd name="connsiteX367" fmla="*/ 1830364 w 2381671"/>
              <a:gd name="connsiteY367" fmla="*/ 59531 h 112205"/>
              <a:gd name="connsiteX368" fmla="*/ 1813695 w 2381671"/>
              <a:gd name="connsiteY368" fmla="*/ 67723 h 112205"/>
              <a:gd name="connsiteX369" fmla="*/ 1735400 w 2381671"/>
              <a:gd name="connsiteY369" fmla="*/ 56293 h 112205"/>
              <a:gd name="connsiteX370" fmla="*/ 1716350 w 2381671"/>
              <a:gd name="connsiteY370" fmla="*/ 63913 h 112205"/>
              <a:gd name="connsiteX371" fmla="*/ 1769023 w 2381671"/>
              <a:gd name="connsiteY371" fmla="*/ 81439 h 112205"/>
              <a:gd name="connsiteX372" fmla="*/ 1755212 w 2381671"/>
              <a:gd name="connsiteY372" fmla="*/ 72866 h 112205"/>
              <a:gd name="connsiteX373" fmla="*/ 1800456 w 2381671"/>
              <a:gd name="connsiteY373" fmla="*/ 75343 h 112205"/>
              <a:gd name="connsiteX374" fmla="*/ 1767690 w 2381671"/>
              <a:gd name="connsiteY374" fmla="*/ 74486 h 112205"/>
              <a:gd name="connsiteX375" fmla="*/ 1787121 w 2381671"/>
              <a:gd name="connsiteY375" fmla="*/ 80296 h 112205"/>
              <a:gd name="connsiteX376" fmla="*/ 1746544 w 2381671"/>
              <a:gd name="connsiteY376" fmla="*/ 84296 h 112205"/>
              <a:gd name="connsiteX377" fmla="*/ 1748735 w 2381671"/>
              <a:gd name="connsiteY377" fmla="*/ 84773 h 112205"/>
              <a:gd name="connsiteX378" fmla="*/ 1700157 w 2381671"/>
              <a:gd name="connsiteY378" fmla="*/ 80200 h 112205"/>
              <a:gd name="connsiteX379" fmla="*/ 1721303 w 2381671"/>
              <a:gd name="connsiteY379" fmla="*/ 70390 h 112205"/>
              <a:gd name="connsiteX380" fmla="*/ 1579952 w 2381671"/>
              <a:gd name="connsiteY380" fmla="*/ 68485 h 112205"/>
              <a:gd name="connsiteX381" fmla="*/ 1605098 w 2381671"/>
              <a:gd name="connsiteY381" fmla="*/ 76962 h 112205"/>
              <a:gd name="connsiteX382" fmla="*/ 1563474 w 2381671"/>
              <a:gd name="connsiteY382" fmla="*/ 82010 h 112205"/>
              <a:gd name="connsiteX383" fmla="*/ 1582809 w 2381671"/>
              <a:gd name="connsiteY383" fmla="*/ 87821 h 112205"/>
              <a:gd name="connsiteX384" fmla="*/ 1583857 w 2381671"/>
              <a:gd name="connsiteY384" fmla="*/ 86773 h 112205"/>
              <a:gd name="connsiteX385" fmla="*/ 1588620 w 2381671"/>
              <a:gd name="connsiteY385" fmla="*/ 90488 h 112205"/>
              <a:gd name="connsiteX386" fmla="*/ 1537756 w 2381671"/>
              <a:gd name="connsiteY386" fmla="*/ 77534 h 112205"/>
              <a:gd name="connsiteX387" fmla="*/ 1528517 w 2381671"/>
              <a:gd name="connsiteY387" fmla="*/ 86011 h 112205"/>
              <a:gd name="connsiteX388" fmla="*/ 1529374 w 2381671"/>
              <a:gd name="connsiteY388" fmla="*/ 76867 h 112205"/>
              <a:gd name="connsiteX389" fmla="*/ 1502133 w 2381671"/>
              <a:gd name="connsiteY389" fmla="*/ 75914 h 112205"/>
              <a:gd name="connsiteX390" fmla="*/ 1519468 w 2381671"/>
              <a:gd name="connsiteY390" fmla="*/ 86582 h 112205"/>
              <a:gd name="connsiteX391" fmla="*/ 1475177 w 2381671"/>
              <a:gd name="connsiteY391" fmla="*/ 77629 h 112205"/>
              <a:gd name="connsiteX392" fmla="*/ 1476320 w 2381671"/>
              <a:gd name="connsiteY392" fmla="*/ 79248 h 112205"/>
              <a:gd name="connsiteX393" fmla="*/ 1461461 w 2381671"/>
              <a:gd name="connsiteY393" fmla="*/ 77153 h 112205"/>
              <a:gd name="connsiteX394" fmla="*/ 1474034 w 2381671"/>
              <a:gd name="connsiteY394" fmla="*/ 81439 h 112205"/>
              <a:gd name="connsiteX395" fmla="*/ 1428010 w 2381671"/>
              <a:gd name="connsiteY395" fmla="*/ 75853 h 112205"/>
              <a:gd name="connsiteX396" fmla="*/ 1413695 w 2381671"/>
              <a:gd name="connsiteY396" fmla="*/ 80316 h 112205"/>
              <a:gd name="connsiteX397" fmla="*/ 1419455 w 2381671"/>
              <a:gd name="connsiteY397" fmla="*/ 82010 h 112205"/>
              <a:gd name="connsiteX398" fmla="*/ 1412615 w 2381671"/>
              <a:gd name="connsiteY398" fmla="*/ 80396 h 112205"/>
              <a:gd name="connsiteX399" fmla="*/ 1412849 w 2381671"/>
              <a:gd name="connsiteY399" fmla="*/ 80209 h 112205"/>
              <a:gd name="connsiteX400" fmla="*/ 1400501 w 2381671"/>
              <a:gd name="connsiteY400" fmla="*/ 76486 h 112205"/>
              <a:gd name="connsiteX401" fmla="*/ 1399453 w 2381671"/>
              <a:gd name="connsiteY401" fmla="*/ 80296 h 112205"/>
              <a:gd name="connsiteX402" fmla="*/ 1386880 w 2381671"/>
              <a:gd name="connsiteY402" fmla="*/ 76010 h 112205"/>
              <a:gd name="connsiteX403" fmla="*/ 1372402 w 2381671"/>
              <a:gd name="connsiteY403" fmla="*/ 87344 h 112205"/>
              <a:gd name="connsiteX404" fmla="*/ 1373545 w 2381671"/>
              <a:gd name="connsiteY404" fmla="*/ 87344 h 112205"/>
              <a:gd name="connsiteX405" fmla="*/ 1365830 w 2381671"/>
              <a:gd name="connsiteY405" fmla="*/ 93917 h 112205"/>
              <a:gd name="connsiteX406" fmla="*/ 1340874 w 2381671"/>
              <a:gd name="connsiteY406" fmla="*/ 88106 h 112205"/>
              <a:gd name="connsiteX407" fmla="*/ 1340874 w 2381671"/>
              <a:gd name="connsiteY407" fmla="*/ 88297 h 112205"/>
              <a:gd name="connsiteX408" fmla="*/ 1294869 w 2381671"/>
              <a:gd name="connsiteY408" fmla="*/ 64103 h 112205"/>
              <a:gd name="connsiteX409" fmla="*/ 1286117 w 2381671"/>
              <a:gd name="connsiteY409" fmla="*/ 69723 h 112205"/>
              <a:gd name="connsiteX410" fmla="*/ 1286677 w 2381671"/>
              <a:gd name="connsiteY410" fmla="*/ 69723 h 112205"/>
              <a:gd name="connsiteX411" fmla="*/ 1286034 w 2381671"/>
              <a:gd name="connsiteY411" fmla="*/ 69777 h 112205"/>
              <a:gd name="connsiteX412" fmla="*/ 1285820 w 2381671"/>
              <a:gd name="connsiteY412" fmla="*/ 69914 h 112205"/>
              <a:gd name="connsiteX413" fmla="*/ 1260198 w 2381671"/>
              <a:gd name="connsiteY413" fmla="*/ 78867 h 112205"/>
              <a:gd name="connsiteX414" fmla="*/ 1268199 w 2381671"/>
              <a:gd name="connsiteY414" fmla="*/ 82010 h 112205"/>
              <a:gd name="connsiteX415" fmla="*/ 1255816 w 2381671"/>
              <a:gd name="connsiteY415" fmla="*/ 79820 h 112205"/>
              <a:gd name="connsiteX416" fmla="*/ 1253435 w 2381671"/>
              <a:gd name="connsiteY416" fmla="*/ 85344 h 112205"/>
              <a:gd name="connsiteX417" fmla="*/ 1234099 w 2381671"/>
              <a:gd name="connsiteY417" fmla="*/ 82201 h 112205"/>
              <a:gd name="connsiteX418" fmla="*/ 1244577 w 2381671"/>
              <a:gd name="connsiteY418" fmla="*/ 91345 h 112205"/>
              <a:gd name="connsiteX419" fmla="*/ 1220669 w 2381671"/>
              <a:gd name="connsiteY419" fmla="*/ 87154 h 112205"/>
              <a:gd name="connsiteX420" fmla="*/ 1228765 w 2381671"/>
              <a:gd name="connsiteY420" fmla="*/ 93059 h 112205"/>
              <a:gd name="connsiteX421" fmla="*/ 1202667 w 2381671"/>
              <a:gd name="connsiteY421" fmla="*/ 85630 h 112205"/>
              <a:gd name="connsiteX422" fmla="*/ 1225051 w 2381671"/>
              <a:gd name="connsiteY422" fmla="*/ 80105 h 112205"/>
              <a:gd name="connsiteX423" fmla="*/ 1196190 w 2381671"/>
              <a:gd name="connsiteY423" fmla="*/ 61341 h 112205"/>
              <a:gd name="connsiteX424" fmla="*/ 1114560 w 2381671"/>
              <a:gd name="connsiteY424" fmla="*/ 50483 h 112205"/>
              <a:gd name="connsiteX425" fmla="*/ 1106940 w 2381671"/>
              <a:gd name="connsiteY425" fmla="*/ 63437 h 112205"/>
              <a:gd name="connsiteX426" fmla="*/ 1141230 w 2381671"/>
              <a:gd name="connsiteY426" fmla="*/ 76676 h 112205"/>
              <a:gd name="connsiteX427" fmla="*/ 1186188 w 2381671"/>
              <a:gd name="connsiteY427" fmla="*/ 68390 h 112205"/>
              <a:gd name="connsiteX428" fmla="*/ 1162566 w 2381671"/>
              <a:gd name="connsiteY428" fmla="*/ 72295 h 112205"/>
              <a:gd name="connsiteX429" fmla="*/ 1182188 w 2381671"/>
              <a:gd name="connsiteY429" fmla="*/ 86201 h 112205"/>
              <a:gd name="connsiteX430" fmla="*/ 1147124 w 2381671"/>
              <a:gd name="connsiteY430" fmla="*/ 87047 h 112205"/>
              <a:gd name="connsiteX431" fmla="*/ 1118273 w 2381671"/>
              <a:gd name="connsiteY431" fmla="*/ 89794 h 112205"/>
              <a:gd name="connsiteX432" fmla="*/ 1118846 w 2381671"/>
              <a:gd name="connsiteY432" fmla="*/ 90106 h 112205"/>
              <a:gd name="connsiteX433" fmla="*/ 1116560 w 2381671"/>
              <a:gd name="connsiteY433" fmla="*/ 89535 h 112205"/>
              <a:gd name="connsiteX434" fmla="*/ 1117182 w 2381671"/>
              <a:gd name="connsiteY434" fmla="*/ 89535 h 112205"/>
              <a:gd name="connsiteX435" fmla="*/ 1103237 w 2381671"/>
              <a:gd name="connsiteY435" fmla="*/ 84594 h 112205"/>
              <a:gd name="connsiteX436" fmla="*/ 1087700 w 2381671"/>
              <a:gd name="connsiteY436" fmla="*/ 83439 h 112205"/>
              <a:gd name="connsiteX437" fmla="*/ 1087568 w 2381671"/>
              <a:gd name="connsiteY437" fmla="*/ 83370 h 112205"/>
              <a:gd name="connsiteX438" fmla="*/ 1073520 w 2381671"/>
              <a:gd name="connsiteY438" fmla="*/ 76022 h 112205"/>
              <a:gd name="connsiteX439" fmla="*/ 1066269 w 2381671"/>
              <a:gd name="connsiteY439" fmla="*/ 64675 h 112205"/>
              <a:gd name="connsiteX440" fmla="*/ 1030169 w 2381671"/>
              <a:gd name="connsiteY440" fmla="*/ 67056 h 112205"/>
              <a:gd name="connsiteX441" fmla="*/ 1024930 w 2381671"/>
              <a:gd name="connsiteY441" fmla="*/ 80581 h 112205"/>
              <a:gd name="connsiteX442" fmla="*/ 1068174 w 2381671"/>
              <a:gd name="connsiteY442" fmla="*/ 90583 h 112205"/>
              <a:gd name="connsiteX443" fmla="*/ 1035503 w 2381671"/>
              <a:gd name="connsiteY443" fmla="*/ 95060 h 112205"/>
              <a:gd name="connsiteX444" fmla="*/ 1027407 w 2381671"/>
              <a:gd name="connsiteY444" fmla="*/ 86487 h 112205"/>
              <a:gd name="connsiteX445" fmla="*/ 1023025 w 2381671"/>
              <a:gd name="connsiteY445" fmla="*/ 93536 h 112205"/>
              <a:gd name="connsiteX446" fmla="*/ 949302 w 2381671"/>
              <a:gd name="connsiteY446" fmla="*/ 85820 h 112205"/>
              <a:gd name="connsiteX447" fmla="*/ 973305 w 2381671"/>
              <a:gd name="connsiteY447" fmla="*/ 90011 h 112205"/>
              <a:gd name="connsiteX448" fmla="*/ 978353 w 2381671"/>
              <a:gd name="connsiteY448" fmla="*/ 71152 h 112205"/>
              <a:gd name="connsiteX449" fmla="*/ 871863 w 2381671"/>
              <a:gd name="connsiteY449" fmla="*/ 62579 h 112205"/>
              <a:gd name="connsiteX450" fmla="*/ 884413 w 2381671"/>
              <a:gd name="connsiteY450" fmla="*/ 67795 h 112205"/>
              <a:gd name="connsiteX451" fmla="*/ 887668 w 2381671"/>
              <a:gd name="connsiteY451" fmla="*/ 70079 h 112205"/>
              <a:gd name="connsiteX452" fmla="*/ 877388 w 2381671"/>
              <a:gd name="connsiteY452" fmla="*/ 67723 h 112205"/>
              <a:gd name="connsiteX453" fmla="*/ 876340 w 2381671"/>
              <a:gd name="connsiteY453" fmla="*/ 68771 h 112205"/>
              <a:gd name="connsiteX454" fmla="*/ 889961 w 2381671"/>
              <a:gd name="connsiteY454" fmla="*/ 71914 h 112205"/>
              <a:gd name="connsiteX455" fmla="*/ 890100 w 2381671"/>
              <a:gd name="connsiteY455" fmla="*/ 71786 h 112205"/>
              <a:gd name="connsiteX456" fmla="*/ 893676 w 2381671"/>
              <a:gd name="connsiteY456" fmla="*/ 74295 h 112205"/>
              <a:gd name="connsiteX457" fmla="*/ 813951 w 2381671"/>
              <a:gd name="connsiteY457" fmla="*/ 55817 h 112205"/>
              <a:gd name="connsiteX458" fmla="*/ 818904 w 2381671"/>
              <a:gd name="connsiteY458" fmla="*/ 64961 h 112205"/>
              <a:gd name="connsiteX459" fmla="*/ 784995 w 2381671"/>
              <a:gd name="connsiteY459" fmla="*/ 65151 h 112205"/>
              <a:gd name="connsiteX460" fmla="*/ 783662 w 2381671"/>
              <a:gd name="connsiteY460" fmla="*/ 60865 h 112205"/>
              <a:gd name="connsiteX461" fmla="*/ 768231 w 2381671"/>
              <a:gd name="connsiteY461" fmla="*/ 70676 h 112205"/>
              <a:gd name="connsiteX462" fmla="*/ 724131 w 2381671"/>
              <a:gd name="connsiteY462" fmla="*/ 72485 h 112205"/>
              <a:gd name="connsiteX463" fmla="*/ 726512 w 2381671"/>
              <a:gd name="connsiteY463" fmla="*/ 75724 h 112205"/>
              <a:gd name="connsiteX464" fmla="*/ 642025 w 2381671"/>
              <a:gd name="connsiteY464" fmla="*/ 84296 h 112205"/>
              <a:gd name="connsiteX465" fmla="*/ 662028 w 2381671"/>
              <a:gd name="connsiteY465" fmla="*/ 75533 h 112205"/>
              <a:gd name="connsiteX466" fmla="*/ 629187 w 2381671"/>
              <a:gd name="connsiteY466" fmla="*/ 73142 h 112205"/>
              <a:gd name="connsiteX467" fmla="*/ 630024 w 2381671"/>
              <a:gd name="connsiteY467" fmla="*/ 62865 h 112205"/>
              <a:gd name="connsiteX468" fmla="*/ 595924 w 2381671"/>
              <a:gd name="connsiteY468" fmla="*/ 57626 h 112205"/>
              <a:gd name="connsiteX469" fmla="*/ 603258 w 2381671"/>
              <a:gd name="connsiteY469" fmla="*/ 75343 h 112205"/>
              <a:gd name="connsiteX470" fmla="*/ 548775 w 2381671"/>
              <a:gd name="connsiteY470" fmla="*/ 65437 h 112205"/>
              <a:gd name="connsiteX471" fmla="*/ 482577 w 2381671"/>
              <a:gd name="connsiteY471" fmla="*/ 83534 h 112205"/>
              <a:gd name="connsiteX472" fmla="*/ 470004 w 2381671"/>
              <a:gd name="connsiteY472" fmla="*/ 79248 h 112205"/>
              <a:gd name="connsiteX473" fmla="*/ 474576 w 2381671"/>
              <a:gd name="connsiteY473" fmla="*/ 82963 h 112205"/>
              <a:gd name="connsiteX474" fmla="*/ 436952 w 2381671"/>
              <a:gd name="connsiteY474" fmla="*/ 72962 h 112205"/>
              <a:gd name="connsiteX475" fmla="*/ 444000 w 2381671"/>
              <a:gd name="connsiteY475" fmla="*/ 79915 h 112205"/>
              <a:gd name="connsiteX476" fmla="*/ 363514 w 2381671"/>
              <a:gd name="connsiteY476" fmla="*/ 70676 h 112205"/>
              <a:gd name="connsiteX477" fmla="*/ 369134 w 2381671"/>
              <a:gd name="connsiteY477" fmla="*/ 73343 h 112205"/>
              <a:gd name="connsiteX478" fmla="*/ 354465 w 2381671"/>
              <a:gd name="connsiteY478" fmla="*/ 71247 h 112205"/>
              <a:gd name="connsiteX479" fmla="*/ 365705 w 2381671"/>
              <a:gd name="connsiteY479" fmla="*/ 65818 h 112205"/>
              <a:gd name="connsiteX480" fmla="*/ 295696 w 2381671"/>
              <a:gd name="connsiteY480" fmla="*/ 68294 h 112205"/>
              <a:gd name="connsiteX481" fmla="*/ 307126 w 2381671"/>
              <a:gd name="connsiteY481" fmla="*/ 76295 h 112205"/>
              <a:gd name="connsiteX482" fmla="*/ 271884 w 2381671"/>
              <a:gd name="connsiteY482" fmla="*/ 66770 h 112205"/>
              <a:gd name="connsiteX483" fmla="*/ 286743 w 2381671"/>
              <a:gd name="connsiteY483" fmla="*/ 79153 h 112205"/>
              <a:gd name="connsiteX484" fmla="*/ 259787 w 2381671"/>
              <a:gd name="connsiteY484" fmla="*/ 78677 h 112205"/>
              <a:gd name="connsiteX485" fmla="*/ 254453 w 2381671"/>
              <a:gd name="connsiteY485" fmla="*/ 83820 h 112205"/>
              <a:gd name="connsiteX486" fmla="*/ 223687 w 2381671"/>
              <a:gd name="connsiteY486" fmla="*/ 83820 h 112205"/>
              <a:gd name="connsiteX487" fmla="*/ 225973 w 2381671"/>
              <a:gd name="connsiteY487" fmla="*/ 87059 h 112205"/>
              <a:gd name="connsiteX488" fmla="*/ 177396 w 2381671"/>
              <a:gd name="connsiteY488" fmla="*/ 85154 h 112205"/>
              <a:gd name="connsiteX489" fmla="*/ 180825 w 2381671"/>
              <a:gd name="connsiteY489" fmla="*/ 90011 h 112205"/>
              <a:gd name="connsiteX490" fmla="*/ 142439 w 2381671"/>
              <a:gd name="connsiteY490" fmla="*/ 89154 h 112205"/>
              <a:gd name="connsiteX491" fmla="*/ 150440 w 2381671"/>
              <a:gd name="connsiteY491" fmla="*/ 95060 h 112205"/>
              <a:gd name="connsiteX492" fmla="*/ 103958 w 2381671"/>
              <a:gd name="connsiteY492" fmla="*/ 90964 h 112205"/>
              <a:gd name="connsiteX493" fmla="*/ 95195 w 2381671"/>
              <a:gd name="connsiteY493" fmla="*/ 102299 h 112205"/>
              <a:gd name="connsiteX494" fmla="*/ 69192 w 2381671"/>
              <a:gd name="connsiteY494" fmla="*/ 100298 h 112205"/>
              <a:gd name="connsiteX495" fmla="*/ 77097 w 2381671"/>
              <a:gd name="connsiteY495" fmla="*/ 103442 h 112205"/>
              <a:gd name="connsiteX496" fmla="*/ 77097 w 2381671"/>
              <a:gd name="connsiteY496" fmla="*/ 100775 h 112205"/>
              <a:gd name="connsiteX497" fmla="*/ 83955 w 2381671"/>
              <a:gd name="connsiteY497" fmla="*/ 105061 h 112205"/>
              <a:gd name="connsiteX498" fmla="*/ 54618 w 2381671"/>
              <a:gd name="connsiteY498" fmla="*/ 103632 h 112205"/>
              <a:gd name="connsiteX499" fmla="*/ 62619 w 2381671"/>
              <a:gd name="connsiteY499" fmla="*/ 112205 h 112205"/>
              <a:gd name="connsiteX500" fmla="*/ 135 w 2381671"/>
              <a:gd name="connsiteY500" fmla="*/ 101727 h 112205"/>
              <a:gd name="connsiteX501" fmla="*/ 1088 w 2381671"/>
              <a:gd name="connsiteY501" fmla="*/ 89821 h 112205"/>
              <a:gd name="connsiteX502" fmla="*/ 22424 w 2381671"/>
              <a:gd name="connsiteY502" fmla="*/ 88106 h 112205"/>
              <a:gd name="connsiteX503" fmla="*/ 1945 w 2381671"/>
              <a:gd name="connsiteY503" fmla="*/ 78010 h 112205"/>
              <a:gd name="connsiteX504" fmla="*/ 16614 w 2381671"/>
              <a:gd name="connsiteY504" fmla="*/ 77343 h 112205"/>
              <a:gd name="connsiteX505" fmla="*/ 15661 w 2381671"/>
              <a:gd name="connsiteY505" fmla="*/ 75343 h 112205"/>
              <a:gd name="connsiteX506" fmla="*/ 26710 w 2381671"/>
              <a:gd name="connsiteY506" fmla="*/ 75724 h 112205"/>
              <a:gd name="connsiteX507" fmla="*/ 25186 w 2381671"/>
              <a:gd name="connsiteY507" fmla="*/ 55245 h 112205"/>
              <a:gd name="connsiteX508" fmla="*/ 46808 w 2381671"/>
              <a:gd name="connsiteY508" fmla="*/ 64294 h 112205"/>
              <a:gd name="connsiteX509" fmla="*/ 63667 w 2381671"/>
              <a:gd name="connsiteY509" fmla="*/ 58769 h 112205"/>
              <a:gd name="connsiteX510" fmla="*/ 41950 w 2381671"/>
              <a:gd name="connsiteY510" fmla="*/ 52388 h 112205"/>
              <a:gd name="connsiteX511" fmla="*/ 63096 w 2381671"/>
              <a:gd name="connsiteY511" fmla="*/ 39910 h 112205"/>
              <a:gd name="connsiteX512" fmla="*/ 122627 w 2381671"/>
              <a:gd name="connsiteY512" fmla="*/ 22860 h 112205"/>
              <a:gd name="connsiteX513" fmla="*/ 129580 w 2381671"/>
              <a:gd name="connsiteY513" fmla="*/ 35243 h 112205"/>
              <a:gd name="connsiteX514" fmla="*/ 147582 w 2381671"/>
              <a:gd name="connsiteY514" fmla="*/ 28670 h 112205"/>
              <a:gd name="connsiteX515" fmla="*/ 154631 w 2381671"/>
              <a:gd name="connsiteY515" fmla="*/ 38291 h 112205"/>
              <a:gd name="connsiteX516" fmla="*/ 165775 w 2381671"/>
              <a:gd name="connsiteY516" fmla="*/ 32861 h 112205"/>
              <a:gd name="connsiteX517" fmla="*/ 157679 w 2381671"/>
              <a:gd name="connsiteY517" fmla="*/ 21622 h 112205"/>
              <a:gd name="connsiteX518" fmla="*/ 183682 w 2381671"/>
              <a:gd name="connsiteY518" fmla="*/ 23622 h 112205"/>
              <a:gd name="connsiteX519" fmla="*/ 176634 w 2381671"/>
              <a:gd name="connsiteY519" fmla="*/ 19336 h 112205"/>
              <a:gd name="connsiteX520" fmla="*/ 273693 w 2381671"/>
              <a:gd name="connsiteY520" fmla="*/ 15050 h 112205"/>
              <a:gd name="connsiteX521" fmla="*/ 270169 w 2381671"/>
              <a:gd name="connsiteY521" fmla="*/ 10192 h 112205"/>
              <a:gd name="connsiteX522" fmla="*/ 282647 w 2381671"/>
              <a:gd name="connsiteY522" fmla="*/ 11716 h 112205"/>
              <a:gd name="connsiteX523" fmla="*/ 280266 w 2381671"/>
              <a:gd name="connsiteY523" fmla="*/ 8477 h 112205"/>
              <a:gd name="connsiteX524" fmla="*/ 353894 w 2381671"/>
              <a:gd name="connsiteY524" fmla="*/ 13430 h 112205"/>
              <a:gd name="connsiteX525" fmla="*/ 340178 w 2381671"/>
              <a:gd name="connsiteY525" fmla="*/ 7620 h 112205"/>
              <a:gd name="connsiteX526" fmla="*/ 364086 w 2381671"/>
              <a:gd name="connsiteY526" fmla="*/ 14478 h 112205"/>
              <a:gd name="connsiteX527" fmla="*/ 361514 w 2381671"/>
              <a:gd name="connsiteY527" fmla="*/ 5810 h 112205"/>
              <a:gd name="connsiteX528" fmla="*/ 420378 w 2381671"/>
              <a:gd name="connsiteY528" fmla="*/ 11430 h 112205"/>
              <a:gd name="connsiteX529" fmla="*/ 420378 w 2381671"/>
              <a:gd name="connsiteY529" fmla="*/ 6001 h 112205"/>
              <a:gd name="connsiteX530" fmla="*/ 433999 w 2381671"/>
              <a:gd name="connsiteY530" fmla="*/ 9144 h 112205"/>
              <a:gd name="connsiteX531" fmla="*/ 429427 w 2381671"/>
              <a:gd name="connsiteY531" fmla="*/ 5429 h 112205"/>
              <a:gd name="connsiteX532" fmla="*/ 451299 w 2381671"/>
              <a:gd name="connsiteY532" fmla="*/ 9823 h 112205"/>
              <a:gd name="connsiteX533" fmla="*/ 474470 w 2381671"/>
              <a:gd name="connsiteY533" fmla="*/ 10566 h 112205"/>
              <a:gd name="connsiteX534" fmla="*/ 475052 w 2381671"/>
              <a:gd name="connsiteY534" fmla="*/ 10763 h 112205"/>
              <a:gd name="connsiteX535" fmla="*/ 474671 w 2381671"/>
              <a:gd name="connsiteY535" fmla="*/ 10573 h 112205"/>
              <a:gd name="connsiteX536" fmla="*/ 474470 w 2381671"/>
              <a:gd name="connsiteY536" fmla="*/ 10566 h 112205"/>
              <a:gd name="connsiteX537" fmla="*/ 465146 w 2381671"/>
              <a:gd name="connsiteY537" fmla="*/ 7418 h 112205"/>
              <a:gd name="connsiteX538" fmla="*/ 463527 w 2381671"/>
              <a:gd name="connsiteY538" fmla="*/ 0 h 112205"/>
            </a:gdLst>
            <a:ahLst/>
            <a:cxnLst/>
            <a:rect l="l" t="t" r="r" b="b"/>
            <a:pathLst>
              <a:path w="2381671" h="112205">
                <a:moveTo>
                  <a:pt x="1554138" y="90488"/>
                </a:moveTo>
                <a:lnTo>
                  <a:pt x="1562140" y="93726"/>
                </a:lnTo>
                <a:lnTo>
                  <a:pt x="1537184" y="90583"/>
                </a:lnTo>
                <a:close/>
                <a:moveTo>
                  <a:pt x="1733685" y="87916"/>
                </a:moveTo>
                <a:cubicBezTo>
                  <a:pt x="1735971" y="88488"/>
                  <a:pt x="1741591" y="88392"/>
                  <a:pt x="1741782" y="91059"/>
                </a:cubicBezTo>
                <a:lnTo>
                  <a:pt x="1724827" y="91059"/>
                </a:lnTo>
                <a:cubicBezTo>
                  <a:pt x="1717969" y="89535"/>
                  <a:pt x="1730351" y="88392"/>
                  <a:pt x="1733685" y="87916"/>
                </a:cubicBezTo>
                <a:close/>
                <a:moveTo>
                  <a:pt x="1472510" y="84963"/>
                </a:moveTo>
                <a:lnTo>
                  <a:pt x="1491751" y="85439"/>
                </a:lnTo>
                <a:lnTo>
                  <a:pt x="1489560" y="87630"/>
                </a:lnTo>
                <a:close/>
                <a:moveTo>
                  <a:pt x="1605860" y="83725"/>
                </a:moveTo>
                <a:lnTo>
                  <a:pt x="1615195" y="93917"/>
                </a:lnTo>
                <a:cubicBezTo>
                  <a:pt x="1603765" y="91250"/>
                  <a:pt x="1603669" y="83153"/>
                  <a:pt x="1605860" y="83725"/>
                </a:cubicBezTo>
                <a:close/>
                <a:moveTo>
                  <a:pt x="1412597" y="80391"/>
                </a:moveTo>
                <a:lnTo>
                  <a:pt x="1412615" y="80396"/>
                </a:lnTo>
                <a:lnTo>
                  <a:pt x="1412502" y="80486"/>
                </a:lnTo>
                <a:close/>
                <a:moveTo>
                  <a:pt x="632786" y="79534"/>
                </a:moveTo>
                <a:lnTo>
                  <a:pt x="628309" y="83915"/>
                </a:lnTo>
                <a:lnTo>
                  <a:pt x="628634" y="79917"/>
                </a:lnTo>
                <a:close/>
                <a:moveTo>
                  <a:pt x="319318" y="74962"/>
                </a:moveTo>
                <a:lnTo>
                  <a:pt x="345321" y="76962"/>
                </a:lnTo>
                <a:cubicBezTo>
                  <a:pt x="325128" y="80296"/>
                  <a:pt x="339701" y="76962"/>
                  <a:pt x="319318" y="74962"/>
                </a:cubicBezTo>
                <a:close/>
                <a:moveTo>
                  <a:pt x="1671106" y="74771"/>
                </a:moveTo>
                <a:lnTo>
                  <a:pt x="1671106" y="74866"/>
                </a:lnTo>
                <a:lnTo>
                  <a:pt x="1670960" y="74817"/>
                </a:lnTo>
                <a:close/>
                <a:moveTo>
                  <a:pt x="1876560" y="73057"/>
                </a:moveTo>
                <a:cubicBezTo>
                  <a:pt x="1883894" y="75819"/>
                  <a:pt x="1890943" y="78296"/>
                  <a:pt x="1896277" y="80010"/>
                </a:cubicBezTo>
                <a:cubicBezTo>
                  <a:pt x="1881894" y="82868"/>
                  <a:pt x="1880656" y="76676"/>
                  <a:pt x="1876560" y="73057"/>
                </a:cubicBezTo>
                <a:close/>
                <a:moveTo>
                  <a:pt x="628023" y="73057"/>
                </a:moveTo>
                <a:lnTo>
                  <a:pt x="629187" y="73142"/>
                </a:lnTo>
                <a:lnTo>
                  <a:pt x="628634" y="79917"/>
                </a:lnTo>
                <a:lnTo>
                  <a:pt x="620403" y="80677"/>
                </a:lnTo>
                <a:cubicBezTo>
                  <a:pt x="611259" y="75914"/>
                  <a:pt x="625928" y="75248"/>
                  <a:pt x="628023" y="73057"/>
                </a:cubicBezTo>
                <a:close/>
                <a:moveTo>
                  <a:pt x="2254060" y="72426"/>
                </a:moveTo>
                <a:cubicBezTo>
                  <a:pt x="2255893" y="71676"/>
                  <a:pt x="2257608" y="71390"/>
                  <a:pt x="2259942" y="73247"/>
                </a:cubicBezTo>
                <a:cubicBezTo>
                  <a:pt x="2266990" y="80200"/>
                  <a:pt x="2253179" y="74390"/>
                  <a:pt x="2247464" y="74390"/>
                </a:cubicBezTo>
                <a:cubicBezTo>
                  <a:pt x="2250274" y="74390"/>
                  <a:pt x="2252226" y="73176"/>
                  <a:pt x="2254060" y="72426"/>
                </a:cubicBezTo>
                <a:close/>
                <a:moveTo>
                  <a:pt x="131390" y="71628"/>
                </a:moveTo>
                <a:lnTo>
                  <a:pt x="130437" y="80772"/>
                </a:lnTo>
                <a:lnTo>
                  <a:pt x="130533" y="80772"/>
                </a:lnTo>
                <a:lnTo>
                  <a:pt x="139486" y="80200"/>
                </a:lnTo>
                <a:close/>
                <a:moveTo>
                  <a:pt x="1658533" y="70580"/>
                </a:moveTo>
                <a:lnTo>
                  <a:pt x="1670960" y="74817"/>
                </a:lnTo>
                <a:lnTo>
                  <a:pt x="1661938" y="77641"/>
                </a:lnTo>
                <a:cubicBezTo>
                  <a:pt x="1661152" y="79129"/>
                  <a:pt x="1661200" y="80486"/>
                  <a:pt x="1657771" y="79724"/>
                </a:cubicBezTo>
                <a:close/>
                <a:moveTo>
                  <a:pt x="887668" y="70079"/>
                </a:moveTo>
                <a:lnTo>
                  <a:pt x="891104" y="70866"/>
                </a:lnTo>
                <a:lnTo>
                  <a:pt x="890100" y="71786"/>
                </a:lnTo>
                <a:close/>
                <a:moveTo>
                  <a:pt x="845955" y="68294"/>
                </a:moveTo>
                <a:cubicBezTo>
                  <a:pt x="840526" y="79152"/>
                  <a:pt x="824238" y="64674"/>
                  <a:pt x="813380" y="75533"/>
                </a:cubicBezTo>
                <a:cubicBezTo>
                  <a:pt x="810808" y="66961"/>
                  <a:pt x="838049" y="70580"/>
                  <a:pt x="845955" y="68294"/>
                </a:cubicBezTo>
                <a:close/>
                <a:moveTo>
                  <a:pt x="1015310" y="67532"/>
                </a:moveTo>
                <a:lnTo>
                  <a:pt x="1002927" y="68675"/>
                </a:lnTo>
                <a:lnTo>
                  <a:pt x="1009881" y="72962"/>
                </a:lnTo>
                <a:close/>
                <a:moveTo>
                  <a:pt x="169776" y="67151"/>
                </a:moveTo>
                <a:cubicBezTo>
                  <a:pt x="163013" y="65532"/>
                  <a:pt x="157393" y="68294"/>
                  <a:pt x="153964" y="68866"/>
                </a:cubicBezTo>
                <a:cubicBezTo>
                  <a:pt x="158631" y="69914"/>
                  <a:pt x="164061" y="67247"/>
                  <a:pt x="165299" y="71533"/>
                </a:cubicBezTo>
                <a:lnTo>
                  <a:pt x="144957" y="70868"/>
                </a:lnTo>
                <a:lnTo>
                  <a:pt x="144915" y="70771"/>
                </a:lnTo>
                <a:lnTo>
                  <a:pt x="144915" y="70866"/>
                </a:lnTo>
                <a:lnTo>
                  <a:pt x="144957" y="70868"/>
                </a:lnTo>
                <a:lnTo>
                  <a:pt x="148856" y="79820"/>
                </a:lnTo>
                <a:cubicBezTo>
                  <a:pt x="151464" y="82153"/>
                  <a:pt x="156393" y="83201"/>
                  <a:pt x="166728" y="81153"/>
                </a:cubicBezTo>
                <a:cubicBezTo>
                  <a:pt x="167680" y="74676"/>
                  <a:pt x="161965" y="74676"/>
                  <a:pt x="169776" y="67151"/>
                </a:cubicBezTo>
                <a:close/>
                <a:moveTo>
                  <a:pt x="2096262" y="63449"/>
                </a:moveTo>
                <a:lnTo>
                  <a:pt x="2108613" y="65949"/>
                </a:lnTo>
                <a:cubicBezTo>
                  <a:pt x="2112851" y="65914"/>
                  <a:pt x="2116209" y="65342"/>
                  <a:pt x="2116209" y="65342"/>
                </a:cubicBezTo>
                <a:cubicBezTo>
                  <a:pt x="2086967" y="69247"/>
                  <a:pt x="2122114" y="73438"/>
                  <a:pt x="2124591" y="76581"/>
                </a:cubicBezTo>
                <a:close/>
                <a:moveTo>
                  <a:pt x="2095825" y="63246"/>
                </a:moveTo>
                <a:lnTo>
                  <a:pt x="2096262" y="63449"/>
                </a:lnTo>
                <a:lnTo>
                  <a:pt x="2095730" y="63341"/>
                </a:lnTo>
                <a:close/>
                <a:moveTo>
                  <a:pt x="591257" y="61722"/>
                </a:moveTo>
                <a:cubicBezTo>
                  <a:pt x="588018" y="64961"/>
                  <a:pt x="574493" y="64484"/>
                  <a:pt x="562015" y="65627"/>
                </a:cubicBezTo>
                <a:cubicBezTo>
                  <a:pt x="567825" y="73724"/>
                  <a:pt x="592590" y="66008"/>
                  <a:pt x="591257" y="61722"/>
                </a:cubicBezTo>
                <a:close/>
                <a:moveTo>
                  <a:pt x="1549758" y="61532"/>
                </a:moveTo>
                <a:lnTo>
                  <a:pt x="1558902" y="66294"/>
                </a:lnTo>
                <a:lnTo>
                  <a:pt x="1540709" y="62103"/>
                </a:lnTo>
                <a:lnTo>
                  <a:pt x="1540709" y="62198"/>
                </a:lnTo>
                <a:cubicBezTo>
                  <a:pt x="1543185" y="68104"/>
                  <a:pt x="1561378" y="74962"/>
                  <a:pt x="1577094" y="70580"/>
                </a:cubicBezTo>
                <a:close/>
                <a:moveTo>
                  <a:pt x="226068" y="61436"/>
                </a:moveTo>
                <a:cubicBezTo>
                  <a:pt x="225021" y="62484"/>
                  <a:pt x="222639" y="63341"/>
                  <a:pt x="219877" y="64103"/>
                </a:cubicBezTo>
                <a:lnTo>
                  <a:pt x="219576" y="64171"/>
                </a:lnTo>
                <a:lnTo>
                  <a:pt x="213591" y="62675"/>
                </a:lnTo>
                <a:lnTo>
                  <a:pt x="209784" y="66389"/>
                </a:lnTo>
                <a:lnTo>
                  <a:pt x="209781" y="66389"/>
                </a:lnTo>
                <a:lnTo>
                  <a:pt x="209782" y="66390"/>
                </a:lnTo>
                <a:lnTo>
                  <a:pt x="209685" y="66485"/>
                </a:lnTo>
                <a:cubicBezTo>
                  <a:pt x="196446" y="68866"/>
                  <a:pt x="182920" y="71247"/>
                  <a:pt x="197017" y="78867"/>
                </a:cubicBezTo>
                <a:lnTo>
                  <a:pt x="209400" y="77724"/>
                </a:lnTo>
                <a:cubicBezTo>
                  <a:pt x="203780" y="77724"/>
                  <a:pt x="204923" y="76676"/>
                  <a:pt x="203780" y="75057"/>
                </a:cubicBezTo>
                <a:cubicBezTo>
                  <a:pt x="212829" y="71723"/>
                  <a:pt x="218544" y="77057"/>
                  <a:pt x="225306" y="78677"/>
                </a:cubicBezTo>
                <a:lnTo>
                  <a:pt x="209782" y="66390"/>
                </a:lnTo>
                <a:lnTo>
                  <a:pt x="209784" y="66389"/>
                </a:lnTo>
                <a:lnTo>
                  <a:pt x="219576" y="64171"/>
                </a:lnTo>
                <a:lnTo>
                  <a:pt x="219687" y="64199"/>
                </a:lnTo>
                <a:lnTo>
                  <a:pt x="219877" y="64103"/>
                </a:lnTo>
                <a:cubicBezTo>
                  <a:pt x="222068" y="65151"/>
                  <a:pt x="224449" y="65818"/>
                  <a:pt x="227307" y="63056"/>
                </a:cubicBezTo>
                <a:close/>
                <a:moveTo>
                  <a:pt x="1530613" y="61055"/>
                </a:moveTo>
                <a:lnTo>
                  <a:pt x="1534327" y="66294"/>
                </a:lnTo>
                <a:lnTo>
                  <a:pt x="1534327" y="66389"/>
                </a:lnTo>
                <a:lnTo>
                  <a:pt x="1504609" y="64484"/>
                </a:lnTo>
                <a:lnTo>
                  <a:pt x="1535184" y="67532"/>
                </a:lnTo>
                <a:lnTo>
                  <a:pt x="1534327" y="66485"/>
                </a:lnTo>
                <a:lnTo>
                  <a:pt x="1536327" y="66485"/>
                </a:lnTo>
                <a:close/>
                <a:moveTo>
                  <a:pt x="387803" y="60103"/>
                </a:moveTo>
                <a:cubicBezTo>
                  <a:pt x="384469" y="63341"/>
                  <a:pt x="376468" y="60103"/>
                  <a:pt x="379992" y="64961"/>
                </a:cubicBezTo>
                <a:cubicBezTo>
                  <a:pt x="390089" y="63246"/>
                  <a:pt x="405138" y="73438"/>
                  <a:pt x="409329" y="63722"/>
                </a:cubicBezTo>
                <a:close/>
                <a:moveTo>
                  <a:pt x="240737" y="58103"/>
                </a:moveTo>
                <a:lnTo>
                  <a:pt x="247881" y="67723"/>
                </a:lnTo>
                <a:lnTo>
                  <a:pt x="247595" y="59627"/>
                </a:lnTo>
                <a:lnTo>
                  <a:pt x="247595" y="59722"/>
                </a:lnTo>
                <a:close/>
                <a:moveTo>
                  <a:pt x="2357263" y="57948"/>
                </a:moveTo>
                <a:cubicBezTo>
                  <a:pt x="2368836" y="57698"/>
                  <a:pt x="2379290" y="58864"/>
                  <a:pt x="2381671" y="64008"/>
                </a:cubicBezTo>
                <a:cubicBezTo>
                  <a:pt x="2366145" y="64008"/>
                  <a:pt x="2341666" y="64008"/>
                  <a:pt x="2326140" y="60388"/>
                </a:cubicBezTo>
                <a:cubicBezTo>
                  <a:pt x="2332998" y="59865"/>
                  <a:pt x="2345690" y="58198"/>
                  <a:pt x="2357263" y="57948"/>
                </a:cubicBezTo>
                <a:close/>
                <a:moveTo>
                  <a:pt x="1045599" y="57150"/>
                </a:moveTo>
                <a:lnTo>
                  <a:pt x="1063792" y="58674"/>
                </a:lnTo>
                <a:lnTo>
                  <a:pt x="1064840" y="57626"/>
                </a:lnTo>
                <a:lnTo>
                  <a:pt x="1064745" y="57626"/>
                </a:lnTo>
                <a:close/>
                <a:moveTo>
                  <a:pt x="1923614" y="53054"/>
                </a:moveTo>
                <a:lnTo>
                  <a:pt x="1920280" y="56293"/>
                </a:lnTo>
                <a:lnTo>
                  <a:pt x="1931520" y="53531"/>
                </a:lnTo>
                <a:close/>
                <a:moveTo>
                  <a:pt x="2314615" y="52483"/>
                </a:moveTo>
                <a:lnTo>
                  <a:pt x="2325950" y="52483"/>
                </a:lnTo>
                <a:lnTo>
                  <a:pt x="2324902" y="56198"/>
                </a:lnTo>
                <a:close/>
                <a:moveTo>
                  <a:pt x="120817" y="51721"/>
                </a:moveTo>
                <a:cubicBezTo>
                  <a:pt x="111768" y="55055"/>
                  <a:pt x="122055" y="58769"/>
                  <a:pt x="129961" y="59245"/>
                </a:cubicBezTo>
                <a:cubicBezTo>
                  <a:pt x="128818" y="57626"/>
                  <a:pt x="131009" y="55436"/>
                  <a:pt x="127580" y="53340"/>
                </a:cubicBezTo>
                <a:close/>
                <a:moveTo>
                  <a:pt x="997784" y="51435"/>
                </a:moveTo>
                <a:cubicBezTo>
                  <a:pt x="988926" y="62865"/>
                  <a:pt x="1019501" y="60484"/>
                  <a:pt x="1032931" y="58293"/>
                </a:cubicBezTo>
                <a:cubicBezTo>
                  <a:pt x="1027216" y="55531"/>
                  <a:pt x="1001403" y="61627"/>
                  <a:pt x="997784" y="51435"/>
                </a:cubicBezTo>
                <a:close/>
                <a:moveTo>
                  <a:pt x="526392" y="50673"/>
                </a:moveTo>
                <a:cubicBezTo>
                  <a:pt x="518581" y="55626"/>
                  <a:pt x="510675" y="52388"/>
                  <a:pt x="514200" y="59912"/>
                </a:cubicBezTo>
                <a:cubicBezTo>
                  <a:pt x="516486" y="60389"/>
                  <a:pt x="536774" y="59817"/>
                  <a:pt x="536964" y="65151"/>
                </a:cubicBezTo>
                <a:lnTo>
                  <a:pt x="542394" y="57055"/>
                </a:lnTo>
                <a:cubicBezTo>
                  <a:pt x="532297" y="58769"/>
                  <a:pt x="522010" y="52292"/>
                  <a:pt x="526487" y="50673"/>
                </a:cubicBezTo>
                <a:close/>
                <a:moveTo>
                  <a:pt x="1247355" y="49404"/>
                </a:moveTo>
                <a:cubicBezTo>
                  <a:pt x="1239403" y="49203"/>
                  <a:pt x="1229456" y="57936"/>
                  <a:pt x="1221812" y="55150"/>
                </a:cubicBezTo>
                <a:cubicBezTo>
                  <a:pt x="1210287" y="73247"/>
                  <a:pt x="1248863" y="68104"/>
                  <a:pt x="1254768" y="76867"/>
                </a:cubicBezTo>
                <a:cubicBezTo>
                  <a:pt x="1256102" y="70771"/>
                  <a:pt x="1267627" y="61341"/>
                  <a:pt x="1237814" y="61532"/>
                </a:cubicBezTo>
                <a:cubicBezTo>
                  <a:pt x="1263627" y="55436"/>
                  <a:pt x="1254006" y="73343"/>
                  <a:pt x="1269342" y="58103"/>
                </a:cubicBezTo>
                <a:cubicBezTo>
                  <a:pt x="1256959" y="59245"/>
                  <a:pt x="1242100" y="54483"/>
                  <a:pt x="1239909" y="53912"/>
                </a:cubicBezTo>
                <a:lnTo>
                  <a:pt x="1254483" y="53340"/>
                </a:lnTo>
                <a:cubicBezTo>
                  <a:pt x="1252435" y="50530"/>
                  <a:pt x="1250006" y="49470"/>
                  <a:pt x="1247355" y="49404"/>
                </a:cubicBezTo>
                <a:close/>
                <a:moveTo>
                  <a:pt x="1042551" y="47244"/>
                </a:moveTo>
                <a:lnTo>
                  <a:pt x="1042551" y="47339"/>
                </a:lnTo>
                <a:lnTo>
                  <a:pt x="1042703" y="47345"/>
                </a:lnTo>
                <a:lnTo>
                  <a:pt x="1050755" y="52697"/>
                </a:lnTo>
                <a:cubicBezTo>
                  <a:pt x="1053243" y="54459"/>
                  <a:pt x="1056458" y="55388"/>
                  <a:pt x="1063316" y="53150"/>
                </a:cubicBezTo>
                <a:cubicBezTo>
                  <a:pt x="1059887" y="51054"/>
                  <a:pt x="1054267" y="53816"/>
                  <a:pt x="1050838" y="51626"/>
                </a:cubicBezTo>
                <a:cubicBezTo>
                  <a:pt x="1051219" y="49054"/>
                  <a:pt x="1050909" y="48030"/>
                  <a:pt x="1049623" y="47625"/>
                </a:cubicBezTo>
                <a:lnTo>
                  <a:pt x="1042703" y="47345"/>
                </a:lnTo>
                <a:close/>
                <a:moveTo>
                  <a:pt x="2072490" y="44767"/>
                </a:moveTo>
                <a:lnTo>
                  <a:pt x="2065917" y="51245"/>
                </a:lnTo>
                <a:lnTo>
                  <a:pt x="2079443" y="51721"/>
                </a:lnTo>
                <a:lnTo>
                  <a:pt x="2079538" y="51721"/>
                </a:lnTo>
                <a:close/>
                <a:moveTo>
                  <a:pt x="2318806" y="42767"/>
                </a:moveTo>
                <a:lnTo>
                  <a:pt x="2338142" y="45910"/>
                </a:lnTo>
                <a:cubicBezTo>
                  <a:pt x="2326902" y="48672"/>
                  <a:pt x="2328902" y="43815"/>
                  <a:pt x="2318806" y="42767"/>
                </a:cubicBezTo>
                <a:close/>
                <a:moveTo>
                  <a:pt x="1811314" y="39148"/>
                </a:moveTo>
                <a:cubicBezTo>
                  <a:pt x="1819982" y="61246"/>
                  <a:pt x="1789788" y="38195"/>
                  <a:pt x="1776357" y="45815"/>
                </a:cubicBezTo>
                <a:cubicBezTo>
                  <a:pt x="1779882" y="48006"/>
                  <a:pt x="1788930" y="47339"/>
                  <a:pt x="1791312" y="50578"/>
                </a:cubicBezTo>
                <a:cubicBezTo>
                  <a:pt x="1787311" y="52483"/>
                  <a:pt x="1778548" y="53245"/>
                  <a:pt x="1772643" y="51816"/>
                </a:cubicBezTo>
                <a:cubicBezTo>
                  <a:pt x="1773786" y="53340"/>
                  <a:pt x="1774167" y="55055"/>
                  <a:pt x="1773500" y="56483"/>
                </a:cubicBezTo>
                <a:cubicBezTo>
                  <a:pt x="1785216" y="52483"/>
                  <a:pt x="1814362" y="50102"/>
                  <a:pt x="1829697" y="51435"/>
                </a:cubicBezTo>
                <a:cubicBezTo>
                  <a:pt x="1836460" y="47625"/>
                  <a:pt x="1817029" y="41815"/>
                  <a:pt x="1811314" y="39148"/>
                </a:cubicBezTo>
                <a:close/>
                <a:moveTo>
                  <a:pt x="757754" y="38672"/>
                </a:moveTo>
                <a:lnTo>
                  <a:pt x="743085" y="39338"/>
                </a:lnTo>
                <a:lnTo>
                  <a:pt x="767088" y="46196"/>
                </a:lnTo>
                <a:close/>
                <a:moveTo>
                  <a:pt x="1441554" y="37910"/>
                </a:moveTo>
                <a:lnTo>
                  <a:pt x="1461555" y="48138"/>
                </a:lnTo>
                <a:lnTo>
                  <a:pt x="1462318" y="50768"/>
                </a:lnTo>
                <a:lnTo>
                  <a:pt x="1467260" y="51056"/>
                </a:lnTo>
                <a:lnTo>
                  <a:pt x="1474891" y="54959"/>
                </a:lnTo>
                <a:lnTo>
                  <a:pt x="1474891" y="55055"/>
                </a:lnTo>
                <a:lnTo>
                  <a:pt x="1479177" y="48006"/>
                </a:lnTo>
                <a:cubicBezTo>
                  <a:pt x="1475796" y="48530"/>
                  <a:pt x="1474724" y="50292"/>
                  <a:pt x="1472926" y="51387"/>
                </a:cubicBezTo>
                <a:lnTo>
                  <a:pt x="1467260" y="51056"/>
                </a:lnTo>
                <a:lnTo>
                  <a:pt x="1461555" y="48138"/>
                </a:lnTo>
                <a:lnTo>
                  <a:pt x="1459508" y="41089"/>
                </a:lnTo>
                <a:cubicBezTo>
                  <a:pt x="1456293" y="38005"/>
                  <a:pt x="1450555" y="36005"/>
                  <a:pt x="1441554" y="37910"/>
                </a:cubicBezTo>
                <a:close/>
                <a:moveTo>
                  <a:pt x="1475558" y="37719"/>
                </a:moveTo>
                <a:cubicBezTo>
                  <a:pt x="1488131" y="42005"/>
                  <a:pt x="1510801" y="47244"/>
                  <a:pt x="1508705" y="52102"/>
                </a:cubicBezTo>
                <a:cubicBezTo>
                  <a:pt x="1509467" y="42958"/>
                  <a:pt x="1491274" y="38672"/>
                  <a:pt x="1485655" y="38767"/>
                </a:cubicBezTo>
                <a:cubicBezTo>
                  <a:pt x="1482416" y="39338"/>
                  <a:pt x="1480035" y="38767"/>
                  <a:pt x="1475558" y="37719"/>
                </a:cubicBezTo>
                <a:close/>
                <a:moveTo>
                  <a:pt x="1588298" y="35897"/>
                </a:moveTo>
                <a:cubicBezTo>
                  <a:pt x="1581928" y="35933"/>
                  <a:pt x="1575999" y="36909"/>
                  <a:pt x="1574904" y="39338"/>
                </a:cubicBezTo>
                <a:cubicBezTo>
                  <a:pt x="1571570" y="39910"/>
                  <a:pt x="1595287" y="38672"/>
                  <a:pt x="1604336" y="38100"/>
                </a:cubicBezTo>
                <a:cubicBezTo>
                  <a:pt x="1601478" y="36766"/>
                  <a:pt x="1594668" y="35862"/>
                  <a:pt x="1588298" y="35897"/>
                </a:cubicBezTo>
                <a:close/>
                <a:moveTo>
                  <a:pt x="860529" y="34481"/>
                </a:moveTo>
                <a:cubicBezTo>
                  <a:pt x="864339" y="47435"/>
                  <a:pt x="842526" y="35624"/>
                  <a:pt x="834525" y="35147"/>
                </a:cubicBezTo>
                <a:cubicBezTo>
                  <a:pt x="843669" y="37338"/>
                  <a:pt x="856433" y="49625"/>
                  <a:pt x="874340" y="43053"/>
                </a:cubicBezTo>
                <a:lnTo>
                  <a:pt x="860719" y="39910"/>
                </a:lnTo>
                <a:lnTo>
                  <a:pt x="864053" y="39338"/>
                </a:lnTo>
                <a:lnTo>
                  <a:pt x="860624" y="34481"/>
                </a:lnTo>
                <a:close/>
                <a:moveTo>
                  <a:pt x="1910374" y="32576"/>
                </a:moveTo>
                <a:cubicBezTo>
                  <a:pt x="1915042" y="36290"/>
                  <a:pt x="1903611" y="33719"/>
                  <a:pt x="1900373" y="34195"/>
                </a:cubicBezTo>
                <a:lnTo>
                  <a:pt x="1916184" y="35243"/>
                </a:lnTo>
                <a:cubicBezTo>
                  <a:pt x="1918375" y="33052"/>
                  <a:pt x="1912660" y="33147"/>
                  <a:pt x="1910374" y="32576"/>
                </a:cubicBezTo>
                <a:close/>
                <a:moveTo>
                  <a:pt x="609640" y="32480"/>
                </a:moveTo>
                <a:lnTo>
                  <a:pt x="609735" y="32671"/>
                </a:lnTo>
                <a:lnTo>
                  <a:pt x="609171" y="32536"/>
                </a:lnTo>
                <a:close/>
                <a:moveTo>
                  <a:pt x="1470795" y="31242"/>
                </a:moveTo>
                <a:cubicBezTo>
                  <a:pt x="1472034" y="35528"/>
                  <a:pt x="1485464" y="33338"/>
                  <a:pt x="1492322" y="32195"/>
                </a:cubicBezTo>
                <a:close/>
                <a:moveTo>
                  <a:pt x="602973" y="31052"/>
                </a:moveTo>
                <a:lnTo>
                  <a:pt x="609171" y="32536"/>
                </a:lnTo>
                <a:lnTo>
                  <a:pt x="590495" y="34766"/>
                </a:lnTo>
                <a:cubicBezTo>
                  <a:pt x="591543" y="40386"/>
                  <a:pt x="602782" y="39719"/>
                  <a:pt x="611831" y="40386"/>
                </a:cubicBezTo>
                <a:cubicBezTo>
                  <a:pt x="608497" y="39053"/>
                  <a:pt x="610878" y="36195"/>
                  <a:pt x="610878" y="34195"/>
                </a:cubicBezTo>
                <a:lnTo>
                  <a:pt x="615355" y="32576"/>
                </a:lnTo>
                <a:close/>
                <a:moveTo>
                  <a:pt x="1448507" y="30385"/>
                </a:moveTo>
                <a:lnTo>
                  <a:pt x="1425552" y="34195"/>
                </a:lnTo>
                <a:cubicBezTo>
                  <a:pt x="1437934" y="44577"/>
                  <a:pt x="1439744" y="34195"/>
                  <a:pt x="1448507" y="30385"/>
                </a:cubicBezTo>
                <a:close/>
                <a:moveTo>
                  <a:pt x="1609098" y="29909"/>
                </a:moveTo>
                <a:cubicBezTo>
                  <a:pt x="1607384" y="32671"/>
                  <a:pt x="1599097" y="35814"/>
                  <a:pt x="1615290" y="32576"/>
                </a:cubicBezTo>
                <a:close/>
                <a:moveTo>
                  <a:pt x="2006863" y="29718"/>
                </a:moveTo>
                <a:cubicBezTo>
                  <a:pt x="2012387" y="29718"/>
                  <a:pt x="2011434" y="30766"/>
                  <a:pt x="2012577" y="32385"/>
                </a:cubicBezTo>
                <a:lnTo>
                  <a:pt x="2009714" y="31914"/>
                </a:lnTo>
                <a:close/>
                <a:moveTo>
                  <a:pt x="1363353" y="29051"/>
                </a:moveTo>
                <a:cubicBezTo>
                  <a:pt x="1346209" y="23717"/>
                  <a:pt x="1356876" y="38291"/>
                  <a:pt x="1349923" y="34004"/>
                </a:cubicBezTo>
                <a:cubicBezTo>
                  <a:pt x="1356972" y="40958"/>
                  <a:pt x="1374974" y="39815"/>
                  <a:pt x="1387452" y="41339"/>
                </a:cubicBezTo>
                <a:cubicBezTo>
                  <a:pt x="1390690" y="35433"/>
                  <a:pt x="1378022" y="28480"/>
                  <a:pt x="1363353" y="29051"/>
                </a:cubicBezTo>
                <a:close/>
                <a:moveTo>
                  <a:pt x="1678630" y="28385"/>
                </a:moveTo>
                <a:lnTo>
                  <a:pt x="1682631" y="29337"/>
                </a:lnTo>
                <a:lnTo>
                  <a:pt x="1678059" y="28956"/>
                </a:lnTo>
                <a:close/>
                <a:moveTo>
                  <a:pt x="1291059" y="28385"/>
                </a:moveTo>
                <a:lnTo>
                  <a:pt x="1287630" y="28956"/>
                </a:lnTo>
                <a:lnTo>
                  <a:pt x="1300298" y="33147"/>
                </a:lnTo>
                <a:lnTo>
                  <a:pt x="1291154" y="28385"/>
                </a:lnTo>
                <a:close/>
                <a:moveTo>
                  <a:pt x="332653" y="25813"/>
                </a:moveTo>
                <a:cubicBezTo>
                  <a:pt x="325890" y="24289"/>
                  <a:pt x="316842" y="24860"/>
                  <a:pt x="314651" y="27051"/>
                </a:cubicBezTo>
                <a:cubicBezTo>
                  <a:pt x="321414" y="28575"/>
                  <a:pt x="322557" y="30194"/>
                  <a:pt x="332653" y="25813"/>
                </a:cubicBezTo>
                <a:close/>
                <a:moveTo>
                  <a:pt x="673743" y="24575"/>
                </a:moveTo>
                <a:cubicBezTo>
                  <a:pt x="674982" y="28861"/>
                  <a:pt x="690793" y="27146"/>
                  <a:pt x="685364" y="32576"/>
                </a:cubicBezTo>
                <a:lnTo>
                  <a:pt x="678601" y="33719"/>
                </a:lnTo>
                <a:cubicBezTo>
                  <a:pt x="683649" y="32861"/>
                  <a:pt x="685126" y="35552"/>
                  <a:pt x="687150" y="37707"/>
                </a:cubicBezTo>
                <a:lnTo>
                  <a:pt x="690430" y="37921"/>
                </a:lnTo>
                <a:lnTo>
                  <a:pt x="690126" y="39053"/>
                </a:lnTo>
                <a:lnTo>
                  <a:pt x="698985" y="38481"/>
                </a:lnTo>
                <a:lnTo>
                  <a:pt x="690430" y="37921"/>
                </a:lnTo>
                <a:lnTo>
                  <a:pt x="693174" y="27718"/>
                </a:lnTo>
                <a:lnTo>
                  <a:pt x="693079" y="27718"/>
                </a:lnTo>
                <a:cubicBezTo>
                  <a:pt x="699842" y="26575"/>
                  <a:pt x="681649" y="22384"/>
                  <a:pt x="673743" y="24575"/>
                </a:cubicBezTo>
                <a:close/>
                <a:moveTo>
                  <a:pt x="1285153" y="20288"/>
                </a:moveTo>
                <a:cubicBezTo>
                  <a:pt x="1285343" y="22002"/>
                  <a:pt x="1284962" y="23336"/>
                  <a:pt x="1284105" y="24288"/>
                </a:cubicBezTo>
                <a:cubicBezTo>
                  <a:pt x="1283343" y="24003"/>
                  <a:pt x="1282581" y="23812"/>
                  <a:pt x="1281819" y="23526"/>
                </a:cubicBezTo>
                <a:close/>
                <a:moveTo>
                  <a:pt x="714451" y="17752"/>
                </a:moveTo>
                <a:cubicBezTo>
                  <a:pt x="710677" y="16264"/>
                  <a:pt x="706319" y="16192"/>
                  <a:pt x="700985" y="20193"/>
                </a:cubicBezTo>
                <a:cubicBezTo>
                  <a:pt x="709557" y="29623"/>
                  <a:pt x="713844" y="19907"/>
                  <a:pt x="724416" y="23813"/>
                </a:cubicBezTo>
                <a:cubicBezTo>
                  <a:pt x="721416" y="22146"/>
                  <a:pt x="718225" y="19241"/>
                  <a:pt x="714451" y="17752"/>
                </a:cubicBezTo>
                <a:close/>
                <a:moveTo>
                  <a:pt x="971876" y="16097"/>
                </a:moveTo>
                <a:cubicBezTo>
                  <a:pt x="965113" y="17240"/>
                  <a:pt x="974352" y="22003"/>
                  <a:pt x="976734" y="25241"/>
                </a:cubicBezTo>
                <a:cubicBezTo>
                  <a:pt x="973400" y="25813"/>
                  <a:pt x="971114" y="25241"/>
                  <a:pt x="966542" y="24194"/>
                </a:cubicBezTo>
                <a:cubicBezTo>
                  <a:pt x="969114" y="35528"/>
                  <a:pt x="978829" y="20384"/>
                  <a:pt x="992545" y="26194"/>
                </a:cubicBezTo>
                <a:cubicBezTo>
                  <a:pt x="992355" y="20860"/>
                  <a:pt x="976543" y="19812"/>
                  <a:pt x="971876" y="16097"/>
                </a:cubicBezTo>
                <a:close/>
                <a:moveTo>
                  <a:pt x="292839" y="15335"/>
                </a:moveTo>
                <a:cubicBezTo>
                  <a:pt x="302935" y="16383"/>
                  <a:pt x="299887" y="27718"/>
                  <a:pt x="316746" y="22193"/>
                </a:cubicBezTo>
                <a:cubicBezTo>
                  <a:pt x="304173" y="20669"/>
                  <a:pt x="306269" y="10382"/>
                  <a:pt x="292839" y="15335"/>
                </a:cubicBezTo>
                <a:close/>
                <a:moveTo>
                  <a:pt x="1014929" y="15240"/>
                </a:moveTo>
                <a:cubicBezTo>
                  <a:pt x="1015977" y="20288"/>
                  <a:pt x="1019691" y="16859"/>
                  <a:pt x="1024644" y="15811"/>
                </a:cubicBezTo>
                <a:close/>
                <a:moveTo>
                  <a:pt x="573921" y="6858"/>
                </a:moveTo>
                <a:lnTo>
                  <a:pt x="572874" y="7906"/>
                </a:lnTo>
                <a:lnTo>
                  <a:pt x="586494" y="11049"/>
                </a:lnTo>
                <a:lnTo>
                  <a:pt x="587542" y="10001"/>
                </a:lnTo>
                <a:close/>
                <a:moveTo>
                  <a:pt x="463527" y="0"/>
                </a:moveTo>
                <a:lnTo>
                  <a:pt x="504484" y="9525"/>
                </a:lnTo>
                <a:cubicBezTo>
                  <a:pt x="505532" y="5810"/>
                  <a:pt x="523534" y="4667"/>
                  <a:pt x="510961" y="381"/>
                </a:cubicBezTo>
                <a:lnTo>
                  <a:pt x="526963" y="6763"/>
                </a:lnTo>
                <a:lnTo>
                  <a:pt x="525725" y="2477"/>
                </a:lnTo>
                <a:cubicBezTo>
                  <a:pt x="589828" y="-5429"/>
                  <a:pt x="644978" y="26099"/>
                  <a:pt x="708891" y="7430"/>
                </a:cubicBezTo>
                <a:lnTo>
                  <a:pt x="707748" y="5810"/>
                </a:lnTo>
                <a:lnTo>
                  <a:pt x="745276" y="15811"/>
                </a:lnTo>
                <a:cubicBezTo>
                  <a:pt x="752134" y="14668"/>
                  <a:pt x="754039" y="7144"/>
                  <a:pt x="765279" y="4382"/>
                </a:cubicBezTo>
                <a:cubicBezTo>
                  <a:pt x="759945" y="12478"/>
                  <a:pt x="786900" y="5334"/>
                  <a:pt x="793854" y="12287"/>
                </a:cubicBezTo>
                <a:cubicBezTo>
                  <a:pt x="802712" y="9049"/>
                  <a:pt x="793663" y="6953"/>
                  <a:pt x="791282" y="3715"/>
                </a:cubicBezTo>
                <a:cubicBezTo>
                  <a:pt x="827382" y="-4001"/>
                  <a:pt x="855957" y="9335"/>
                  <a:pt x="895295" y="3715"/>
                </a:cubicBezTo>
                <a:cubicBezTo>
                  <a:pt x="856052" y="14764"/>
                  <a:pt x="855957" y="12002"/>
                  <a:pt x="829001" y="16478"/>
                </a:cubicBezTo>
                <a:cubicBezTo>
                  <a:pt x="860719" y="21146"/>
                  <a:pt x="866148" y="13049"/>
                  <a:pt x="900153" y="15526"/>
                </a:cubicBezTo>
                <a:lnTo>
                  <a:pt x="884246" y="11811"/>
                </a:lnTo>
                <a:cubicBezTo>
                  <a:pt x="901962" y="-95"/>
                  <a:pt x="936443" y="18574"/>
                  <a:pt x="941682" y="5048"/>
                </a:cubicBezTo>
                <a:cubicBezTo>
                  <a:pt x="962065" y="7144"/>
                  <a:pt x="979496" y="20479"/>
                  <a:pt x="1004261" y="18193"/>
                </a:cubicBezTo>
                <a:lnTo>
                  <a:pt x="993688" y="6287"/>
                </a:lnTo>
                <a:lnTo>
                  <a:pt x="1016262" y="6287"/>
                </a:lnTo>
                <a:lnTo>
                  <a:pt x="1016548" y="14383"/>
                </a:lnTo>
                <a:cubicBezTo>
                  <a:pt x="1023787" y="14859"/>
                  <a:pt x="1027597" y="13335"/>
                  <a:pt x="1028454" y="11335"/>
                </a:cubicBezTo>
                <a:cubicBezTo>
                  <a:pt x="1043885" y="20574"/>
                  <a:pt x="1065507" y="15526"/>
                  <a:pt x="1086747" y="22670"/>
                </a:cubicBezTo>
                <a:lnTo>
                  <a:pt x="1089224" y="18669"/>
                </a:lnTo>
                <a:cubicBezTo>
                  <a:pt x="1090843" y="19717"/>
                  <a:pt x="1093034" y="20860"/>
                  <a:pt x="1093605" y="21527"/>
                </a:cubicBezTo>
                <a:cubicBezTo>
                  <a:pt x="1097796" y="14478"/>
                  <a:pt x="1114751" y="17050"/>
                  <a:pt x="1115703" y="10573"/>
                </a:cubicBezTo>
                <a:cubicBezTo>
                  <a:pt x="1108845" y="9049"/>
                  <a:pt x="1093034" y="5334"/>
                  <a:pt x="1094272" y="9620"/>
                </a:cubicBezTo>
                <a:cubicBezTo>
                  <a:pt x="1077032" y="1619"/>
                  <a:pt x="1115513" y="5144"/>
                  <a:pt x="1126848" y="5144"/>
                </a:cubicBezTo>
                <a:cubicBezTo>
                  <a:pt x="1114560" y="8954"/>
                  <a:pt x="1130372" y="9906"/>
                  <a:pt x="1137230" y="11525"/>
                </a:cubicBezTo>
                <a:cubicBezTo>
                  <a:pt x="1138373" y="10478"/>
                  <a:pt x="1136087" y="9906"/>
                  <a:pt x="1134944" y="8287"/>
                </a:cubicBezTo>
                <a:cubicBezTo>
                  <a:pt x="1156185" y="3810"/>
                  <a:pt x="1163614" y="24289"/>
                  <a:pt x="1177902" y="10192"/>
                </a:cubicBezTo>
                <a:lnTo>
                  <a:pt x="1181616" y="17717"/>
                </a:lnTo>
                <a:lnTo>
                  <a:pt x="1198380" y="12287"/>
                </a:lnTo>
                <a:cubicBezTo>
                  <a:pt x="1199809" y="27432"/>
                  <a:pt x="1222098" y="13811"/>
                  <a:pt x="1224765" y="27813"/>
                </a:cubicBezTo>
                <a:cubicBezTo>
                  <a:pt x="1244005" y="28194"/>
                  <a:pt x="1222193" y="19145"/>
                  <a:pt x="1229051" y="20765"/>
                </a:cubicBezTo>
                <a:cubicBezTo>
                  <a:pt x="1246958" y="17812"/>
                  <a:pt x="1278390" y="31528"/>
                  <a:pt x="1284486" y="24479"/>
                </a:cubicBezTo>
                <a:cubicBezTo>
                  <a:pt x="1299917" y="29718"/>
                  <a:pt x="1316776" y="26384"/>
                  <a:pt x="1329826" y="29432"/>
                </a:cubicBezTo>
                <a:lnTo>
                  <a:pt x="1330778" y="22955"/>
                </a:lnTo>
                <a:cubicBezTo>
                  <a:pt x="1337636" y="24479"/>
                  <a:pt x="1345637" y="27718"/>
                  <a:pt x="1352305" y="26575"/>
                </a:cubicBezTo>
                <a:cubicBezTo>
                  <a:pt x="1352305" y="25622"/>
                  <a:pt x="1351352" y="24670"/>
                  <a:pt x="1350018" y="23908"/>
                </a:cubicBezTo>
                <a:cubicBezTo>
                  <a:pt x="1375545" y="27813"/>
                  <a:pt x="1396119" y="28004"/>
                  <a:pt x="1417932" y="28385"/>
                </a:cubicBezTo>
                <a:cubicBezTo>
                  <a:pt x="1416693" y="24098"/>
                  <a:pt x="1416693" y="21336"/>
                  <a:pt x="1404216" y="19812"/>
                </a:cubicBezTo>
                <a:cubicBezTo>
                  <a:pt x="1424313" y="13716"/>
                  <a:pt x="1457460" y="28099"/>
                  <a:pt x="1487940" y="25813"/>
                </a:cubicBezTo>
                <a:lnTo>
                  <a:pt x="1485655" y="22574"/>
                </a:lnTo>
                <a:lnTo>
                  <a:pt x="1502704" y="27908"/>
                </a:lnTo>
                <a:cubicBezTo>
                  <a:pt x="1499180" y="25813"/>
                  <a:pt x="1501466" y="23622"/>
                  <a:pt x="1501371" y="20955"/>
                </a:cubicBezTo>
                <a:cubicBezTo>
                  <a:pt x="1530708" y="19717"/>
                  <a:pt x="1566903" y="20098"/>
                  <a:pt x="1581952" y="32957"/>
                </a:cubicBezTo>
                <a:cubicBezTo>
                  <a:pt x="1573856" y="29718"/>
                  <a:pt x="1595287" y="25337"/>
                  <a:pt x="1578142" y="20002"/>
                </a:cubicBezTo>
                <a:cubicBezTo>
                  <a:pt x="1607860" y="28766"/>
                  <a:pt x="1645579" y="26861"/>
                  <a:pt x="1678345" y="29242"/>
                </a:cubicBezTo>
                <a:lnTo>
                  <a:pt x="1677869" y="29718"/>
                </a:lnTo>
                <a:lnTo>
                  <a:pt x="1691490" y="32861"/>
                </a:lnTo>
                <a:lnTo>
                  <a:pt x="1692538" y="31813"/>
                </a:lnTo>
                <a:lnTo>
                  <a:pt x="1682917" y="29527"/>
                </a:lnTo>
                <a:cubicBezTo>
                  <a:pt x="1696062" y="30671"/>
                  <a:pt x="1708444" y="32576"/>
                  <a:pt x="1718826" y="36481"/>
                </a:cubicBezTo>
                <a:cubicBezTo>
                  <a:pt x="1720922" y="34290"/>
                  <a:pt x="1724160" y="28385"/>
                  <a:pt x="1731971" y="26194"/>
                </a:cubicBezTo>
                <a:cubicBezTo>
                  <a:pt x="1732257" y="34290"/>
                  <a:pt x="1770261" y="19050"/>
                  <a:pt x="1786359" y="28099"/>
                </a:cubicBezTo>
                <a:cubicBezTo>
                  <a:pt x="1788454" y="26003"/>
                  <a:pt x="1779501" y="26575"/>
                  <a:pt x="1785025" y="23813"/>
                </a:cubicBezTo>
                <a:cubicBezTo>
                  <a:pt x="1825792" y="25241"/>
                  <a:pt x="1885990" y="35147"/>
                  <a:pt x="1934472" y="28956"/>
                </a:cubicBezTo>
                <a:cubicBezTo>
                  <a:pt x="1938378" y="44577"/>
                  <a:pt x="1978954" y="40577"/>
                  <a:pt x="2005148" y="48006"/>
                </a:cubicBezTo>
                <a:cubicBezTo>
                  <a:pt x="2011625" y="38862"/>
                  <a:pt x="1990384" y="43244"/>
                  <a:pt x="1983336" y="36290"/>
                </a:cubicBezTo>
                <a:cubicBezTo>
                  <a:pt x="1994337" y="37862"/>
                  <a:pt x="1990551" y="30700"/>
                  <a:pt x="1999020" y="30156"/>
                </a:cubicBezTo>
                <a:lnTo>
                  <a:pt x="2009714" y="31914"/>
                </a:lnTo>
                <a:lnTo>
                  <a:pt x="2013541" y="34862"/>
                </a:lnTo>
                <a:cubicBezTo>
                  <a:pt x="2013768" y="37433"/>
                  <a:pt x="2015006" y="39719"/>
                  <a:pt x="2026293" y="38291"/>
                </a:cubicBezTo>
                <a:lnTo>
                  <a:pt x="2027151" y="31813"/>
                </a:lnTo>
                <a:lnTo>
                  <a:pt x="2041057" y="40386"/>
                </a:lnTo>
                <a:cubicBezTo>
                  <a:pt x="2087158" y="36386"/>
                  <a:pt x="2126973" y="41529"/>
                  <a:pt x="2167359" y="34862"/>
                </a:cubicBezTo>
                <a:cubicBezTo>
                  <a:pt x="2169835" y="36290"/>
                  <a:pt x="2168788" y="39529"/>
                  <a:pt x="2163644" y="41243"/>
                </a:cubicBezTo>
                <a:cubicBezTo>
                  <a:pt x="2181932" y="40958"/>
                  <a:pt x="2203459" y="51816"/>
                  <a:pt x="2224318" y="45339"/>
                </a:cubicBezTo>
                <a:lnTo>
                  <a:pt x="2218603" y="42672"/>
                </a:lnTo>
                <a:cubicBezTo>
                  <a:pt x="2252131" y="37148"/>
                  <a:pt x="2252703" y="50578"/>
                  <a:pt x="2292327" y="53054"/>
                </a:cubicBezTo>
                <a:cubicBezTo>
                  <a:pt x="2283373" y="53626"/>
                  <a:pt x="2262799" y="48959"/>
                  <a:pt x="2260894" y="56483"/>
                </a:cubicBezTo>
                <a:cubicBezTo>
                  <a:pt x="2264323" y="61341"/>
                  <a:pt x="2284611" y="60674"/>
                  <a:pt x="2291374" y="56864"/>
                </a:cubicBezTo>
                <a:lnTo>
                  <a:pt x="2288231" y="65532"/>
                </a:lnTo>
                <a:cubicBezTo>
                  <a:pt x="2282421" y="60103"/>
                  <a:pt x="2267848" y="60770"/>
                  <a:pt x="2256418" y="58103"/>
                </a:cubicBezTo>
                <a:cubicBezTo>
                  <a:pt x="2259465" y="58769"/>
                  <a:pt x="2260323" y="60579"/>
                  <a:pt x="2261370" y="62294"/>
                </a:cubicBezTo>
                <a:cubicBezTo>
                  <a:pt x="2251465" y="59436"/>
                  <a:pt x="2237844" y="59436"/>
                  <a:pt x="2223556" y="57150"/>
                </a:cubicBezTo>
                <a:lnTo>
                  <a:pt x="2244035" y="56483"/>
                </a:lnTo>
                <a:cubicBezTo>
                  <a:pt x="2235748" y="47911"/>
                  <a:pt x="2210126" y="56674"/>
                  <a:pt x="2202125" y="53435"/>
                </a:cubicBezTo>
                <a:cubicBezTo>
                  <a:pt x="2202411" y="61532"/>
                  <a:pt x="2214698" y="60389"/>
                  <a:pt x="2202506" y="66866"/>
                </a:cubicBezTo>
                <a:cubicBezTo>
                  <a:pt x="2168692" y="69723"/>
                  <a:pt x="2182885" y="58293"/>
                  <a:pt x="2151071" y="50959"/>
                </a:cubicBezTo>
                <a:lnTo>
                  <a:pt x="2156595" y="48197"/>
                </a:lnTo>
                <a:cubicBezTo>
                  <a:pt x="2146404" y="47149"/>
                  <a:pt x="2138212" y="38576"/>
                  <a:pt x="2123734" y="44577"/>
                </a:cubicBezTo>
                <a:cubicBezTo>
                  <a:pt x="2124020" y="50006"/>
                  <a:pt x="2135260" y="49911"/>
                  <a:pt x="2140974" y="52578"/>
                </a:cubicBezTo>
                <a:cubicBezTo>
                  <a:pt x="2137831" y="55817"/>
                  <a:pt x="2122591" y="42958"/>
                  <a:pt x="2111447" y="48387"/>
                </a:cubicBezTo>
                <a:cubicBezTo>
                  <a:pt x="2120877" y="55817"/>
                  <a:pt x="2145737" y="58960"/>
                  <a:pt x="2162692" y="58865"/>
                </a:cubicBezTo>
                <a:cubicBezTo>
                  <a:pt x="2160596" y="61055"/>
                  <a:pt x="2160596" y="63722"/>
                  <a:pt x="2163073" y="66961"/>
                </a:cubicBezTo>
                <a:cubicBezTo>
                  <a:pt x="2138022" y="63818"/>
                  <a:pt x="2111852" y="59770"/>
                  <a:pt x="2085753" y="57078"/>
                </a:cubicBezTo>
                <a:lnTo>
                  <a:pt x="2031024" y="55841"/>
                </a:lnTo>
                <a:lnTo>
                  <a:pt x="2043426" y="56626"/>
                </a:lnTo>
                <a:cubicBezTo>
                  <a:pt x="2048058" y="58269"/>
                  <a:pt x="2052297" y="60484"/>
                  <a:pt x="2056869" y="61055"/>
                </a:cubicBezTo>
                <a:cubicBezTo>
                  <a:pt x="2049725" y="61055"/>
                  <a:pt x="2042677" y="60579"/>
                  <a:pt x="2046010" y="65151"/>
                </a:cubicBezTo>
                <a:lnTo>
                  <a:pt x="2046010" y="65246"/>
                </a:lnTo>
                <a:lnTo>
                  <a:pt x="2027903" y="55770"/>
                </a:lnTo>
                <a:lnTo>
                  <a:pt x="2008863" y="55340"/>
                </a:lnTo>
                <a:cubicBezTo>
                  <a:pt x="2035247" y="65342"/>
                  <a:pt x="1997623" y="55340"/>
                  <a:pt x="2003624" y="66104"/>
                </a:cubicBezTo>
                <a:cubicBezTo>
                  <a:pt x="1999909" y="58579"/>
                  <a:pt x="1984384" y="65627"/>
                  <a:pt x="1970667" y="62484"/>
                </a:cubicBezTo>
                <a:cubicBezTo>
                  <a:pt x="1965334" y="70580"/>
                  <a:pt x="1998099" y="68771"/>
                  <a:pt x="1987051" y="74200"/>
                </a:cubicBezTo>
                <a:cubicBezTo>
                  <a:pt x="1960952" y="72200"/>
                  <a:pt x="1925424" y="57341"/>
                  <a:pt x="1891610" y="60198"/>
                </a:cubicBezTo>
                <a:cubicBezTo>
                  <a:pt x="1893991" y="63437"/>
                  <a:pt x="1901992" y="63913"/>
                  <a:pt x="1903135" y="65532"/>
                </a:cubicBezTo>
                <a:cubicBezTo>
                  <a:pt x="1880466" y="63056"/>
                  <a:pt x="1851510" y="44291"/>
                  <a:pt x="1836079" y="56769"/>
                </a:cubicBezTo>
                <a:cubicBezTo>
                  <a:pt x="1846557" y="61341"/>
                  <a:pt x="1859130" y="66389"/>
                  <a:pt x="1870845" y="70866"/>
                </a:cubicBezTo>
                <a:cubicBezTo>
                  <a:pt x="1867893" y="70866"/>
                  <a:pt x="1863988" y="71628"/>
                  <a:pt x="1858082" y="73914"/>
                </a:cubicBezTo>
                <a:lnTo>
                  <a:pt x="1866178" y="79820"/>
                </a:lnTo>
                <a:cubicBezTo>
                  <a:pt x="1839032" y="81629"/>
                  <a:pt x="1845414" y="66961"/>
                  <a:pt x="1830364" y="59531"/>
                </a:cubicBezTo>
                <a:lnTo>
                  <a:pt x="1813695" y="67723"/>
                </a:lnTo>
                <a:cubicBezTo>
                  <a:pt x="1783311" y="72771"/>
                  <a:pt x="1754926" y="67532"/>
                  <a:pt x="1735400" y="56293"/>
                </a:cubicBezTo>
                <a:cubicBezTo>
                  <a:pt x="1729685" y="56293"/>
                  <a:pt x="1707206" y="56388"/>
                  <a:pt x="1716350" y="63913"/>
                </a:cubicBezTo>
                <a:cubicBezTo>
                  <a:pt x="1731399" y="74105"/>
                  <a:pt x="1738448" y="81058"/>
                  <a:pt x="1769023" y="81439"/>
                </a:cubicBezTo>
                <a:cubicBezTo>
                  <a:pt x="1773309" y="74390"/>
                  <a:pt x="1746163" y="73438"/>
                  <a:pt x="1755212" y="72866"/>
                </a:cubicBezTo>
                <a:cubicBezTo>
                  <a:pt x="1767690" y="74486"/>
                  <a:pt x="1790169" y="68961"/>
                  <a:pt x="1800456" y="75343"/>
                </a:cubicBezTo>
                <a:lnTo>
                  <a:pt x="1767690" y="74486"/>
                </a:lnTo>
                <a:cubicBezTo>
                  <a:pt x="1768071" y="85249"/>
                  <a:pt x="1781310" y="74962"/>
                  <a:pt x="1787121" y="80296"/>
                </a:cubicBezTo>
                <a:cubicBezTo>
                  <a:pt x="1778358" y="88964"/>
                  <a:pt x="1759974" y="79343"/>
                  <a:pt x="1746544" y="84296"/>
                </a:cubicBezTo>
                <a:lnTo>
                  <a:pt x="1748735" y="84773"/>
                </a:lnTo>
                <a:cubicBezTo>
                  <a:pt x="1722827" y="82772"/>
                  <a:pt x="1726256" y="84868"/>
                  <a:pt x="1700157" y="80200"/>
                </a:cubicBezTo>
                <a:cubicBezTo>
                  <a:pt x="1698729" y="70580"/>
                  <a:pt x="1709016" y="74200"/>
                  <a:pt x="1721303" y="70390"/>
                </a:cubicBezTo>
                <a:cubicBezTo>
                  <a:pt x="1679393" y="70104"/>
                  <a:pt x="1622243" y="51530"/>
                  <a:pt x="1579952" y="68485"/>
                </a:cubicBezTo>
                <a:lnTo>
                  <a:pt x="1605098" y="76962"/>
                </a:lnTo>
                <a:cubicBezTo>
                  <a:pt x="1589382" y="78581"/>
                  <a:pt x="1561950" y="69628"/>
                  <a:pt x="1563474" y="82010"/>
                </a:cubicBezTo>
                <a:cubicBezTo>
                  <a:pt x="1581381" y="78105"/>
                  <a:pt x="1573665" y="85725"/>
                  <a:pt x="1582809" y="87821"/>
                </a:cubicBezTo>
                <a:lnTo>
                  <a:pt x="1583857" y="86773"/>
                </a:lnTo>
                <a:cubicBezTo>
                  <a:pt x="1586143" y="87249"/>
                  <a:pt x="1592906" y="88868"/>
                  <a:pt x="1588620" y="90488"/>
                </a:cubicBezTo>
                <a:cubicBezTo>
                  <a:pt x="1574999" y="83820"/>
                  <a:pt x="1552901" y="81439"/>
                  <a:pt x="1537756" y="77534"/>
                </a:cubicBezTo>
                <a:cubicBezTo>
                  <a:pt x="1544424" y="80296"/>
                  <a:pt x="1530327" y="84201"/>
                  <a:pt x="1528517" y="86011"/>
                </a:cubicBezTo>
                <a:cubicBezTo>
                  <a:pt x="1513658" y="83915"/>
                  <a:pt x="1528326" y="80677"/>
                  <a:pt x="1529374" y="76867"/>
                </a:cubicBezTo>
                <a:cubicBezTo>
                  <a:pt x="1521373" y="76295"/>
                  <a:pt x="1508705" y="69437"/>
                  <a:pt x="1502133" y="75914"/>
                </a:cubicBezTo>
                <a:cubicBezTo>
                  <a:pt x="1491084" y="81344"/>
                  <a:pt x="1515849" y="81725"/>
                  <a:pt x="1519468" y="86582"/>
                </a:cubicBezTo>
                <a:lnTo>
                  <a:pt x="1475177" y="77629"/>
                </a:lnTo>
                <a:lnTo>
                  <a:pt x="1476320" y="79248"/>
                </a:lnTo>
                <a:cubicBezTo>
                  <a:pt x="1472796" y="77153"/>
                  <a:pt x="1465938" y="75533"/>
                  <a:pt x="1461461" y="77153"/>
                </a:cubicBezTo>
                <a:cubicBezTo>
                  <a:pt x="1457080" y="81439"/>
                  <a:pt x="1467367" y="82582"/>
                  <a:pt x="1474034" y="81439"/>
                </a:cubicBezTo>
                <a:cubicBezTo>
                  <a:pt x="1456603" y="86368"/>
                  <a:pt x="1442387" y="75813"/>
                  <a:pt x="1428010" y="75853"/>
                </a:cubicBezTo>
                <a:lnTo>
                  <a:pt x="1413695" y="80316"/>
                </a:lnTo>
                <a:lnTo>
                  <a:pt x="1419455" y="82010"/>
                </a:lnTo>
                <a:lnTo>
                  <a:pt x="1412615" y="80396"/>
                </a:lnTo>
                <a:lnTo>
                  <a:pt x="1412849" y="80209"/>
                </a:lnTo>
                <a:lnTo>
                  <a:pt x="1400501" y="76486"/>
                </a:lnTo>
                <a:cubicBezTo>
                  <a:pt x="1399453" y="77629"/>
                  <a:pt x="1397167" y="79820"/>
                  <a:pt x="1399453" y="80296"/>
                </a:cubicBezTo>
                <a:lnTo>
                  <a:pt x="1386880" y="76010"/>
                </a:lnTo>
                <a:cubicBezTo>
                  <a:pt x="1362972" y="71819"/>
                  <a:pt x="1380403" y="85249"/>
                  <a:pt x="1372402" y="87344"/>
                </a:cubicBezTo>
                <a:lnTo>
                  <a:pt x="1373545" y="87344"/>
                </a:lnTo>
                <a:cubicBezTo>
                  <a:pt x="1366211" y="88868"/>
                  <a:pt x="1360782" y="92774"/>
                  <a:pt x="1365830" y="93917"/>
                </a:cubicBezTo>
                <a:lnTo>
                  <a:pt x="1340874" y="88106"/>
                </a:lnTo>
                <a:lnTo>
                  <a:pt x="1340874" y="88297"/>
                </a:lnTo>
                <a:cubicBezTo>
                  <a:pt x="1331159" y="80391"/>
                  <a:pt x="1294392" y="78391"/>
                  <a:pt x="1294869" y="64103"/>
                </a:cubicBezTo>
                <a:lnTo>
                  <a:pt x="1286117" y="69723"/>
                </a:lnTo>
                <a:lnTo>
                  <a:pt x="1286677" y="69723"/>
                </a:lnTo>
                <a:lnTo>
                  <a:pt x="1286034" y="69777"/>
                </a:lnTo>
                <a:lnTo>
                  <a:pt x="1285820" y="69914"/>
                </a:lnTo>
                <a:cubicBezTo>
                  <a:pt x="1267246" y="69056"/>
                  <a:pt x="1290201" y="81058"/>
                  <a:pt x="1260198" y="78867"/>
                </a:cubicBezTo>
                <a:cubicBezTo>
                  <a:pt x="1260293" y="81534"/>
                  <a:pt x="1263627" y="80963"/>
                  <a:pt x="1268199" y="82010"/>
                </a:cubicBezTo>
                <a:cubicBezTo>
                  <a:pt x="1260293" y="82296"/>
                  <a:pt x="1257150" y="81344"/>
                  <a:pt x="1255816" y="79820"/>
                </a:cubicBezTo>
                <a:cubicBezTo>
                  <a:pt x="1255816" y="81344"/>
                  <a:pt x="1255149" y="83153"/>
                  <a:pt x="1253435" y="85344"/>
                </a:cubicBezTo>
                <a:cubicBezTo>
                  <a:pt x="1253244" y="79915"/>
                  <a:pt x="1240767" y="81058"/>
                  <a:pt x="1234099" y="82201"/>
                </a:cubicBezTo>
                <a:lnTo>
                  <a:pt x="1244577" y="91345"/>
                </a:lnTo>
                <a:cubicBezTo>
                  <a:pt x="1237719" y="87154"/>
                  <a:pt x="1233147" y="86011"/>
                  <a:pt x="1220669" y="87154"/>
                </a:cubicBezTo>
                <a:lnTo>
                  <a:pt x="1228765" y="93059"/>
                </a:lnTo>
                <a:cubicBezTo>
                  <a:pt x="1208477" y="90964"/>
                  <a:pt x="1227336" y="80677"/>
                  <a:pt x="1202667" y="85630"/>
                </a:cubicBezTo>
                <a:lnTo>
                  <a:pt x="1225051" y="80105"/>
                </a:lnTo>
                <a:cubicBezTo>
                  <a:pt x="1199047" y="78010"/>
                  <a:pt x="1207715" y="66675"/>
                  <a:pt x="1196190" y="61341"/>
                </a:cubicBezTo>
                <a:cubicBezTo>
                  <a:pt x="1168853" y="52388"/>
                  <a:pt x="1135420" y="68675"/>
                  <a:pt x="1114560" y="50483"/>
                </a:cubicBezTo>
                <a:cubicBezTo>
                  <a:pt x="1111322" y="56388"/>
                  <a:pt x="1114751" y="58579"/>
                  <a:pt x="1106940" y="63437"/>
                </a:cubicBezTo>
                <a:cubicBezTo>
                  <a:pt x="1123990" y="66008"/>
                  <a:pt x="1133039" y="68104"/>
                  <a:pt x="1141230" y="76676"/>
                </a:cubicBezTo>
                <a:cubicBezTo>
                  <a:pt x="1174377" y="85725"/>
                  <a:pt x="1149612" y="54578"/>
                  <a:pt x="1186188" y="68390"/>
                </a:cubicBezTo>
                <a:cubicBezTo>
                  <a:pt x="1184188" y="75914"/>
                  <a:pt x="1172853" y="76010"/>
                  <a:pt x="1162566" y="72295"/>
                </a:cubicBezTo>
                <a:cubicBezTo>
                  <a:pt x="1161614" y="78772"/>
                  <a:pt x="1174187" y="82963"/>
                  <a:pt x="1182188" y="86201"/>
                </a:cubicBezTo>
                <a:cubicBezTo>
                  <a:pt x="1171663" y="84439"/>
                  <a:pt x="1158899" y="85582"/>
                  <a:pt x="1147124" y="87047"/>
                </a:cubicBezTo>
                <a:lnTo>
                  <a:pt x="1118273" y="89794"/>
                </a:lnTo>
                <a:lnTo>
                  <a:pt x="1118846" y="90106"/>
                </a:lnTo>
                <a:lnTo>
                  <a:pt x="1116560" y="89535"/>
                </a:lnTo>
                <a:lnTo>
                  <a:pt x="1117182" y="89535"/>
                </a:lnTo>
                <a:lnTo>
                  <a:pt x="1103237" y="84594"/>
                </a:lnTo>
                <a:cubicBezTo>
                  <a:pt x="1097391" y="83201"/>
                  <a:pt x="1091414" y="82487"/>
                  <a:pt x="1087700" y="83439"/>
                </a:cubicBezTo>
                <a:lnTo>
                  <a:pt x="1087568" y="83370"/>
                </a:lnTo>
                <a:lnTo>
                  <a:pt x="1073520" y="76022"/>
                </a:lnTo>
                <a:cubicBezTo>
                  <a:pt x="1066745" y="73224"/>
                  <a:pt x="1061125" y="69771"/>
                  <a:pt x="1066269" y="64675"/>
                </a:cubicBezTo>
                <a:cubicBezTo>
                  <a:pt x="1043599" y="62103"/>
                  <a:pt x="1051981" y="78772"/>
                  <a:pt x="1030169" y="67056"/>
                </a:cubicBezTo>
                <a:cubicBezTo>
                  <a:pt x="1038360" y="75629"/>
                  <a:pt x="1015691" y="73057"/>
                  <a:pt x="1024930" y="80581"/>
                </a:cubicBezTo>
                <a:cubicBezTo>
                  <a:pt x="1032550" y="72962"/>
                  <a:pt x="1056744" y="85249"/>
                  <a:pt x="1068174" y="90583"/>
                </a:cubicBezTo>
                <a:lnTo>
                  <a:pt x="1035503" y="95060"/>
                </a:lnTo>
                <a:cubicBezTo>
                  <a:pt x="1043504" y="92869"/>
                  <a:pt x="1031979" y="87535"/>
                  <a:pt x="1027407" y="86487"/>
                </a:cubicBezTo>
                <a:lnTo>
                  <a:pt x="1023025" y="93536"/>
                </a:lnTo>
                <a:cubicBezTo>
                  <a:pt x="1017977" y="76295"/>
                  <a:pt x="965685" y="105728"/>
                  <a:pt x="949302" y="85820"/>
                </a:cubicBezTo>
                <a:cubicBezTo>
                  <a:pt x="959493" y="86868"/>
                  <a:pt x="968447" y="80867"/>
                  <a:pt x="973305" y="90011"/>
                </a:cubicBezTo>
                <a:cubicBezTo>
                  <a:pt x="992355" y="85058"/>
                  <a:pt x="969495" y="77153"/>
                  <a:pt x="978353" y="71152"/>
                </a:cubicBezTo>
                <a:cubicBezTo>
                  <a:pt x="948730" y="64294"/>
                  <a:pt x="903867" y="75343"/>
                  <a:pt x="871863" y="62579"/>
                </a:cubicBezTo>
                <a:cubicBezTo>
                  <a:pt x="874768" y="65246"/>
                  <a:pt x="879864" y="66413"/>
                  <a:pt x="884413" y="67795"/>
                </a:cubicBezTo>
                <a:lnTo>
                  <a:pt x="887668" y="70079"/>
                </a:lnTo>
                <a:lnTo>
                  <a:pt x="877388" y="67723"/>
                </a:lnTo>
                <a:lnTo>
                  <a:pt x="876340" y="68771"/>
                </a:lnTo>
                <a:lnTo>
                  <a:pt x="889961" y="71914"/>
                </a:lnTo>
                <a:lnTo>
                  <a:pt x="890100" y="71786"/>
                </a:lnTo>
                <a:lnTo>
                  <a:pt x="893676" y="74295"/>
                </a:lnTo>
                <a:cubicBezTo>
                  <a:pt x="869958" y="78105"/>
                  <a:pt x="841288" y="62103"/>
                  <a:pt x="813951" y="55817"/>
                </a:cubicBezTo>
                <a:lnTo>
                  <a:pt x="818904" y="64961"/>
                </a:lnTo>
                <a:cubicBezTo>
                  <a:pt x="795949" y="56960"/>
                  <a:pt x="809856" y="68294"/>
                  <a:pt x="784995" y="65151"/>
                </a:cubicBezTo>
                <a:cubicBezTo>
                  <a:pt x="786043" y="64103"/>
                  <a:pt x="789377" y="60865"/>
                  <a:pt x="783662" y="60865"/>
                </a:cubicBezTo>
                <a:cubicBezTo>
                  <a:pt x="763469" y="61532"/>
                  <a:pt x="781662" y="68485"/>
                  <a:pt x="768231" y="70676"/>
                </a:cubicBezTo>
                <a:cubicBezTo>
                  <a:pt x="742800" y="56769"/>
                  <a:pt x="756039" y="79915"/>
                  <a:pt x="724131" y="72485"/>
                </a:cubicBezTo>
                <a:lnTo>
                  <a:pt x="726512" y="75724"/>
                </a:lnTo>
                <a:cubicBezTo>
                  <a:pt x="701461" y="70009"/>
                  <a:pt x="668981" y="82582"/>
                  <a:pt x="642025" y="84296"/>
                </a:cubicBezTo>
                <a:cubicBezTo>
                  <a:pt x="644121" y="82106"/>
                  <a:pt x="664504" y="84106"/>
                  <a:pt x="662028" y="75533"/>
                </a:cubicBezTo>
                <a:lnTo>
                  <a:pt x="629187" y="73142"/>
                </a:lnTo>
                <a:lnTo>
                  <a:pt x="630024" y="62865"/>
                </a:lnTo>
                <a:cubicBezTo>
                  <a:pt x="613164" y="65627"/>
                  <a:pt x="607259" y="57626"/>
                  <a:pt x="595924" y="57626"/>
                </a:cubicBezTo>
                <a:cubicBezTo>
                  <a:pt x="590495" y="65723"/>
                  <a:pt x="617736" y="66675"/>
                  <a:pt x="603258" y="75343"/>
                </a:cubicBezTo>
                <a:cubicBezTo>
                  <a:pt x="593162" y="79724"/>
                  <a:pt x="560205" y="73438"/>
                  <a:pt x="548775" y="65437"/>
                </a:cubicBezTo>
                <a:cubicBezTo>
                  <a:pt x="532297" y="84296"/>
                  <a:pt x="483243" y="68961"/>
                  <a:pt x="482577" y="83534"/>
                </a:cubicBezTo>
                <a:cubicBezTo>
                  <a:pt x="483624" y="82391"/>
                  <a:pt x="477814" y="77057"/>
                  <a:pt x="470004" y="79248"/>
                </a:cubicBezTo>
                <a:lnTo>
                  <a:pt x="474576" y="82963"/>
                </a:lnTo>
                <a:cubicBezTo>
                  <a:pt x="451049" y="89630"/>
                  <a:pt x="451525" y="69628"/>
                  <a:pt x="436952" y="72962"/>
                </a:cubicBezTo>
                <a:cubicBezTo>
                  <a:pt x="437142" y="75629"/>
                  <a:pt x="441714" y="76676"/>
                  <a:pt x="444000" y="79915"/>
                </a:cubicBezTo>
                <a:cubicBezTo>
                  <a:pt x="412377" y="83344"/>
                  <a:pt x="394851" y="61913"/>
                  <a:pt x="363514" y="70676"/>
                </a:cubicBezTo>
                <a:cubicBezTo>
                  <a:pt x="364657" y="72295"/>
                  <a:pt x="365800" y="73914"/>
                  <a:pt x="369134" y="73343"/>
                </a:cubicBezTo>
                <a:cubicBezTo>
                  <a:pt x="370372" y="74962"/>
                  <a:pt x="364848" y="74962"/>
                  <a:pt x="354465" y="71247"/>
                </a:cubicBezTo>
                <a:lnTo>
                  <a:pt x="365705" y="65818"/>
                </a:lnTo>
                <a:cubicBezTo>
                  <a:pt x="349417" y="48578"/>
                  <a:pt x="321699" y="72962"/>
                  <a:pt x="295696" y="68294"/>
                </a:cubicBezTo>
                <a:cubicBezTo>
                  <a:pt x="298077" y="71533"/>
                  <a:pt x="317318" y="71914"/>
                  <a:pt x="307126" y="76295"/>
                </a:cubicBezTo>
                <a:cubicBezTo>
                  <a:pt x="290267" y="76391"/>
                  <a:pt x="292077" y="58007"/>
                  <a:pt x="271884" y="66770"/>
                </a:cubicBezTo>
                <a:cubicBezTo>
                  <a:pt x="280932" y="68866"/>
                  <a:pt x="278075" y="77438"/>
                  <a:pt x="286743" y="79153"/>
                </a:cubicBezTo>
                <a:cubicBezTo>
                  <a:pt x="273789" y="80296"/>
                  <a:pt x="264549" y="85344"/>
                  <a:pt x="259787" y="78677"/>
                </a:cubicBezTo>
                <a:cubicBezTo>
                  <a:pt x="256167" y="79343"/>
                  <a:pt x="254643" y="81820"/>
                  <a:pt x="254453" y="83820"/>
                </a:cubicBezTo>
                <a:cubicBezTo>
                  <a:pt x="245976" y="78772"/>
                  <a:pt x="232545" y="82296"/>
                  <a:pt x="223687" y="83820"/>
                </a:cubicBezTo>
                <a:lnTo>
                  <a:pt x="225973" y="87059"/>
                </a:lnTo>
                <a:cubicBezTo>
                  <a:pt x="209781" y="69914"/>
                  <a:pt x="198922" y="86106"/>
                  <a:pt x="177396" y="85154"/>
                </a:cubicBezTo>
                <a:lnTo>
                  <a:pt x="180825" y="90011"/>
                </a:lnTo>
                <a:cubicBezTo>
                  <a:pt x="171776" y="87916"/>
                  <a:pt x="157965" y="82106"/>
                  <a:pt x="142439" y="89154"/>
                </a:cubicBezTo>
                <a:lnTo>
                  <a:pt x="150440" y="95060"/>
                </a:lnTo>
                <a:cubicBezTo>
                  <a:pt x="137867" y="90773"/>
                  <a:pt x="114435" y="100108"/>
                  <a:pt x="103958" y="90964"/>
                </a:cubicBezTo>
                <a:cubicBezTo>
                  <a:pt x="99481" y="92583"/>
                  <a:pt x="115578" y="101632"/>
                  <a:pt x="95195" y="102299"/>
                </a:cubicBezTo>
                <a:cubicBezTo>
                  <a:pt x="90528" y="98584"/>
                  <a:pt x="74716" y="94869"/>
                  <a:pt x="69192" y="100298"/>
                </a:cubicBezTo>
                <a:cubicBezTo>
                  <a:pt x="69192" y="102965"/>
                  <a:pt x="71573" y="106204"/>
                  <a:pt x="77097" y="103442"/>
                </a:cubicBezTo>
                <a:cubicBezTo>
                  <a:pt x="80526" y="102870"/>
                  <a:pt x="78336" y="102394"/>
                  <a:pt x="77097" y="100775"/>
                </a:cubicBezTo>
                <a:lnTo>
                  <a:pt x="83955" y="105061"/>
                </a:lnTo>
                <a:cubicBezTo>
                  <a:pt x="68239" y="109442"/>
                  <a:pt x="71382" y="100870"/>
                  <a:pt x="54618" y="103632"/>
                </a:cubicBezTo>
                <a:cubicBezTo>
                  <a:pt x="51189" y="106871"/>
                  <a:pt x="60143" y="108966"/>
                  <a:pt x="62619" y="112205"/>
                </a:cubicBezTo>
                <a:lnTo>
                  <a:pt x="135" y="101727"/>
                </a:lnTo>
                <a:cubicBezTo>
                  <a:pt x="-1103" y="97346"/>
                  <a:pt x="6708" y="95155"/>
                  <a:pt x="1088" y="89821"/>
                </a:cubicBezTo>
                <a:lnTo>
                  <a:pt x="22424" y="88106"/>
                </a:lnTo>
                <a:cubicBezTo>
                  <a:pt x="32520" y="81058"/>
                  <a:pt x="10994" y="80105"/>
                  <a:pt x="1945" y="78010"/>
                </a:cubicBezTo>
                <a:lnTo>
                  <a:pt x="16614" y="77343"/>
                </a:lnTo>
                <a:cubicBezTo>
                  <a:pt x="17376" y="76676"/>
                  <a:pt x="16995" y="75724"/>
                  <a:pt x="15661" y="75343"/>
                </a:cubicBezTo>
                <a:lnTo>
                  <a:pt x="26710" y="75724"/>
                </a:lnTo>
                <a:cubicBezTo>
                  <a:pt x="-2817" y="66199"/>
                  <a:pt x="57000" y="62579"/>
                  <a:pt x="25186" y="55245"/>
                </a:cubicBezTo>
                <a:cubicBezTo>
                  <a:pt x="33092" y="55721"/>
                  <a:pt x="42141" y="60579"/>
                  <a:pt x="46808" y="64294"/>
                </a:cubicBezTo>
                <a:cubicBezTo>
                  <a:pt x="61572" y="66294"/>
                  <a:pt x="58047" y="61532"/>
                  <a:pt x="63667" y="58769"/>
                </a:cubicBezTo>
                <a:lnTo>
                  <a:pt x="41950" y="52388"/>
                </a:lnTo>
                <a:cubicBezTo>
                  <a:pt x="75859" y="54959"/>
                  <a:pt x="38426" y="44863"/>
                  <a:pt x="63096" y="39910"/>
                </a:cubicBezTo>
                <a:cubicBezTo>
                  <a:pt x="91480" y="45149"/>
                  <a:pt x="107958" y="23432"/>
                  <a:pt x="122627" y="22860"/>
                </a:cubicBezTo>
                <a:cubicBezTo>
                  <a:pt x="151964" y="24384"/>
                  <a:pt x="111387" y="31052"/>
                  <a:pt x="129580" y="35243"/>
                </a:cubicBezTo>
                <a:cubicBezTo>
                  <a:pt x="145487" y="36195"/>
                  <a:pt x="137486" y="30290"/>
                  <a:pt x="147582" y="28670"/>
                </a:cubicBezTo>
                <a:lnTo>
                  <a:pt x="154631" y="38291"/>
                </a:lnTo>
                <a:cubicBezTo>
                  <a:pt x="172728" y="39815"/>
                  <a:pt x="155488" y="29147"/>
                  <a:pt x="165775" y="32861"/>
                </a:cubicBezTo>
                <a:cubicBezTo>
                  <a:pt x="180348" y="26861"/>
                  <a:pt x="161203" y="29147"/>
                  <a:pt x="157679" y="21622"/>
                </a:cubicBezTo>
                <a:cubicBezTo>
                  <a:pt x="161013" y="23717"/>
                  <a:pt x="176919" y="27432"/>
                  <a:pt x="183682" y="23622"/>
                </a:cubicBezTo>
                <a:cubicBezTo>
                  <a:pt x="183492" y="20955"/>
                  <a:pt x="164251" y="20479"/>
                  <a:pt x="176634" y="19336"/>
                </a:cubicBezTo>
                <a:cubicBezTo>
                  <a:pt x="221877" y="24479"/>
                  <a:pt x="233117" y="13621"/>
                  <a:pt x="273693" y="15050"/>
                </a:cubicBezTo>
                <a:lnTo>
                  <a:pt x="270169" y="10192"/>
                </a:lnTo>
                <a:cubicBezTo>
                  <a:pt x="274741" y="11240"/>
                  <a:pt x="278265" y="13335"/>
                  <a:pt x="282647" y="11716"/>
                </a:cubicBezTo>
                <a:lnTo>
                  <a:pt x="280266" y="8477"/>
                </a:lnTo>
                <a:cubicBezTo>
                  <a:pt x="286076" y="8382"/>
                  <a:pt x="326938" y="15145"/>
                  <a:pt x="353894" y="13430"/>
                </a:cubicBezTo>
                <a:lnTo>
                  <a:pt x="340178" y="7620"/>
                </a:lnTo>
                <a:lnTo>
                  <a:pt x="364086" y="14478"/>
                </a:lnTo>
                <a:lnTo>
                  <a:pt x="361514" y="5810"/>
                </a:lnTo>
                <a:cubicBezTo>
                  <a:pt x="369801" y="14383"/>
                  <a:pt x="397899" y="8858"/>
                  <a:pt x="420378" y="11430"/>
                </a:cubicBezTo>
                <a:lnTo>
                  <a:pt x="420378" y="6001"/>
                </a:lnTo>
                <a:lnTo>
                  <a:pt x="433999" y="9144"/>
                </a:lnTo>
                <a:lnTo>
                  <a:pt x="429427" y="5429"/>
                </a:lnTo>
                <a:cubicBezTo>
                  <a:pt x="436237" y="5667"/>
                  <a:pt x="443643" y="8049"/>
                  <a:pt x="451299" y="9823"/>
                </a:cubicBezTo>
                <a:lnTo>
                  <a:pt x="474470" y="10566"/>
                </a:lnTo>
                <a:lnTo>
                  <a:pt x="475052" y="10763"/>
                </a:lnTo>
                <a:lnTo>
                  <a:pt x="474671" y="10573"/>
                </a:lnTo>
                <a:lnTo>
                  <a:pt x="474470" y="10566"/>
                </a:lnTo>
                <a:lnTo>
                  <a:pt x="465146" y="7418"/>
                </a:lnTo>
                <a:cubicBezTo>
                  <a:pt x="463407" y="5001"/>
                  <a:pt x="463050" y="1905"/>
                  <a:pt x="463527" y="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 y="6363955"/>
            <a:ext cx="12192000" cy="494045"/>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6541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626240"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381789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009554"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8201211"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10392868"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pic>
        <p:nvPicPr>
          <p:cNvPr id="2" name="图片 1"/>
          <p:cNvPicPr>
            <a:picLocks noChangeAspect="1"/>
          </p:cNvPicPr>
          <p:nvPr/>
        </p:nvPicPr>
        <p:blipFill>
          <a:blip r:embed="rId1"/>
          <a:stretch>
            <a:fillRect/>
          </a:stretch>
        </p:blipFill>
        <p:spPr>
          <a:xfrm>
            <a:off x="3682047" y="0"/>
            <a:ext cx="4827905" cy="3488970"/>
          </a:xfrm>
          <a:prstGeom prst="rect">
            <a:avLst/>
          </a:prstGeom>
        </p:spPr>
      </p:pic>
      <p:sp>
        <p:nvSpPr>
          <p:cNvPr id="24" name="标题 1"/>
          <p:cNvSpPr txBox="1"/>
          <p:nvPr/>
        </p:nvSpPr>
        <p:spPr>
          <a:xfrm>
            <a:off x="4128102" y="666386"/>
            <a:ext cx="3627362" cy="4177218"/>
          </a:xfrm>
          <a:prstGeom prst="rect">
            <a:avLst/>
          </a:prstGeom>
          <a:noFill/>
          <a:ln>
            <a:noFill/>
          </a:ln>
        </p:spPr>
        <p:txBody>
          <a:bodyPr vert="horz" wrap="square" lIns="91440" tIns="45720" rIns="91440" bIns="45720" rtlCol="0" anchor="b"/>
          <a:lstStyle/>
          <a:p>
            <a:pPr algn="ctr">
              <a:lnSpc>
                <a:spcPct val="100000"/>
              </a:lnSpc>
            </a:pPr>
            <a:r>
              <a:rPr kumimoji="1" lang="en-US" altLang="zh-CN" sz="13800" dirty="0">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83984" y="3937003"/>
            <a:ext cx="5839802" cy="2009455"/>
          </a:xfrm>
          <a:prstGeom prst="rect">
            <a:avLst/>
          </a:prstGeom>
          <a:noFill/>
          <a:ln>
            <a:noFill/>
          </a:ln>
        </p:spPr>
        <p:txBody>
          <a:bodyPr vert="horz" wrap="square" lIns="0" tIns="0" rIns="0" bIns="0" rtlCol="0" anchor="t"/>
          <a:lstStyle/>
          <a:p>
            <a:pPr algn="just">
              <a:lnSpc>
                <a:spcPct val="150000"/>
              </a:lnSpc>
            </a:pP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It represents Hunan's culinary excellence and cultural heritage.</a:t>
            </a:r>
            <a:endParaRPr lang="en-US" altLang="zh-CN" sz="1600" dirty="0">
              <a:latin typeface="Cascadia Code" panose="020B0609020000020004" pitchFamily="49" charset="0"/>
              <a:ea typeface="Cascadia Code" panose="020B0609020000020004" pitchFamily="49" charset="0"/>
              <a:cs typeface="Cascadia Code" panose="020B0609020000020004" pitchFamily="49" charset="0"/>
            </a:endParaRPr>
          </a:p>
          <a:p>
            <a:pPr algn="just">
              <a:lnSpc>
                <a:spcPct val="150000"/>
              </a:lnSpc>
            </a:pP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The dish has evolved over centuries, reflecting historical and geographical influences.</a:t>
            </a:r>
            <a:endParaRPr lang="zh-CN" altLang="en-US" sz="1600" dirty="0">
              <a:latin typeface="Cascadia Code" panose="020B0609020000020004" pitchFamily="49" charset="0"/>
              <a:cs typeface="Cascadia Code" panose="020B0609020000020004" pitchFamily="49" charset="0"/>
            </a:endParaRPr>
          </a:p>
        </p:txBody>
      </p:sp>
      <p:sp>
        <p:nvSpPr>
          <p:cNvPr id="16" name="标题 1"/>
          <p:cNvSpPr txBox="1"/>
          <p:nvPr/>
        </p:nvSpPr>
        <p:spPr>
          <a:xfrm>
            <a:off x="604061" y="1600552"/>
            <a:ext cx="5555865" cy="2150081"/>
          </a:xfrm>
          <a:prstGeom prst="rect">
            <a:avLst/>
          </a:prstGeom>
          <a:noFill/>
          <a:ln>
            <a:noFill/>
          </a:ln>
        </p:spPr>
        <p:txBody>
          <a:bodyPr vert="horz" wrap="square" lIns="0" tIns="0" rIns="0" bIns="0" rtlCol="0" anchor="t"/>
          <a:lstStyle/>
          <a:p>
            <a:pPr algn="just">
              <a:lnSpc>
                <a:spcPct val="150000"/>
              </a:lnSpc>
            </a:pPr>
            <a:r>
              <a:rPr lang="en-US" altLang="zh-CN" sz="1600" dirty="0" err="1">
                <a:latin typeface="Cascadia Code" panose="020B0609020000020004" pitchFamily="49" charset="0"/>
                <a:ea typeface="Cascadia Code" panose="020B0609020000020004" pitchFamily="49" charset="0"/>
                <a:cs typeface="Cascadia Code" panose="020B0609020000020004" pitchFamily="49" charset="0"/>
              </a:rPr>
              <a:t>Changde</a:t>
            </a: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Spicy Salted Duck is visually stunning, with a golden, glossy appearance.</a:t>
            </a:r>
            <a:endParaRPr lang="en-US" altLang="zh-CN" sz="1600" dirty="0">
              <a:latin typeface="Cascadia Code" panose="020B0609020000020004" pitchFamily="49" charset="0"/>
              <a:ea typeface="Cascadia Code" panose="020B0609020000020004" pitchFamily="49" charset="0"/>
              <a:cs typeface="Cascadia Code" panose="020B0609020000020004" pitchFamily="49" charset="0"/>
            </a:endParaRPr>
          </a:p>
          <a:p>
            <a:pPr algn="just">
              <a:lnSpc>
                <a:spcPct val="150000"/>
              </a:lnSpc>
            </a:pP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Its combination of spices and tender meat creates a memorable gastronomic experience.</a:t>
            </a:r>
            <a:endParaRPr lang="zh-CN" altLang="en-US" sz="1600" dirty="0">
              <a:latin typeface="Cascadia Code" panose="020B0609020000020004" pitchFamily="49" charset="0"/>
              <a:cs typeface="Cascadia Code" panose="020B0609020000020004" pitchFamily="49" charset="0"/>
            </a:endParaRPr>
          </a:p>
        </p:txBody>
      </p:sp>
      <p:sp>
        <p:nvSpPr>
          <p:cNvPr id="18"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dirty="0">
                <a:ln w="12700">
                  <a:noFill/>
                </a:ln>
                <a:solidFill>
                  <a:srgbClr val="000000">
                    <a:alpha val="100000"/>
                  </a:srgbClr>
                </a:solidFill>
                <a:latin typeface="Source Han Sans CN Bold" panose="020B0800000000000000" charset="-122"/>
                <a:ea typeface="Source Han Sans CN Bold" panose="020B0800000000000000" charset="-122"/>
              </a:rPr>
              <a:t>Introduction</a:t>
            </a:r>
            <a:endParaRPr kumimoji="1" lang="zh-CN" altLang="en-US" dirty="0"/>
          </a:p>
        </p:txBody>
      </p:sp>
      <p:grpSp>
        <p:nvGrpSpPr>
          <p:cNvPr id="21" name="组合 20"/>
          <p:cNvGrpSpPr/>
          <p:nvPr/>
        </p:nvGrpSpPr>
        <p:grpSpPr>
          <a:xfrm>
            <a:off x="188221" y="307132"/>
            <a:ext cx="421795" cy="365968"/>
            <a:chOff x="188221" y="307132"/>
            <a:chExt cx="421795" cy="365968"/>
          </a:xfrm>
        </p:grpSpPr>
        <p:sp>
          <p:nvSpPr>
            <p:cNvPr id="22"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5" name="图片 4"/>
          <p:cNvPicPr>
            <a:picLocks noChangeAspect="1"/>
          </p:cNvPicPr>
          <p:nvPr/>
        </p:nvPicPr>
        <p:blipFill>
          <a:blip r:embed="rId1"/>
          <a:stretch>
            <a:fillRect/>
          </a:stretch>
        </p:blipFill>
        <p:spPr>
          <a:xfrm>
            <a:off x="6637634" y="1849475"/>
            <a:ext cx="4848588" cy="36309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381230" y="-1749656"/>
            <a:ext cx="12954460" cy="5178656"/>
          </a:xfrm>
          <a:custGeom>
            <a:avLst/>
            <a:gdLst>
              <a:gd name="connsiteX0" fmla="*/ 0 w 12192000"/>
              <a:gd name="connsiteY0" fmla="*/ 0 h 4873856"/>
              <a:gd name="connsiteX1" fmla="*/ 12192000 w 12192000"/>
              <a:gd name="connsiteY1" fmla="*/ 0 h 4873856"/>
              <a:gd name="connsiteX2" fmla="*/ 12192000 w 12192000"/>
              <a:gd name="connsiteY2" fmla="*/ 3460617 h 4873856"/>
              <a:gd name="connsiteX3" fmla="*/ 11914851 w 12192000"/>
              <a:gd name="connsiteY3" fmla="*/ 3609250 h 4873856"/>
              <a:gd name="connsiteX4" fmla="*/ 6096002 w 12192000"/>
              <a:gd name="connsiteY4" fmla="*/ 4873856 h 4873856"/>
              <a:gd name="connsiteX5" fmla="*/ 277152 w 12192000"/>
              <a:gd name="connsiteY5" fmla="*/ 3609250 h 4873856"/>
              <a:gd name="connsiteX6" fmla="*/ 0 w 12192000"/>
              <a:gd name="connsiteY6" fmla="*/ 3460616 h 4873856"/>
            </a:gdLst>
            <a:ahLst/>
            <a:cxnLst/>
            <a:rect l="l" t="t" r="r" b="b"/>
            <a:pathLst>
              <a:path w="12192000" h="4873856">
                <a:moveTo>
                  <a:pt x="0" y="0"/>
                </a:moveTo>
                <a:lnTo>
                  <a:pt x="12192000" y="0"/>
                </a:lnTo>
                <a:lnTo>
                  <a:pt x="12192000" y="3460617"/>
                </a:lnTo>
                <a:lnTo>
                  <a:pt x="11914851" y="3609250"/>
                </a:lnTo>
                <a:cubicBezTo>
                  <a:pt x="10377987" y="4394972"/>
                  <a:pt x="8336416" y="4873856"/>
                  <a:pt x="6096002" y="4873856"/>
                </a:cubicBezTo>
                <a:cubicBezTo>
                  <a:pt x="3855587" y="4873856"/>
                  <a:pt x="1814016" y="4394972"/>
                  <a:pt x="277152" y="3609250"/>
                </a:cubicBezTo>
                <a:lnTo>
                  <a:pt x="0" y="3460616"/>
                </a:lnTo>
                <a:close/>
              </a:path>
            </a:pathLst>
          </a:custGeom>
          <a:noFill/>
          <a:ln w="31750" cap="flat">
            <a:gradFill>
              <a:gsLst>
                <a:gs pos="0">
                  <a:schemeClr val="accent1">
                    <a:alpha val="100000"/>
                  </a:schemeClr>
                </a:gs>
                <a:gs pos="40000">
                  <a:schemeClr val="accent1">
                    <a:lumMod val="60000"/>
                    <a:lumOff val="40000"/>
                    <a:alpha val="0"/>
                  </a:schemeClr>
                </a:gs>
                <a:gs pos="60000">
                  <a:schemeClr val="accent1">
                    <a:lumMod val="60000"/>
                    <a:lumOff val="40000"/>
                    <a:alpha val="0"/>
                  </a:schemeClr>
                </a:gs>
                <a:gs pos="100000">
                  <a:schemeClr val="accent1">
                    <a:alpha val="100000"/>
                  </a:schemeClr>
                </a:gs>
              </a:gsLst>
              <a:lin ang="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013659" y="4424200"/>
            <a:ext cx="6164682" cy="1920031"/>
          </a:xfrm>
          <a:prstGeom prst="rect">
            <a:avLst/>
          </a:prstGeom>
          <a:noFill/>
          <a:ln>
            <a:noFill/>
          </a:ln>
        </p:spPr>
        <p:txBody>
          <a:bodyPr vert="horz" wrap="square" lIns="91440" tIns="45720" rIns="91440" bIns="45720" rtlCol="0" anchor="t"/>
          <a:lstStyle/>
          <a:p>
            <a:pPr algn="ctr">
              <a:lnSpc>
                <a:spcPct val="130000"/>
              </a:lnSpc>
            </a:pPr>
            <a:r>
              <a:rPr kumimoji="1" lang="en-US" altLang="zh-CN" sz="34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Historical Origins</a:t>
            </a:r>
            <a:endParaRPr kumimoji="1" lang="zh-CN" altLang="en-US" dirty="0"/>
          </a:p>
        </p:txBody>
      </p:sp>
      <p:sp>
        <p:nvSpPr>
          <p:cNvPr id="10" name="标题 1"/>
          <p:cNvSpPr txBox="1"/>
          <p:nvPr/>
        </p:nvSpPr>
        <p:spPr>
          <a:xfrm>
            <a:off x="5088912" y="4974933"/>
            <a:ext cx="2381671" cy="112205"/>
          </a:xfrm>
          <a:custGeom>
            <a:avLst/>
            <a:gdLst>
              <a:gd name="connsiteX0" fmla="*/ 1554138 w 2381671"/>
              <a:gd name="connsiteY0" fmla="*/ 90488 h 112205"/>
              <a:gd name="connsiteX1" fmla="*/ 1562140 w 2381671"/>
              <a:gd name="connsiteY1" fmla="*/ 93726 h 112205"/>
              <a:gd name="connsiteX2" fmla="*/ 1537184 w 2381671"/>
              <a:gd name="connsiteY2" fmla="*/ 90583 h 112205"/>
              <a:gd name="connsiteX3" fmla="*/ 1733685 w 2381671"/>
              <a:gd name="connsiteY3" fmla="*/ 87916 h 112205"/>
              <a:gd name="connsiteX4" fmla="*/ 1741782 w 2381671"/>
              <a:gd name="connsiteY4" fmla="*/ 91059 h 112205"/>
              <a:gd name="connsiteX5" fmla="*/ 1724827 w 2381671"/>
              <a:gd name="connsiteY5" fmla="*/ 91059 h 112205"/>
              <a:gd name="connsiteX6" fmla="*/ 1733685 w 2381671"/>
              <a:gd name="connsiteY6" fmla="*/ 87916 h 112205"/>
              <a:gd name="connsiteX7" fmla="*/ 1472510 w 2381671"/>
              <a:gd name="connsiteY7" fmla="*/ 84963 h 112205"/>
              <a:gd name="connsiteX8" fmla="*/ 1491751 w 2381671"/>
              <a:gd name="connsiteY8" fmla="*/ 85439 h 112205"/>
              <a:gd name="connsiteX9" fmla="*/ 1489560 w 2381671"/>
              <a:gd name="connsiteY9" fmla="*/ 87630 h 112205"/>
              <a:gd name="connsiteX10" fmla="*/ 1605860 w 2381671"/>
              <a:gd name="connsiteY10" fmla="*/ 83725 h 112205"/>
              <a:gd name="connsiteX11" fmla="*/ 1615195 w 2381671"/>
              <a:gd name="connsiteY11" fmla="*/ 93917 h 112205"/>
              <a:gd name="connsiteX12" fmla="*/ 1605860 w 2381671"/>
              <a:gd name="connsiteY12" fmla="*/ 83725 h 112205"/>
              <a:gd name="connsiteX13" fmla="*/ 1412597 w 2381671"/>
              <a:gd name="connsiteY13" fmla="*/ 80391 h 112205"/>
              <a:gd name="connsiteX14" fmla="*/ 1412615 w 2381671"/>
              <a:gd name="connsiteY14" fmla="*/ 80396 h 112205"/>
              <a:gd name="connsiteX15" fmla="*/ 1412502 w 2381671"/>
              <a:gd name="connsiteY15" fmla="*/ 80486 h 112205"/>
              <a:gd name="connsiteX16" fmla="*/ 632786 w 2381671"/>
              <a:gd name="connsiteY16" fmla="*/ 79534 h 112205"/>
              <a:gd name="connsiteX17" fmla="*/ 628309 w 2381671"/>
              <a:gd name="connsiteY17" fmla="*/ 83915 h 112205"/>
              <a:gd name="connsiteX18" fmla="*/ 628634 w 2381671"/>
              <a:gd name="connsiteY18" fmla="*/ 79917 h 112205"/>
              <a:gd name="connsiteX19" fmla="*/ 319318 w 2381671"/>
              <a:gd name="connsiteY19" fmla="*/ 74962 h 112205"/>
              <a:gd name="connsiteX20" fmla="*/ 345321 w 2381671"/>
              <a:gd name="connsiteY20" fmla="*/ 76962 h 112205"/>
              <a:gd name="connsiteX21" fmla="*/ 319318 w 2381671"/>
              <a:gd name="connsiteY21" fmla="*/ 74962 h 112205"/>
              <a:gd name="connsiteX22" fmla="*/ 1671106 w 2381671"/>
              <a:gd name="connsiteY22" fmla="*/ 74771 h 112205"/>
              <a:gd name="connsiteX23" fmla="*/ 1671106 w 2381671"/>
              <a:gd name="connsiteY23" fmla="*/ 74866 h 112205"/>
              <a:gd name="connsiteX24" fmla="*/ 1670960 w 2381671"/>
              <a:gd name="connsiteY24" fmla="*/ 74817 h 112205"/>
              <a:gd name="connsiteX25" fmla="*/ 1876560 w 2381671"/>
              <a:gd name="connsiteY25" fmla="*/ 73057 h 112205"/>
              <a:gd name="connsiteX26" fmla="*/ 1896277 w 2381671"/>
              <a:gd name="connsiteY26" fmla="*/ 80010 h 112205"/>
              <a:gd name="connsiteX27" fmla="*/ 1876560 w 2381671"/>
              <a:gd name="connsiteY27" fmla="*/ 73057 h 112205"/>
              <a:gd name="connsiteX28" fmla="*/ 628023 w 2381671"/>
              <a:gd name="connsiteY28" fmla="*/ 73057 h 112205"/>
              <a:gd name="connsiteX29" fmla="*/ 629187 w 2381671"/>
              <a:gd name="connsiteY29" fmla="*/ 73142 h 112205"/>
              <a:gd name="connsiteX30" fmla="*/ 628634 w 2381671"/>
              <a:gd name="connsiteY30" fmla="*/ 79917 h 112205"/>
              <a:gd name="connsiteX31" fmla="*/ 620403 w 2381671"/>
              <a:gd name="connsiteY31" fmla="*/ 80677 h 112205"/>
              <a:gd name="connsiteX32" fmla="*/ 628023 w 2381671"/>
              <a:gd name="connsiteY32" fmla="*/ 73057 h 112205"/>
              <a:gd name="connsiteX33" fmla="*/ 2254060 w 2381671"/>
              <a:gd name="connsiteY33" fmla="*/ 72426 h 112205"/>
              <a:gd name="connsiteX34" fmla="*/ 2259942 w 2381671"/>
              <a:gd name="connsiteY34" fmla="*/ 73247 h 112205"/>
              <a:gd name="connsiteX35" fmla="*/ 2247464 w 2381671"/>
              <a:gd name="connsiteY35" fmla="*/ 74390 h 112205"/>
              <a:gd name="connsiteX36" fmla="*/ 2254060 w 2381671"/>
              <a:gd name="connsiteY36" fmla="*/ 72426 h 112205"/>
              <a:gd name="connsiteX37" fmla="*/ 131390 w 2381671"/>
              <a:gd name="connsiteY37" fmla="*/ 71628 h 112205"/>
              <a:gd name="connsiteX38" fmla="*/ 130437 w 2381671"/>
              <a:gd name="connsiteY38" fmla="*/ 80772 h 112205"/>
              <a:gd name="connsiteX39" fmla="*/ 130533 w 2381671"/>
              <a:gd name="connsiteY39" fmla="*/ 80772 h 112205"/>
              <a:gd name="connsiteX40" fmla="*/ 139486 w 2381671"/>
              <a:gd name="connsiteY40" fmla="*/ 80200 h 112205"/>
              <a:gd name="connsiteX41" fmla="*/ 1658533 w 2381671"/>
              <a:gd name="connsiteY41" fmla="*/ 70580 h 112205"/>
              <a:gd name="connsiteX42" fmla="*/ 1670960 w 2381671"/>
              <a:gd name="connsiteY42" fmla="*/ 74817 h 112205"/>
              <a:gd name="connsiteX43" fmla="*/ 1661938 w 2381671"/>
              <a:gd name="connsiteY43" fmla="*/ 77641 h 112205"/>
              <a:gd name="connsiteX44" fmla="*/ 1657771 w 2381671"/>
              <a:gd name="connsiteY44" fmla="*/ 79724 h 112205"/>
              <a:gd name="connsiteX45" fmla="*/ 887668 w 2381671"/>
              <a:gd name="connsiteY45" fmla="*/ 70079 h 112205"/>
              <a:gd name="connsiteX46" fmla="*/ 891104 w 2381671"/>
              <a:gd name="connsiteY46" fmla="*/ 70866 h 112205"/>
              <a:gd name="connsiteX47" fmla="*/ 890100 w 2381671"/>
              <a:gd name="connsiteY47" fmla="*/ 71786 h 112205"/>
              <a:gd name="connsiteX48" fmla="*/ 845955 w 2381671"/>
              <a:gd name="connsiteY48" fmla="*/ 68294 h 112205"/>
              <a:gd name="connsiteX49" fmla="*/ 813380 w 2381671"/>
              <a:gd name="connsiteY49" fmla="*/ 75533 h 112205"/>
              <a:gd name="connsiteX50" fmla="*/ 845955 w 2381671"/>
              <a:gd name="connsiteY50" fmla="*/ 68294 h 112205"/>
              <a:gd name="connsiteX51" fmla="*/ 1015310 w 2381671"/>
              <a:gd name="connsiteY51" fmla="*/ 67532 h 112205"/>
              <a:gd name="connsiteX52" fmla="*/ 1002927 w 2381671"/>
              <a:gd name="connsiteY52" fmla="*/ 68675 h 112205"/>
              <a:gd name="connsiteX53" fmla="*/ 1009881 w 2381671"/>
              <a:gd name="connsiteY53" fmla="*/ 72962 h 112205"/>
              <a:gd name="connsiteX54" fmla="*/ 169776 w 2381671"/>
              <a:gd name="connsiteY54" fmla="*/ 67151 h 112205"/>
              <a:gd name="connsiteX55" fmla="*/ 153964 w 2381671"/>
              <a:gd name="connsiteY55" fmla="*/ 68866 h 112205"/>
              <a:gd name="connsiteX56" fmla="*/ 165299 w 2381671"/>
              <a:gd name="connsiteY56" fmla="*/ 71533 h 112205"/>
              <a:gd name="connsiteX57" fmla="*/ 144957 w 2381671"/>
              <a:gd name="connsiteY57" fmla="*/ 70868 h 112205"/>
              <a:gd name="connsiteX58" fmla="*/ 144915 w 2381671"/>
              <a:gd name="connsiteY58" fmla="*/ 70771 h 112205"/>
              <a:gd name="connsiteX59" fmla="*/ 144915 w 2381671"/>
              <a:gd name="connsiteY59" fmla="*/ 70866 h 112205"/>
              <a:gd name="connsiteX60" fmla="*/ 144957 w 2381671"/>
              <a:gd name="connsiteY60" fmla="*/ 70868 h 112205"/>
              <a:gd name="connsiteX61" fmla="*/ 148856 w 2381671"/>
              <a:gd name="connsiteY61" fmla="*/ 79820 h 112205"/>
              <a:gd name="connsiteX62" fmla="*/ 166728 w 2381671"/>
              <a:gd name="connsiteY62" fmla="*/ 81153 h 112205"/>
              <a:gd name="connsiteX63" fmla="*/ 169776 w 2381671"/>
              <a:gd name="connsiteY63" fmla="*/ 67151 h 112205"/>
              <a:gd name="connsiteX64" fmla="*/ 2096262 w 2381671"/>
              <a:gd name="connsiteY64" fmla="*/ 63449 h 112205"/>
              <a:gd name="connsiteX65" fmla="*/ 2108613 w 2381671"/>
              <a:gd name="connsiteY65" fmla="*/ 65949 h 112205"/>
              <a:gd name="connsiteX66" fmla="*/ 2116209 w 2381671"/>
              <a:gd name="connsiteY66" fmla="*/ 65342 h 112205"/>
              <a:gd name="connsiteX67" fmla="*/ 2124591 w 2381671"/>
              <a:gd name="connsiteY67" fmla="*/ 76581 h 112205"/>
              <a:gd name="connsiteX68" fmla="*/ 2095825 w 2381671"/>
              <a:gd name="connsiteY68" fmla="*/ 63246 h 112205"/>
              <a:gd name="connsiteX69" fmla="*/ 2096262 w 2381671"/>
              <a:gd name="connsiteY69" fmla="*/ 63449 h 112205"/>
              <a:gd name="connsiteX70" fmla="*/ 2095730 w 2381671"/>
              <a:gd name="connsiteY70" fmla="*/ 63341 h 112205"/>
              <a:gd name="connsiteX71" fmla="*/ 591257 w 2381671"/>
              <a:gd name="connsiteY71" fmla="*/ 61722 h 112205"/>
              <a:gd name="connsiteX72" fmla="*/ 562015 w 2381671"/>
              <a:gd name="connsiteY72" fmla="*/ 65627 h 112205"/>
              <a:gd name="connsiteX73" fmla="*/ 591257 w 2381671"/>
              <a:gd name="connsiteY73" fmla="*/ 61722 h 112205"/>
              <a:gd name="connsiteX74" fmla="*/ 1549758 w 2381671"/>
              <a:gd name="connsiteY74" fmla="*/ 61532 h 112205"/>
              <a:gd name="connsiteX75" fmla="*/ 1558902 w 2381671"/>
              <a:gd name="connsiteY75" fmla="*/ 66294 h 112205"/>
              <a:gd name="connsiteX76" fmla="*/ 1540709 w 2381671"/>
              <a:gd name="connsiteY76" fmla="*/ 62103 h 112205"/>
              <a:gd name="connsiteX77" fmla="*/ 1540709 w 2381671"/>
              <a:gd name="connsiteY77" fmla="*/ 62198 h 112205"/>
              <a:gd name="connsiteX78" fmla="*/ 1577094 w 2381671"/>
              <a:gd name="connsiteY78" fmla="*/ 70580 h 112205"/>
              <a:gd name="connsiteX79" fmla="*/ 226068 w 2381671"/>
              <a:gd name="connsiteY79" fmla="*/ 61436 h 112205"/>
              <a:gd name="connsiteX80" fmla="*/ 219877 w 2381671"/>
              <a:gd name="connsiteY80" fmla="*/ 64103 h 112205"/>
              <a:gd name="connsiteX81" fmla="*/ 219576 w 2381671"/>
              <a:gd name="connsiteY81" fmla="*/ 64171 h 112205"/>
              <a:gd name="connsiteX82" fmla="*/ 213591 w 2381671"/>
              <a:gd name="connsiteY82" fmla="*/ 62675 h 112205"/>
              <a:gd name="connsiteX83" fmla="*/ 209784 w 2381671"/>
              <a:gd name="connsiteY83" fmla="*/ 66389 h 112205"/>
              <a:gd name="connsiteX84" fmla="*/ 209781 w 2381671"/>
              <a:gd name="connsiteY84" fmla="*/ 66389 h 112205"/>
              <a:gd name="connsiteX85" fmla="*/ 209782 w 2381671"/>
              <a:gd name="connsiteY85" fmla="*/ 66390 h 112205"/>
              <a:gd name="connsiteX86" fmla="*/ 209685 w 2381671"/>
              <a:gd name="connsiteY86" fmla="*/ 66485 h 112205"/>
              <a:gd name="connsiteX87" fmla="*/ 197017 w 2381671"/>
              <a:gd name="connsiteY87" fmla="*/ 78867 h 112205"/>
              <a:gd name="connsiteX88" fmla="*/ 209400 w 2381671"/>
              <a:gd name="connsiteY88" fmla="*/ 77724 h 112205"/>
              <a:gd name="connsiteX89" fmla="*/ 203780 w 2381671"/>
              <a:gd name="connsiteY89" fmla="*/ 75057 h 112205"/>
              <a:gd name="connsiteX90" fmla="*/ 225306 w 2381671"/>
              <a:gd name="connsiteY90" fmla="*/ 78677 h 112205"/>
              <a:gd name="connsiteX91" fmla="*/ 209782 w 2381671"/>
              <a:gd name="connsiteY91" fmla="*/ 66390 h 112205"/>
              <a:gd name="connsiteX92" fmla="*/ 209784 w 2381671"/>
              <a:gd name="connsiteY92" fmla="*/ 66389 h 112205"/>
              <a:gd name="connsiteX93" fmla="*/ 219576 w 2381671"/>
              <a:gd name="connsiteY93" fmla="*/ 64171 h 112205"/>
              <a:gd name="connsiteX94" fmla="*/ 219687 w 2381671"/>
              <a:gd name="connsiteY94" fmla="*/ 64199 h 112205"/>
              <a:gd name="connsiteX95" fmla="*/ 219877 w 2381671"/>
              <a:gd name="connsiteY95" fmla="*/ 64103 h 112205"/>
              <a:gd name="connsiteX96" fmla="*/ 227307 w 2381671"/>
              <a:gd name="connsiteY96" fmla="*/ 63056 h 112205"/>
              <a:gd name="connsiteX97" fmla="*/ 1530613 w 2381671"/>
              <a:gd name="connsiteY97" fmla="*/ 61055 h 112205"/>
              <a:gd name="connsiteX98" fmla="*/ 1534327 w 2381671"/>
              <a:gd name="connsiteY98" fmla="*/ 66294 h 112205"/>
              <a:gd name="connsiteX99" fmla="*/ 1534327 w 2381671"/>
              <a:gd name="connsiteY99" fmla="*/ 66389 h 112205"/>
              <a:gd name="connsiteX100" fmla="*/ 1504609 w 2381671"/>
              <a:gd name="connsiteY100" fmla="*/ 64484 h 112205"/>
              <a:gd name="connsiteX101" fmla="*/ 1535184 w 2381671"/>
              <a:gd name="connsiteY101" fmla="*/ 67532 h 112205"/>
              <a:gd name="connsiteX102" fmla="*/ 1534327 w 2381671"/>
              <a:gd name="connsiteY102" fmla="*/ 66485 h 112205"/>
              <a:gd name="connsiteX103" fmla="*/ 1536327 w 2381671"/>
              <a:gd name="connsiteY103" fmla="*/ 66485 h 112205"/>
              <a:gd name="connsiteX104" fmla="*/ 387803 w 2381671"/>
              <a:gd name="connsiteY104" fmla="*/ 60103 h 112205"/>
              <a:gd name="connsiteX105" fmla="*/ 379992 w 2381671"/>
              <a:gd name="connsiteY105" fmla="*/ 64961 h 112205"/>
              <a:gd name="connsiteX106" fmla="*/ 409329 w 2381671"/>
              <a:gd name="connsiteY106" fmla="*/ 63722 h 112205"/>
              <a:gd name="connsiteX107" fmla="*/ 240737 w 2381671"/>
              <a:gd name="connsiteY107" fmla="*/ 58103 h 112205"/>
              <a:gd name="connsiteX108" fmla="*/ 247881 w 2381671"/>
              <a:gd name="connsiteY108" fmla="*/ 67723 h 112205"/>
              <a:gd name="connsiteX109" fmla="*/ 247595 w 2381671"/>
              <a:gd name="connsiteY109" fmla="*/ 59627 h 112205"/>
              <a:gd name="connsiteX110" fmla="*/ 247595 w 2381671"/>
              <a:gd name="connsiteY110" fmla="*/ 59722 h 112205"/>
              <a:gd name="connsiteX111" fmla="*/ 2357263 w 2381671"/>
              <a:gd name="connsiteY111" fmla="*/ 57948 h 112205"/>
              <a:gd name="connsiteX112" fmla="*/ 2381671 w 2381671"/>
              <a:gd name="connsiteY112" fmla="*/ 64008 h 112205"/>
              <a:gd name="connsiteX113" fmla="*/ 2326140 w 2381671"/>
              <a:gd name="connsiteY113" fmla="*/ 60388 h 112205"/>
              <a:gd name="connsiteX114" fmla="*/ 2357263 w 2381671"/>
              <a:gd name="connsiteY114" fmla="*/ 57948 h 112205"/>
              <a:gd name="connsiteX115" fmla="*/ 1045599 w 2381671"/>
              <a:gd name="connsiteY115" fmla="*/ 57150 h 112205"/>
              <a:gd name="connsiteX116" fmla="*/ 1063792 w 2381671"/>
              <a:gd name="connsiteY116" fmla="*/ 58674 h 112205"/>
              <a:gd name="connsiteX117" fmla="*/ 1064840 w 2381671"/>
              <a:gd name="connsiteY117" fmla="*/ 57626 h 112205"/>
              <a:gd name="connsiteX118" fmla="*/ 1064745 w 2381671"/>
              <a:gd name="connsiteY118" fmla="*/ 57626 h 112205"/>
              <a:gd name="connsiteX119" fmla="*/ 1923614 w 2381671"/>
              <a:gd name="connsiteY119" fmla="*/ 53054 h 112205"/>
              <a:gd name="connsiteX120" fmla="*/ 1920280 w 2381671"/>
              <a:gd name="connsiteY120" fmla="*/ 56293 h 112205"/>
              <a:gd name="connsiteX121" fmla="*/ 1931520 w 2381671"/>
              <a:gd name="connsiteY121" fmla="*/ 53531 h 112205"/>
              <a:gd name="connsiteX122" fmla="*/ 2314615 w 2381671"/>
              <a:gd name="connsiteY122" fmla="*/ 52483 h 112205"/>
              <a:gd name="connsiteX123" fmla="*/ 2325950 w 2381671"/>
              <a:gd name="connsiteY123" fmla="*/ 52483 h 112205"/>
              <a:gd name="connsiteX124" fmla="*/ 2324902 w 2381671"/>
              <a:gd name="connsiteY124" fmla="*/ 56198 h 112205"/>
              <a:gd name="connsiteX125" fmla="*/ 120817 w 2381671"/>
              <a:gd name="connsiteY125" fmla="*/ 51721 h 112205"/>
              <a:gd name="connsiteX126" fmla="*/ 129961 w 2381671"/>
              <a:gd name="connsiteY126" fmla="*/ 59245 h 112205"/>
              <a:gd name="connsiteX127" fmla="*/ 127580 w 2381671"/>
              <a:gd name="connsiteY127" fmla="*/ 53340 h 112205"/>
              <a:gd name="connsiteX128" fmla="*/ 997784 w 2381671"/>
              <a:gd name="connsiteY128" fmla="*/ 51435 h 112205"/>
              <a:gd name="connsiteX129" fmla="*/ 1032931 w 2381671"/>
              <a:gd name="connsiteY129" fmla="*/ 58293 h 112205"/>
              <a:gd name="connsiteX130" fmla="*/ 997784 w 2381671"/>
              <a:gd name="connsiteY130" fmla="*/ 51435 h 112205"/>
              <a:gd name="connsiteX131" fmla="*/ 526392 w 2381671"/>
              <a:gd name="connsiteY131" fmla="*/ 50673 h 112205"/>
              <a:gd name="connsiteX132" fmla="*/ 514200 w 2381671"/>
              <a:gd name="connsiteY132" fmla="*/ 59912 h 112205"/>
              <a:gd name="connsiteX133" fmla="*/ 536964 w 2381671"/>
              <a:gd name="connsiteY133" fmla="*/ 65151 h 112205"/>
              <a:gd name="connsiteX134" fmla="*/ 542394 w 2381671"/>
              <a:gd name="connsiteY134" fmla="*/ 57055 h 112205"/>
              <a:gd name="connsiteX135" fmla="*/ 526487 w 2381671"/>
              <a:gd name="connsiteY135" fmla="*/ 50673 h 112205"/>
              <a:gd name="connsiteX136" fmla="*/ 1247355 w 2381671"/>
              <a:gd name="connsiteY136" fmla="*/ 49404 h 112205"/>
              <a:gd name="connsiteX137" fmla="*/ 1221812 w 2381671"/>
              <a:gd name="connsiteY137" fmla="*/ 55150 h 112205"/>
              <a:gd name="connsiteX138" fmla="*/ 1254768 w 2381671"/>
              <a:gd name="connsiteY138" fmla="*/ 76867 h 112205"/>
              <a:gd name="connsiteX139" fmla="*/ 1237814 w 2381671"/>
              <a:gd name="connsiteY139" fmla="*/ 61532 h 112205"/>
              <a:gd name="connsiteX140" fmla="*/ 1269342 w 2381671"/>
              <a:gd name="connsiteY140" fmla="*/ 58103 h 112205"/>
              <a:gd name="connsiteX141" fmla="*/ 1239909 w 2381671"/>
              <a:gd name="connsiteY141" fmla="*/ 53912 h 112205"/>
              <a:gd name="connsiteX142" fmla="*/ 1254483 w 2381671"/>
              <a:gd name="connsiteY142" fmla="*/ 53340 h 112205"/>
              <a:gd name="connsiteX143" fmla="*/ 1247355 w 2381671"/>
              <a:gd name="connsiteY143" fmla="*/ 49404 h 112205"/>
              <a:gd name="connsiteX144" fmla="*/ 1042551 w 2381671"/>
              <a:gd name="connsiteY144" fmla="*/ 47244 h 112205"/>
              <a:gd name="connsiteX145" fmla="*/ 1042551 w 2381671"/>
              <a:gd name="connsiteY145" fmla="*/ 47339 h 112205"/>
              <a:gd name="connsiteX146" fmla="*/ 1042703 w 2381671"/>
              <a:gd name="connsiteY146" fmla="*/ 47345 h 112205"/>
              <a:gd name="connsiteX147" fmla="*/ 1050755 w 2381671"/>
              <a:gd name="connsiteY147" fmla="*/ 52697 h 112205"/>
              <a:gd name="connsiteX148" fmla="*/ 1063316 w 2381671"/>
              <a:gd name="connsiteY148" fmla="*/ 53150 h 112205"/>
              <a:gd name="connsiteX149" fmla="*/ 1050838 w 2381671"/>
              <a:gd name="connsiteY149" fmla="*/ 51626 h 112205"/>
              <a:gd name="connsiteX150" fmla="*/ 1049623 w 2381671"/>
              <a:gd name="connsiteY150" fmla="*/ 47625 h 112205"/>
              <a:gd name="connsiteX151" fmla="*/ 1042703 w 2381671"/>
              <a:gd name="connsiteY151" fmla="*/ 47345 h 112205"/>
              <a:gd name="connsiteX152" fmla="*/ 2072490 w 2381671"/>
              <a:gd name="connsiteY152" fmla="*/ 44767 h 112205"/>
              <a:gd name="connsiteX153" fmla="*/ 2065917 w 2381671"/>
              <a:gd name="connsiteY153" fmla="*/ 51245 h 112205"/>
              <a:gd name="connsiteX154" fmla="*/ 2079443 w 2381671"/>
              <a:gd name="connsiteY154" fmla="*/ 51721 h 112205"/>
              <a:gd name="connsiteX155" fmla="*/ 2079538 w 2381671"/>
              <a:gd name="connsiteY155" fmla="*/ 51721 h 112205"/>
              <a:gd name="connsiteX156" fmla="*/ 2318806 w 2381671"/>
              <a:gd name="connsiteY156" fmla="*/ 42767 h 112205"/>
              <a:gd name="connsiteX157" fmla="*/ 2338142 w 2381671"/>
              <a:gd name="connsiteY157" fmla="*/ 45910 h 112205"/>
              <a:gd name="connsiteX158" fmla="*/ 2318806 w 2381671"/>
              <a:gd name="connsiteY158" fmla="*/ 42767 h 112205"/>
              <a:gd name="connsiteX159" fmla="*/ 1811314 w 2381671"/>
              <a:gd name="connsiteY159" fmla="*/ 39148 h 112205"/>
              <a:gd name="connsiteX160" fmla="*/ 1776357 w 2381671"/>
              <a:gd name="connsiteY160" fmla="*/ 45815 h 112205"/>
              <a:gd name="connsiteX161" fmla="*/ 1791312 w 2381671"/>
              <a:gd name="connsiteY161" fmla="*/ 50578 h 112205"/>
              <a:gd name="connsiteX162" fmla="*/ 1772643 w 2381671"/>
              <a:gd name="connsiteY162" fmla="*/ 51816 h 112205"/>
              <a:gd name="connsiteX163" fmla="*/ 1773500 w 2381671"/>
              <a:gd name="connsiteY163" fmla="*/ 56483 h 112205"/>
              <a:gd name="connsiteX164" fmla="*/ 1829697 w 2381671"/>
              <a:gd name="connsiteY164" fmla="*/ 51435 h 112205"/>
              <a:gd name="connsiteX165" fmla="*/ 1811314 w 2381671"/>
              <a:gd name="connsiteY165" fmla="*/ 39148 h 112205"/>
              <a:gd name="connsiteX166" fmla="*/ 757754 w 2381671"/>
              <a:gd name="connsiteY166" fmla="*/ 38672 h 112205"/>
              <a:gd name="connsiteX167" fmla="*/ 743085 w 2381671"/>
              <a:gd name="connsiteY167" fmla="*/ 39338 h 112205"/>
              <a:gd name="connsiteX168" fmla="*/ 767088 w 2381671"/>
              <a:gd name="connsiteY168" fmla="*/ 46196 h 112205"/>
              <a:gd name="connsiteX169" fmla="*/ 1441554 w 2381671"/>
              <a:gd name="connsiteY169" fmla="*/ 37910 h 112205"/>
              <a:gd name="connsiteX170" fmla="*/ 1461555 w 2381671"/>
              <a:gd name="connsiteY170" fmla="*/ 48138 h 112205"/>
              <a:gd name="connsiteX171" fmla="*/ 1462318 w 2381671"/>
              <a:gd name="connsiteY171" fmla="*/ 50768 h 112205"/>
              <a:gd name="connsiteX172" fmla="*/ 1467260 w 2381671"/>
              <a:gd name="connsiteY172" fmla="*/ 51056 h 112205"/>
              <a:gd name="connsiteX173" fmla="*/ 1474891 w 2381671"/>
              <a:gd name="connsiteY173" fmla="*/ 54959 h 112205"/>
              <a:gd name="connsiteX174" fmla="*/ 1474891 w 2381671"/>
              <a:gd name="connsiteY174" fmla="*/ 55055 h 112205"/>
              <a:gd name="connsiteX175" fmla="*/ 1479177 w 2381671"/>
              <a:gd name="connsiteY175" fmla="*/ 48006 h 112205"/>
              <a:gd name="connsiteX176" fmla="*/ 1472926 w 2381671"/>
              <a:gd name="connsiteY176" fmla="*/ 51387 h 112205"/>
              <a:gd name="connsiteX177" fmla="*/ 1467260 w 2381671"/>
              <a:gd name="connsiteY177" fmla="*/ 51056 h 112205"/>
              <a:gd name="connsiteX178" fmla="*/ 1461555 w 2381671"/>
              <a:gd name="connsiteY178" fmla="*/ 48138 h 112205"/>
              <a:gd name="connsiteX179" fmla="*/ 1459508 w 2381671"/>
              <a:gd name="connsiteY179" fmla="*/ 41089 h 112205"/>
              <a:gd name="connsiteX180" fmla="*/ 1441554 w 2381671"/>
              <a:gd name="connsiteY180" fmla="*/ 37910 h 112205"/>
              <a:gd name="connsiteX181" fmla="*/ 1475558 w 2381671"/>
              <a:gd name="connsiteY181" fmla="*/ 37719 h 112205"/>
              <a:gd name="connsiteX182" fmla="*/ 1508705 w 2381671"/>
              <a:gd name="connsiteY182" fmla="*/ 52102 h 112205"/>
              <a:gd name="connsiteX183" fmla="*/ 1485655 w 2381671"/>
              <a:gd name="connsiteY183" fmla="*/ 38767 h 112205"/>
              <a:gd name="connsiteX184" fmla="*/ 1475558 w 2381671"/>
              <a:gd name="connsiteY184" fmla="*/ 37719 h 112205"/>
              <a:gd name="connsiteX185" fmla="*/ 1588298 w 2381671"/>
              <a:gd name="connsiteY185" fmla="*/ 35897 h 112205"/>
              <a:gd name="connsiteX186" fmla="*/ 1574904 w 2381671"/>
              <a:gd name="connsiteY186" fmla="*/ 39338 h 112205"/>
              <a:gd name="connsiteX187" fmla="*/ 1604336 w 2381671"/>
              <a:gd name="connsiteY187" fmla="*/ 38100 h 112205"/>
              <a:gd name="connsiteX188" fmla="*/ 1588298 w 2381671"/>
              <a:gd name="connsiteY188" fmla="*/ 35897 h 112205"/>
              <a:gd name="connsiteX189" fmla="*/ 860529 w 2381671"/>
              <a:gd name="connsiteY189" fmla="*/ 34481 h 112205"/>
              <a:gd name="connsiteX190" fmla="*/ 834525 w 2381671"/>
              <a:gd name="connsiteY190" fmla="*/ 35147 h 112205"/>
              <a:gd name="connsiteX191" fmla="*/ 874340 w 2381671"/>
              <a:gd name="connsiteY191" fmla="*/ 43053 h 112205"/>
              <a:gd name="connsiteX192" fmla="*/ 860719 w 2381671"/>
              <a:gd name="connsiteY192" fmla="*/ 39910 h 112205"/>
              <a:gd name="connsiteX193" fmla="*/ 864053 w 2381671"/>
              <a:gd name="connsiteY193" fmla="*/ 39338 h 112205"/>
              <a:gd name="connsiteX194" fmla="*/ 860624 w 2381671"/>
              <a:gd name="connsiteY194" fmla="*/ 34481 h 112205"/>
              <a:gd name="connsiteX195" fmla="*/ 1910374 w 2381671"/>
              <a:gd name="connsiteY195" fmla="*/ 32576 h 112205"/>
              <a:gd name="connsiteX196" fmla="*/ 1900373 w 2381671"/>
              <a:gd name="connsiteY196" fmla="*/ 34195 h 112205"/>
              <a:gd name="connsiteX197" fmla="*/ 1916184 w 2381671"/>
              <a:gd name="connsiteY197" fmla="*/ 35243 h 112205"/>
              <a:gd name="connsiteX198" fmla="*/ 1910374 w 2381671"/>
              <a:gd name="connsiteY198" fmla="*/ 32576 h 112205"/>
              <a:gd name="connsiteX199" fmla="*/ 609640 w 2381671"/>
              <a:gd name="connsiteY199" fmla="*/ 32480 h 112205"/>
              <a:gd name="connsiteX200" fmla="*/ 609735 w 2381671"/>
              <a:gd name="connsiteY200" fmla="*/ 32671 h 112205"/>
              <a:gd name="connsiteX201" fmla="*/ 609171 w 2381671"/>
              <a:gd name="connsiteY201" fmla="*/ 32536 h 112205"/>
              <a:gd name="connsiteX202" fmla="*/ 1470795 w 2381671"/>
              <a:gd name="connsiteY202" fmla="*/ 31242 h 112205"/>
              <a:gd name="connsiteX203" fmla="*/ 1492322 w 2381671"/>
              <a:gd name="connsiteY203" fmla="*/ 32195 h 112205"/>
              <a:gd name="connsiteX204" fmla="*/ 602973 w 2381671"/>
              <a:gd name="connsiteY204" fmla="*/ 31052 h 112205"/>
              <a:gd name="connsiteX205" fmla="*/ 609171 w 2381671"/>
              <a:gd name="connsiteY205" fmla="*/ 32536 h 112205"/>
              <a:gd name="connsiteX206" fmla="*/ 590495 w 2381671"/>
              <a:gd name="connsiteY206" fmla="*/ 34766 h 112205"/>
              <a:gd name="connsiteX207" fmla="*/ 611831 w 2381671"/>
              <a:gd name="connsiteY207" fmla="*/ 40386 h 112205"/>
              <a:gd name="connsiteX208" fmla="*/ 610878 w 2381671"/>
              <a:gd name="connsiteY208" fmla="*/ 34195 h 112205"/>
              <a:gd name="connsiteX209" fmla="*/ 615355 w 2381671"/>
              <a:gd name="connsiteY209" fmla="*/ 32576 h 112205"/>
              <a:gd name="connsiteX210" fmla="*/ 1448507 w 2381671"/>
              <a:gd name="connsiteY210" fmla="*/ 30385 h 112205"/>
              <a:gd name="connsiteX211" fmla="*/ 1425552 w 2381671"/>
              <a:gd name="connsiteY211" fmla="*/ 34195 h 112205"/>
              <a:gd name="connsiteX212" fmla="*/ 1448507 w 2381671"/>
              <a:gd name="connsiteY212" fmla="*/ 30385 h 112205"/>
              <a:gd name="connsiteX213" fmla="*/ 1609098 w 2381671"/>
              <a:gd name="connsiteY213" fmla="*/ 29909 h 112205"/>
              <a:gd name="connsiteX214" fmla="*/ 1615290 w 2381671"/>
              <a:gd name="connsiteY214" fmla="*/ 32576 h 112205"/>
              <a:gd name="connsiteX215" fmla="*/ 2006863 w 2381671"/>
              <a:gd name="connsiteY215" fmla="*/ 29718 h 112205"/>
              <a:gd name="connsiteX216" fmla="*/ 2012577 w 2381671"/>
              <a:gd name="connsiteY216" fmla="*/ 32385 h 112205"/>
              <a:gd name="connsiteX217" fmla="*/ 2009714 w 2381671"/>
              <a:gd name="connsiteY217" fmla="*/ 31914 h 112205"/>
              <a:gd name="connsiteX218" fmla="*/ 1363353 w 2381671"/>
              <a:gd name="connsiteY218" fmla="*/ 29051 h 112205"/>
              <a:gd name="connsiteX219" fmla="*/ 1349923 w 2381671"/>
              <a:gd name="connsiteY219" fmla="*/ 34004 h 112205"/>
              <a:gd name="connsiteX220" fmla="*/ 1387452 w 2381671"/>
              <a:gd name="connsiteY220" fmla="*/ 41339 h 112205"/>
              <a:gd name="connsiteX221" fmla="*/ 1363353 w 2381671"/>
              <a:gd name="connsiteY221" fmla="*/ 29051 h 112205"/>
              <a:gd name="connsiteX222" fmla="*/ 1678630 w 2381671"/>
              <a:gd name="connsiteY222" fmla="*/ 28385 h 112205"/>
              <a:gd name="connsiteX223" fmla="*/ 1682631 w 2381671"/>
              <a:gd name="connsiteY223" fmla="*/ 29337 h 112205"/>
              <a:gd name="connsiteX224" fmla="*/ 1678059 w 2381671"/>
              <a:gd name="connsiteY224" fmla="*/ 28956 h 112205"/>
              <a:gd name="connsiteX225" fmla="*/ 1291059 w 2381671"/>
              <a:gd name="connsiteY225" fmla="*/ 28385 h 112205"/>
              <a:gd name="connsiteX226" fmla="*/ 1287630 w 2381671"/>
              <a:gd name="connsiteY226" fmla="*/ 28956 h 112205"/>
              <a:gd name="connsiteX227" fmla="*/ 1300298 w 2381671"/>
              <a:gd name="connsiteY227" fmla="*/ 33147 h 112205"/>
              <a:gd name="connsiteX228" fmla="*/ 1291154 w 2381671"/>
              <a:gd name="connsiteY228" fmla="*/ 28385 h 112205"/>
              <a:gd name="connsiteX229" fmla="*/ 332653 w 2381671"/>
              <a:gd name="connsiteY229" fmla="*/ 25813 h 112205"/>
              <a:gd name="connsiteX230" fmla="*/ 314651 w 2381671"/>
              <a:gd name="connsiteY230" fmla="*/ 27051 h 112205"/>
              <a:gd name="connsiteX231" fmla="*/ 332653 w 2381671"/>
              <a:gd name="connsiteY231" fmla="*/ 25813 h 112205"/>
              <a:gd name="connsiteX232" fmla="*/ 673743 w 2381671"/>
              <a:gd name="connsiteY232" fmla="*/ 24575 h 112205"/>
              <a:gd name="connsiteX233" fmla="*/ 685364 w 2381671"/>
              <a:gd name="connsiteY233" fmla="*/ 32576 h 112205"/>
              <a:gd name="connsiteX234" fmla="*/ 678601 w 2381671"/>
              <a:gd name="connsiteY234" fmla="*/ 33719 h 112205"/>
              <a:gd name="connsiteX235" fmla="*/ 687150 w 2381671"/>
              <a:gd name="connsiteY235" fmla="*/ 37707 h 112205"/>
              <a:gd name="connsiteX236" fmla="*/ 690430 w 2381671"/>
              <a:gd name="connsiteY236" fmla="*/ 37921 h 112205"/>
              <a:gd name="connsiteX237" fmla="*/ 690126 w 2381671"/>
              <a:gd name="connsiteY237" fmla="*/ 39053 h 112205"/>
              <a:gd name="connsiteX238" fmla="*/ 698985 w 2381671"/>
              <a:gd name="connsiteY238" fmla="*/ 38481 h 112205"/>
              <a:gd name="connsiteX239" fmla="*/ 690430 w 2381671"/>
              <a:gd name="connsiteY239" fmla="*/ 37921 h 112205"/>
              <a:gd name="connsiteX240" fmla="*/ 693174 w 2381671"/>
              <a:gd name="connsiteY240" fmla="*/ 27718 h 112205"/>
              <a:gd name="connsiteX241" fmla="*/ 693079 w 2381671"/>
              <a:gd name="connsiteY241" fmla="*/ 27718 h 112205"/>
              <a:gd name="connsiteX242" fmla="*/ 673743 w 2381671"/>
              <a:gd name="connsiteY242" fmla="*/ 24575 h 112205"/>
              <a:gd name="connsiteX243" fmla="*/ 1285153 w 2381671"/>
              <a:gd name="connsiteY243" fmla="*/ 20288 h 112205"/>
              <a:gd name="connsiteX244" fmla="*/ 1284105 w 2381671"/>
              <a:gd name="connsiteY244" fmla="*/ 24288 h 112205"/>
              <a:gd name="connsiteX245" fmla="*/ 1281819 w 2381671"/>
              <a:gd name="connsiteY245" fmla="*/ 23526 h 112205"/>
              <a:gd name="connsiteX246" fmla="*/ 714451 w 2381671"/>
              <a:gd name="connsiteY246" fmla="*/ 17752 h 112205"/>
              <a:gd name="connsiteX247" fmla="*/ 700985 w 2381671"/>
              <a:gd name="connsiteY247" fmla="*/ 20193 h 112205"/>
              <a:gd name="connsiteX248" fmla="*/ 724416 w 2381671"/>
              <a:gd name="connsiteY248" fmla="*/ 23813 h 112205"/>
              <a:gd name="connsiteX249" fmla="*/ 714451 w 2381671"/>
              <a:gd name="connsiteY249" fmla="*/ 17752 h 112205"/>
              <a:gd name="connsiteX250" fmla="*/ 971876 w 2381671"/>
              <a:gd name="connsiteY250" fmla="*/ 16097 h 112205"/>
              <a:gd name="connsiteX251" fmla="*/ 976734 w 2381671"/>
              <a:gd name="connsiteY251" fmla="*/ 25241 h 112205"/>
              <a:gd name="connsiteX252" fmla="*/ 966542 w 2381671"/>
              <a:gd name="connsiteY252" fmla="*/ 24194 h 112205"/>
              <a:gd name="connsiteX253" fmla="*/ 992545 w 2381671"/>
              <a:gd name="connsiteY253" fmla="*/ 26194 h 112205"/>
              <a:gd name="connsiteX254" fmla="*/ 971876 w 2381671"/>
              <a:gd name="connsiteY254" fmla="*/ 16097 h 112205"/>
              <a:gd name="connsiteX255" fmla="*/ 292839 w 2381671"/>
              <a:gd name="connsiteY255" fmla="*/ 15335 h 112205"/>
              <a:gd name="connsiteX256" fmla="*/ 316746 w 2381671"/>
              <a:gd name="connsiteY256" fmla="*/ 22193 h 112205"/>
              <a:gd name="connsiteX257" fmla="*/ 292839 w 2381671"/>
              <a:gd name="connsiteY257" fmla="*/ 15335 h 112205"/>
              <a:gd name="connsiteX258" fmla="*/ 1014929 w 2381671"/>
              <a:gd name="connsiteY258" fmla="*/ 15240 h 112205"/>
              <a:gd name="connsiteX259" fmla="*/ 1024644 w 2381671"/>
              <a:gd name="connsiteY259" fmla="*/ 15811 h 112205"/>
              <a:gd name="connsiteX260" fmla="*/ 573921 w 2381671"/>
              <a:gd name="connsiteY260" fmla="*/ 6858 h 112205"/>
              <a:gd name="connsiteX261" fmla="*/ 572874 w 2381671"/>
              <a:gd name="connsiteY261" fmla="*/ 7906 h 112205"/>
              <a:gd name="connsiteX262" fmla="*/ 586494 w 2381671"/>
              <a:gd name="connsiteY262" fmla="*/ 11049 h 112205"/>
              <a:gd name="connsiteX263" fmla="*/ 587542 w 2381671"/>
              <a:gd name="connsiteY263" fmla="*/ 10001 h 112205"/>
              <a:gd name="connsiteX264" fmla="*/ 463527 w 2381671"/>
              <a:gd name="connsiteY264" fmla="*/ 0 h 112205"/>
              <a:gd name="connsiteX265" fmla="*/ 504484 w 2381671"/>
              <a:gd name="connsiteY265" fmla="*/ 9525 h 112205"/>
              <a:gd name="connsiteX266" fmla="*/ 510961 w 2381671"/>
              <a:gd name="connsiteY266" fmla="*/ 381 h 112205"/>
              <a:gd name="connsiteX267" fmla="*/ 526963 w 2381671"/>
              <a:gd name="connsiteY267" fmla="*/ 6763 h 112205"/>
              <a:gd name="connsiteX268" fmla="*/ 525725 w 2381671"/>
              <a:gd name="connsiteY268" fmla="*/ 2477 h 112205"/>
              <a:gd name="connsiteX269" fmla="*/ 708891 w 2381671"/>
              <a:gd name="connsiteY269" fmla="*/ 7430 h 112205"/>
              <a:gd name="connsiteX270" fmla="*/ 707748 w 2381671"/>
              <a:gd name="connsiteY270" fmla="*/ 5810 h 112205"/>
              <a:gd name="connsiteX271" fmla="*/ 745276 w 2381671"/>
              <a:gd name="connsiteY271" fmla="*/ 15811 h 112205"/>
              <a:gd name="connsiteX272" fmla="*/ 765279 w 2381671"/>
              <a:gd name="connsiteY272" fmla="*/ 4382 h 112205"/>
              <a:gd name="connsiteX273" fmla="*/ 793854 w 2381671"/>
              <a:gd name="connsiteY273" fmla="*/ 12287 h 112205"/>
              <a:gd name="connsiteX274" fmla="*/ 791282 w 2381671"/>
              <a:gd name="connsiteY274" fmla="*/ 3715 h 112205"/>
              <a:gd name="connsiteX275" fmla="*/ 895295 w 2381671"/>
              <a:gd name="connsiteY275" fmla="*/ 3715 h 112205"/>
              <a:gd name="connsiteX276" fmla="*/ 829001 w 2381671"/>
              <a:gd name="connsiteY276" fmla="*/ 16478 h 112205"/>
              <a:gd name="connsiteX277" fmla="*/ 900153 w 2381671"/>
              <a:gd name="connsiteY277" fmla="*/ 15526 h 112205"/>
              <a:gd name="connsiteX278" fmla="*/ 884246 w 2381671"/>
              <a:gd name="connsiteY278" fmla="*/ 11811 h 112205"/>
              <a:gd name="connsiteX279" fmla="*/ 941682 w 2381671"/>
              <a:gd name="connsiteY279" fmla="*/ 5048 h 112205"/>
              <a:gd name="connsiteX280" fmla="*/ 1004261 w 2381671"/>
              <a:gd name="connsiteY280" fmla="*/ 18193 h 112205"/>
              <a:gd name="connsiteX281" fmla="*/ 993688 w 2381671"/>
              <a:gd name="connsiteY281" fmla="*/ 6287 h 112205"/>
              <a:gd name="connsiteX282" fmla="*/ 1016262 w 2381671"/>
              <a:gd name="connsiteY282" fmla="*/ 6287 h 112205"/>
              <a:gd name="connsiteX283" fmla="*/ 1016548 w 2381671"/>
              <a:gd name="connsiteY283" fmla="*/ 14383 h 112205"/>
              <a:gd name="connsiteX284" fmla="*/ 1028454 w 2381671"/>
              <a:gd name="connsiteY284" fmla="*/ 11335 h 112205"/>
              <a:gd name="connsiteX285" fmla="*/ 1086747 w 2381671"/>
              <a:gd name="connsiteY285" fmla="*/ 22670 h 112205"/>
              <a:gd name="connsiteX286" fmla="*/ 1089224 w 2381671"/>
              <a:gd name="connsiteY286" fmla="*/ 18669 h 112205"/>
              <a:gd name="connsiteX287" fmla="*/ 1093605 w 2381671"/>
              <a:gd name="connsiteY287" fmla="*/ 21527 h 112205"/>
              <a:gd name="connsiteX288" fmla="*/ 1115703 w 2381671"/>
              <a:gd name="connsiteY288" fmla="*/ 10573 h 112205"/>
              <a:gd name="connsiteX289" fmla="*/ 1094272 w 2381671"/>
              <a:gd name="connsiteY289" fmla="*/ 9620 h 112205"/>
              <a:gd name="connsiteX290" fmla="*/ 1126848 w 2381671"/>
              <a:gd name="connsiteY290" fmla="*/ 5144 h 112205"/>
              <a:gd name="connsiteX291" fmla="*/ 1137230 w 2381671"/>
              <a:gd name="connsiteY291" fmla="*/ 11525 h 112205"/>
              <a:gd name="connsiteX292" fmla="*/ 1134944 w 2381671"/>
              <a:gd name="connsiteY292" fmla="*/ 8287 h 112205"/>
              <a:gd name="connsiteX293" fmla="*/ 1177902 w 2381671"/>
              <a:gd name="connsiteY293" fmla="*/ 10192 h 112205"/>
              <a:gd name="connsiteX294" fmla="*/ 1181616 w 2381671"/>
              <a:gd name="connsiteY294" fmla="*/ 17717 h 112205"/>
              <a:gd name="connsiteX295" fmla="*/ 1198380 w 2381671"/>
              <a:gd name="connsiteY295" fmla="*/ 12287 h 112205"/>
              <a:gd name="connsiteX296" fmla="*/ 1224765 w 2381671"/>
              <a:gd name="connsiteY296" fmla="*/ 27813 h 112205"/>
              <a:gd name="connsiteX297" fmla="*/ 1229051 w 2381671"/>
              <a:gd name="connsiteY297" fmla="*/ 20765 h 112205"/>
              <a:gd name="connsiteX298" fmla="*/ 1284486 w 2381671"/>
              <a:gd name="connsiteY298" fmla="*/ 24479 h 112205"/>
              <a:gd name="connsiteX299" fmla="*/ 1329826 w 2381671"/>
              <a:gd name="connsiteY299" fmla="*/ 29432 h 112205"/>
              <a:gd name="connsiteX300" fmla="*/ 1330778 w 2381671"/>
              <a:gd name="connsiteY300" fmla="*/ 22955 h 112205"/>
              <a:gd name="connsiteX301" fmla="*/ 1352305 w 2381671"/>
              <a:gd name="connsiteY301" fmla="*/ 26575 h 112205"/>
              <a:gd name="connsiteX302" fmla="*/ 1350018 w 2381671"/>
              <a:gd name="connsiteY302" fmla="*/ 23908 h 112205"/>
              <a:gd name="connsiteX303" fmla="*/ 1417932 w 2381671"/>
              <a:gd name="connsiteY303" fmla="*/ 28385 h 112205"/>
              <a:gd name="connsiteX304" fmla="*/ 1404216 w 2381671"/>
              <a:gd name="connsiteY304" fmla="*/ 19812 h 112205"/>
              <a:gd name="connsiteX305" fmla="*/ 1487940 w 2381671"/>
              <a:gd name="connsiteY305" fmla="*/ 25813 h 112205"/>
              <a:gd name="connsiteX306" fmla="*/ 1485655 w 2381671"/>
              <a:gd name="connsiteY306" fmla="*/ 22574 h 112205"/>
              <a:gd name="connsiteX307" fmla="*/ 1502704 w 2381671"/>
              <a:gd name="connsiteY307" fmla="*/ 27908 h 112205"/>
              <a:gd name="connsiteX308" fmla="*/ 1501371 w 2381671"/>
              <a:gd name="connsiteY308" fmla="*/ 20955 h 112205"/>
              <a:gd name="connsiteX309" fmla="*/ 1581952 w 2381671"/>
              <a:gd name="connsiteY309" fmla="*/ 32957 h 112205"/>
              <a:gd name="connsiteX310" fmla="*/ 1578142 w 2381671"/>
              <a:gd name="connsiteY310" fmla="*/ 20002 h 112205"/>
              <a:gd name="connsiteX311" fmla="*/ 1678345 w 2381671"/>
              <a:gd name="connsiteY311" fmla="*/ 29242 h 112205"/>
              <a:gd name="connsiteX312" fmla="*/ 1677869 w 2381671"/>
              <a:gd name="connsiteY312" fmla="*/ 29718 h 112205"/>
              <a:gd name="connsiteX313" fmla="*/ 1691490 w 2381671"/>
              <a:gd name="connsiteY313" fmla="*/ 32861 h 112205"/>
              <a:gd name="connsiteX314" fmla="*/ 1692538 w 2381671"/>
              <a:gd name="connsiteY314" fmla="*/ 31813 h 112205"/>
              <a:gd name="connsiteX315" fmla="*/ 1682917 w 2381671"/>
              <a:gd name="connsiteY315" fmla="*/ 29527 h 112205"/>
              <a:gd name="connsiteX316" fmla="*/ 1718826 w 2381671"/>
              <a:gd name="connsiteY316" fmla="*/ 36481 h 112205"/>
              <a:gd name="connsiteX317" fmla="*/ 1731971 w 2381671"/>
              <a:gd name="connsiteY317" fmla="*/ 26194 h 112205"/>
              <a:gd name="connsiteX318" fmla="*/ 1786359 w 2381671"/>
              <a:gd name="connsiteY318" fmla="*/ 28099 h 112205"/>
              <a:gd name="connsiteX319" fmla="*/ 1785025 w 2381671"/>
              <a:gd name="connsiteY319" fmla="*/ 23813 h 112205"/>
              <a:gd name="connsiteX320" fmla="*/ 1934472 w 2381671"/>
              <a:gd name="connsiteY320" fmla="*/ 28956 h 112205"/>
              <a:gd name="connsiteX321" fmla="*/ 2005148 w 2381671"/>
              <a:gd name="connsiteY321" fmla="*/ 48006 h 112205"/>
              <a:gd name="connsiteX322" fmla="*/ 1983336 w 2381671"/>
              <a:gd name="connsiteY322" fmla="*/ 36290 h 112205"/>
              <a:gd name="connsiteX323" fmla="*/ 1999020 w 2381671"/>
              <a:gd name="connsiteY323" fmla="*/ 30156 h 112205"/>
              <a:gd name="connsiteX324" fmla="*/ 2009714 w 2381671"/>
              <a:gd name="connsiteY324" fmla="*/ 31914 h 112205"/>
              <a:gd name="connsiteX325" fmla="*/ 2013541 w 2381671"/>
              <a:gd name="connsiteY325" fmla="*/ 34862 h 112205"/>
              <a:gd name="connsiteX326" fmla="*/ 2026293 w 2381671"/>
              <a:gd name="connsiteY326" fmla="*/ 38291 h 112205"/>
              <a:gd name="connsiteX327" fmla="*/ 2027151 w 2381671"/>
              <a:gd name="connsiteY327" fmla="*/ 31813 h 112205"/>
              <a:gd name="connsiteX328" fmla="*/ 2041057 w 2381671"/>
              <a:gd name="connsiteY328" fmla="*/ 40386 h 112205"/>
              <a:gd name="connsiteX329" fmla="*/ 2167359 w 2381671"/>
              <a:gd name="connsiteY329" fmla="*/ 34862 h 112205"/>
              <a:gd name="connsiteX330" fmla="*/ 2163644 w 2381671"/>
              <a:gd name="connsiteY330" fmla="*/ 41243 h 112205"/>
              <a:gd name="connsiteX331" fmla="*/ 2224318 w 2381671"/>
              <a:gd name="connsiteY331" fmla="*/ 45339 h 112205"/>
              <a:gd name="connsiteX332" fmla="*/ 2218603 w 2381671"/>
              <a:gd name="connsiteY332" fmla="*/ 42672 h 112205"/>
              <a:gd name="connsiteX333" fmla="*/ 2292327 w 2381671"/>
              <a:gd name="connsiteY333" fmla="*/ 53054 h 112205"/>
              <a:gd name="connsiteX334" fmla="*/ 2260894 w 2381671"/>
              <a:gd name="connsiteY334" fmla="*/ 56483 h 112205"/>
              <a:gd name="connsiteX335" fmla="*/ 2291374 w 2381671"/>
              <a:gd name="connsiteY335" fmla="*/ 56864 h 112205"/>
              <a:gd name="connsiteX336" fmla="*/ 2288231 w 2381671"/>
              <a:gd name="connsiteY336" fmla="*/ 65532 h 112205"/>
              <a:gd name="connsiteX337" fmla="*/ 2256418 w 2381671"/>
              <a:gd name="connsiteY337" fmla="*/ 58103 h 112205"/>
              <a:gd name="connsiteX338" fmla="*/ 2261370 w 2381671"/>
              <a:gd name="connsiteY338" fmla="*/ 62294 h 112205"/>
              <a:gd name="connsiteX339" fmla="*/ 2223556 w 2381671"/>
              <a:gd name="connsiteY339" fmla="*/ 57150 h 112205"/>
              <a:gd name="connsiteX340" fmla="*/ 2244035 w 2381671"/>
              <a:gd name="connsiteY340" fmla="*/ 56483 h 112205"/>
              <a:gd name="connsiteX341" fmla="*/ 2202125 w 2381671"/>
              <a:gd name="connsiteY341" fmla="*/ 53435 h 112205"/>
              <a:gd name="connsiteX342" fmla="*/ 2202506 w 2381671"/>
              <a:gd name="connsiteY342" fmla="*/ 66866 h 112205"/>
              <a:gd name="connsiteX343" fmla="*/ 2151071 w 2381671"/>
              <a:gd name="connsiteY343" fmla="*/ 50959 h 112205"/>
              <a:gd name="connsiteX344" fmla="*/ 2156595 w 2381671"/>
              <a:gd name="connsiteY344" fmla="*/ 48197 h 112205"/>
              <a:gd name="connsiteX345" fmla="*/ 2123734 w 2381671"/>
              <a:gd name="connsiteY345" fmla="*/ 44577 h 112205"/>
              <a:gd name="connsiteX346" fmla="*/ 2140974 w 2381671"/>
              <a:gd name="connsiteY346" fmla="*/ 52578 h 112205"/>
              <a:gd name="connsiteX347" fmla="*/ 2111447 w 2381671"/>
              <a:gd name="connsiteY347" fmla="*/ 48387 h 112205"/>
              <a:gd name="connsiteX348" fmla="*/ 2162692 w 2381671"/>
              <a:gd name="connsiteY348" fmla="*/ 58865 h 112205"/>
              <a:gd name="connsiteX349" fmla="*/ 2163073 w 2381671"/>
              <a:gd name="connsiteY349" fmla="*/ 66961 h 112205"/>
              <a:gd name="connsiteX350" fmla="*/ 2085753 w 2381671"/>
              <a:gd name="connsiteY350" fmla="*/ 57078 h 112205"/>
              <a:gd name="connsiteX351" fmla="*/ 2031024 w 2381671"/>
              <a:gd name="connsiteY351" fmla="*/ 55841 h 112205"/>
              <a:gd name="connsiteX352" fmla="*/ 2043426 w 2381671"/>
              <a:gd name="connsiteY352" fmla="*/ 56626 h 112205"/>
              <a:gd name="connsiteX353" fmla="*/ 2056869 w 2381671"/>
              <a:gd name="connsiteY353" fmla="*/ 61055 h 112205"/>
              <a:gd name="connsiteX354" fmla="*/ 2046010 w 2381671"/>
              <a:gd name="connsiteY354" fmla="*/ 65151 h 112205"/>
              <a:gd name="connsiteX355" fmla="*/ 2046010 w 2381671"/>
              <a:gd name="connsiteY355" fmla="*/ 65246 h 112205"/>
              <a:gd name="connsiteX356" fmla="*/ 2027903 w 2381671"/>
              <a:gd name="connsiteY356" fmla="*/ 55770 h 112205"/>
              <a:gd name="connsiteX357" fmla="*/ 2008863 w 2381671"/>
              <a:gd name="connsiteY357" fmla="*/ 55340 h 112205"/>
              <a:gd name="connsiteX358" fmla="*/ 2003624 w 2381671"/>
              <a:gd name="connsiteY358" fmla="*/ 66104 h 112205"/>
              <a:gd name="connsiteX359" fmla="*/ 1970667 w 2381671"/>
              <a:gd name="connsiteY359" fmla="*/ 62484 h 112205"/>
              <a:gd name="connsiteX360" fmla="*/ 1987051 w 2381671"/>
              <a:gd name="connsiteY360" fmla="*/ 74200 h 112205"/>
              <a:gd name="connsiteX361" fmla="*/ 1891610 w 2381671"/>
              <a:gd name="connsiteY361" fmla="*/ 60198 h 112205"/>
              <a:gd name="connsiteX362" fmla="*/ 1903135 w 2381671"/>
              <a:gd name="connsiteY362" fmla="*/ 65532 h 112205"/>
              <a:gd name="connsiteX363" fmla="*/ 1836079 w 2381671"/>
              <a:gd name="connsiteY363" fmla="*/ 56769 h 112205"/>
              <a:gd name="connsiteX364" fmla="*/ 1870845 w 2381671"/>
              <a:gd name="connsiteY364" fmla="*/ 70866 h 112205"/>
              <a:gd name="connsiteX365" fmla="*/ 1858082 w 2381671"/>
              <a:gd name="connsiteY365" fmla="*/ 73914 h 112205"/>
              <a:gd name="connsiteX366" fmla="*/ 1866178 w 2381671"/>
              <a:gd name="connsiteY366" fmla="*/ 79820 h 112205"/>
              <a:gd name="connsiteX367" fmla="*/ 1830364 w 2381671"/>
              <a:gd name="connsiteY367" fmla="*/ 59531 h 112205"/>
              <a:gd name="connsiteX368" fmla="*/ 1813695 w 2381671"/>
              <a:gd name="connsiteY368" fmla="*/ 67723 h 112205"/>
              <a:gd name="connsiteX369" fmla="*/ 1735400 w 2381671"/>
              <a:gd name="connsiteY369" fmla="*/ 56293 h 112205"/>
              <a:gd name="connsiteX370" fmla="*/ 1716350 w 2381671"/>
              <a:gd name="connsiteY370" fmla="*/ 63913 h 112205"/>
              <a:gd name="connsiteX371" fmla="*/ 1769023 w 2381671"/>
              <a:gd name="connsiteY371" fmla="*/ 81439 h 112205"/>
              <a:gd name="connsiteX372" fmla="*/ 1755212 w 2381671"/>
              <a:gd name="connsiteY372" fmla="*/ 72866 h 112205"/>
              <a:gd name="connsiteX373" fmla="*/ 1800456 w 2381671"/>
              <a:gd name="connsiteY373" fmla="*/ 75343 h 112205"/>
              <a:gd name="connsiteX374" fmla="*/ 1767690 w 2381671"/>
              <a:gd name="connsiteY374" fmla="*/ 74486 h 112205"/>
              <a:gd name="connsiteX375" fmla="*/ 1787121 w 2381671"/>
              <a:gd name="connsiteY375" fmla="*/ 80296 h 112205"/>
              <a:gd name="connsiteX376" fmla="*/ 1746544 w 2381671"/>
              <a:gd name="connsiteY376" fmla="*/ 84296 h 112205"/>
              <a:gd name="connsiteX377" fmla="*/ 1748735 w 2381671"/>
              <a:gd name="connsiteY377" fmla="*/ 84773 h 112205"/>
              <a:gd name="connsiteX378" fmla="*/ 1700157 w 2381671"/>
              <a:gd name="connsiteY378" fmla="*/ 80200 h 112205"/>
              <a:gd name="connsiteX379" fmla="*/ 1721303 w 2381671"/>
              <a:gd name="connsiteY379" fmla="*/ 70390 h 112205"/>
              <a:gd name="connsiteX380" fmla="*/ 1579952 w 2381671"/>
              <a:gd name="connsiteY380" fmla="*/ 68485 h 112205"/>
              <a:gd name="connsiteX381" fmla="*/ 1605098 w 2381671"/>
              <a:gd name="connsiteY381" fmla="*/ 76962 h 112205"/>
              <a:gd name="connsiteX382" fmla="*/ 1563474 w 2381671"/>
              <a:gd name="connsiteY382" fmla="*/ 82010 h 112205"/>
              <a:gd name="connsiteX383" fmla="*/ 1582809 w 2381671"/>
              <a:gd name="connsiteY383" fmla="*/ 87821 h 112205"/>
              <a:gd name="connsiteX384" fmla="*/ 1583857 w 2381671"/>
              <a:gd name="connsiteY384" fmla="*/ 86773 h 112205"/>
              <a:gd name="connsiteX385" fmla="*/ 1588620 w 2381671"/>
              <a:gd name="connsiteY385" fmla="*/ 90488 h 112205"/>
              <a:gd name="connsiteX386" fmla="*/ 1537756 w 2381671"/>
              <a:gd name="connsiteY386" fmla="*/ 77534 h 112205"/>
              <a:gd name="connsiteX387" fmla="*/ 1528517 w 2381671"/>
              <a:gd name="connsiteY387" fmla="*/ 86011 h 112205"/>
              <a:gd name="connsiteX388" fmla="*/ 1529374 w 2381671"/>
              <a:gd name="connsiteY388" fmla="*/ 76867 h 112205"/>
              <a:gd name="connsiteX389" fmla="*/ 1502133 w 2381671"/>
              <a:gd name="connsiteY389" fmla="*/ 75914 h 112205"/>
              <a:gd name="connsiteX390" fmla="*/ 1519468 w 2381671"/>
              <a:gd name="connsiteY390" fmla="*/ 86582 h 112205"/>
              <a:gd name="connsiteX391" fmla="*/ 1475177 w 2381671"/>
              <a:gd name="connsiteY391" fmla="*/ 77629 h 112205"/>
              <a:gd name="connsiteX392" fmla="*/ 1476320 w 2381671"/>
              <a:gd name="connsiteY392" fmla="*/ 79248 h 112205"/>
              <a:gd name="connsiteX393" fmla="*/ 1461461 w 2381671"/>
              <a:gd name="connsiteY393" fmla="*/ 77153 h 112205"/>
              <a:gd name="connsiteX394" fmla="*/ 1474034 w 2381671"/>
              <a:gd name="connsiteY394" fmla="*/ 81439 h 112205"/>
              <a:gd name="connsiteX395" fmla="*/ 1428010 w 2381671"/>
              <a:gd name="connsiteY395" fmla="*/ 75853 h 112205"/>
              <a:gd name="connsiteX396" fmla="*/ 1413695 w 2381671"/>
              <a:gd name="connsiteY396" fmla="*/ 80316 h 112205"/>
              <a:gd name="connsiteX397" fmla="*/ 1419455 w 2381671"/>
              <a:gd name="connsiteY397" fmla="*/ 82010 h 112205"/>
              <a:gd name="connsiteX398" fmla="*/ 1412615 w 2381671"/>
              <a:gd name="connsiteY398" fmla="*/ 80396 h 112205"/>
              <a:gd name="connsiteX399" fmla="*/ 1412849 w 2381671"/>
              <a:gd name="connsiteY399" fmla="*/ 80209 h 112205"/>
              <a:gd name="connsiteX400" fmla="*/ 1400501 w 2381671"/>
              <a:gd name="connsiteY400" fmla="*/ 76486 h 112205"/>
              <a:gd name="connsiteX401" fmla="*/ 1399453 w 2381671"/>
              <a:gd name="connsiteY401" fmla="*/ 80296 h 112205"/>
              <a:gd name="connsiteX402" fmla="*/ 1386880 w 2381671"/>
              <a:gd name="connsiteY402" fmla="*/ 76010 h 112205"/>
              <a:gd name="connsiteX403" fmla="*/ 1372402 w 2381671"/>
              <a:gd name="connsiteY403" fmla="*/ 87344 h 112205"/>
              <a:gd name="connsiteX404" fmla="*/ 1373545 w 2381671"/>
              <a:gd name="connsiteY404" fmla="*/ 87344 h 112205"/>
              <a:gd name="connsiteX405" fmla="*/ 1365830 w 2381671"/>
              <a:gd name="connsiteY405" fmla="*/ 93917 h 112205"/>
              <a:gd name="connsiteX406" fmla="*/ 1340874 w 2381671"/>
              <a:gd name="connsiteY406" fmla="*/ 88106 h 112205"/>
              <a:gd name="connsiteX407" fmla="*/ 1340874 w 2381671"/>
              <a:gd name="connsiteY407" fmla="*/ 88297 h 112205"/>
              <a:gd name="connsiteX408" fmla="*/ 1294869 w 2381671"/>
              <a:gd name="connsiteY408" fmla="*/ 64103 h 112205"/>
              <a:gd name="connsiteX409" fmla="*/ 1286117 w 2381671"/>
              <a:gd name="connsiteY409" fmla="*/ 69723 h 112205"/>
              <a:gd name="connsiteX410" fmla="*/ 1286677 w 2381671"/>
              <a:gd name="connsiteY410" fmla="*/ 69723 h 112205"/>
              <a:gd name="connsiteX411" fmla="*/ 1286034 w 2381671"/>
              <a:gd name="connsiteY411" fmla="*/ 69777 h 112205"/>
              <a:gd name="connsiteX412" fmla="*/ 1285820 w 2381671"/>
              <a:gd name="connsiteY412" fmla="*/ 69914 h 112205"/>
              <a:gd name="connsiteX413" fmla="*/ 1260198 w 2381671"/>
              <a:gd name="connsiteY413" fmla="*/ 78867 h 112205"/>
              <a:gd name="connsiteX414" fmla="*/ 1268199 w 2381671"/>
              <a:gd name="connsiteY414" fmla="*/ 82010 h 112205"/>
              <a:gd name="connsiteX415" fmla="*/ 1255816 w 2381671"/>
              <a:gd name="connsiteY415" fmla="*/ 79820 h 112205"/>
              <a:gd name="connsiteX416" fmla="*/ 1253435 w 2381671"/>
              <a:gd name="connsiteY416" fmla="*/ 85344 h 112205"/>
              <a:gd name="connsiteX417" fmla="*/ 1234099 w 2381671"/>
              <a:gd name="connsiteY417" fmla="*/ 82201 h 112205"/>
              <a:gd name="connsiteX418" fmla="*/ 1244577 w 2381671"/>
              <a:gd name="connsiteY418" fmla="*/ 91345 h 112205"/>
              <a:gd name="connsiteX419" fmla="*/ 1220669 w 2381671"/>
              <a:gd name="connsiteY419" fmla="*/ 87154 h 112205"/>
              <a:gd name="connsiteX420" fmla="*/ 1228765 w 2381671"/>
              <a:gd name="connsiteY420" fmla="*/ 93059 h 112205"/>
              <a:gd name="connsiteX421" fmla="*/ 1202667 w 2381671"/>
              <a:gd name="connsiteY421" fmla="*/ 85630 h 112205"/>
              <a:gd name="connsiteX422" fmla="*/ 1225051 w 2381671"/>
              <a:gd name="connsiteY422" fmla="*/ 80105 h 112205"/>
              <a:gd name="connsiteX423" fmla="*/ 1196190 w 2381671"/>
              <a:gd name="connsiteY423" fmla="*/ 61341 h 112205"/>
              <a:gd name="connsiteX424" fmla="*/ 1114560 w 2381671"/>
              <a:gd name="connsiteY424" fmla="*/ 50483 h 112205"/>
              <a:gd name="connsiteX425" fmla="*/ 1106940 w 2381671"/>
              <a:gd name="connsiteY425" fmla="*/ 63437 h 112205"/>
              <a:gd name="connsiteX426" fmla="*/ 1141230 w 2381671"/>
              <a:gd name="connsiteY426" fmla="*/ 76676 h 112205"/>
              <a:gd name="connsiteX427" fmla="*/ 1186188 w 2381671"/>
              <a:gd name="connsiteY427" fmla="*/ 68390 h 112205"/>
              <a:gd name="connsiteX428" fmla="*/ 1162566 w 2381671"/>
              <a:gd name="connsiteY428" fmla="*/ 72295 h 112205"/>
              <a:gd name="connsiteX429" fmla="*/ 1182188 w 2381671"/>
              <a:gd name="connsiteY429" fmla="*/ 86201 h 112205"/>
              <a:gd name="connsiteX430" fmla="*/ 1147124 w 2381671"/>
              <a:gd name="connsiteY430" fmla="*/ 87047 h 112205"/>
              <a:gd name="connsiteX431" fmla="*/ 1118273 w 2381671"/>
              <a:gd name="connsiteY431" fmla="*/ 89794 h 112205"/>
              <a:gd name="connsiteX432" fmla="*/ 1118846 w 2381671"/>
              <a:gd name="connsiteY432" fmla="*/ 90106 h 112205"/>
              <a:gd name="connsiteX433" fmla="*/ 1116560 w 2381671"/>
              <a:gd name="connsiteY433" fmla="*/ 89535 h 112205"/>
              <a:gd name="connsiteX434" fmla="*/ 1117182 w 2381671"/>
              <a:gd name="connsiteY434" fmla="*/ 89535 h 112205"/>
              <a:gd name="connsiteX435" fmla="*/ 1103237 w 2381671"/>
              <a:gd name="connsiteY435" fmla="*/ 84594 h 112205"/>
              <a:gd name="connsiteX436" fmla="*/ 1087700 w 2381671"/>
              <a:gd name="connsiteY436" fmla="*/ 83439 h 112205"/>
              <a:gd name="connsiteX437" fmla="*/ 1087568 w 2381671"/>
              <a:gd name="connsiteY437" fmla="*/ 83370 h 112205"/>
              <a:gd name="connsiteX438" fmla="*/ 1073520 w 2381671"/>
              <a:gd name="connsiteY438" fmla="*/ 76022 h 112205"/>
              <a:gd name="connsiteX439" fmla="*/ 1066269 w 2381671"/>
              <a:gd name="connsiteY439" fmla="*/ 64675 h 112205"/>
              <a:gd name="connsiteX440" fmla="*/ 1030169 w 2381671"/>
              <a:gd name="connsiteY440" fmla="*/ 67056 h 112205"/>
              <a:gd name="connsiteX441" fmla="*/ 1024930 w 2381671"/>
              <a:gd name="connsiteY441" fmla="*/ 80581 h 112205"/>
              <a:gd name="connsiteX442" fmla="*/ 1068174 w 2381671"/>
              <a:gd name="connsiteY442" fmla="*/ 90583 h 112205"/>
              <a:gd name="connsiteX443" fmla="*/ 1035503 w 2381671"/>
              <a:gd name="connsiteY443" fmla="*/ 95060 h 112205"/>
              <a:gd name="connsiteX444" fmla="*/ 1027407 w 2381671"/>
              <a:gd name="connsiteY444" fmla="*/ 86487 h 112205"/>
              <a:gd name="connsiteX445" fmla="*/ 1023025 w 2381671"/>
              <a:gd name="connsiteY445" fmla="*/ 93536 h 112205"/>
              <a:gd name="connsiteX446" fmla="*/ 949302 w 2381671"/>
              <a:gd name="connsiteY446" fmla="*/ 85820 h 112205"/>
              <a:gd name="connsiteX447" fmla="*/ 973305 w 2381671"/>
              <a:gd name="connsiteY447" fmla="*/ 90011 h 112205"/>
              <a:gd name="connsiteX448" fmla="*/ 978353 w 2381671"/>
              <a:gd name="connsiteY448" fmla="*/ 71152 h 112205"/>
              <a:gd name="connsiteX449" fmla="*/ 871863 w 2381671"/>
              <a:gd name="connsiteY449" fmla="*/ 62579 h 112205"/>
              <a:gd name="connsiteX450" fmla="*/ 884413 w 2381671"/>
              <a:gd name="connsiteY450" fmla="*/ 67795 h 112205"/>
              <a:gd name="connsiteX451" fmla="*/ 887668 w 2381671"/>
              <a:gd name="connsiteY451" fmla="*/ 70079 h 112205"/>
              <a:gd name="connsiteX452" fmla="*/ 877388 w 2381671"/>
              <a:gd name="connsiteY452" fmla="*/ 67723 h 112205"/>
              <a:gd name="connsiteX453" fmla="*/ 876340 w 2381671"/>
              <a:gd name="connsiteY453" fmla="*/ 68771 h 112205"/>
              <a:gd name="connsiteX454" fmla="*/ 889961 w 2381671"/>
              <a:gd name="connsiteY454" fmla="*/ 71914 h 112205"/>
              <a:gd name="connsiteX455" fmla="*/ 890100 w 2381671"/>
              <a:gd name="connsiteY455" fmla="*/ 71786 h 112205"/>
              <a:gd name="connsiteX456" fmla="*/ 893676 w 2381671"/>
              <a:gd name="connsiteY456" fmla="*/ 74295 h 112205"/>
              <a:gd name="connsiteX457" fmla="*/ 813951 w 2381671"/>
              <a:gd name="connsiteY457" fmla="*/ 55817 h 112205"/>
              <a:gd name="connsiteX458" fmla="*/ 818904 w 2381671"/>
              <a:gd name="connsiteY458" fmla="*/ 64961 h 112205"/>
              <a:gd name="connsiteX459" fmla="*/ 784995 w 2381671"/>
              <a:gd name="connsiteY459" fmla="*/ 65151 h 112205"/>
              <a:gd name="connsiteX460" fmla="*/ 783662 w 2381671"/>
              <a:gd name="connsiteY460" fmla="*/ 60865 h 112205"/>
              <a:gd name="connsiteX461" fmla="*/ 768231 w 2381671"/>
              <a:gd name="connsiteY461" fmla="*/ 70676 h 112205"/>
              <a:gd name="connsiteX462" fmla="*/ 724131 w 2381671"/>
              <a:gd name="connsiteY462" fmla="*/ 72485 h 112205"/>
              <a:gd name="connsiteX463" fmla="*/ 726512 w 2381671"/>
              <a:gd name="connsiteY463" fmla="*/ 75724 h 112205"/>
              <a:gd name="connsiteX464" fmla="*/ 642025 w 2381671"/>
              <a:gd name="connsiteY464" fmla="*/ 84296 h 112205"/>
              <a:gd name="connsiteX465" fmla="*/ 662028 w 2381671"/>
              <a:gd name="connsiteY465" fmla="*/ 75533 h 112205"/>
              <a:gd name="connsiteX466" fmla="*/ 629187 w 2381671"/>
              <a:gd name="connsiteY466" fmla="*/ 73142 h 112205"/>
              <a:gd name="connsiteX467" fmla="*/ 630024 w 2381671"/>
              <a:gd name="connsiteY467" fmla="*/ 62865 h 112205"/>
              <a:gd name="connsiteX468" fmla="*/ 595924 w 2381671"/>
              <a:gd name="connsiteY468" fmla="*/ 57626 h 112205"/>
              <a:gd name="connsiteX469" fmla="*/ 603258 w 2381671"/>
              <a:gd name="connsiteY469" fmla="*/ 75343 h 112205"/>
              <a:gd name="connsiteX470" fmla="*/ 548775 w 2381671"/>
              <a:gd name="connsiteY470" fmla="*/ 65437 h 112205"/>
              <a:gd name="connsiteX471" fmla="*/ 482577 w 2381671"/>
              <a:gd name="connsiteY471" fmla="*/ 83534 h 112205"/>
              <a:gd name="connsiteX472" fmla="*/ 470004 w 2381671"/>
              <a:gd name="connsiteY472" fmla="*/ 79248 h 112205"/>
              <a:gd name="connsiteX473" fmla="*/ 474576 w 2381671"/>
              <a:gd name="connsiteY473" fmla="*/ 82963 h 112205"/>
              <a:gd name="connsiteX474" fmla="*/ 436952 w 2381671"/>
              <a:gd name="connsiteY474" fmla="*/ 72962 h 112205"/>
              <a:gd name="connsiteX475" fmla="*/ 444000 w 2381671"/>
              <a:gd name="connsiteY475" fmla="*/ 79915 h 112205"/>
              <a:gd name="connsiteX476" fmla="*/ 363514 w 2381671"/>
              <a:gd name="connsiteY476" fmla="*/ 70676 h 112205"/>
              <a:gd name="connsiteX477" fmla="*/ 369134 w 2381671"/>
              <a:gd name="connsiteY477" fmla="*/ 73343 h 112205"/>
              <a:gd name="connsiteX478" fmla="*/ 354465 w 2381671"/>
              <a:gd name="connsiteY478" fmla="*/ 71247 h 112205"/>
              <a:gd name="connsiteX479" fmla="*/ 365705 w 2381671"/>
              <a:gd name="connsiteY479" fmla="*/ 65818 h 112205"/>
              <a:gd name="connsiteX480" fmla="*/ 295696 w 2381671"/>
              <a:gd name="connsiteY480" fmla="*/ 68294 h 112205"/>
              <a:gd name="connsiteX481" fmla="*/ 307126 w 2381671"/>
              <a:gd name="connsiteY481" fmla="*/ 76295 h 112205"/>
              <a:gd name="connsiteX482" fmla="*/ 271884 w 2381671"/>
              <a:gd name="connsiteY482" fmla="*/ 66770 h 112205"/>
              <a:gd name="connsiteX483" fmla="*/ 286743 w 2381671"/>
              <a:gd name="connsiteY483" fmla="*/ 79153 h 112205"/>
              <a:gd name="connsiteX484" fmla="*/ 259787 w 2381671"/>
              <a:gd name="connsiteY484" fmla="*/ 78677 h 112205"/>
              <a:gd name="connsiteX485" fmla="*/ 254453 w 2381671"/>
              <a:gd name="connsiteY485" fmla="*/ 83820 h 112205"/>
              <a:gd name="connsiteX486" fmla="*/ 223687 w 2381671"/>
              <a:gd name="connsiteY486" fmla="*/ 83820 h 112205"/>
              <a:gd name="connsiteX487" fmla="*/ 225973 w 2381671"/>
              <a:gd name="connsiteY487" fmla="*/ 87059 h 112205"/>
              <a:gd name="connsiteX488" fmla="*/ 177396 w 2381671"/>
              <a:gd name="connsiteY488" fmla="*/ 85154 h 112205"/>
              <a:gd name="connsiteX489" fmla="*/ 180825 w 2381671"/>
              <a:gd name="connsiteY489" fmla="*/ 90011 h 112205"/>
              <a:gd name="connsiteX490" fmla="*/ 142439 w 2381671"/>
              <a:gd name="connsiteY490" fmla="*/ 89154 h 112205"/>
              <a:gd name="connsiteX491" fmla="*/ 150440 w 2381671"/>
              <a:gd name="connsiteY491" fmla="*/ 95060 h 112205"/>
              <a:gd name="connsiteX492" fmla="*/ 103958 w 2381671"/>
              <a:gd name="connsiteY492" fmla="*/ 90964 h 112205"/>
              <a:gd name="connsiteX493" fmla="*/ 95195 w 2381671"/>
              <a:gd name="connsiteY493" fmla="*/ 102299 h 112205"/>
              <a:gd name="connsiteX494" fmla="*/ 69192 w 2381671"/>
              <a:gd name="connsiteY494" fmla="*/ 100298 h 112205"/>
              <a:gd name="connsiteX495" fmla="*/ 77097 w 2381671"/>
              <a:gd name="connsiteY495" fmla="*/ 103442 h 112205"/>
              <a:gd name="connsiteX496" fmla="*/ 77097 w 2381671"/>
              <a:gd name="connsiteY496" fmla="*/ 100775 h 112205"/>
              <a:gd name="connsiteX497" fmla="*/ 83955 w 2381671"/>
              <a:gd name="connsiteY497" fmla="*/ 105061 h 112205"/>
              <a:gd name="connsiteX498" fmla="*/ 54618 w 2381671"/>
              <a:gd name="connsiteY498" fmla="*/ 103632 h 112205"/>
              <a:gd name="connsiteX499" fmla="*/ 62619 w 2381671"/>
              <a:gd name="connsiteY499" fmla="*/ 112205 h 112205"/>
              <a:gd name="connsiteX500" fmla="*/ 135 w 2381671"/>
              <a:gd name="connsiteY500" fmla="*/ 101727 h 112205"/>
              <a:gd name="connsiteX501" fmla="*/ 1088 w 2381671"/>
              <a:gd name="connsiteY501" fmla="*/ 89821 h 112205"/>
              <a:gd name="connsiteX502" fmla="*/ 22424 w 2381671"/>
              <a:gd name="connsiteY502" fmla="*/ 88106 h 112205"/>
              <a:gd name="connsiteX503" fmla="*/ 1945 w 2381671"/>
              <a:gd name="connsiteY503" fmla="*/ 78010 h 112205"/>
              <a:gd name="connsiteX504" fmla="*/ 16614 w 2381671"/>
              <a:gd name="connsiteY504" fmla="*/ 77343 h 112205"/>
              <a:gd name="connsiteX505" fmla="*/ 15661 w 2381671"/>
              <a:gd name="connsiteY505" fmla="*/ 75343 h 112205"/>
              <a:gd name="connsiteX506" fmla="*/ 26710 w 2381671"/>
              <a:gd name="connsiteY506" fmla="*/ 75724 h 112205"/>
              <a:gd name="connsiteX507" fmla="*/ 25186 w 2381671"/>
              <a:gd name="connsiteY507" fmla="*/ 55245 h 112205"/>
              <a:gd name="connsiteX508" fmla="*/ 46808 w 2381671"/>
              <a:gd name="connsiteY508" fmla="*/ 64294 h 112205"/>
              <a:gd name="connsiteX509" fmla="*/ 63667 w 2381671"/>
              <a:gd name="connsiteY509" fmla="*/ 58769 h 112205"/>
              <a:gd name="connsiteX510" fmla="*/ 41950 w 2381671"/>
              <a:gd name="connsiteY510" fmla="*/ 52388 h 112205"/>
              <a:gd name="connsiteX511" fmla="*/ 63096 w 2381671"/>
              <a:gd name="connsiteY511" fmla="*/ 39910 h 112205"/>
              <a:gd name="connsiteX512" fmla="*/ 122627 w 2381671"/>
              <a:gd name="connsiteY512" fmla="*/ 22860 h 112205"/>
              <a:gd name="connsiteX513" fmla="*/ 129580 w 2381671"/>
              <a:gd name="connsiteY513" fmla="*/ 35243 h 112205"/>
              <a:gd name="connsiteX514" fmla="*/ 147582 w 2381671"/>
              <a:gd name="connsiteY514" fmla="*/ 28670 h 112205"/>
              <a:gd name="connsiteX515" fmla="*/ 154631 w 2381671"/>
              <a:gd name="connsiteY515" fmla="*/ 38291 h 112205"/>
              <a:gd name="connsiteX516" fmla="*/ 165775 w 2381671"/>
              <a:gd name="connsiteY516" fmla="*/ 32861 h 112205"/>
              <a:gd name="connsiteX517" fmla="*/ 157679 w 2381671"/>
              <a:gd name="connsiteY517" fmla="*/ 21622 h 112205"/>
              <a:gd name="connsiteX518" fmla="*/ 183682 w 2381671"/>
              <a:gd name="connsiteY518" fmla="*/ 23622 h 112205"/>
              <a:gd name="connsiteX519" fmla="*/ 176634 w 2381671"/>
              <a:gd name="connsiteY519" fmla="*/ 19336 h 112205"/>
              <a:gd name="connsiteX520" fmla="*/ 273693 w 2381671"/>
              <a:gd name="connsiteY520" fmla="*/ 15050 h 112205"/>
              <a:gd name="connsiteX521" fmla="*/ 270169 w 2381671"/>
              <a:gd name="connsiteY521" fmla="*/ 10192 h 112205"/>
              <a:gd name="connsiteX522" fmla="*/ 282647 w 2381671"/>
              <a:gd name="connsiteY522" fmla="*/ 11716 h 112205"/>
              <a:gd name="connsiteX523" fmla="*/ 280266 w 2381671"/>
              <a:gd name="connsiteY523" fmla="*/ 8477 h 112205"/>
              <a:gd name="connsiteX524" fmla="*/ 353894 w 2381671"/>
              <a:gd name="connsiteY524" fmla="*/ 13430 h 112205"/>
              <a:gd name="connsiteX525" fmla="*/ 340178 w 2381671"/>
              <a:gd name="connsiteY525" fmla="*/ 7620 h 112205"/>
              <a:gd name="connsiteX526" fmla="*/ 364086 w 2381671"/>
              <a:gd name="connsiteY526" fmla="*/ 14478 h 112205"/>
              <a:gd name="connsiteX527" fmla="*/ 361514 w 2381671"/>
              <a:gd name="connsiteY527" fmla="*/ 5810 h 112205"/>
              <a:gd name="connsiteX528" fmla="*/ 420378 w 2381671"/>
              <a:gd name="connsiteY528" fmla="*/ 11430 h 112205"/>
              <a:gd name="connsiteX529" fmla="*/ 420378 w 2381671"/>
              <a:gd name="connsiteY529" fmla="*/ 6001 h 112205"/>
              <a:gd name="connsiteX530" fmla="*/ 433999 w 2381671"/>
              <a:gd name="connsiteY530" fmla="*/ 9144 h 112205"/>
              <a:gd name="connsiteX531" fmla="*/ 429427 w 2381671"/>
              <a:gd name="connsiteY531" fmla="*/ 5429 h 112205"/>
              <a:gd name="connsiteX532" fmla="*/ 451299 w 2381671"/>
              <a:gd name="connsiteY532" fmla="*/ 9823 h 112205"/>
              <a:gd name="connsiteX533" fmla="*/ 474470 w 2381671"/>
              <a:gd name="connsiteY533" fmla="*/ 10566 h 112205"/>
              <a:gd name="connsiteX534" fmla="*/ 475052 w 2381671"/>
              <a:gd name="connsiteY534" fmla="*/ 10763 h 112205"/>
              <a:gd name="connsiteX535" fmla="*/ 474671 w 2381671"/>
              <a:gd name="connsiteY535" fmla="*/ 10573 h 112205"/>
              <a:gd name="connsiteX536" fmla="*/ 474470 w 2381671"/>
              <a:gd name="connsiteY536" fmla="*/ 10566 h 112205"/>
              <a:gd name="connsiteX537" fmla="*/ 465146 w 2381671"/>
              <a:gd name="connsiteY537" fmla="*/ 7418 h 112205"/>
              <a:gd name="connsiteX538" fmla="*/ 463527 w 2381671"/>
              <a:gd name="connsiteY538" fmla="*/ 0 h 112205"/>
            </a:gdLst>
            <a:ahLst/>
            <a:cxnLst/>
            <a:rect l="l" t="t" r="r" b="b"/>
            <a:pathLst>
              <a:path w="2381671" h="112205">
                <a:moveTo>
                  <a:pt x="1554138" y="90488"/>
                </a:moveTo>
                <a:lnTo>
                  <a:pt x="1562140" y="93726"/>
                </a:lnTo>
                <a:lnTo>
                  <a:pt x="1537184" y="90583"/>
                </a:lnTo>
                <a:close/>
                <a:moveTo>
                  <a:pt x="1733685" y="87916"/>
                </a:moveTo>
                <a:cubicBezTo>
                  <a:pt x="1735971" y="88488"/>
                  <a:pt x="1741591" y="88392"/>
                  <a:pt x="1741782" y="91059"/>
                </a:cubicBezTo>
                <a:lnTo>
                  <a:pt x="1724827" y="91059"/>
                </a:lnTo>
                <a:cubicBezTo>
                  <a:pt x="1717969" y="89535"/>
                  <a:pt x="1730351" y="88392"/>
                  <a:pt x="1733685" y="87916"/>
                </a:cubicBezTo>
                <a:close/>
                <a:moveTo>
                  <a:pt x="1472510" y="84963"/>
                </a:moveTo>
                <a:lnTo>
                  <a:pt x="1491751" y="85439"/>
                </a:lnTo>
                <a:lnTo>
                  <a:pt x="1489560" y="87630"/>
                </a:lnTo>
                <a:close/>
                <a:moveTo>
                  <a:pt x="1605860" y="83725"/>
                </a:moveTo>
                <a:lnTo>
                  <a:pt x="1615195" y="93917"/>
                </a:lnTo>
                <a:cubicBezTo>
                  <a:pt x="1603765" y="91250"/>
                  <a:pt x="1603669" y="83153"/>
                  <a:pt x="1605860" y="83725"/>
                </a:cubicBezTo>
                <a:close/>
                <a:moveTo>
                  <a:pt x="1412597" y="80391"/>
                </a:moveTo>
                <a:lnTo>
                  <a:pt x="1412615" y="80396"/>
                </a:lnTo>
                <a:lnTo>
                  <a:pt x="1412502" y="80486"/>
                </a:lnTo>
                <a:close/>
                <a:moveTo>
                  <a:pt x="632786" y="79534"/>
                </a:moveTo>
                <a:lnTo>
                  <a:pt x="628309" y="83915"/>
                </a:lnTo>
                <a:lnTo>
                  <a:pt x="628634" y="79917"/>
                </a:lnTo>
                <a:close/>
                <a:moveTo>
                  <a:pt x="319318" y="74962"/>
                </a:moveTo>
                <a:lnTo>
                  <a:pt x="345321" y="76962"/>
                </a:lnTo>
                <a:cubicBezTo>
                  <a:pt x="325128" y="80296"/>
                  <a:pt x="339701" y="76962"/>
                  <a:pt x="319318" y="74962"/>
                </a:cubicBezTo>
                <a:close/>
                <a:moveTo>
                  <a:pt x="1671106" y="74771"/>
                </a:moveTo>
                <a:lnTo>
                  <a:pt x="1671106" y="74866"/>
                </a:lnTo>
                <a:lnTo>
                  <a:pt x="1670960" y="74817"/>
                </a:lnTo>
                <a:close/>
                <a:moveTo>
                  <a:pt x="1876560" y="73057"/>
                </a:moveTo>
                <a:cubicBezTo>
                  <a:pt x="1883894" y="75819"/>
                  <a:pt x="1890943" y="78296"/>
                  <a:pt x="1896277" y="80010"/>
                </a:cubicBezTo>
                <a:cubicBezTo>
                  <a:pt x="1881894" y="82868"/>
                  <a:pt x="1880656" y="76676"/>
                  <a:pt x="1876560" y="73057"/>
                </a:cubicBezTo>
                <a:close/>
                <a:moveTo>
                  <a:pt x="628023" y="73057"/>
                </a:moveTo>
                <a:lnTo>
                  <a:pt x="629187" y="73142"/>
                </a:lnTo>
                <a:lnTo>
                  <a:pt x="628634" y="79917"/>
                </a:lnTo>
                <a:lnTo>
                  <a:pt x="620403" y="80677"/>
                </a:lnTo>
                <a:cubicBezTo>
                  <a:pt x="611259" y="75914"/>
                  <a:pt x="625928" y="75248"/>
                  <a:pt x="628023" y="73057"/>
                </a:cubicBezTo>
                <a:close/>
                <a:moveTo>
                  <a:pt x="2254060" y="72426"/>
                </a:moveTo>
                <a:cubicBezTo>
                  <a:pt x="2255893" y="71676"/>
                  <a:pt x="2257608" y="71390"/>
                  <a:pt x="2259942" y="73247"/>
                </a:cubicBezTo>
                <a:cubicBezTo>
                  <a:pt x="2266990" y="80200"/>
                  <a:pt x="2253179" y="74390"/>
                  <a:pt x="2247464" y="74390"/>
                </a:cubicBezTo>
                <a:cubicBezTo>
                  <a:pt x="2250274" y="74390"/>
                  <a:pt x="2252226" y="73176"/>
                  <a:pt x="2254060" y="72426"/>
                </a:cubicBezTo>
                <a:close/>
                <a:moveTo>
                  <a:pt x="131390" y="71628"/>
                </a:moveTo>
                <a:lnTo>
                  <a:pt x="130437" y="80772"/>
                </a:lnTo>
                <a:lnTo>
                  <a:pt x="130533" y="80772"/>
                </a:lnTo>
                <a:lnTo>
                  <a:pt x="139486" y="80200"/>
                </a:lnTo>
                <a:close/>
                <a:moveTo>
                  <a:pt x="1658533" y="70580"/>
                </a:moveTo>
                <a:lnTo>
                  <a:pt x="1670960" y="74817"/>
                </a:lnTo>
                <a:lnTo>
                  <a:pt x="1661938" y="77641"/>
                </a:lnTo>
                <a:cubicBezTo>
                  <a:pt x="1661152" y="79129"/>
                  <a:pt x="1661200" y="80486"/>
                  <a:pt x="1657771" y="79724"/>
                </a:cubicBezTo>
                <a:close/>
                <a:moveTo>
                  <a:pt x="887668" y="70079"/>
                </a:moveTo>
                <a:lnTo>
                  <a:pt x="891104" y="70866"/>
                </a:lnTo>
                <a:lnTo>
                  <a:pt x="890100" y="71786"/>
                </a:lnTo>
                <a:close/>
                <a:moveTo>
                  <a:pt x="845955" y="68294"/>
                </a:moveTo>
                <a:cubicBezTo>
                  <a:pt x="840526" y="79152"/>
                  <a:pt x="824238" y="64674"/>
                  <a:pt x="813380" y="75533"/>
                </a:cubicBezTo>
                <a:cubicBezTo>
                  <a:pt x="810808" y="66961"/>
                  <a:pt x="838049" y="70580"/>
                  <a:pt x="845955" y="68294"/>
                </a:cubicBezTo>
                <a:close/>
                <a:moveTo>
                  <a:pt x="1015310" y="67532"/>
                </a:moveTo>
                <a:lnTo>
                  <a:pt x="1002927" y="68675"/>
                </a:lnTo>
                <a:lnTo>
                  <a:pt x="1009881" y="72962"/>
                </a:lnTo>
                <a:close/>
                <a:moveTo>
                  <a:pt x="169776" y="67151"/>
                </a:moveTo>
                <a:cubicBezTo>
                  <a:pt x="163013" y="65532"/>
                  <a:pt x="157393" y="68294"/>
                  <a:pt x="153964" y="68866"/>
                </a:cubicBezTo>
                <a:cubicBezTo>
                  <a:pt x="158631" y="69914"/>
                  <a:pt x="164061" y="67247"/>
                  <a:pt x="165299" y="71533"/>
                </a:cubicBezTo>
                <a:lnTo>
                  <a:pt x="144957" y="70868"/>
                </a:lnTo>
                <a:lnTo>
                  <a:pt x="144915" y="70771"/>
                </a:lnTo>
                <a:lnTo>
                  <a:pt x="144915" y="70866"/>
                </a:lnTo>
                <a:lnTo>
                  <a:pt x="144957" y="70868"/>
                </a:lnTo>
                <a:lnTo>
                  <a:pt x="148856" y="79820"/>
                </a:lnTo>
                <a:cubicBezTo>
                  <a:pt x="151464" y="82153"/>
                  <a:pt x="156393" y="83201"/>
                  <a:pt x="166728" y="81153"/>
                </a:cubicBezTo>
                <a:cubicBezTo>
                  <a:pt x="167680" y="74676"/>
                  <a:pt x="161965" y="74676"/>
                  <a:pt x="169776" y="67151"/>
                </a:cubicBezTo>
                <a:close/>
                <a:moveTo>
                  <a:pt x="2096262" y="63449"/>
                </a:moveTo>
                <a:lnTo>
                  <a:pt x="2108613" y="65949"/>
                </a:lnTo>
                <a:cubicBezTo>
                  <a:pt x="2112851" y="65914"/>
                  <a:pt x="2116209" y="65342"/>
                  <a:pt x="2116209" y="65342"/>
                </a:cubicBezTo>
                <a:cubicBezTo>
                  <a:pt x="2086967" y="69247"/>
                  <a:pt x="2122114" y="73438"/>
                  <a:pt x="2124591" y="76581"/>
                </a:cubicBezTo>
                <a:close/>
                <a:moveTo>
                  <a:pt x="2095825" y="63246"/>
                </a:moveTo>
                <a:lnTo>
                  <a:pt x="2096262" y="63449"/>
                </a:lnTo>
                <a:lnTo>
                  <a:pt x="2095730" y="63341"/>
                </a:lnTo>
                <a:close/>
                <a:moveTo>
                  <a:pt x="591257" y="61722"/>
                </a:moveTo>
                <a:cubicBezTo>
                  <a:pt x="588018" y="64961"/>
                  <a:pt x="574493" y="64484"/>
                  <a:pt x="562015" y="65627"/>
                </a:cubicBezTo>
                <a:cubicBezTo>
                  <a:pt x="567825" y="73724"/>
                  <a:pt x="592590" y="66008"/>
                  <a:pt x="591257" y="61722"/>
                </a:cubicBezTo>
                <a:close/>
                <a:moveTo>
                  <a:pt x="1549758" y="61532"/>
                </a:moveTo>
                <a:lnTo>
                  <a:pt x="1558902" y="66294"/>
                </a:lnTo>
                <a:lnTo>
                  <a:pt x="1540709" y="62103"/>
                </a:lnTo>
                <a:lnTo>
                  <a:pt x="1540709" y="62198"/>
                </a:lnTo>
                <a:cubicBezTo>
                  <a:pt x="1543185" y="68104"/>
                  <a:pt x="1561378" y="74962"/>
                  <a:pt x="1577094" y="70580"/>
                </a:cubicBezTo>
                <a:close/>
                <a:moveTo>
                  <a:pt x="226068" y="61436"/>
                </a:moveTo>
                <a:cubicBezTo>
                  <a:pt x="225021" y="62484"/>
                  <a:pt x="222639" y="63341"/>
                  <a:pt x="219877" y="64103"/>
                </a:cubicBezTo>
                <a:lnTo>
                  <a:pt x="219576" y="64171"/>
                </a:lnTo>
                <a:lnTo>
                  <a:pt x="213591" y="62675"/>
                </a:lnTo>
                <a:lnTo>
                  <a:pt x="209784" y="66389"/>
                </a:lnTo>
                <a:lnTo>
                  <a:pt x="209781" y="66389"/>
                </a:lnTo>
                <a:lnTo>
                  <a:pt x="209782" y="66390"/>
                </a:lnTo>
                <a:lnTo>
                  <a:pt x="209685" y="66485"/>
                </a:lnTo>
                <a:cubicBezTo>
                  <a:pt x="196446" y="68866"/>
                  <a:pt x="182920" y="71247"/>
                  <a:pt x="197017" y="78867"/>
                </a:cubicBezTo>
                <a:lnTo>
                  <a:pt x="209400" y="77724"/>
                </a:lnTo>
                <a:cubicBezTo>
                  <a:pt x="203780" y="77724"/>
                  <a:pt x="204923" y="76676"/>
                  <a:pt x="203780" y="75057"/>
                </a:cubicBezTo>
                <a:cubicBezTo>
                  <a:pt x="212829" y="71723"/>
                  <a:pt x="218544" y="77057"/>
                  <a:pt x="225306" y="78677"/>
                </a:cubicBezTo>
                <a:lnTo>
                  <a:pt x="209782" y="66390"/>
                </a:lnTo>
                <a:lnTo>
                  <a:pt x="209784" y="66389"/>
                </a:lnTo>
                <a:lnTo>
                  <a:pt x="219576" y="64171"/>
                </a:lnTo>
                <a:lnTo>
                  <a:pt x="219687" y="64199"/>
                </a:lnTo>
                <a:lnTo>
                  <a:pt x="219877" y="64103"/>
                </a:lnTo>
                <a:cubicBezTo>
                  <a:pt x="222068" y="65151"/>
                  <a:pt x="224449" y="65818"/>
                  <a:pt x="227307" y="63056"/>
                </a:cubicBezTo>
                <a:close/>
                <a:moveTo>
                  <a:pt x="1530613" y="61055"/>
                </a:moveTo>
                <a:lnTo>
                  <a:pt x="1534327" y="66294"/>
                </a:lnTo>
                <a:lnTo>
                  <a:pt x="1534327" y="66389"/>
                </a:lnTo>
                <a:lnTo>
                  <a:pt x="1504609" y="64484"/>
                </a:lnTo>
                <a:lnTo>
                  <a:pt x="1535184" y="67532"/>
                </a:lnTo>
                <a:lnTo>
                  <a:pt x="1534327" y="66485"/>
                </a:lnTo>
                <a:lnTo>
                  <a:pt x="1536327" y="66485"/>
                </a:lnTo>
                <a:close/>
                <a:moveTo>
                  <a:pt x="387803" y="60103"/>
                </a:moveTo>
                <a:cubicBezTo>
                  <a:pt x="384469" y="63341"/>
                  <a:pt x="376468" y="60103"/>
                  <a:pt x="379992" y="64961"/>
                </a:cubicBezTo>
                <a:cubicBezTo>
                  <a:pt x="390089" y="63246"/>
                  <a:pt x="405138" y="73438"/>
                  <a:pt x="409329" y="63722"/>
                </a:cubicBezTo>
                <a:close/>
                <a:moveTo>
                  <a:pt x="240737" y="58103"/>
                </a:moveTo>
                <a:lnTo>
                  <a:pt x="247881" y="67723"/>
                </a:lnTo>
                <a:lnTo>
                  <a:pt x="247595" y="59627"/>
                </a:lnTo>
                <a:lnTo>
                  <a:pt x="247595" y="59722"/>
                </a:lnTo>
                <a:close/>
                <a:moveTo>
                  <a:pt x="2357263" y="57948"/>
                </a:moveTo>
                <a:cubicBezTo>
                  <a:pt x="2368836" y="57698"/>
                  <a:pt x="2379290" y="58864"/>
                  <a:pt x="2381671" y="64008"/>
                </a:cubicBezTo>
                <a:cubicBezTo>
                  <a:pt x="2366145" y="64008"/>
                  <a:pt x="2341666" y="64008"/>
                  <a:pt x="2326140" y="60388"/>
                </a:cubicBezTo>
                <a:cubicBezTo>
                  <a:pt x="2332998" y="59865"/>
                  <a:pt x="2345690" y="58198"/>
                  <a:pt x="2357263" y="57948"/>
                </a:cubicBezTo>
                <a:close/>
                <a:moveTo>
                  <a:pt x="1045599" y="57150"/>
                </a:moveTo>
                <a:lnTo>
                  <a:pt x="1063792" y="58674"/>
                </a:lnTo>
                <a:lnTo>
                  <a:pt x="1064840" y="57626"/>
                </a:lnTo>
                <a:lnTo>
                  <a:pt x="1064745" y="57626"/>
                </a:lnTo>
                <a:close/>
                <a:moveTo>
                  <a:pt x="1923614" y="53054"/>
                </a:moveTo>
                <a:lnTo>
                  <a:pt x="1920280" y="56293"/>
                </a:lnTo>
                <a:lnTo>
                  <a:pt x="1931520" y="53531"/>
                </a:lnTo>
                <a:close/>
                <a:moveTo>
                  <a:pt x="2314615" y="52483"/>
                </a:moveTo>
                <a:lnTo>
                  <a:pt x="2325950" y="52483"/>
                </a:lnTo>
                <a:lnTo>
                  <a:pt x="2324902" y="56198"/>
                </a:lnTo>
                <a:close/>
                <a:moveTo>
                  <a:pt x="120817" y="51721"/>
                </a:moveTo>
                <a:cubicBezTo>
                  <a:pt x="111768" y="55055"/>
                  <a:pt x="122055" y="58769"/>
                  <a:pt x="129961" y="59245"/>
                </a:cubicBezTo>
                <a:cubicBezTo>
                  <a:pt x="128818" y="57626"/>
                  <a:pt x="131009" y="55436"/>
                  <a:pt x="127580" y="53340"/>
                </a:cubicBezTo>
                <a:close/>
                <a:moveTo>
                  <a:pt x="997784" y="51435"/>
                </a:moveTo>
                <a:cubicBezTo>
                  <a:pt x="988926" y="62865"/>
                  <a:pt x="1019501" y="60484"/>
                  <a:pt x="1032931" y="58293"/>
                </a:cubicBezTo>
                <a:cubicBezTo>
                  <a:pt x="1027216" y="55531"/>
                  <a:pt x="1001403" y="61627"/>
                  <a:pt x="997784" y="51435"/>
                </a:cubicBezTo>
                <a:close/>
                <a:moveTo>
                  <a:pt x="526392" y="50673"/>
                </a:moveTo>
                <a:cubicBezTo>
                  <a:pt x="518581" y="55626"/>
                  <a:pt x="510675" y="52388"/>
                  <a:pt x="514200" y="59912"/>
                </a:cubicBezTo>
                <a:cubicBezTo>
                  <a:pt x="516486" y="60389"/>
                  <a:pt x="536774" y="59817"/>
                  <a:pt x="536964" y="65151"/>
                </a:cubicBezTo>
                <a:lnTo>
                  <a:pt x="542394" y="57055"/>
                </a:lnTo>
                <a:cubicBezTo>
                  <a:pt x="532297" y="58769"/>
                  <a:pt x="522010" y="52292"/>
                  <a:pt x="526487" y="50673"/>
                </a:cubicBezTo>
                <a:close/>
                <a:moveTo>
                  <a:pt x="1247355" y="49404"/>
                </a:moveTo>
                <a:cubicBezTo>
                  <a:pt x="1239403" y="49203"/>
                  <a:pt x="1229456" y="57936"/>
                  <a:pt x="1221812" y="55150"/>
                </a:cubicBezTo>
                <a:cubicBezTo>
                  <a:pt x="1210287" y="73247"/>
                  <a:pt x="1248863" y="68104"/>
                  <a:pt x="1254768" y="76867"/>
                </a:cubicBezTo>
                <a:cubicBezTo>
                  <a:pt x="1256102" y="70771"/>
                  <a:pt x="1267627" y="61341"/>
                  <a:pt x="1237814" y="61532"/>
                </a:cubicBezTo>
                <a:cubicBezTo>
                  <a:pt x="1263627" y="55436"/>
                  <a:pt x="1254006" y="73343"/>
                  <a:pt x="1269342" y="58103"/>
                </a:cubicBezTo>
                <a:cubicBezTo>
                  <a:pt x="1256959" y="59245"/>
                  <a:pt x="1242100" y="54483"/>
                  <a:pt x="1239909" y="53912"/>
                </a:cubicBezTo>
                <a:lnTo>
                  <a:pt x="1254483" y="53340"/>
                </a:lnTo>
                <a:cubicBezTo>
                  <a:pt x="1252435" y="50530"/>
                  <a:pt x="1250006" y="49470"/>
                  <a:pt x="1247355" y="49404"/>
                </a:cubicBezTo>
                <a:close/>
                <a:moveTo>
                  <a:pt x="1042551" y="47244"/>
                </a:moveTo>
                <a:lnTo>
                  <a:pt x="1042551" y="47339"/>
                </a:lnTo>
                <a:lnTo>
                  <a:pt x="1042703" y="47345"/>
                </a:lnTo>
                <a:lnTo>
                  <a:pt x="1050755" y="52697"/>
                </a:lnTo>
                <a:cubicBezTo>
                  <a:pt x="1053243" y="54459"/>
                  <a:pt x="1056458" y="55388"/>
                  <a:pt x="1063316" y="53150"/>
                </a:cubicBezTo>
                <a:cubicBezTo>
                  <a:pt x="1059887" y="51054"/>
                  <a:pt x="1054267" y="53816"/>
                  <a:pt x="1050838" y="51626"/>
                </a:cubicBezTo>
                <a:cubicBezTo>
                  <a:pt x="1051219" y="49054"/>
                  <a:pt x="1050909" y="48030"/>
                  <a:pt x="1049623" y="47625"/>
                </a:cubicBezTo>
                <a:lnTo>
                  <a:pt x="1042703" y="47345"/>
                </a:lnTo>
                <a:close/>
                <a:moveTo>
                  <a:pt x="2072490" y="44767"/>
                </a:moveTo>
                <a:lnTo>
                  <a:pt x="2065917" y="51245"/>
                </a:lnTo>
                <a:lnTo>
                  <a:pt x="2079443" y="51721"/>
                </a:lnTo>
                <a:lnTo>
                  <a:pt x="2079538" y="51721"/>
                </a:lnTo>
                <a:close/>
                <a:moveTo>
                  <a:pt x="2318806" y="42767"/>
                </a:moveTo>
                <a:lnTo>
                  <a:pt x="2338142" y="45910"/>
                </a:lnTo>
                <a:cubicBezTo>
                  <a:pt x="2326902" y="48672"/>
                  <a:pt x="2328902" y="43815"/>
                  <a:pt x="2318806" y="42767"/>
                </a:cubicBezTo>
                <a:close/>
                <a:moveTo>
                  <a:pt x="1811314" y="39148"/>
                </a:moveTo>
                <a:cubicBezTo>
                  <a:pt x="1819982" y="61246"/>
                  <a:pt x="1789788" y="38195"/>
                  <a:pt x="1776357" y="45815"/>
                </a:cubicBezTo>
                <a:cubicBezTo>
                  <a:pt x="1779882" y="48006"/>
                  <a:pt x="1788930" y="47339"/>
                  <a:pt x="1791312" y="50578"/>
                </a:cubicBezTo>
                <a:cubicBezTo>
                  <a:pt x="1787311" y="52483"/>
                  <a:pt x="1778548" y="53245"/>
                  <a:pt x="1772643" y="51816"/>
                </a:cubicBezTo>
                <a:cubicBezTo>
                  <a:pt x="1773786" y="53340"/>
                  <a:pt x="1774167" y="55055"/>
                  <a:pt x="1773500" y="56483"/>
                </a:cubicBezTo>
                <a:cubicBezTo>
                  <a:pt x="1785216" y="52483"/>
                  <a:pt x="1814362" y="50102"/>
                  <a:pt x="1829697" y="51435"/>
                </a:cubicBezTo>
                <a:cubicBezTo>
                  <a:pt x="1836460" y="47625"/>
                  <a:pt x="1817029" y="41815"/>
                  <a:pt x="1811314" y="39148"/>
                </a:cubicBezTo>
                <a:close/>
                <a:moveTo>
                  <a:pt x="757754" y="38672"/>
                </a:moveTo>
                <a:lnTo>
                  <a:pt x="743085" y="39338"/>
                </a:lnTo>
                <a:lnTo>
                  <a:pt x="767088" y="46196"/>
                </a:lnTo>
                <a:close/>
                <a:moveTo>
                  <a:pt x="1441554" y="37910"/>
                </a:moveTo>
                <a:lnTo>
                  <a:pt x="1461555" y="48138"/>
                </a:lnTo>
                <a:lnTo>
                  <a:pt x="1462318" y="50768"/>
                </a:lnTo>
                <a:lnTo>
                  <a:pt x="1467260" y="51056"/>
                </a:lnTo>
                <a:lnTo>
                  <a:pt x="1474891" y="54959"/>
                </a:lnTo>
                <a:lnTo>
                  <a:pt x="1474891" y="55055"/>
                </a:lnTo>
                <a:lnTo>
                  <a:pt x="1479177" y="48006"/>
                </a:lnTo>
                <a:cubicBezTo>
                  <a:pt x="1475796" y="48530"/>
                  <a:pt x="1474724" y="50292"/>
                  <a:pt x="1472926" y="51387"/>
                </a:cubicBezTo>
                <a:lnTo>
                  <a:pt x="1467260" y="51056"/>
                </a:lnTo>
                <a:lnTo>
                  <a:pt x="1461555" y="48138"/>
                </a:lnTo>
                <a:lnTo>
                  <a:pt x="1459508" y="41089"/>
                </a:lnTo>
                <a:cubicBezTo>
                  <a:pt x="1456293" y="38005"/>
                  <a:pt x="1450555" y="36005"/>
                  <a:pt x="1441554" y="37910"/>
                </a:cubicBezTo>
                <a:close/>
                <a:moveTo>
                  <a:pt x="1475558" y="37719"/>
                </a:moveTo>
                <a:cubicBezTo>
                  <a:pt x="1488131" y="42005"/>
                  <a:pt x="1510801" y="47244"/>
                  <a:pt x="1508705" y="52102"/>
                </a:cubicBezTo>
                <a:cubicBezTo>
                  <a:pt x="1509467" y="42958"/>
                  <a:pt x="1491274" y="38672"/>
                  <a:pt x="1485655" y="38767"/>
                </a:cubicBezTo>
                <a:cubicBezTo>
                  <a:pt x="1482416" y="39338"/>
                  <a:pt x="1480035" y="38767"/>
                  <a:pt x="1475558" y="37719"/>
                </a:cubicBezTo>
                <a:close/>
                <a:moveTo>
                  <a:pt x="1588298" y="35897"/>
                </a:moveTo>
                <a:cubicBezTo>
                  <a:pt x="1581928" y="35933"/>
                  <a:pt x="1575999" y="36909"/>
                  <a:pt x="1574904" y="39338"/>
                </a:cubicBezTo>
                <a:cubicBezTo>
                  <a:pt x="1571570" y="39910"/>
                  <a:pt x="1595287" y="38672"/>
                  <a:pt x="1604336" y="38100"/>
                </a:cubicBezTo>
                <a:cubicBezTo>
                  <a:pt x="1601478" y="36766"/>
                  <a:pt x="1594668" y="35862"/>
                  <a:pt x="1588298" y="35897"/>
                </a:cubicBezTo>
                <a:close/>
                <a:moveTo>
                  <a:pt x="860529" y="34481"/>
                </a:moveTo>
                <a:cubicBezTo>
                  <a:pt x="864339" y="47435"/>
                  <a:pt x="842526" y="35624"/>
                  <a:pt x="834525" y="35147"/>
                </a:cubicBezTo>
                <a:cubicBezTo>
                  <a:pt x="843669" y="37338"/>
                  <a:pt x="856433" y="49625"/>
                  <a:pt x="874340" y="43053"/>
                </a:cubicBezTo>
                <a:lnTo>
                  <a:pt x="860719" y="39910"/>
                </a:lnTo>
                <a:lnTo>
                  <a:pt x="864053" y="39338"/>
                </a:lnTo>
                <a:lnTo>
                  <a:pt x="860624" y="34481"/>
                </a:lnTo>
                <a:close/>
                <a:moveTo>
                  <a:pt x="1910374" y="32576"/>
                </a:moveTo>
                <a:cubicBezTo>
                  <a:pt x="1915042" y="36290"/>
                  <a:pt x="1903611" y="33719"/>
                  <a:pt x="1900373" y="34195"/>
                </a:cubicBezTo>
                <a:lnTo>
                  <a:pt x="1916184" y="35243"/>
                </a:lnTo>
                <a:cubicBezTo>
                  <a:pt x="1918375" y="33052"/>
                  <a:pt x="1912660" y="33147"/>
                  <a:pt x="1910374" y="32576"/>
                </a:cubicBezTo>
                <a:close/>
                <a:moveTo>
                  <a:pt x="609640" y="32480"/>
                </a:moveTo>
                <a:lnTo>
                  <a:pt x="609735" y="32671"/>
                </a:lnTo>
                <a:lnTo>
                  <a:pt x="609171" y="32536"/>
                </a:lnTo>
                <a:close/>
                <a:moveTo>
                  <a:pt x="1470795" y="31242"/>
                </a:moveTo>
                <a:cubicBezTo>
                  <a:pt x="1472034" y="35528"/>
                  <a:pt x="1485464" y="33338"/>
                  <a:pt x="1492322" y="32195"/>
                </a:cubicBezTo>
                <a:close/>
                <a:moveTo>
                  <a:pt x="602973" y="31052"/>
                </a:moveTo>
                <a:lnTo>
                  <a:pt x="609171" y="32536"/>
                </a:lnTo>
                <a:lnTo>
                  <a:pt x="590495" y="34766"/>
                </a:lnTo>
                <a:cubicBezTo>
                  <a:pt x="591543" y="40386"/>
                  <a:pt x="602782" y="39719"/>
                  <a:pt x="611831" y="40386"/>
                </a:cubicBezTo>
                <a:cubicBezTo>
                  <a:pt x="608497" y="39053"/>
                  <a:pt x="610878" y="36195"/>
                  <a:pt x="610878" y="34195"/>
                </a:cubicBezTo>
                <a:lnTo>
                  <a:pt x="615355" y="32576"/>
                </a:lnTo>
                <a:close/>
                <a:moveTo>
                  <a:pt x="1448507" y="30385"/>
                </a:moveTo>
                <a:lnTo>
                  <a:pt x="1425552" y="34195"/>
                </a:lnTo>
                <a:cubicBezTo>
                  <a:pt x="1437934" y="44577"/>
                  <a:pt x="1439744" y="34195"/>
                  <a:pt x="1448507" y="30385"/>
                </a:cubicBezTo>
                <a:close/>
                <a:moveTo>
                  <a:pt x="1609098" y="29909"/>
                </a:moveTo>
                <a:cubicBezTo>
                  <a:pt x="1607384" y="32671"/>
                  <a:pt x="1599097" y="35814"/>
                  <a:pt x="1615290" y="32576"/>
                </a:cubicBezTo>
                <a:close/>
                <a:moveTo>
                  <a:pt x="2006863" y="29718"/>
                </a:moveTo>
                <a:cubicBezTo>
                  <a:pt x="2012387" y="29718"/>
                  <a:pt x="2011434" y="30766"/>
                  <a:pt x="2012577" y="32385"/>
                </a:cubicBezTo>
                <a:lnTo>
                  <a:pt x="2009714" y="31914"/>
                </a:lnTo>
                <a:close/>
                <a:moveTo>
                  <a:pt x="1363353" y="29051"/>
                </a:moveTo>
                <a:cubicBezTo>
                  <a:pt x="1346209" y="23717"/>
                  <a:pt x="1356876" y="38291"/>
                  <a:pt x="1349923" y="34004"/>
                </a:cubicBezTo>
                <a:cubicBezTo>
                  <a:pt x="1356972" y="40958"/>
                  <a:pt x="1374974" y="39815"/>
                  <a:pt x="1387452" y="41339"/>
                </a:cubicBezTo>
                <a:cubicBezTo>
                  <a:pt x="1390690" y="35433"/>
                  <a:pt x="1378022" y="28480"/>
                  <a:pt x="1363353" y="29051"/>
                </a:cubicBezTo>
                <a:close/>
                <a:moveTo>
                  <a:pt x="1678630" y="28385"/>
                </a:moveTo>
                <a:lnTo>
                  <a:pt x="1682631" y="29337"/>
                </a:lnTo>
                <a:lnTo>
                  <a:pt x="1678059" y="28956"/>
                </a:lnTo>
                <a:close/>
                <a:moveTo>
                  <a:pt x="1291059" y="28385"/>
                </a:moveTo>
                <a:lnTo>
                  <a:pt x="1287630" y="28956"/>
                </a:lnTo>
                <a:lnTo>
                  <a:pt x="1300298" y="33147"/>
                </a:lnTo>
                <a:lnTo>
                  <a:pt x="1291154" y="28385"/>
                </a:lnTo>
                <a:close/>
                <a:moveTo>
                  <a:pt x="332653" y="25813"/>
                </a:moveTo>
                <a:cubicBezTo>
                  <a:pt x="325890" y="24289"/>
                  <a:pt x="316842" y="24860"/>
                  <a:pt x="314651" y="27051"/>
                </a:cubicBezTo>
                <a:cubicBezTo>
                  <a:pt x="321414" y="28575"/>
                  <a:pt x="322557" y="30194"/>
                  <a:pt x="332653" y="25813"/>
                </a:cubicBezTo>
                <a:close/>
                <a:moveTo>
                  <a:pt x="673743" y="24575"/>
                </a:moveTo>
                <a:cubicBezTo>
                  <a:pt x="674982" y="28861"/>
                  <a:pt x="690793" y="27146"/>
                  <a:pt x="685364" y="32576"/>
                </a:cubicBezTo>
                <a:lnTo>
                  <a:pt x="678601" y="33719"/>
                </a:lnTo>
                <a:cubicBezTo>
                  <a:pt x="683649" y="32861"/>
                  <a:pt x="685126" y="35552"/>
                  <a:pt x="687150" y="37707"/>
                </a:cubicBezTo>
                <a:lnTo>
                  <a:pt x="690430" y="37921"/>
                </a:lnTo>
                <a:lnTo>
                  <a:pt x="690126" y="39053"/>
                </a:lnTo>
                <a:lnTo>
                  <a:pt x="698985" y="38481"/>
                </a:lnTo>
                <a:lnTo>
                  <a:pt x="690430" y="37921"/>
                </a:lnTo>
                <a:lnTo>
                  <a:pt x="693174" y="27718"/>
                </a:lnTo>
                <a:lnTo>
                  <a:pt x="693079" y="27718"/>
                </a:lnTo>
                <a:cubicBezTo>
                  <a:pt x="699842" y="26575"/>
                  <a:pt x="681649" y="22384"/>
                  <a:pt x="673743" y="24575"/>
                </a:cubicBezTo>
                <a:close/>
                <a:moveTo>
                  <a:pt x="1285153" y="20288"/>
                </a:moveTo>
                <a:cubicBezTo>
                  <a:pt x="1285343" y="22002"/>
                  <a:pt x="1284962" y="23336"/>
                  <a:pt x="1284105" y="24288"/>
                </a:cubicBezTo>
                <a:cubicBezTo>
                  <a:pt x="1283343" y="24003"/>
                  <a:pt x="1282581" y="23812"/>
                  <a:pt x="1281819" y="23526"/>
                </a:cubicBezTo>
                <a:close/>
                <a:moveTo>
                  <a:pt x="714451" y="17752"/>
                </a:moveTo>
                <a:cubicBezTo>
                  <a:pt x="710677" y="16264"/>
                  <a:pt x="706319" y="16192"/>
                  <a:pt x="700985" y="20193"/>
                </a:cubicBezTo>
                <a:cubicBezTo>
                  <a:pt x="709557" y="29623"/>
                  <a:pt x="713844" y="19907"/>
                  <a:pt x="724416" y="23813"/>
                </a:cubicBezTo>
                <a:cubicBezTo>
                  <a:pt x="721416" y="22146"/>
                  <a:pt x="718225" y="19241"/>
                  <a:pt x="714451" y="17752"/>
                </a:cubicBezTo>
                <a:close/>
                <a:moveTo>
                  <a:pt x="971876" y="16097"/>
                </a:moveTo>
                <a:cubicBezTo>
                  <a:pt x="965113" y="17240"/>
                  <a:pt x="974352" y="22003"/>
                  <a:pt x="976734" y="25241"/>
                </a:cubicBezTo>
                <a:cubicBezTo>
                  <a:pt x="973400" y="25813"/>
                  <a:pt x="971114" y="25241"/>
                  <a:pt x="966542" y="24194"/>
                </a:cubicBezTo>
                <a:cubicBezTo>
                  <a:pt x="969114" y="35528"/>
                  <a:pt x="978829" y="20384"/>
                  <a:pt x="992545" y="26194"/>
                </a:cubicBezTo>
                <a:cubicBezTo>
                  <a:pt x="992355" y="20860"/>
                  <a:pt x="976543" y="19812"/>
                  <a:pt x="971876" y="16097"/>
                </a:cubicBezTo>
                <a:close/>
                <a:moveTo>
                  <a:pt x="292839" y="15335"/>
                </a:moveTo>
                <a:cubicBezTo>
                  <a:pt x="302935" y="16383"/>
                  <a:pt x="299887" y="27718"/>
                  <a:pt x="316746" y="22193"/>
                </a:cubicBezTo>
                <a:cubicBezTo>
                  <a:pt x="304173" y="20669"/>
                  <a:pt x="306269" y="10382"/>
                  <a:pt x="292839" y="15335"/>
                </a:cubicBezTo>
                <a:close/>
                <a:moveTo>
                  <a:pt x="1014929" y="15240"/>
                </a:moveTo>
                <a:cubicBezTo>
                  <a:pt x="1015977" y="20288"/>
                  <a:pt x="1019691" y="16859"/>
                  <a:pt x="1024644" y="15811"/>
                </a:cubicBezTo>
                <a:close/>
                <a:moveTo>
                  <a:pt x="573921" y="6858"/>
                </a:moveTo>
                <a:lnTo>
                  <a:pt x="572874" y="7906"/>
                </a:lnTo>
                <a:lnTo>
                  <a:pt x="586494" y="11049"/>
                </a:lnTo>
                <a:lnTo>
                  <a:pt x="587542" y="10001"/>
                </a:lnTo>
                <a:close/>
                <a:moveTo>
                  <a:pt x="463527" y="0"/>
                </a:moveTo>
                <a:lnTo>
                  <a:pt x="504484" y="9525"/>
                </a:lnTo>
                <a:cubicBezTo>
                  <a:pt x="505532" y="5810"/>
                  <a:pt x="523534" y="4667"/>
                  <a:pt x="510961" y="381"/>
                </a:cubicBezTo>
                <a:lnTo>
                  <a:pt x="526963" y="6763"/>
                </a:lnTo>
                <a:lnTo>
                  <a:pt x="525725" y="2477"/>
                </a:lnTo>
                <a:cubicBezTo>
                  <a:pt x="589828" y="-5429"/>
                  <a:pt x="644978" y="26099"/>
                  <a:pt x="708891" y="7430"/>
                </a:cubicBezTo>
                <a:lnTo>
                  <a:pt x="707748" y="5810"/>
                </a:lnTo>
                <a:lnTo>
                  <a:pt x="745276" y="15811"/>
                </a:lnTo>
                <a:cubicBezTo>
                  <a:pt x="752134" y="14668"/>
                  <a:pt x="754039" y="7144"/>
                  <a:pt x="765279" y="4382"/>
                </a:cubicBezTo>
                <a:cubicBezTo>
                  <a:pt x="759945" y="12478"/>
                  <a:pt x="786900" y="5334"/>
                  <a:pt x="793854" y="12287"/>
                </a:cubicBezTo>
                <a:cubicBezTo>
                  <a:pt x="802712" y="9049"/>
                  <a:pt x="793663" y="6953"/>
                  <a:pt x="791282" y="3715"/>
                </a:cubicBezTo>
                <a:cubicBezTo>
                  <a:pt x="827382" y="-4001"/>
                  <a:pt x="855957" y="9335"/>
                  <a:pt x="895295" y="3715"/>
                </a:cubicBezTo>
                <a:cubicBezTo>
                  <a:pt x="856052" y="14764"/>
                  <a:pt x="855957" y="12002"/>
                  <a:pt x="829001" y="16478"/>
                </a:cubicBezTo>
                <a:cubicBezTo>
                  <a:pt x="860719" y="21146"/>
                  <a:pt x="866148" y="13049"/>
                  <a:pt x="900153" y="15526"/>
                </a:cubicBezTo>
                <a:lnTo>
                  <a:pt x="884246" y="11811"/>
                </a:lnTo>
                <a:cubicBezTo>
                  <a:pt x="901962" y="-95"/>
                  <a:pt x="936443" y="18574"/>
                  <a:pt x="941682" y="5048"/>
                </a:cubicBezTo>
                <a:cubicBezTo>
                  <a:pt x="962065" y="7144"/>
                  <a:pt x="979496" y="20479"/>
                  <a:pt x="1004261" y="18193"/>
                </a:cubicBezTo>
                <a:lnTo>
                  <a:pt x="993688" y="6287"/>
                </a:lnTo>
                <a:lnTo>
                  <a:pt x="1016262" y="6287"/>
                </a:lnTo>
                <a:lnTo>
                  <a:pt x="1016548" y="14383"/>
                </a:lnTo>
                <a:cubicBezTo>
                  <a:pt x="1023787" y="14859"/>
                  <a:pt x="1027597" y="13335"/>
                  <a:pt x="1028454" y="11335"/>
                </a:cubicBezTo>
                <a:cubicBezTo>
                  <a:pt x="1043885" y="20574"/>
                  <a:pt x="1065507" y="15526"/>
                  <a:pt x="1086747" y="22670"/>
                </a:cubicBezTo>
                <a:lnTo>
                  <a:pt x="1089224" y="18669"/>
                </a:lnTo>
                <a:cubicBezTo>
                  <a:pt x="1090843" y="19717"/>
                  <a:pt x="1093034" y="20860"/>
                  <a:pt x="1093605" y="21527"/>
                </a:cubicBezTo>
                <a:cubicBezTo>
                  <a:pt x="1097796" y="14478"/>
                  <a:pt x="1114751" y="17050"/>
                  <a:pt x="1115703" y="10573"/>
                </a:cubicBezTo>
                <a:cubicBezTo>
                  <a:pt x="1108845" y="9049"/>
                  <a:pt x="1093034" y="5334"/>
                  <a:pt x="1094272" y="9620"/>
                </a:cubicBezTo>
                <a:cubicBezTo>
                  <a:pt x="1077032" y="1619"/>
                  <a:pt x="1115513" y="5144"/>
                  <a:pt x="1126848" y="5144"/>
                </a:cubicBezTo>
                <a:cubicBezTo>
                  <a:pt x="1114560" y="8954"/>
                  <a:pt x="1130372" y="9906"/>
                  <a:pt x="1137230" y="11525"/>
                </a:cubicBezTo>
                <a:cubicBezTo>
                  <a:pt x="1138373" y="10478"/>
                  <a:pt x="1136087" y="9906"/>
                  <a:pt x="1134944" y="8287"/>
                </a:cubicBezTo>
                <a:cubicBezTo>
                  <a:pt x="1156185" y="3810"/>
                  <a:pt x="1163614" y="24289"/>
                  <a:pt x="1177902" y="10192"/>
                </a:cubicBezTo>
                <a:lnTo>
                  <a:pt x="1181616" y="17717"/>
                </a:lnTo>
                <a:lnTo>
                  <a:pt x="1198380" y="12287"/>
                </a:lnTo>
                <a:cubicBezTo>
                  <a:pt x="1199809" y="27432"/>
                  <a:pt x="1222098" y="13811"/>
                  <a:pt x="1224765" y="27813"/>
                </a:cubicBezTo>
                <a:cubicBezTo>
                  <a:pt x="1244005" y="28194"/>
                  <a:pt x="1222193" y="19145"/>
                  <a:pt x="1229051" y="20765"/>
                </a:cubicBezTo>
                <a:cubicBezTo>
                  <a:pt x="1246958" y="17812"/>
                  <a:pt x="1278390" y="31528"/>
                  <a:pt x="1284486" y="24479"/>
                </a:cubicBezTo>
                <a:cubicBezTo>
                  <a:pt x="1299917" y="29718"/>
                  <a:pt x="1316776" y="26384"/>
                  <a:pt x="1329826" y="29432"/>
                </a:cubicBezTo>
                <a:lnTo>
                  <a:pt x="1330778" y="22955"/>
                </a:lnTo>
                <a:cubicBezTo>
                  <a:pt x="1337636" y="24479"/>
                  <a:pt x="1345637" y="27718"/>
                  <a:pt x="1352305" y="26575"/>
                </a:cubicBezTo>
                <a:cubicBezTo>
                  <a:pt x="1352305" y="25622"/>
                  <a:pt x="1351352" y="24670"/>
                  <a:pt x="1350018" y="23908"/>
                </a:cubicBezTo>
                <a:cubicBezTo>
                  <a:pt x="1375545" y="27813"/>
                  <a:pt x="1396119" y="28004"/>
                  <a:pt x="1417932" y="28385"/>
                </a:cubicBezTo>
                <a:cubicBezTo>
                  <a:pt x="1416693" y="24098"/>
                  <a:pt x="1416693" y="21336"/>
                  <a:pt x="1404216" y="19812"/>
                </a:cubicBezTo>
                <a:cubicBezTo>
                  <a:pt x="1424313" y="13716"/>
                  <a:pt x="1457460" y="28099"/>
                  <a:pt x="1487940" y="25813"/>
                </a:cubicBezTo>
                <a:lnTo>
                  <a:pt x="1485655" y="22574"/>
                </a:lnTo>
                <a:lnTo>
                  <a:pt x="1502704" y="27908"/>
                </a:lnTo>
                <a:cubicBezTo>
                  <a:pt x="1499180" y="25813"/>
                  <a:pt x="1501466" y="23622"/>
                  <a:pt x="1501371" y="20955"/>
                </a:cubicBezTo>
                <a:cubicBezTo>
                  <a:pt x="1530708" y="19717"/>
                  <a:pt x="1566903" y="20098"/>
                  <a:pt x="1581952" y="32957"/>
                </a:cubicBezTo>
                <a:cubicBezTo>
                  <a:pt x="1573856" y="29718"/>
                  <a:pt x="1595287" y="25337"/>
                  <a:pt x="1578142" y="20002"/>
                </a:cubicBezTo>
                <a:cubicBezTo>
                  <a:pt x="1607860" y="28766"/>
                  <a:pt x="1645579" y="26861"/>
                  <a:pt x="1678345" y="29242"/>
                </a:cubicBezTo>
                <a:lnTo>
                  <a:pt x="1677869" y="29718"/>
                </a:lnTo>
                <a:lnTo>
                  <a:pt x="1691490" y="32861"/>
                </a:lnTo>
                <a:lnTo>
                  <a:pt x="1692538" y="31813"/>
                </a:lnTo>
                <a:lnTo>
                  <a:pt x="1682917" y="29527"/>
                </a:lnTo>
                <a:cubicBezTo>
                  <a:pt x="1696062" y="30671"/>
                  <a:pt x="1708444" y="32576"/>
                  <a:pt x="1718826" y="36481"/>
                </a:cubicBezTo>
                <a:cubicBezTo>
                  <a:pt x="1720922" y="34290"/>
                  <a:pt x="1724160" y="28385"/>
                  <a:pt x="1731971" y="26194"/>
                </a:cubicBezTo>
                <a:cubicBezTo>
                  <a:pt x="1732257" y="34290"/>
                  <a:pt x="1770261" y="19050"/>
                  <a:pt x="1786359" y="28099"/>
                </a:cubicBezTo>
                <a:cubicBezTo>
                  <a:pt x="1788454" y="26003"/>
                  <a:pt x="1779501" y="26575"/>
                  <a:pt x="1785025" y="23813"/>
                </a:cubicBezTo>
                <a:cubicBezTo>
                  <a:pt x="1825792" y="25241"/>
                  <a:pt x="1885990" y="35147"/>
                  <a:pt x="1934472" y="28956"/>
                </a:cubicBezTo>
                <a:cubicBezTo>
                  <a:pt x="1938378" y="44577"/>
                  <a:pt x="1978954" y="40577"/>
                  <a:pt x="2005148" y="48006"/>
                </a:cubicBezTo>
                <a:cubicBezTo>
                  <a:pt x="2011625" y="38862"/>
                  <a:pt x="1990384" y="43244"/>
                  <a:pt x="1983336" y="36290"/>
                </a:cubicBezTo>
                <a:cubicBezTo>
                  <a:pt x="1994337" y="37862"/>
                  <a:pt x="1990551" y="30700"/>
                  <a:pt x="1999020" y="30156"/>
                </a:cubicBezTo>
                <a:lnTo>
                  <a:pt x="2009714" y="31914"/>
                </a:lnTo>
                <a:lnTo>
                  <a:pt x="2013541" y="34862"/>
                </a:lnTo>
                <a:cubicBezTo>
                  <a:pt x="2013768" y="37433"/>
                  <a:pt x="2015006" y="39719"/>
                  <a:pt x="2026293" y="38291"/>
                </a:cubicBezTo>
                <a:lnTo>
                  <a:pt x="2027151" y="31813"/>
                </a:lnTo>
                <a:lnTo>
                  <a:pt x="2041057" y="40386"/>
                </a:lnTo>
                <a:cubicBezTo>
                  <a:pt x="2087158" y="36386"/>
                  <a:pt x="2126973" y="41529"/>
                  <a:pt x="2167359" y="34862"/>
                </a:cubicBezTo>
                <a:cubicBezTo>
                  <a:pt x="2169835" y="36290"/>
                  <a:pt x="2168788" y="39529"/>
                  <a:pt x="2163644" y="41243"/>
                </a:cubicBezTo>
                <a:cubicBezTo>
                  <a:pt x="2181932" y="40958"/>
                  <a:pt x="2203459" y="51816"/>
                  <a:pt x="2224318" y="45339"/>
                </a:cubicBezTo>
                <a:lnTo>
                  <a:pt x="2218603" y="42672"/>
                </a:lnTo>
                <a:cubicBezTo>
                  <a:pt x="2252131" y="37148"/>
                  <a:pt x="2252703" y="50578"/>
                  <a:pt x="2292327" y="53054"/>
                </a:cubicBezTo>
                <a:cubicBezTo>
                  <a:pt x="2283373" y="53626"/>
                  <a:pt x="2262799" y="48959"/>
                  <a:pt x="2260894" y="56483"/>
                </a:cubicBezTo>
                <a:cubicBezTo>
                  <a:pt x="2264323" y="61341"/>
                  <a:pt x="2284611" y="60674"/>
                  <a:pt x="2291374" y="56864"/>
                </a:cubicBezTo>
                <a:lnTo>
                  <a:pt x="2288231" y="65532"/>
                </a:lnTo>
                <a:cubicBezTo>
                  <a:pt x="2282421" y="60103"/>
                  <a:pt x="2267848" y="60770"/>
                  <a:pt x="2256418" y="58103"/>
                </a:cubicBezTo>
                <a:cubicBezTo>
                  <a:pt x="2259465" y="58769"/>
                  <a:pt x="2260323" y="60579"/>
                  <a:pt x="2261370" y="62294"/>
                </a:cubicBezTo>
                <a:cubicBezTo>
                  <a:pt x="2251465" y="59436"/>
                  <a:pt x="2237844" y="59436"/>
                  <a:pt x="2223556" y="57150"/>
                </a:cubicBezTo>
                <a:lnTo>
                  <a:pt x="2244035" y="56483"/>
                </a:lnTo>
                <a:cubicBezTo>
                  <a:pt x="2235748" y="47911"/>
                  <a:pt x="2210126" y="56674"/>
                  <a:pt x="2202125" y="53435"/>
                </a:cubicBezTo>
                <a:cubicBezTo>
                  <a:pt x="2202411" y="61532"/>
                  <a:pt x="2214698" y="60389"/>
                  <a:pt x="2202506" y="66866"/>
                </a:cubicBezTo>
                <a:cubicBezTo>
                  <a:pt x="2168692" y="69723"/>
                  <a:pt x="2182885" y="58293"/>
                  <a:pt x="2151071" y="50959"/>
                </a:cubicBezTo>
                <a:lnTo>
                  <a:pt x="2156595" y="48197"/>
                </a:lnTo>
                <a:cubicBezTo>
                  <a:pt x="2146404" y="47149"/>
                  <a:pt x="2138212" y="38576"/>
                  <a:pt x="2123734" y="44577"/>
                </a:cubicBezTo>
                <a:cubicBezTo>
                  <a:pt x="2124020" y="50006"/>
                  <a:pt x="2135260" y="49911"/>
                  <a:pt x="2140974" y="52578"/>
                </a:cubicBezTo>
                <a:cubicBezTo>
                  <a:pt x="2137831" y="55817"/>
                  <a:pt x="2122591" y="42958"/>
                  <a:pt x="2111447" y="48387"/>
                </a:cubicBezTo>
                <a:cubicBezTo>
                  <a:pt x="2120877" y="55817"/>
                  <a:pt x="2145737" y="58960"/>
                  <a:pt x="2162692" y="58865"/>
                </a:cubicBezTo>
                <a:cubicBezTo>
                  <a:pt x="2160596" y="61055"/>
                  <a:pt x="2160596" y="63722"/>
                  <a:pt x="2163073" y="66961"/>
                </a:cubicBezTo>
                <a:cubicBezTo>
                  <a:pt x="2138022" y="63818"/>
                  <a:pt x="2111852" y="59770"/>
                  <a:pt x="2085753" y="57078"/>
                </a:cubicBezTo>
                <a:lnTo>
                  <a:pt x="2031024" y="55841"/>
                </a:lnTo>
                <a:lnTo>
                  <a:pt x="2043426" y="56626"/>
                </a:lnTo>
                <a:cubicBezTo>
                  <a:pt x="2048058" y="58269"/>
                  <a:pt x="2052297" y="60484"/>
                  <a:pt x="2056869" y="61055"/>
                </a:cubicBezTo>
                <a:cubicBezTo>
                  <a:pt x="2049725" y="61055"/>
                  <a:pt x="2042677" y="60579"/>
                  <a:pt x="2046010" y="65151"/>
                </a:cubicBezTo>
                <a:lnTo>
                  <a:pt x="2046010" y="65246"/>
                </a:lnTo>
                <a:lnTo>
                  <a:pt x="2027903" y="55770"/>
                </a:lnTo>
                <a:lnTo>
                  <a:pt x="2008863" y="55340"/>
                </a:lnTo>
                <a:cubicBezTo>
                  <a:pt x="2035247" y="65342"/>
                  <a:pt x="1997623" y="55340"/>
                  <a:pt x="2003624" y="66104"/>
                </a:cubicBezTo>
                <a:cubicBezTo>
                  <a:pt x="1999909" y="58579"/>
                  <a:pt x="1984384" y="65627"/>
                  <a:pt x="1970667" y="62484"/>
                </a:cubicBezTo>
                <a:cubicBezTo>
                  <a:pt x="1965334" y="70580"/>
                  <a:pt x="1998099" y="68771"/>
                  <a:pt x="1987051" y="74200"/>
                </a:cubicBezTo>
                <a:cubicBezTo>
                  <a:pt x="1960952" y="72200"/>
                  <a:pt x="1925424" y="57341"/>
                  <a:pt x="1891610" y="60198"/>
                </a:cubicBezTo>
                <a:cubicBezTo>
                  <a:pt x="1893991" y="63437"/>
                  <a:pt x="1901992" y="63913"/>
                  <a:pt x="1903135" y="65532"/>
                </a:cubicBezTo>
                <a:cubicBezTo>
                  <a:pt x="1880466" y="63056"/>
                  <a:pt x="1851510" y="44291"/>
                  <a:pt x="1836079" y="56769"/>
                </a:cubicBezTo>
                <a:cubicBezTo>
                  <a:pt x="1846557" y="61341"/>
                  <a:pt x="1859130" y="66389"/>
                  <a:pt x="1870845" y="70866"/>
                </a:cubicBezTo>
                <a:cubicBezTo>
                  <a:pt x="1867893" y="70866"/>
                  <a:pt x="1863988" y="71628"/>
                  <a:pt x="1858082" y="73914"/>
                </a:cubicBezTo>
                <a:lnTo>
                  <a:pt x="1866178" y="79820"/>
                </a:lnTo>
                <a:cubicBezTo>
                  <a:pt x="1839032" y="81629"/>
                  <a:pt x="1845414" y="66961"/>
                  <a:pt x="1830364" y="59531"/>
                </a:cubicBezTo>
                <a:lnTo>
                  <a:pt x="1813695" y="67723"/>
                </a:lnTo>
                <a:cubicBezTo>
                  <a:pt x="1783311" y="72771"/>
                  <a:pt x="1754926" y="67532"/>
                  <a:pt x="1735400" y="56293"/>
                </a:cubicBezTo>
                <a:cubicBezTo>
                  <a:pt x="1729685" y="56293"/>
                  <a:pt x="1707206" y="56388"/>
                  <a:pt x="1716350" y="63913"/>
                </a:cubicBezTo>
                <a:cubicBezTo>
                  <a:pt x="1731399" y="74105"/>
                  <a:pt x="1738448" y="81058"/>
                  <a:pt x="1769023" y="81439"/>
                </a:cubicBezTo>
                <a:cubicBezTo>
                  <a:pt x="1773309" y="74390"/>
                  <a:pt x="1746163" y="73438"/>
                  <a:pt x="1755212" y="72866"/>
                </a:cubicBezTo>
                <a:cubicBezTo>
                  <a:pt x="1767690" y="74486"/>
                  <a:pt x="1790169" y="68961"/>
                  <a:pt x="1800456" y="75343"/>
                </a:cubicBezTo>
                <a:lnTo>
                  <a:pt x="1767690" y="74486"/>
                </a:lnTo>
                <a:cubicBezTo>
                  <a:pt x="1768071" y="85249"/>
                  <a:pt x="1781310" y="74962"/>
                  <a:pt x="1787121" y="80296"/>
                </a:cubicBezTo>
                <a:cubicBezTo>
                  <a:pt x="1778358" y="88964"/>
                  <a:pt x="1759974" y="79343"/>
                  <a:pt x="1746544" y="84296"/>
                </a:cubicBezTo>
                <a:lnTo>
                  <a:pt x="1748735" y="84773"/>
                </a:lnTo>
                <a:cubicBezTo>
                  <a:pt x="1722827" y="82772"/>
                  <a:pt x="1726256" y="84868"/>
                  <a:pt x="1700157" y="80200"/>
                </a:cubicBezTo>
                <a:cubicBezTo>
                  <a:pt x="1698729" y="70580"/>
                  <a:pt x="1709016" y="74200"/>
                  <a:pt x="1721303" y="70390"/>
                </a:cubicBezTo>
                <a:cubicBezTo>
                  <a:pt x="1679393" y="70104"/>
                  <a:pt x="1622243" y="51530"/>
                  <a:pt x="1579952" y="68485"/>
                </a:cubicBezTo>
                <a:lnTo>
                  <a:pt x="1605098" y="76962"/>
                </a:lnTo>
                <a:cubicBezTo>
                  <a:pt x="1589382" y="78581"/>
                  <a:pt x="1561950" y="69628"/>
                  <a:pt x="1563474" y="82010"/>
                </a:cubicBezTo>
                <a:cubicBezTo>
                  <a:pt x="1581381" y="78105"/>
                  <a:pt x="1573665" y="85725"/>
                  <a:pt x="1582809" y="87821"/>
                </a:cubicBezTo>
                <a:lnTo>
                  <a:pt x="1583857" y="86773"/>
                </a:lnTo>
                <a:cubicBezTo>
                  <a:pt x="1586143" y="87249"/>
                  <a:pt x="1592906" y="88868"/>
                  <a:pt x="1588620" y="90488"/>
                </a:cubicBezTo>
                <a:cubicBezTo>
                  <a:pt x="1574999" y="83820"/>
                  <a:pt x="1552901" y="81439"/>
                  <a:pt x="1537756" y="77534"/>
                </a:cubicBezTo>
                <a:cubicBezTo>
                  <a:pt x="1544424" y="80296"/>
                  <a:pt x="1530327" y="84201"/>
                  <a:pt x="1528517" y="86011"/>
                </a:cubicBezTo>
                <a:cubicBezTo>
                  <a:pt x="1513658" y="83915"/>
                  <a:pt x="1528326" y="80677"/>
                  <a:pt x="1529374" y="76867"/>
                </a:cubicBezTo>
                <a:cubicBezTo>
                  <a:pt x="1521373" y="76295"/>
                  <a:pt x="1508705" y="69437"/>
                  <a:pt x="1502133" y="75914"/>
                </a:cubicBezTo>
                <a:cubicBezTo>
                  <a:pt x="1491084" y="81344"/>
                  <a:pt x="1515849" y="81725"/>
                  <a:pt x="1519468" y="86582"/>
                </a:cubicBezTo>
                <a:lnTo>
                  <a:pt x="1475177" y="77629"/>
                </a:lnTo>
                <a:lnTo>
                  <a:pt x="1476320" y="79248"/>
                </a:lnTo>
                <a:cubicBezTo>
                  <a:pt x="1472796" y="77153"/>
                  <a:pt x="1465938" y="75533"/>
                  <a:pt x="1461461" y="77153"/>
                </a:cubicBezTo>
                <a:cubicBezTo>
                  <a:pt x="1457080" y="81439"/>
                  <a:pt x="1467367" y="82582"/>
                  <a:pt x="1474034" y="81439"/>
                </a:cubicBezTo>
                <a:cubicBezTo>
                  <a:pt x="1456603" y="86368"/>
                  <a:pt x="1442387" y="75813"/>
                  <a:pt x="1428010" y="75853"/>
                </a:cubicBezTo>
                <a:lnTo>
                  <a:pt x="1413695" y="80316"/>
                </a:lnTo>
                <a:lnTo>
                  <a:pt x="1419455" y="82010"/>
                </a:lnTo>
                <a:lnTo>
                  <a:pt x="1412615" y="80396"/>
                </a:lnTo>
                <a:lnTo>
                  <a:pt x="1412849" y="80209"/>
                </a:lnTo>
                <a:lnTo>
                  <a:pt x="1400501" y="76486"/>
                </a:lnTo>
                <a:cubicBezTo>
                  <a:pt x="1399453" y="77629"/>
                  <a:pt x="1397167" y="79820"/>
                  <a:pt x="1399453" y="80296"/>
                </a:cubicBezTo>
                <a:lnTo>
                  <a:pt x="1386880" y="76010"/>
                </a:lnTo>
                <a:cubicBezTo>
                  <a:pt x="1362972" y="71819"/>
                  <a:pt x="1380403" y="85249"/>
                  <a:pt x="1372402" y="87344"/>
                </a:cubicBezTo>
                <a:lnTo>
                  <a:pt x="1373545" y="87344"/>
                </a:lnTo>
                <a:cubicBezTo>
                  <a:pt x="1366211" y="88868"/>
                  <a:pt x="1360782" y="92774"/>
                  <a:pt x="1365830" y="93917"/>
                </a:cubicBezTo>
                <a:lnTo>
                  <a:pt x="1340874" y="88106"/>
                </a:lnTo>
                <a:lnTo>
                  <a:pt x="1340874" y="88297"/>
                </a:lnTo>
                <a:cubicBezTo>
                  <a:pt x="1331159" y="80391"/>
                  <a:pt x="1294392" y="78391"/>
                  <a:pt x="1294869" y="64103"/>
                </a:cubicBezTo>
                <a:lnTo>
                  <a:pt x="1286117" y="69723"/>
                </a:lnTo>
                <a:lnTo>
                  <a:pt x="1286677" y="69723"/>
                </a:lnTo>
                <a:lnTo>
                  <a:pt x="1286034" y="69777"/>
                </a:lnTo>
                <a:lnTo>
                  <a:pt x="1285820" y="69914"/>
                </a:lnTo>
                <a:cubicBezTo>
                  <a:pt x="1267246" y="69056"/>
                  <a:pt x="1290201" y="81058"/>
                  <a:pt x="1260198" y="78867"/>
                </a:cubicBezTo>
                <a:cubicBezTo>
                  <a:pt x="1260293" y="81534"/>
                  <a:pt x="1263627" y="80963"/>
                  <a:pt x="1268199" y="82010"/>
                </a:cubicBezTo>
                <a:cubicBezTo>
                  <a:pt x="1260293" y="82296"/>
                  <a:pt x="1257150" y="81344"/>
                  <a:pt x="1255816" y="79820"/>
                </a:cubicBezTo>
                <a:cubicBezTo>
                  <a:pt x="1255816" y="81344"/>
                  <a:pt x="1255149" y="83153"/>
                  <a:pt x="1253435" y="85344"/>
                </a:cubicBezTo>
                <a:cubicBezTo>
                  <a:pt x="1253244" y="79915"/>
                  <a:pt x="1240767" y="81058"/>
                  <a:pt x="1234099" y="82201"/>
                </a:cubicBezTo>
                <a:lnTo>
                  <a:pt x="1244577" y="91345"/>
                </a:lnTo>
                <a:cubicBezTo>
                  <a:pt x="1237719" y="87154"/>
                  <a:pt x="1233147" y="86011"/>
                  <a:pt x="1220669" y="87154"/>
                </a:cubicBezTo>
                <a:lnTo>
                  <a:pt x="1228765" y="93059"/>
                </a:lnTo>
                <a:cubicBezTo>
                  <a:pt x="1208477" y="90964"/>
                  <a:pt x="1227336" y="80677"/>
                  <a:pt x="1202667" y="85630"/>
                </a:cubicBezTo>
                <a:lnTo>
                  <a:pt x="1225051" y="80105"/>
                </a:lnTo>
                <a:cubicBezTo>
                  <a:pt x="1199047" y="78010"/>
                  <a:pt x="1207715" y="66675"/>
                  <a:pt x="1196190" y="61341"/>
                </a:cubicBezTo>
                <a:cubicBezTo>
                  <a:pt x="1168853" y="52388"/>
                  <a:pt x="1135420" y="68675"/>
                  <a:pt x="1114560" y="50483"/>
                </a:cubicBezTo>
                <a:cubicBezTo>
                  <a:pt x="1111322" y="56388"/>
                  <a:pt x="1114751" y="58579"/>
                  <a:pt x="1106940" y="63437"/>
                </a:cubicBezTo>
                <a:cubicBezTo>
                  <a:pt x="1123990" y="66008"/>
                  <a:pt x="1133039" y="68104"/>
                  <a:pt x="1141230" y="76676"/>
                </a:cubicBezTo>
                <a:cubicBezTo>
                  <a:pt x="1174377" y="85725"/>
                  <a:pt x="1149612" y="54578"/>
                  <a:pt x="1186188" y="68390"/>
                </a:cubicBezTo>
                <a:cubicBezTo>
                  <a:pt x="1184188" y="75914"/>
                  <a:pt x="1172853" y="76010"/>
                  <a:pt x="1162566" y="72295"/>
                </a:cubicBezTo>
                <a:cubicBezTo>
                  <a:pt x="1161614" y="78772"/>
                  <a:pt x="1174187" y="82963"/>
                  <a:pt x="1182188" y="86201"/>
                </a:cubicBezTo>
                <a:cubicBezTo>
                  <a:pt x="1171663" y="84439"/>
                  <a:pt x="1158899" y="85582"/>
                  <a:pt x="1147124" y="87047"/>
                </a:cubicBezTo>
                <a:lnTo>
                  <a:pt x="1118273" y="89794"/>
                </a:lnTo>
                <a:lnTo>
                  <a:pt x="1118846" y="90106"/>
                </a:lnTo>
                <a:lnTo>
                  <a:pt x="1116560" y="89535"/>
                </a:lnTo>
                <a:lnTo>
                  <a:pt x="1117182" y="89535"/>
                </a:lnTo>
                <a:lnTo>
                  <a:pt x="1103237" y="84594"/>
                </a:lnTo>
                <a:cubicBezTo>
                  <a:pt x="1097391" y="83201"/>
                  <a:pt x="1091414" y="82487"/>
                  <a:pt x="1087700" y="83439"/>
                </a:cubicBezTo>
                <a:lnTo>
                  <a:pt x="1087568" y="83370"/>
                </a:lnTo>
                <a:lnTo>
                  <a:pt x="1073520" y="76022"/>
                </a:lnTo>
                <a:cubicBezTo>
                  <a:pt x="1066745" y="73224"/>
                  <a:pt x="1061125" y="69771"/>
                  <a:pt x="1066269" y="64675"/>
                </a:cubicBezTo>
                <a:cubicBezTo>
                  <a:pt x="1043599" y="62103"/>
                  <a:pt x="1051981" y="78772"/>
                  <a:pt x="1030169" y="67056"/>
                </a:cubicBezTo>
                <a:cubicBezTo>
                  <a:pt x="1038360" y="75629"/>
                  <a:pt x="1015691" y="73057"/>
                  <a:pt x="1024930" y="80581"/>
                </a:cubicBezTo>
                <a:cubicBezTo>
                  <a:pt x="1032550" y="72962"/>
                  <a:pt x="1056744" y="85249"/>
                  <a:pt x="1068174" y="90583"/>
                </a:cubicBezTo>
                <a:lnTo>
                  <a:pt x="1035503" y="95060"/>
                </a:lnTo>
                <a:cubicBezTo>
                  <a:pt x="1043504" y="92869"/>
                  <a:pt x="1031979" y="87535"/>
                  <a:pt x="1027407" y="86487"/>
                </a:cubicBezTo>
                <a:lnTo>
                  <a:pt x="1023025" y="93536"/>
                </a:lnTo>
                <a:cubicBezTo>
                  <a:pt x="1017977" y="76295"/>
                  <a:pt x="965685" y="105728"/>
                  <a:pt x="949302" y="85820"/>
                </a:cubicBezTo>
                <a:cubicBezTo>
                  <a:pt x="959493" y="86868"/>
                  <a:pt x="968447" y="80867"/>
                  <a:pt x="973305" y="90011"/>
                </a:cubicBezTo>
                <a:cubicBezTo>
                  <a:pt x="992355" y="85058"/>
                  <a:pt x="969495" y="77153"/>
                  <a:pt x="978353" y="71152"/>
                </a:cubicBezTo>
                <a:cubicBezTo>
                  <a:pt x="948730" y="64294"/>
                  <a:pt x="903867" y="75343"/>
                  <a:pt x="871863" y="62579"/>
                </a:cubicBezTo>
                <a:cubicBezTo>
                  <a:pt x="874768" y="65246"/>
                  <a:pt x="879864" y="66413"/>
                  <a:pt x="884413" y="67795"/>
                </a:cubicBezTo>
                <a:lnTo>
                  <a:pt x="887668" y="70079"/>
                </a:lnTo>
                <a:lnTo>
                  <a:pt x="877388" y="67723"/>
                </a:lnTo>
                <a:lnTo>
                  <a:pt x="876340" y="68771"/>
                </a:lnTo>
                <a:lnTo>
                  <a:pt x="889961" y="71914"/>
                </a:lnTo>
                <a:lnTo>
                  <a:pt x="890100" y="71786"/>
                </a:lnTo>
                <a:lnTo>
                  <a:pt x="893676" y="74295"/>
                </a:lnTo>
                <a:cubicBezTo>
                  <a:pt x="869958" y="78105"/>
                  <a:pt x="841288" y="62103"/>
                  <a:pt x="813951" y="55817"/>
                </a:cubicBezTo>
                <a:lnTo>
                  <a:pt x="818904" y="64961"/>
                </a:lnTo>
                <a:cubicBezTo>
                  <a:pt x="795949" y="56960"/>
                  <a:pt x="809856" y="68294"/>
                  <a:pt x="784995" y="65151"/>
                </a:cubicBezTo>
                <a:cubicBezTo>
                  <a:pt x="786043" y="64103"/>
                  <a:pt x="789377" y="60865"/>
                  <a:pt x="783662" y="60865"/>
                </a:cubicBezTo>
                <a:cubicBezTo>
                  <a:pt x="763469" y="61532"/>
                  <a:pt x="781662" y="68485"/>
                  <a:pt x="768231" y="70676"/>
                </a:cubicBezTo>
                <a:cubicBezTo>
                  <a:pt x="742800" y="56769"/>
                  <a:pt x="756039" y="79915"/>
                  <a:pt x="724131" y="72485"/>
                </a:cubicBezTo>
                <a:lnTo>
                  <a:pt x="726512" y="75724"/>
                </a:lnTo>
                <a:cubicBezTo>
                  <a:pt x="701461" y="70009"/>
                  <a:pt x="668981" y="82582"/>
                  <a:pt x="642025" y="84296"/>
                </a:cubicBezTo>
                <a:cubicBezTo>
                  <a:pt x="644121" y="82106"/>
                  <a:pt x="664504" y="84106"/>
                  <a:pt x="662028" y="75533"/>
                </a:cubicBezTo>
                <a:lnTo>
                  <a:pt x="629187" y="73142"/>
                </a:lnTo>
                <a:lnTo>
                  <a:pt x="630024" y="62865"/>
                </a:lnTo>
                <a:cubicBezTo>
                  <a:pt x="613164" y="65627"/>
                  <a:pt x="607259" y="57626"/>
                  <a:pt x="595924" y="57626"/>
                </a:cubicBezTo>
                <a:cubicBezTo>
                  <a:pt x="590495" y="65723"/>
                  <a:pt x="617736" y="66675"/>
                  <a:pt x="603258" y="75343"/>
                </a:cubicBezTo>
                <a:cubicBezTo>
                  <a:pt x="593162" y="79724"/>
                  <a:pt x="560205" y="73438"/>
                  <a:pt x="548775" y="65437"/>
                </a:cubicBezTo>
                <a:cubicBezTo>
                  <a:pt x="532297" y="84296"/>
                  <a:pt x="483243" y="68961"/>
                  <a:pt x="482577" y="83534"/>
                </a:cubicBezTo>
                <a:cubicBezTo>
                  <a:pt x="483624" y="82391"/>
                  <a:pt x="477814" y="77057"/>
                  <a:pt x="470004" y="79248"/>
                </a:cubicBezTo>
                <a:lnTo>
                  <a:pt x="474576" y="82963"/>
                </a:lnTo>
                <a:cubicBezTo>
                  <a:pt x="451049" y="89630"/>
                  <a:pt x="451525" y="69628"/>
                  <a:pt x="436952" y="72962"/>
                </a:cubicBezTo>
                <a:cubicBezTo>
                  <a:pt x="437142" y="75629"/>
                  <a:pt x="441714" y="76676"/>
                  <a:pt x="444000" y="79915"/>
                </a:cubicBezTo>
                <a:cubicBezTo>
                  <a:pt x="412377" y="83344"/>
                  <a:pt x="394851" y="61913"/>
                  <a:pt x="363514" y="70676"/>
                </a:cubicBezTo>
                <a:cubicBezTo>
                  <a:pt x="364657" y="72295"/>
                  <a:pt x="365800" y="73914"/>
                  <a:pt x="369134" y="73343"/>
                </a:cubicBezTo>
                <a:cubicBezTo>
                  <a:pt x="370372" y="74962"/>
                  <a:pt x="364848" y="74962"/>
                  <a:pt x="354465" y="71247"/>
                </a:cubicBezTo>
                <a:lnTo>
                  <a:pt x="365705" y="65818"/>
                </a:lnTo>
                <a:cubicBezTo>
                  <a:pt x="349417" y="48578"/>
                  <a:pt x="321699" y="72962"/>
                  <a:pt x="295696" y="68294"/>
                </a:cubicBezTo>
                <a:cubicBezTo>
                  <a:pt x="298077" y="71533"/>
                  <a:pt x="317318" y="71914"/>
                  <a:pt x="307126" y="76295"/>
                </a:cubicBezTo>
                <a:cubicBezTo>
                  <a:pt x="290267" y="76391"/>
                  <a:pt x="292077" y="58007"/>
                  <a:pt x="271884" y="66770"/>
                </a:cubicBezTo>
                <a:cubicBezTo>
                  <a:pt x="280932" y="68866"/>
                  <a:pt x="278075" y="77438"/>
                  <a:pt x="286743" y="79153"/>
                </a:cubicBezTo>
                <a:cubicBezTo>
                  <a:pt x="273789" y="80296"/>
                  <a:pt x="264549" y="85344"/>
                  <a:pt x="259787" y="78677"/>
                </a:cubicBezTo>
                <a:cubicBezTo>
                  <a:pt x="256167" y="79343"/>
                  <a:pt x="254643" y="81820"/>
                  <a:pt x="254453" y="83820"/>
                </a:cubicBezTo>
                <a:cubicBezTo>
                  <a:pt x="245976" y="78772"/>
                  <a:pt x="232545" y="82296"/>
                  <a:pt x="223687" y="83820"/>
                </a:cubicBezTo>
                <a:lnTo>
                  <a:pt x="225973" y="87059"/>
                </a:lnTo>
                <a:cubicBezTo>
                  <a:pt x="209781" y="69914"/>
                  <a:pt x="198922" y="86106"/>
                  <a:pt x="177396" y="85154"/>
                </a:cubicBezTo>
                <a:lnTo>
                  <a:pt x="180825" y="90011"/>
                </a:lnTo>
                <a:cubicBezTo>
                  <a:pt x="171776" y="87916"/>
                  <a:pt x="157965" y="82106"/>
                  <a:pt x="142439" y="89154"/>
                </a:cubicBezTo>
                <a:lnTo>
                  <a:pt x="150440" y="95060"/>
                </a:lnTo>
                <a:cubicBezTo>
                  <a:pt x="137867" y="90773"/>
                  <a:pt x="114435" y="100108"/>
                  <a:pt x="103958" y="90964"/>
                </a:cubicBezTo>
                <a:cubicBezTo>
                  <a:pt x="99481" y="92583"/>
                  <a:pt x="115578" y="101632"/>
                  <a:pt x="95195" y="102299"/>
                </a:cubicBezTo>
                <a:cubicBezTo>
                  <a:pt x="90528" y="98584"/>
                  <a:pt x="74716" y="94869"/>
                  <a:pt x="69192" y="100298"/>
                </a:cubicBezTo>
                <a:cubicBezTo>
                  <a:pt x="69192" y="102965"/>
                  <a:pt x="71573" y="106204"/>
                  <a:pt x="77097" y="103442"/>
                </a:cubicBezTo>
                <a:cubicBezTo>
                  <a:pt x="80526" y="102870"/>
                  <a:pt x="78336" y="102394"/>
                  <a:pt x="77097" y="100775"/>
                </a:cubicBezTo>
                <a:lnTo>
                  <a:pt x="83955" y="105061"/>
                </a:lnTo>
                <a:cubicBezTo>
                  <a:pt x="68239" y="109442"/>
                  <a:pt x="71382" y="100870"/>
                  <a:pt x="54618" y="103632"/>
                </a:cubicBezTo>
                <a:cubicBezTo>
                  <a:pt x="51189" y="106871"/>
                  <a:pt x="60143" y="108966"/>
                  <a:pt x="62619" y="112205"/>
                </a:cubicBezTo>
                <a:lnTo>
                  <a:pt x="135" y="101727"/>
                </a:lnTo>
                <a:cubicBezTo>
                  <a:pt x="-1103" y="97346"/>
                  <a:pt x="6708" y="95155"/>
                  <a:pt x="1088" y="89821"/>
                </a:cubicBezTo>
                <a:lnTo>
                  <a:pt x="22424" y="88106"/>
                </a:lnTo>
                <a:cubicBezTo>
                  <a:pt x="32520" y="81058"/>
                  <a:pt x="10994" y="80105"/>
                  <a:pt x="1945" y="78010"/>
                </a:cubicBezTo>
                <a:lnTo>
                  <a:pt x="16614" y="77343"/>
                </a:lnTo>
                <a:cubicBezTo>
                  <a:pt x="17376" y="76676"/>
                  <a:pt x="16995" y="75724"/>
                  <a:pt x="15661" y="75343"/>
                </a:cubicBezTo>
                <a:lnTo>
                  <a:pt x="26710" y="75724"/>
                </a:lnTo>
                <a:cubicBezTo>
                  <a:pt x="-2817" y="66199"/>
                  <a:pt x="57000" y="62579"/>
                  <a:pt x="25186" y="55245"/>
                </a:cubicBezTo>
                <a:cubicBezTo>
                  <a:pt x="33092" y="55721"/>
                  <a:pt x="42141" y="60579"/>
                  <a:pt x="46808" y="64294"/>
                </a:cubicBezTo>
                <a:cubicBezTo>
                  <a:pt x="61572" y="66294"/>
                  <a:pt x="58047" y="61532"/>
                  <a:pt x="63667" y="58769"/>
                </a:cubicBezTo>
                <a:lnTo>
                  <a:pt x="41950" y="52388"/>
                </a:lnTo>
                <a:cubicBezTo>
                  <a:pt x="75859" y="54959"/>
                  <a:pt x="38426" y="44863"/>
                  <a:pt x="63096" y="39910"/>
                </a:cubicBezTo>
                <a:cubicBezTo>
                  <a:pt x="91480" y="45149"/>
                  <a:pt x="107958" y="23432"/>
                  <a:pt x="122627" y="22860"/>
                </a:cubicBezTo>
                <a:cubicBezTo>
                  <a:pt x="151964" y="24384"/>
                  <a:pt x="111387" y="31052"/>
                  <a:pt x="129580" y="35243"/>
                </a:cubicBezTo>
                <a:cubicBezTo>
                  <a:pt x="145487" y="36195"/>
                  <a:pt x="137486" y="30290"/>
                  <a:pt x="147582" y="28670"/>
                </a:cubicBezTo>
                <a:lnTo>
                  <a:pt x="154631" y="38291"/>
                </a:lnTo>
                <a:cubicBezTo>
                  <a:pt x="172728" y="39815"/>
                  <a:pt x="155488" y="29147"/>
                  <a:pt x="165775" y="32861"/>
                </a:cubicBezTo>
                <a:cubicBezTo>
                  <a:pt x="180348" y="26861"/>
                  <a:pt x="161203" y="29147"/>
                  <a:pt x="157679" y="21622"/>
                </a:cubicBezTo>
                <a:cubicBezTo>
                  <a:pt x="161013" y="23717"/>
                  <a:pt x="176919" y="27432"/>
                  <a:pt x="183682" y="23622"/>
                </a:cubicBezTo>
                <a:cubicBezTo>
                  <a:pt x="183492" y="20955"/>
                  <a:pt x="164251" y="20479"/>
                  <a:pt x="176634" y="19336"/>
                </a:cubicBezTo>
                <a:cubicBezTo>
                  <a:pt x="221877" y="24479"/>
                  <a:pt x="233117" y="13621"/>
                  <a:pt x="273693" y="15050"/>
                </a:cubicBezTo>
                <a:lnTo>
                  <a:pt x="270169" y="10192"/>
                </a:lnTo>
                <a:cubicBezTo>
                  <a:pt x="274741" y="11240"/>
                  <a:pt x="278265" y="13335"/>
                  <a:pt x="282647" y="11716"/>
                </a:cubicBezTo>
                <a:lnTo>
                  <a:pt x="280266" y="8477"/>
                </a:lnTo>
                <a:cubicBezTo>
                  <a:pt x="286076" y="8382"/>
                  <a:pt x="326938" y="15145"/>
                  <a:pt x="353894" y="13430"/>
                </a:cubicBezTo>
                <a:lnTo>
                  <a:pt x="340178" y="7620"/>
                </a:lnTo>
                <a:lnTo>
                  <a:pt x="364086" y="14478"/>
                </a:lnTo>
                <a:lnTo>
                  <a:pt x="361514" y="5810"/>
                </a:lnTo>
                <a:cubicBezTo>
                  <a:pt x="369801" y="14383"/>
                  <a:pt x="397899" y="8858"/>
                  <a:pt x="420378" y="11430"/>
                </a:cubicBezTo>
                <a:lnTo>
                  <a:pt x="420378" y="6001"/>
                </a:lnTo>
                <a:lnTo>
                  <a:pt x="433999" y="9144"/>
                </a:lnTo>
                <a:lnTo>
                  <a:pt x="429427" y="5429"/>
                </a:lnTo>
                <a:cubicBezTo>
                  <a:pt x="436237" y="5667"/>
                  <a:pt x="443643" y="8049"/>
                  <a:pt x="451299" y="9823"/>
                </a:cubicBezTo>
                <a:lnTo>
                  <a:pt x="474470" y="10566"/>
                </a:lnTo>
                <a:lnTo>
                  <a:pt x="475052" y="10763"/>
                </a:lnTo>
                <a:lnTo>
                  <a:pt x="474671" y="10573"/>
                </a:lnTo>
                <a:lnTo>
                  <a:pt x="474470" y="10566"/>
                </a:lnTo>
                <a:lnTo>
                  <a:pt x="465146" y="7418"/>
                </a:lnTo>
                <a:cubicBezTo>
                  <a:pt x="463407" y="5001"/>
                  <a:pt x="463050" y="1905"/>
                  <a:pt x="463527" y="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 y="6363955"/>
            <a:ext cx="12192000" cy="494045"/>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6541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626240"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381789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009554"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8201211"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10392868"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pic>
        <p:nvPicPr>
          <p:cNvPr id="2" name="图片 1"/>
          <p:cNvPicPr>
            <a:picLocks noChangeAspect="1"/>
          </p:cNvPicPr>
          <p:nvPr/>
        </p:nvPicPr>
        <p:blipFill>
          <a:blip r:embed="rId1"/>
          <a:stretch>
            <a:fillRect/>
          </a:stretch>
        </p:blipFill>
        <p:spPr>
          <a:xfrm>
            <a:off x="3569955" y="16214"/>
            <a:ext cx="4828450" cy="3486785"/>
          </a:xfrm>
          <a:prstGeom prst="rect">
            <a:avLst/>
          </a:prstGeom>
        </p:spPr>
      </p:pic>
      <p:sp>
        <p:nvSpPr>
          <p:cNvPr id="24" name="标题 1"/>
          <p:cNvSpPr txBox="1"/>
          <p:nvPr/>
        </p:nvSpPr>
        <p:spPr>
          <a:xfrm>
            <a:off x="4059121" y="299923"/>
            <a:ext cx="3627362" cy="4177218"/>
          </a:xfrm>
          <a:prstGeom prst="rect">
            <a:avLst/>
          </a:prstGeom>
          <a:noFill/>
          <a:ln>
            <a:noFill/>
          </a:ln>
        </p:spPr>
        <p:txBody>
          <a:bodyPr vert="horz" wrap="square" lIns="91440" tIns="45720" rIns="91440" bIns="45720" rtlCol="0" anchor="b"/>
          <a:lstStyle/>
          <a:p>
            <a:pPr algn="ctr">
              <a:lnSpc>
                <a:spcPct val="100000"/>
              </a:lnSpc>
            </a:pPr>
            <a:r>
              <a:rPr kumimoji="1" lang="en-US" altLang="zh-CN" sz="13800" dirty="0">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标题 1"/>
          <p:cNvSpPr txBox="1"/>
          <p:nvPr/>
        </p:nvSpPr>
        <p:spPr>
          <a:xfrm>
            <a:off x="480364" y="4579454"/>
            <a:ext cx="3046926" cy="962107"/>
          </a:xfrm>
          <a:prstGeom prst="rect">
            <a:avLst/>
          </a:prstGeom>
          <a:noFill/>
          <a:ln>
            <a:noFill/>
          </a:ln>
        </p:spPr>
        <p:txBody>
          <a:bodyPr vert="horz" wrap="square" lIns="0" tIns="0" rIns="0" bIns="0" rtlCol="0" anchor="t"/>
          <a:lstStyle/>
          <a:p>
            <a:pPr indent="457200" algn="just"/>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The dish quickly gained popularity among locals. It became a signature dish in the region. </a:t>
            </a:r>
            <a:endParaRPr lang="zh-CN" altLang="en-US" sz="1600" dirty="0">
              <a:latin typeface="Cascadia Code" panose="020B0609020000020004" pitchFamily="49" charset="0"/>
              <a:cs typeface="Cascadia Code" panose="020B0609020000020004" pitchFamily="49" charset="0"/>
            </a:endParaRPr>
          </a:p>
        </p:txBody>
      </p:sp>
      <p:sp>
        <p:nvSpPr>
          <p:cNvPr id="16" name="标题 1"/>
          <p:cNvSpPr txBox="1"/>
          <p:nvPr/>
        </p:nvSpPr>
        <p:spPr>
          <a:xfrm>
            <a:off x="361101" y="876264"/>
            <a:ext cx="3175966" cy="685963"/>
          </a:xfrm>
          <a:prstGeom prst="rect">
            <a:avLst/>
          </a:prstGeom>
          <a:noFill/>
          <a:ln>
            <a:noFill/>
          </a:ln>
        </p:spPr>
        <p:txBody>
          <a:bodyPr vert="horz" wrap="square" lIns="0" tIns="0" rIns="0" bIns="0" rtlCol="0" anchor="ctr"/>
          <a:lstStyle/>
          <a:p>
            <a:pPr algn="ctr">
              <a:lnSpc>
                <a:spcPct val="130000"/>
              </a:lnSpc>
            </a:pPr>
            <a:r>
              <a:rPr kumimoji="1" lang="en-US" altLang="zh-CN" sz="1600" dirty="0">
                <a:ln w="12700">
                  <a:noFill/>
                </a:ln>
                <a:solidFill>
                  <a:schemeClr val="accent1">
                    <a:lumMod val="60000"/>
                    <a:lumOff val="40000"/>
                  </a:schemeClr>
                </a:solidFill>
                <a:latin typeface="Source Han Sans CN Bold" panose="020B0800000000000000" charset="-122"/>
                <a:ea typeface="Source Han Sans CN Bold" panose="020B0800000000000000" charset="-122"/>
                <a:cs typeface="Source Han Sans CN Bold" panose="020B0800000000000000" charset="-122"/>
              </a:rPr>
              <a:t>Chef Tao's Accidental Discovery</a:t>
            </a:r>
            <a:endParaRPr kumimoji="1" lang="zh-CN" altLang="en-US" dirty="0">
              <a:solidFill>
                <a:schemeClr val="accent1">
                  <a:lumMod val="60000"/>
                  <a:lumOff val="40000"/>
                </a:schemeClr>
              </a:solidFill>
            </a:endParaRPr>
          </a:p>
        </p:txBody>
      </p:sp>
      <p:sp>
        <p:nvSpPr>
          <p:cNvPr id="18"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20559" y="258102"/>
            <a:ext cx="7780158" cy="432000"/>
          </a:xfrm>
          <a:prstGeom prst="rect">
            <a:avLst/>
          </a:prstGeom>
          <a:noFill/>
          <a:ln cap="sq">
            <a:noFill/>
          </a:ln>
        </p:spPr>
        <p:txBody>
          <a:bodyPr vert="horz" wrap="square" lIns="0" tIns="0" rIns="0" bIns="0" rtlCol="0" anchor="ctr"/>
          <a:lstStyle/>
          <a:p>
            <a:pPr algn="ctr">
              <a:lnSpc>
                <a:spcPct val="130000"/>
              </a:lnSpc>
            </a:pPr>
            <a:r>
              <a:rPr kumimoji="1" lang="en-US" altLang="zh-CN" sz="28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Origin Theories</a:t>
            </a:r>
            <a:endParaRPr kumimoji="1" lang="zh-CN" altLang="en-US" sz="2800" dirty="0"/>
          </a:p>
        </p:txBody>
      </p:sp>
      <p:grpSp>
        <p:nvGrpSpPr>
          <p:cNvPr id="21" name="组合 20"/>
          <p:cNvGrpSpPr/>
          <p:nvPr/>
        </p:nvGrpSpPr>
        <p:grpSpPr>
          <a:xfrm>
            <a:off x="188221" y="307132"/>
            <a:ext cx="421795" cy="365968"/>
            <a:chOff x="188221" y="307132"/>
            <a:chExt cx="421795" cy="365968"/>
          </a:xfrm>
        </p:grpSpPr>
        <p:sp>
          <p:nvSpPr>
            <p:cNvPr id="22"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30" name="文本框 29"/>
          <p:cNvSpPr txBox="1"/>
          <p:nvPr/>
        </p:nvSpPr>
        <p:spPr>
          <a:xfrm>
            <a:off x="318038" y="1532466"/>
            <a:ext cx="3288762" cy="3046988"/>
          </a:xfrm>
          <a:prstGeom prst="rect">
            <a:avLst/>
          </a:prstGeom>
          <a:noFill/>
        </p:spPr>
        <p:txBody>
          <a:bodyPr wrap="square">
            <a:spAutoFit/>
          </a:bodyPr>
          <a:lstStyle/>
          <a:p>
            <a:pPr indent="539750" algn="just"/>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During the Southern Song Dynasty, there was a chef named Tao who accidentally dropped a duck on the ground while making roast duck. To remedy this mistake, he hung the duck in the air to dry and added seasonings, unexpectedly creating a delicious spicy salted duck.</a:t>
            </a:r>
            <a:endParaRPr lang="zh-CN" altLang="en-US" sz="1600" dirty="0">
              <a:latin typeface="Cascadia Code" panose="020B0609020000020004" pitchFamily="49" charset="0"/>
              <a:cs typeface="Cascadia Code" panose="020B0609020000020004" pitchFamily="49" charset="0"/>
            </a:endParaRPr>
          </a:p>
        </p:txBody>
      </p:sp>
      <p:sp>
        <p:nvSpPr>
          <p:cNvPr id="33" name="文本框 32"/>
          <p:cNvSpPr txBox="1"/>
          <p:nvPr/>
        </p:nvSpPr>
        <p:spPr>
          <a:xfrm>
            <a:off x="4267200" y="1532466"/>
            <a:ext cx="3814795" cy="5016758"/>
          </a:xfrm>
          <a:prstGeom prst="rect">
            <a:avLst/>
          </a:prstGeom>
          <a:noFill/>
        </p:spPr>
        <p:txBody>
          <a:bodyPr wrap="square" rtlCol="0">
            <a:spAutoFit/>
          </a:bodyPr>
          <a:lstStyle/>
          <a:p>
            <a:pPr indent="457200"/>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King Zhuo of Chu's Royal Chef Shi Jiao Story: It is said that more than 2000 </a:t>
            </a:r>
            <a:r>
              <a:rPr kumimoji="1" lang="en-US" altLang="zh-CN" sz="1600" dirty="0">
                <a:ln w="12700">
                  <a:noFill/>
                </a:ln>
                <a:solidFill>
                  <a:srgbClr val="262626">
                    <a:alpha val="100000"/>
                  </a:srgbClr>
                </a:solidFill>
                <a:latin typeface="Cascadia Code" panose="020B0609020000020004" pitchFamily="49" charset="0"/>
                <a:ea typeface="Cascadia Code" panose="020B0609020000020004" pitchFamily="49" charset="0"/>
                <a:cs typeface="Cascadia Code" panose="020B0609020000020004" pitchFamily="49" charset="0"/>
              </a:rPr>
              <a:t>years</a:t>
            </a: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ago, Shi Jiao, the royal chef of King Zhuo of Chu, was from Wuling. To repay the duck farmer who saved his mother, he used his skill in marinating swans from the palace to process the local ducks into marinated ducks for the benefit of his neighbors. Because of its unique and complicated craftsmanship and its outstanding taste, it was later named "Tribute </a:t>
            </a:r>
            <a:r>
              <a:rPr lang="en-US" altLang="zh-CN" sz="1600" dirty="0" err="1">
                <a:latin typeface="Cascadia Code" panose="020B0609020000020004" pitchFamily="49" charset="0"/>
                <a:ea typeface="Cascadia Code" panose="020B0609020000020004" pitchFamily="49" charset="0"/>
                <a:cs typeface="Cascadia Code" panose="020B0609020000020004" pitchFamily="49" charset="0"/>
              </a:rPr>
              <a:t>Changde</a:t>
            </a: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spicy salted duck" by the King of Chu and was exclusively supplied to the Chu Palace all year round. </a:t>
            </a:r>
            <a:endParaRPr lang="zh-CN" altLang="en-US" sz="1600" dirty="0">
              <a:latin typeface="Cascadia Code" panose="020B0609020000020004" pitchFamily="49" charset="0"/>
              <a:cs typeface="Cascadia Code" panose="020B0609020000020004" pitchFamily="49" charset="0"/>
            </a:endParaRPr>
          </a:p>
        </p:txBody>
      </p:sp>
      <p:sp>
        <p:nvSpPr>
          <p:cNvPr id="35" name="文本框 34"/>
          <p:cNvSpPr txBox="1"/>
          <p:nvPr/>
        </p:nvSpPr>
        <p:spPr>
          <a:xfrm>
            <a:off x="4267200" y="1049968"/>
            <a:ext cx="3530600" cy="338498"/>
          </a:xfrm>
          <a:prstGeom prst="rect">
            <a:avLst/>
          </a:prstGeom>
          <a:noFill/>
        </p:spPr>
        <p:txBody>
          <a:bodyPr wrap="square">
            <a:spAutoFit/>
          </a:bodyPr>
          <a:lstStyle/>
          <a:p>
            <a:r>
              <a:rPr kumimoji="1" lang="en-US" altLang="zh-CN" sz="1600" dirty="0">
                <a:ln w="12700">
                  <a:noFill/>
                </a:ln>
                <a:solidFill>
                  <a:schemeClr val="accent1">
                    <a:lumMod val="60000"/>
                    <a:lumOff val="40000"/>
                  </a:schemeClr>
                </a:solidFill>
                <a:latin typeface="OPPOSans H" panose="00020600040101010101" charset="-122"/>
                <a:ea typeface="OPPOSans H" panose="00020600040101010101" charset="-122"/>
                <a:cs typeface="OPPOSans H" panose="00020600040101010101" charset="-122"/>
              </a:rPr>
              <a:t>Chef Shi Jiu of King </a:t>
            </a:r>
            <a:r>
              <a:rPr kumimoji="1" lang="en-US" altLang="zh-CN" sz="1600" dirty="0" err="1">
                <a:ln w="12700">
                  <a:noFill/>
                </a:ln>
                <a:solidFill>
                  <a:schemeClr val="accent1">
                    <a:lumMod val="60000"/>
                    <a:lumOff val="40000"/>
                  </a:schemeClr>
                </a:solidFill>
                <a:latin typeface="OPPOSans H" panose="00020600040101010101" charset="-122"/>
                <a:ea typeface="OPPOSans H" panose="00020600040101010101" charset="-122"/>
                <a:cs typeface="OPPOSans H" panose="00020600040101010101" charset="-122"/>
              </a:rPr>
              <a:t>Chuzhuo</a:t>
            </a:r>
            <a:endParaRPr lang="zh-CN" altLang="en-US" sz="1600" dirty="0">
              <a:solidFill>
                <a:schemeClr val="accent1">
                  <a:lumMod val="60000"/>
                  <a:lumOff val="40000"/>
                </a:schemeClr>
              </a:solidFill>
            </a:endParaRPr>
          </a:p>
        </p:txBody>
      </p:sp>
      <p:sp>
        <p:nvSpPr>
          <p:cNvPr id="36" name="文本框 35"/>
          <p:cNvSpPr txBox="1"/>
          <p:nvPr/>
        </p:nvSpPr>
        <p:spPr>
          <a:xfrm>
            <a:off x="8496300" y="1532466"/>
            <a:ext cx="3334599" cy="4031873"/>
          </a:xfrm>
          <a:prstGeom prst="rect">
            <a:avLst/>
          </a:prstGeom>
          <a:noFill/>
        </p:spPr>
        <p:txBody>
          <a:bodyPr wrap="square" rtlCol="0">
            <a:spAutoFit/>
          </a:bodyPr>
          <a:lstStyle/>
          <a:p>
            <a:pPr indent="457200"/>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Another story suggests that the origin of </a:t>
            </a:r>
            <a:r>
              <a:rPr lang="en-US" altLang="zh-CN" sz="1600" dirty="0" err="1">
                <a:latin typeface="Cascadia Code" panose="020B0609020000020004" pitchFamily="49" charset="0"/>
                <a:ea typeface="Cascadia Code" panose="020B0609020000020004" pitchFamily="49" charset="0"/>
                <a:cs typeface="Cascadia Code" panose="020B0609020000020004" pitchFamily="49" charset="0"/>
              </a:rPr>
              <a:t>Changde</a:t>
            </a: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spicy salted duck is related to fishermen in </a:t>
            </a:r>
            <a:r>
              <a:rPr lang="en-US" altLang="zh-CN" sz="1600" dirty="0" err="1">
                <a:latin typeface="Cascadia Code" panose="020B0609020000020004" pitchFamily="49" charset="0"/>
                <a:ea typeface="Cascadia Code" panose="020B0609020000020004" pitchFamily="49" charset="0"/>
                <a:cs typeface="Cascadia Code" panose="020B0609020000020004" pitchFamily="49" charset="0"/>
              </a:rPr>
              <a:t>Changde</a:t>
            </a: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Hunan. In order to preserve the caught ducks, the fishermen marinated and air-dried them, and found that the processed ducks not only had a unique flavor but also tender and crisp meat. As a result, the craftsmanship of making </a:t>
            </a:r>
            <a:r>
              <a:rPr lang="en-US" altLang="zh-CN" sz="1600" dirty="0" err="1">
                <a:latin typeface="Cascadia Code" panose="020B0609020000020004" pitchFamily="49" charset="0"/>
                <a:ea typeface="Cascadia Code" panose="020B0609020000020004" pitchFamily="49" charset="0"/>
                <a:cs typeface="Cascadia Code" panose="020B0609020000020004" pitchFamily="49" charset="0"/>
              </a:rPr>
              <a:t>Changde</a:t>
            </a:r>
            <a:r>
              <a:rPr lang="en-US" altLang="zh-CN" sz="1600" dirty="0">
                <a:latin typeface="Cascadia Code" panose="020B0609020000020004" pitchFamily="49" charset="0"/>
                <a:ea typeface="Cascadia Code" panose="020B0609020000020004" pitchFamily="49" charset="0"/>
                <a:cs typeface="Cascadia Code" panose="020B0609020000020004" pitchFamily="49" charset="0"/>
              </a:rPr>
              <a:t> spicy salted duck spread locally.</a:t>
            </a:r>
            <a:endParaRPr lang="zh-CN" altLang="en-US" sz="1600" dirty="0">
              <a:latin typeface="Cascadia Code" panose="020B0609020000020004" pitchFamily="49" charset="0"/>
              <a:cs typeface="Cascadia Code" panose="020B0609020000020004" pitchFamily="49" charset="0"/>
            </a:endParaRPr>
          </a:p>
        </p:txBody>
      </p:sp>
      <p:sp>
        <p:nvSpPr>
          <p:cNvPr id="38" name="文本框 37"/>
          <p:cNvSpPr txBox="1"/>
          <p:nvPr/>
        </p:nvSpPr>
        <p:spPr>
          <a:xfrm>
            <a:off x="8259795" y="1049968"/>
            <a:ext cx="6197600" cy="338554"/>
          </a:xfrm>
          <a:prstGeom prst="rect">
            <a:avLst/>
          </a:prstGeom>
          <a:noFill/>
        </p:spPr>
        <p:txBody>
          <a:bodyPr wrap="square">
            <a:spAutoFit/>
          </a:bodyPr>
          <a:lstStyle/>
          <a:p>
            <a:r>
              <a:rPr kumimoji="1" lang="en-US" altLang="zh-CN" sz="1600" dirty="0">
                <a:ln w="12700">
                  <a:noFill/>
                </a:ln>
                <a:solidFill>
                  <a:schemeClr val="accent1">
                    <a:lumMod val="60000"/>
                    <a:lumOff val="40000"/>
                  </a:schemeClr>
                </a:solidFill>
                <a:latin typeface="OPPOSans H" panose="00020600040101010101" charset="-122"/>
                <a:ea typeface="OPPOSans H" panose="00020600040101010101" charset="-122"/>
              </a:rPr>
              <a:t>Fishermen's Preservation Story</a:t>
            </a:r>
            <a:endParaRPr kumimoji="1" lang="zh-CN" altLang="en-US" sz="1600" dirty="0">
              <a:ln w="12700">
                <a:noFill/>
              </a:ln>
              <a:solidFill>
                <a:schemeClr val="accent1">
                  <a:lumMod val="60000"/>
                  <a:lumOff val="40000"/>
                </a:schemeClr>
              </a:solidFill>
              <a:latin typeface="OPPOSans H" panose="00020600040101010101" charset="-122"/>
              <a:ea typeface="OPPOSans H" panose="00020600040101010101" charset="-122"/>
            </a:endParaRPr>
          </a:p>
        </p:txBody>
      </p:sp>
      <p:sp>
        <p:nvSpPr>
          <p:cNvPr id="39" name="矩形: 单圆角 38"/>
          <p:cNvSpPr/>
          <p:nvPr/>
        </p:nvSpPr>
        <p:spPr>
          <a:xfrm>
            <a:off x="318038" y="1049968"/>
            <a:ext cx="3487167" cy="4834365"/>
          </a:xfrm>
          <a:prstGeom prst="round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p:cNvSpPr/>
          <p:nvPr/>
        </p:nvSpPr>
        <p:spPr>
          <a:xfrm>
            <a:off x="4176260" y="933360"/>
            <a:ext cx="3724457" cy="569670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剪去对角 40"/>
          <p:cNvSpPr/>
          <p:nvPr/>
        </p:nvSpPr>
        <p:spPr>
          <a:xfrm>
            <a:off x="8322733" y="958771"/>
            <a:ext cx="3814795" cy="5016758"/>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381230" y="-1496128"/>
            <a:ext cx="12954460" cy="5178656"/>
          </a:xfrm>
          <a:custGeom>
            <a:avLst/>
            <a:gdLst>
              <a:gd name="connsiteX0" fmla="*/ 0 w 12192000"/>
              <a:gd name="connsiteY0" fmla="*/ 0 h 4873856"/>
              <a:gd name="connsiteX1" fmla="*/ 12192000 w 12192000"/>
              <a:gd name="connsiteY1" fmla="*/ 0 h 4873856"/>
              <a:gd name="connsiteX2" fmla="*/ 12192000 w 12192000"/>
              <a:gd name="connsiteY2" fmla="*/ 3460617 h 4873856"/>
              <a:gd name="connsiteX3" fmla="*/ 11914851 w 12192000"/>
              <a:gd name="connsiteY3" fmla="*/ 3609250 h 4873856"/>
              <a:gd name="connsiteX4" fmla="*/ 6096002 w 12192000"/>
              <a:gd name="connsiteY4" fmla="*/ 4873856 h 4873856"/>
              <a:gd name="connsiteX5" fmla="*/ 277152 w 12192000"/>
              <a:gd name="connsiteY5" fmla="*/ 3609250 h 4873856"/>
              <a:gd name="connsiteX6" fmla="*/ 0 w 12192000"/>
              <a:gd name="connsiteY6" fmla="*/ 3460616 h 4873856"/>
            </a:gdLst>
            <a:ahLst/>
            <a:cxnLst/>
            <a:rect l="l" t="t" r="r" b="b"/>
            <a:pathLst>
              <a:path w="12192000" h="4873856">
                <a:moveTo>
                  <a:pt x="0" y="0"/>
                </a:moveTo>
                <a:lnTo>
                  <a:pt x="12192000" y="0"/>
                </a:lnTo>
                <a:lnTo>
                  <a:pt x="12192000" y="3460617"/>
                </a:lnTo>
                <a:lnTo>
                  <a:pt x="11914851" y="3609250"/>
                </a:lnTo>
                <a:cubicBezTo>
                  <a:pt x="10377987" y="4394972"/>
                  <a:pt x="8336416" y="4873856"/>
                  <a:pt x="6096002" y="4873856"/>
                </a:cubicBezTo>
                <a:cubicBezTo>
                  <a:pt x="3855587" y="4873856"/>
                  <a:pt x="1814016" y="4394972"/>
                  <a:pt x="277152" y="3609250"/>
                </a:cubicBezTo>
                <a:lnTo>
                  <a:pt x="0" y="3460616"/>
                </a:lnTo>
                <a:close/>
              </a:path>
            </a:pathLst>
          </a:custGeom>
          <a:noFill/>
          <a:ln w="31750" cap="flat">
            <a:gradFill>
              <a:gsLst>
                <a:gs pos="0">
                  <a:schemeClr val="accent1">
                    <a:alpha val="100000"/>
                  </a:schemeClr>
                </a:gs>
                <a:gs pos="40000">
                  <a:schemeClr val="accent1">
                    <a:lumMod val="60000"/>
                    <a:lumOff val="40000"/>
                    <a:alpha val="0"/>
                  </a:schemeClr>
                </a:gs>
                <a:gs pos="60000">
                  <a:schemeClr val="accent1">
                    <a:lumMod val="60000"/>
                    <a:lumOff val="40000"/>
                    <a:alpha val="0"/>
                  </a:schemeClr>
                </a:gs>
                <a:gs pos="100000">
                  <a:schemeClr val="accent1">
                    <a:alpha val="100000"/>
                  </a:schemeClr>
                </a:gs>
              </a:gsLst>
              <a:lin ang="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013659" y="4424200"/>
            <a:ext cx="6164682" cy="1920031"/>
          </a:xfrm>
          <a:prstGeom prst="rect">
            <a:avLst/>
          </a:prstGeom>
          <a:noFill/>
          <a:ln>
            <a:noFill/>
          </a:ln>
        </p:spPr>
        <p:txBody>
          <a:bodyPr vert="horz" wrap="square" lIns="91440" tIns="45720" rIns="91440" bIns="45720" rtlCol="0" anchor="t"/>
          <a:lstStyle/>
          <a:p>
            <a:pPr algn="ctr">
              <a:lnSpc>
                <a:spcPct val="130000"/>
              </a:lnSpc>
            </a:pPr>
            <a:r>
              <a:rPr kumimoji="1" lang="en-US" altLang="zh-CN" sz="34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Unique Flavor</a:t>
            </a:r>
            <a:endParaRPr kumimoji="1" lang="zh-CN" altLang="en-US" dirty="0"/>
          </a:p>
        </p:txBody>
      </p:sp>
      <p:sp>
        <p:nvSpPr>
          <p:cNvPr id="10" name="标题 1"/>
          <p:cNvSpPr txBox="1"/>
          <p:nvPr/>
        </p:nvSpPr>
        <p:spPr>
          <a:xfrm>
            <a:off x="5088912" y="4974933"/>
            <a:ext cx="2381671" cy="112205"/>
          </a:xfrm>
          <a:custGeom>
            <a:avLst/>
            <a:gdLst>
              <a:gd name="connsiteX0" fmla="*/ 1554138 w 2381671"/>
              <a:gd name="connsiteY0" fmla="*/ 90488 h 112205"/>
              <a:gd name="connsiteX1" fmla="*/ 1562140 w 2381671"/>
              <a:gd name="connsiteY1" fmla="*/ 93726 h 112205"/>
              <a:gd name="connsiteX2" fmla="*/ 1537184 w 2381671"/>
              <a:gd name="connsiteY2" fmla="*/ 90583 h 112205"/>
              <a:gd name="connsiteX3" fmla="*/ 1733685 w 2381671"/>
              <a:gd name="connsiteY3" fmla="*/ 87916 h 112205"/>
              <a:gd name="connsiteX4" fmla="*/ 1741782 w 2381671"/>
              <a:gd name="connsiteY4" fmla="*/ 91059 h 112205"/>
              <a:gd name="connsiteX5" fmla="*/ 1724827 w 2381671"/>
              <a:gd name="connsiteY5" fmla="*/ 91059 h 112205"/>
              <a:gd name="connsiteX6" fmla="*/ 1733685 w 2381671"/>
              <a:gd name="connsiteY6" fmla="*/ 87916 h 112205"/>
              <a:gd name="connsiteX7" fmla="*/ 1472510 w 2381671"/>
              <a:gd name="connsiteY7" fmla="*/ 84963 h 112205"/>
              <a:gd name="connsiteX8" fmla="*/ 1491751 w 2381671"/>
              <a:gd name="connsiteY8" fmla="*/ 85439 h 112205"/>
              <a:gd name="connsiteX9" fmla="*/ 1489560 w 2381671"/>
              <a:gd name="connsiteY9" fmla="*/ 87630 h 112205"/>
              <a:gd name="connsiteX10" fmla="*/ 1605860 w 2381671"/>
              <a:gd name="connsiteY10" fmla="*/ 83725 h 112205"/>
              <a:gd name="connsiteX11" fmla="*/ 1615195 w 2381671"/>
              <a:gd name="connsiteY11" fmla="*/ 93917 h 112205"/>
              <a:gd name="connsiteX12" fmla="*/ 1605860 w 2381671"/>
              <a:gd name="connsiteY12" fmla="*/ 83725 h 112205"/>
              <a:gd name="connsiteX13" fmla="*/ 1412597 w 2381671"/>
              <a:gd name="connsiteY13" fmla="*/ 80391 h 112205"/>
              <a:gd name="connsiteX14" fmla="*/ 1412615 w 2381671"/>
              <a:gd name="connsiteY14" fmla="*/ 80396 h 112205"/>
              <a:gd name="connsiteX15" fmla="*/ 1412502 w 2381671"/>
              <a:gd name="connsiteY15" fmla="*/ 80486 h 112205"/>
              <a:gd name="connsiteX16" fmla="*/ 632786 w 2381671"/>
              <a:gd name="connsiteY16" fmla="*/ 79534 h 112205"/>
              <a:gd name="connsiteX17" fmla="*/ 628309 w 2381671"/>
              <a:gd name="connsiteY17" fmla="*/ 83915 h 112205"/>
              <a:gd name="connsiteX18" fmla="*/ 628634 w 2381671"/>
              <a:gd name="connsiteY18" fmla="*/ 79917 h 112205"/>
              <a:gd name="connsiteX19" fmla="*/ 319318 w 2381671"/>
              <a:gd name="connsiteY19" fmla="*/ 74962 h 112205"/>
              <a:gd name="connsiteX20" fmla="*/ 345321 w 2381671"/>
              <a:gd name="connsiteY20" fmla="*/ 76962 h 112205"/>
              <a:gd name="connsiteX21" fmla="*/ 319318 w 2381671"/>
              <a:gd name="connsiteY21" fmla="*/ 74962 h 112205"/>
              <a:gd name="connsiteX22" fmla="*/ 1671106 w 2381671"/>
              <a:gd name="connsiteY22" fmla="*/ 74771 h 112205"/>
              <a:gd name="connsiteX23" fmla="*/ 1671106 w 2381671"/>
              <a:gd name="connsiteY23" fmla="*/ 74866 h 112205"/>
              <a:gd name="connsiteX24" fmla="*/ 1670960 w 2381671"/>
              <a:gd name="connsiteY24" fmla="*/ 74817 h 112205"/>
              <a:gd name="connsiteX25" fmla="*/ 1876560 w 2381671"/>
              <a:gd name="connsiteY25" fmla="*/ 73057 h 112205"/>
              <a:gd name="connsiteX26" fmla="*/ 1896277 w 2381671"/>
              <a:gd name="connsiteY26" fmla="*/ 80010 h 112205"/>
              <a:gd name="connsiteX27" fmla="*/ 1876560 w 2381671"/>
              <a:gd name="connsiteY27" fmla="*/ 73057 h 112205"/>
              <a:gd name="connsiteX28" fmla="*/ 628023 w 2381671"/>
              <a:gd name="connsiteY28" fmla="*/ 73057 h 112205"/>
              <a:gd name="connsiteX29" fmla="*/ 629187 w 2381671"/>
              <a:gd name="connsiteY29" fmla="*/ 73142 h 112205"/>
              <a:gd name="connsiteX30" fmla="*/ 628634 w 2381671"/>
              <a:gd name="connsiteY30" fmla="*/ 79917 h 112205"/>
              <a:gd name="connsiteX31" fmla="*/ 620403 w 2381671"/>
              <a:gd name="connsiteY31" fmla="*/ 80677 h 112205"/>
              <a:gd name="connsiteX32" fmla="*/ 628023 w 2381671"/>
              <a:gd name="connsiteY32" fmla="*/ 73057 h 112205"/>
              <a:gd name="connsiteX33" fmla="*/ 2254060 w 2381671"/>
              <a:gd name="connsiteY33" fmla="*/ 72426 h 112205"/>
              <a:gd name="connsiteX34" fmla="*/ 2259942 w 2381671"/>
              <a:gd name="connsiteY34" fmla="*/ 73247 h 112205"/>
              <a:gd name="connsiteX35" fmla="*/ 2247464 w 2381671"/>
              <a:gd name="connsiteY35" fmla="*/ 74390 h 112205"/>
              <a:gd name="connsiteX36" fmla="*/ 2254060 w 2381671"/>
              <a:gd name="connsiteY36" fmla="*/ 72426 h 112205"/>
              <a:gd name="connsiteX37" fmla="*/ 131390 w 2381671"/>
              <a:gd name="connsiteY37" fmla="*/ 71628 h 112205"/>
              <a:gd name="connsiteX38" fmla="*/ 130437 w 2381671"/>
              <a:gd name="connsiteY38" fmla="*/ 80772 h 112205"/>
              <a:gd name="connsiteX39" fmla="*/ 130533 w 2381671"/>
              <a:gd name="connsiteY39" fmla="*/ 80772 h 112205"/>
              <a:gd name="connsiteX40" fmla="*/ 139486 w 2381671"/>
              <a:gd name="connsiteY40" fmla="*/ 80200 h 112205"/>
              <a:gd name="connsiteX41" fmla="*/ 1658533 w 2381671"/>
              <a:gd name="connsiteY41" fmla="*/ 70580 h 112205"/>
              <a:gd name="connsiteX42" fmla="*/ 1670960 w 2381671"/>
              <a:gd name="connsiteY42" fmla="*/ 74817 h 112205"/>
              <a:gd name="connsiteX43" fmla="*/ 1661938 w 2381671"/>
              <a:gd name="connsiteY43" fmla="*/ 77641 h 112205"/>
              <a:gd name="connsiteX44" fmla="*/ 1657771 w 2381671"/>
              <a:gd name="connsiteY44" fmla="*/ 79724 h 112205"/>
              <a:gd name="connsiteX45" fmla="*/ 887668 w 2381671"/>
              <a:gd name="connsiteY45" fmla="*/ 70079 h 112205"/>
              <a:gd name="connsiteX46" fmla="*/ 891104 w 2381671"/>
              <a:gd name="connsiteY46" fmla="*/ 70866 h 112205"/>
              <a:gd name="connsiteX47" fmla="*/ 890100 w 2381671"/>
              <a:gd name="connsiteY47" fmla="*/ 71786 h 112205"/>
              <a:gd name="connsiteX48" fmla="*/ 845955 w 2381671"/>
              <a:gd name="connsiteY48" fmla="*/ 68294 h 112205"/>
              <a:gd name="connsiteX49" fmla="*/ 813380 w 2381671"/>
              <a:gd name="connsiteY49" fmla="*/ 75533 h 112205"/>
              <a:gd name="connsiteX50" fmla="*/ 845955 w 2381671"/>
              <a:gd name="connsiteY50" fmla="*/ 68294 h 112205"/>
              <a:gd name="connsiteX51" fmla="*/ 1015310 w 2381671"/>
              <a:gd name="connsiteY51" fmla="*/ 67532 h 112205"/>
              <a:gd name="connsiteX52" fmla="*/ 1002927 w 2381671"/>
              <a:gd name="connsiteY52" fmla="*/ 68675 h 112205"/>
              <a:gd name="connsiteX53" fmla="*/ 1009881 w 2381671"/>
              <a:gd name="connsiteY53" fmla="*/ 72962 h 112205"/>
              <a:gd name="connsiteX54" fmla="*/ 169776 w 2381671"/>
              <a:gd name="connsiteY54" fmla="*/ 67151 h 112205"/>
              <a:gd name="connsiteX55" fmla="*/ 153964 w 2381671"/>
              <a:gd name="connsiteY55" fmla="*/ 68866 h 112205"/>
              <a:gd name="connsiteX56" fmla="*/ 165299 w 2381671"/>
              <a:gd name="connsiteY56" fmla="*/ 71533 h 112205"/>
              <a:gd name="connsiteX57" fmla="*/ 144957 w 2381671"/>
              <a:gd name="connsiteY57" fmla="*/ 70868 h 112205"/>
              <a:gd name="connsiteX58" fmla="*/ 144915 w 2381671"/>
              <a:gd name="connsiteY58" fmla="*/ 70771 h 112205"/>
              <a:gd name="connsiteX59" fmla="*/ 144915 w 2381671"/>
              <a:gd name="connsiteY59" fmla="*/ 70866 h 112205"/>
              <a:gd name="connsiteX60" fmla="*/ 144957 w 2381671"/>
              <a:gd name="connsiteY60" fmla="*/ 70868 h 112205"/>
              <a:gd name="connsiteX61" fmla="*/ 148856 w 2381671"/>
              <a:gd name="connsiteY61" fmla="*/ 79820 h 112205"/>
              <a:gd name="connsiteX62" fmla="*/ 166728 w 2381671"/>
              <a:gd name="connsiteY62" fmla="*/ 81153 h 112205"/>
              <a:gd name="connsiteX63" fmla="*/ 169776 w 2381671"/>
              <a:gd name="connsiteY63" fmla="*/ 67151 h 112205"/>
              <a:gd name="connsiteX64" fmla="*/ 2096262 w 2381671"/>
              <a:gd name="connsiteY64" fmla="*/ 63449 h 112205"/>
              <a:gd name="connsiteX65" fmla="*/ 2108613 w 2381671"/>
              <a:gd name="connsiteY65" fmla="*/ 65949 h 112205"/>
              <a:gd name="connsiteX66" fmla="*/ 2116209 w 2381671"/>
              <a:gd name="connsiteY66" fmla="*/ 65342 h 112205"/>
              <a:gd name="connsiteX67" fmla="*/ 2124591 w 2381671"/>
              <a:gd name="connsiteY67" fmla="*/ 76581 h 112205"/>
              <a:gd name="connsiteX68" fmla="*/ 2095825 w 2381671"/>
              <a:gd name="connsiteY68" fmla="*/ 63246 h 112205"/>
              <a:gd name="connsiteX69" fmla="*/ 2096262 w 2381671"/>
              <a:gd name="connsiteY69" fmla="*/ 63449 h 112205"/>
              <a:gd name="connsiteX70" fmla="*/ 2095730 w 2381671"/>
              <a:gd name="connsiteY70" fmla="*/ 63341 h 112205"/>
              <a:gd name="connsiteX71" fmla="*/ 591257 w 2381671"/>
              <a:gd name="connsiteY71" fmla="*/ 61722 h 112205"/>
              <a:gd name="connsiteX72" fmla="*/ 562015 w 2381671"/>
              <a:gd name="connsiteY72" fmla="*/ 65627 h 112205"/>
              <a:gd name="connsiteX73" fmla="*/ 591257 w 2381671"/>
              <a:gd name="connsiteY73" fmla="*/ 61722 h 112205"/>
              <a:gd name="connsiteX74" fmla="*/ 1549758 w 2381671"/>
              <a:gd name="connsiteY74" fmla="*/ 61532 h 112205"/>
              <a:gd name="connsiteX75" fmla="*/ 1558902 w 2381671"/>
              <a:gd name="connsiteY75" fmla="*/ 66294 h 112205"/>
              <a:gd name="connsiteX76" fmla="*/ 1540709 w 2381671"/>
              <a:gd name="connsiteY76" fmla="*/ 62103 h 112205"/>
              <a:gd name="connsiteX77" fmla="*/ 1540709 w 2381671"/>
              <a:gd name="connsiteY77" fmla="*/ 62198 h 112205"/>
              <a:gd name="connsiteX78" fmla="*/ 1577094 w 2381671"/>
              <a:gd name="connsiteY78" fmla="*/ 70580 h 112205"/>
              <a:gd name="connsiteX79" fmla="*/ 226068 w 2381671"/>
              <a:gd name="connsiteY79" fmla="*/ 61436 h 112205"/>
              <a:gd name="connsiteX80" fmla="*/ 219877 w 2381671"/>
              <a:gd name="connsiteY80" fmla="*/ 64103 h 112205"/>
              <a:gd name="connsiteX81" fmla="*/ 219576 w 2381671"/>
              <a:gd name="connsiteY81" fmla="*/ 64171 h 112205"/>
              <a:gd name="connsiteX82" fmla="*/ 213591 w 2381671"/>
              <a:gd name="connsiteY82" fmla="*/ 62675 h 112205"/>
              <a:gd name="connsiteX83" fmla="*/ 209784 w 2381671"/>
              <a:gd name="connsiteY83" fmla="*/ 66389 h 112205"/>
              <a:gd name="connsiteX84" fmla="*/ 209781 w 2381671"/>
              <a:gd name="connsiteY84" fmla="*/ 66389 h 112205"/>
              <a:gd name="connsiteX85" fmla="*/ 209782 w 2381671"/>
              <a:gd name="connsiteY85" fmla="*/ 66390 h 112205"/>
              <a:gd name="connsiteX86" fmla="*/ 209685 w 2381671"/>
              <a:gd name="connsiteY86" fmla="*/ 66485 h 112205"/>
              <a:gd name="connsiteX87" fmla="*/ 197017 w 2381671"/>
              <a:gd name="connsiteY87" fmla="*/ 78867 h 112205"/>
              <a:gd name="connsiteX88" fmla="*/ 209400 w 2381671"/>
              <a:gd name="connsiteY88" fmla="*/ 77724 h 112205"/>
              <a:gd name="connsiteX89" fmla="*/ 203780 w 2381671"/>
              <a:gd name="connsiteY89" fmla="*/ 75057 h 112205"/>
              <a:gd name="connsiteX90" fmla="*/ 225306 w 2381671"/>
              <a:gd name="connsiteY90" fmla="*/ 78677 h 112205"/>
              <a:gd name="connsiteX91" fmla="*/ 209782 w 2381671"/>
              <a:gd name="connsiteY91" fmla="*/ 66390 h 112205"/>
              <a:gd name="connsiteX92" fmla="*/ 209784 w 2381671"/>
              <a:gd name="connsiteY92" fmla="*/ 66389 h 112205"/>
              <a:gd name="connsiteX93" fmla="*/ 219576 w 2381671"/>
              <a:gd name="connsiteY93" fmla="*/ 64171 h 112205"/>
              <a:gd name="connsiteX94" fmla="*/ 219687 w 2381671"/>
              <a:gd name="connsiteY94" fmla="*/ 64199 h 112205"/>
              <a:gd name="connsiteX95" fmla="*/ 219877 w 2381671"/>
              <a:gd name="connsiteY95" fmla="*/ 64103 h 112205"/>
              <a:gd name="connsiteX96" fmla="*/ 227307 w 2381671"/>
              <a:gd name="connsiteY96" fmla="*/ 63056 h 112205"/>
              <a:gd name="connsiteX97" fmla="*/ 1530613 w 2381671"/>
              <a:gd name="connsiteY97" fmla="*/ 61055 h 112205"/>
              <a:gd name="connsiteX98" fmla="*/ 1534327 w 2381671"/>
              <a:gd name="connsiteY98" fmla="*/ 66294 h 112205"/>
              <a:gd name="connsiteX99" fmla="*/ 1534327 w 2381671"/>
              <a:gd name="connsiteY99" fmla="*/ 66389 h 112205"/>
              <a:gd name="connsiteX100" fmla="*/ 1504609 w 2381671"/>
              <a:gd name="connsiteY100" fmla="*/ 64484 h 112205"/>
              <a:gd name="connsiteX101" fmla="*/ 1535184 w 2381671"/>
              <a:gd name="connsiteY101" fmla="*/ 67532 h 112205"/>
              <a:gd name="connsiteX102" fmla="*/ 1534327 w 2381671"/>
              <a:gd name="connsiteY102" fmla="*/ 66485 h 112205"/>
              <a:gd name="connsiteX103" fmla="*/ 1536327 w 2381671"/>
              <a:gd name="connsiteY103" fmla="*/ 66485 h 112205"/>
              <a:gd name="connsiteX104" fmla="*/ 387803 w 2381671"/>
              <a:gd name="connsiteY104" fmla="*/ 60103 h 112205"/>
              <a:gd name="connsiteX105" fmla="*/ 379992 w 2381671"/>
              <a:gd name="connsiteY105" fmla="*/ 64961 h 112205"/>
              <a:gd name="connsiteX106" fmla="*/ 409329 w 2381671"/>
              <a:gd name="connsiteY106" fmla="*/ 63722 h 112205"/>
              <a:gd name="connsiteX107" fmla="*/ 240737 w 2381671"/>
              <a:gd name="connsiteY107" fmla="*/ 58103 h 112205"/>
              <a:gd name="connsiteX108" fmla="*/ 247881 w 2381671"/>
              <a:gd name="connsiteY108" fmla="*/ 67723 h 112205"/>
              <a:gd name="connsiteX109" fmla="*/ 247595 w 2381671"/>
              <a:gd name="connsiteY109" fmla="*/ 59627 h 112205"/>
              <a:gd name="connsiteX110" fmla="*/ 247595 w 2381671"/>
              <a:gd name="connsiteY110" fmla="*/ 59722 h 112205"/>
              <a:gd name="connsiteX111" fmla="*/ 2357263 w 2381671"/>
              <a:gd name="connsiteY111" fmla="*/ 57948 h 112205"/>
              <a:gd name="connsiteX112" fmla="*/ 2381671 w 2381671"/>
              <a:gd name="connsiteY112" fmla="*/ 64008 h 112205"/>
              <a:gd name="connsiteX113" fmla="*/ 2326140 w 2381671"/>
              <a:gd name="connsiteY113" fmla="*/ 60388 h 112205"/>
              <a:gd name="connsiteX114" fmla="*/ 2357263 w 2381671"/>
              <a:gd name="connsiteY114" fmla="*/ 57948 h 112205"/>
              <a:gd name="connsiteX115" fmla="*/ 1045599 w 2381671"/>
              <a:gd name="connsiteY115" fmla="*/ 57150 h 112205"/>
              <a:gd name="connsiteX116" fmla="*/ 1063792 w 2381671"/>
              <a:gd name="connsiteY116" fmla="*/ 58674 h 112205"/>
              <a:gd name="connsiteX117" fmla="*/ 1064840 w 2381671"/>
              <a:gd name="connsiteY117" fmla="*/ 57626 h 112205"/>
              <a:gd name="connsiteX118" fmla="*/ 1064745 w 2381671"/>
              <a:gd name="connsiteY118" fmla="*/ 57626 h 112205"/>
              <a:gd name="connsiteX119" fmla="*/ 1923614 w 2381671"/>
              <a:gd name="connsiteY119" fmla="*/ 53054 h 112205"/>
              <a:gd name="connsiteX120" fmla="*/ 1920280 w 2381671"/>
              <a:gd name="connsiteY120" fmla="*/ 56293 h 112205"/>
              <a:gd name="connsiteX121" fmla="*/ 1931520 w 2381671"/>
              <a:gd name="connsiteY121" fmla="*/ 53531 h 112205"/>
              <a:gd name="connsiteX122" fmla="*/ 2314615 w 2381671"/>
              <a:gd name="connsiteY122" fmla="*/ 52483 h 112205"/>
              <a:gd name="connsiteX123" fmla="*/ 2325950 w 2381671"/>
              <a:gd name="connsiteY123" fmla="*/ 52483 h 112205"/>
              <a:gd name="connsiteX124" fmla="*/ 2324902 w 2381671"/>
              <a:gd name="connsiteY124" fmla="*/ 56198 h 112205"/>
              <a:gd name="connsiteX125" fmla="*/ 120817 w 2381671"/>
              <a:gd name="connsiteY125" fmla="*/ 51721 h 112205"/>
              <a:gd name="connsiteX126" fmla="*/ 129961 w 2381671"/>
              <a:gd name="connsiteY126" fmla="*/ 59245 h 112205"/>
              <a:gd name="connsiteX127" fmla="*/ 127580 w 2381671"/>
              <a:gd name="connsiteY127" fmla="*/ 53340 h 112205"/>
              <a:gd name="connsiteX128" fmla="*/ 997784 w 2381671"/>
              <a:gd name="connsiteY128" fmla="*/ 51435 h 112205"/>
              <a:gd name="connsiteX129" fmla="*/ 1032931 w 2381671"/>
              <a:gd name="connsiteY129" fmla="*/ 58293 h 112205"/>
              <a:gd name="connsiteX130" fmla="*/ 997784 w 2381671"/>
              <a:gd name="connsiteY130" fmla="*/ 51435 h 112205"/>
              <a:gd name="connsiteX131" fmla="*/ 526392 w 2381671"/>
              <a:gd name="connsiteY131" fmla="*/ 50673 h 112205"/>
              <a:gd name="connsiteX132" fmla="*/ 514200 w 2381671"/>
              <a:gd name="connsiteY132" fmla="*/ 59912 h 112205"/>
              <a:gd name="connsiteX133" fmla="*/ 536964 w 2381671"/>
              <a:gd name="connsiteY133" fmla="*/ 65151 h 112205"/>
              <a:gd name="connsiteX134" fmla="*/ 542394 w 2381671"/>
              <a:gd name="connsiteY134" fmla="*/ 57055 h 112205"/>
              <a:gd name="connsiteX135" fmla="*/ 526487 w 2381671"/>
              <a:gd name="connsiteY135" fmla="*/ 50673 h 112205"/>
              <a:gd name="connsiteX136" fmla="*/ 1247355 w 2381671"/>
              <a:gd name="connsiteY136" fmla="*/ 49404 h 112205"/>
              <a:gd name="connsiteX137" fmla="*/ 1221812 w 2381671"/>
              <a:gd name="connsiteY137" fmla="*/ 55150 h 112205"/>
              <a:gd name="connsiteX138" fmla="*/ 1254768 w 2381671"/>
              <a:gd name="connsiteY138" fmla="*/ 76867 h 112205"/>
              <a:gd name="connsiteX139" fmla="*/ 1237814 w 2381671"/>
              <a:gd name="connsiteY139" fmla="*/ 61532 h 112205"/>
              <a:gd name="connsiteX140" fmla="*/ 1269342 w 2381671"/>
              <a:gd name="connsiteY140" fmla="*/ 58103 h 112205"/>
              <a:gd name="connsiteX141" fmla="*/ 1239909 w 2381671"/>
              <a:gd name="connsiteY141" fmla="*/ 53912 h 112205"/>
              <a:gd name="connsiteX142" fmla="*/ 1254483 w 2381671"/>
              <a:gd name="connsiteY142" fmla="*/ 53340 h 112205"/>
              <a:gd name="connsiteX143" fmla="*/ 1247355 w 2381671"/>
              <a:gd name="connsiteY143" fmla="*/ 49404 h 112205"/>
              <a:gd name="connsiteX144" fmla="*/ 1042551 w 2381671"/>
              <a:gd name="connsiteY144" fmla="*/ 47244 h 112205"/>
              <a:gd name="connsiteX145" fmla="*/ 1042551 w 2381671"/>
              <a:gd name="connsiteY145" fmla="*/ 47339 h 112205"/>
              <a:gd name="connsiteX146" fmla="*/ 1042703 w 2381671"/>
              <a:gd name="connsiteY146" fmla="*/ 47345 h 112205"/>
              <a:gd name="connsiteX147" fmla="*/ 1050755 w 2381671"/>
              <a:gd name="connsiteY147" fmla="*/ 52697 h 112205"/>
              <a:gd name="connsiteX148" fmla="*/ 1063316 w 2381671"/>
              <a:gd name="connsiteY148" fmla="*/ 53150 h 112205"/>
              <a:gd name="connsiteX149" fmla="*/ 1050838 w 2381671"/>
              <a:gd name="connsiteY149" fmla="*/ 51626 h 112205"/>
              <a:gd name="connsiteX150" fmla="*/ 1049623 w 2381671"/>
              <a:gd name="connsiteY150" fmla="*/ 47625 h 112205"/>
              <a:gd name="connsiteX151" fmla="*/ 1042703 w 2381671"/>
              <a:gd name="connsiteY151" fmla="*/ 47345 h 112205"/>
              <a:gd name="connsiteX152" fmla="*/ 2072490 w 2381671"/>
              <a:gd name="connsiteY152" fmla="*/ 44767 h 112205"/>
              <a:gd name="connsiteX153" fmla="*/ 2065917 w 2381671"/>
              <a:gd name="connsiteY153" fmla="*/ 51245 h 112205"/>
              <a:gd name="connsiteX154" fmla="*/ 2079443 w 2381671"/>
              <a:gd name="connsiteY154" fmla="*/ 51721 h 112205"/>
              <a:gd name="connsiteX155" fmla="*/ 2079538 w 2381671"/>
              <a:gd name="connsiteY155" fmla="*/ 51721 h 112205"/>
              <a:gd name="connsiteX156" fmla="*/ 2318806 w 2381671"/>
              <a:gd name="connsiteY156" fmla="*/ 42767 h 112205"/>
              <a:gd name="connsiteX157" fmla="*/ 2338142 w 2381671"/>
              <a:gd name="connsiteY157" fmla="*/ 45910 h 112205"/>
              <a:gd name="connsiteX158" fmla="*/ 2318806 w 2381671"/>
              <a:gd name="connsiteY158" fmla="*/ 42767 h 112205"/>
              <a:gd name="connsiteX159" fmla="*/ 1811314 w 2381671"/>
              <a:gd name="connsiteY159" fmla="*/ 39148 h 112205"/>
              <a:gd name="connsiteX160" fmla="*/ 1776357 w 2381671"/>
              <a:gd name="connsiteY160" fmla="*/ 45815 h 112205"/>
              <a:gd name="connsiteX161" fmla="*/ 1791312 w 2381671"/>
              <a:gd name="connsiteY161" fmla="*/ 50578 h 112205"/>
              <a:gd name="connsiteX162" fmla="*/ 1772643 w 2381671"/>
              <a:gd name="connsiteY162" fmla="*/ 51816 h 112205"/>
              <a:gd name="connsiteX163" fmla="*/ 1773500 w 2381671"/>
              <a:gd name="connsiteY163" fmla="*/ 56483 h 112205"/>
              <a:gd name="connsiteX164" fmla="*/ 1829697 w 2381671"/>
              <a:gd name="connsiteY164" fmla="*/ 51435 h 112205"/>
              <a:gd name="connsiteX165" fmla="*/ 1811314 w 2381671"/>
              <a:gd name="connsiteY165" fmla="*/ 39148 h 112205"/>
              <a:gd name="connsiteX166" fmla="*/ 757754 w 2381671"/>
              <a:gd name="connsiteY166" fmla="*/ 38672 h 112205"/>
              <a:gd name="connsiteX167" fmla="*/ 743085 w 2381671"/>
              <a:gd name="connsiteY167" fmla="*/ 39338 h 112205"/>
              <a:gd name="connsiteX168" fmla="*/ 767088 w 2381671"/>
              <a:gd name="connsiteY168" fmla="*/ 46196 h 112205"/>
              <a:gd name="connsiteX169" fmla="*/ 1441554 w 2381671"/>
              <a:gd name="connsiteY169" fmla="*/ 37910 h 112205"/>
              <a:gd name="connsiteX170" fmla="*/ 1461555 w 2381671"/>
              <a:gd name="connsiteY170" fmla="*/ 48138 h 112205"/>
              <a:gd name="connsiteX171" fmla="*/ 1462318 w 2381671"/>
              <a:gd name="connsiteY171" fmla="*/ 50768 h 112205"/>
              <a:gd name="connsiteX172" fmla="*/ 1467260 w 2381671"/>
              <a:gd name="connsiteY172" fmla="*/ 51056 h 112205"/>
              <a:gd name="connsiteX173" fmla="*/ 1474891 w 2381671"/>
              <a:gd name="connsiteY173" fmla="*/ 54959 h 112205"/>
              <a:gd name="connsiteX174" fmla="*/ 1474891 w 2381671"/>
              <a:gd name="connsiteY174" fmla="*/ 55055 h 112205"/>
              <a:gd name="connsiteX175" fmla="*/ 1479177 w 2381671"/>
              <a:gd name="connsiteY175" fmla="*/ 48006 h 112205"/>
              <a:gd name="connsiteX176" fmla="*/ 1472926 w 2381671"/>
              <a:gd name="connsiteY176" fmla="*/ 51387 h 112205"/>
              <a:gd name="connsiteX177" fmla="*/ 1467260 w 2381671"/>
              <a:gd name="connsiteY177" fmla="*/ 51056 h 112205"/>
              <a:gd name="connsiteX178" fmla="*/ 1461555 w 2381671"/>
              <a:gd name="connsiteY178" fmla="*/ 48138 h 112205"/>
              <a:gd name="connsiteX179" fmla="*/ 1459508 w 2381671"/>
              <a:gd name="connsiteY179" fmla="*/ 41089 h 112205"/>
              <a:gd name="connsiteX180" fmla="*/ 1441554 w 2381671"/>
              <a:gd name="connsiteY180" fmla="*/ 37910 h 112205"/>
              <a:gd name="connsiteX181" fmla="*/ 1475558 w 2381671"/>
              <a:gd name="connsiteY181" fmla="*/ 37719 h 112205"/>
              <a:gd name="connsiteX182" fmla="*/ 1508705 w 2381671"/>
              <a:gd name="connsiteY182" fmla="*/ 52102 h 112205"/>
              <a:gd name="connsiteX183" fmla="*/ 1485655 w 2381671"/>
              <a:gd name="connsiteY183" fmla="*/ 38767 h 112205"/>
              <a:gd name="connsiteX184" fmla="*/ 1475558 w 2381671"/>
              <a:gd name="connsiteY184" fmla="*/ 37719 h 112205"/>
              <a:gd name="connsiteX185" fmla="*/ 1588298 w 2381671"/>
              <a:gd name="connsiteY185" fmla="*/ 35897 h 112205"/>
              <a:gd name="connsiteX186" fmla="*/ 1574904 w 2381671"/>
              <a:gd name="connsiteY186" fmla="*/ 39338 h 112205"/>
              <a:gd name="connsiteX187" fmla="*/ 1604336 w 2381671"/>
              <a:gd name="connsiteY187" fmla="*/ 38100 h 112205"/>
              <a:gd name="connsiteX188" fmla="*/ 1588298 w 2381671"/>
              <a:gd name="connsiteY188" fmla="*/ 35897 h 112205"/>
              <a:gd name="connsiteX189" fmla="*/ 860529 w 2381671"/>
              <a:gd name="connsiteY189" fmla="*/ 34481 h 112205"/>
              <a:gd name="connsiteX190" fmla="*/ 834525 w 2381671"/>
              <a:gd name="connsiteY190" fmla="*/ 35147 h 112205"/>
              <a:gd name="connsiteX191" fmla="*/ 874340 w 2381671"/>
              <a:gd name="connsiteY191" fmla="*/ 43053 h 112205"/>
              <a:gd name="connsiteX192" fmla="*/ 860719 w 2381671"/>
              <a:gd name="connsiteY192" fmla="*/ 39910 h 112205"/>
              <a:gd name="connsiteX193" fmla="*/ 864053 w 2381671"/>
              <a:gd name="connsiteY193" fmla="*/ 39338 h 112205"/>
              <a:gd name="connsiteX194" fmla="*/ 860624 w 2381671"/>
              <a:gd name="connsiteY194" fmla="*/ 34481 h 112205"/>
              <a:gd name="connsiteX195" fmla="*/ 1910374 w 2381671"/>
              <a:gd name="connsiteY195" fmla="*/ 32576 h 112205"/>
              <a:gd name="connsiteX196" fmla="*/ 1900373 w 2381671"/>
              <a:gd name="connsiteY196" fmla="*/ 34195 h 112205"/>
              <a:gd name="connsiteX197" fmla="*/ 1916184 w 2381671"/>
              <a:gd name="connsiteY197" fmla="*/ 35243 h 112205"/>
              <a:gd name="connsiteX198" fmla="*/ 1910374 w 2381671"/>
              <a:gd name="connsiteY198" fmla="*/ 32576 h 112205"/>
              <a:gd name="connsiteX199" fmla="*/ 609640 w 2381671"/>
              <a:gd name="connsiteY199" fmla="*/ 32480 h 112205"/>
              <a:gd name="connsiteX200" fmla="*/ 609735 w 2381671"/>
              <a:gd name="connsiteY200" fmla="*/ 32671 h 112205"/>
              <a:gd name="connsiteX201" fmla="*/ 609171 w 2381671"/>
              <a:gd name="connsiteY201" fmla="*/ 32536 h 112205"/>
              <a:gd name="connsiteX202" fmla="*/ 1470795 w 2381671"/>
              <a:gd name="connsiteY202" fmla="*/ 31242 h 112205"/>
              <a:gd name="connsiteX203" fmla="*/ 1492322 w 2381671"/>
              <a:gd name="connsiteY203" fmla="*/ 32195 h 112205"/>
              <a:gd name="connsiteX204" fmla="*/ 602973 w 2381671"/>
              <a:gd name="connsiteY204" fmla="*/ 31052 h 112205"/>
              <a:gd name="connsiteX205" fmla="*/ 609171 w 2381671"/>
              <a:gd name="connsiteY205" fmla="*/ 32536 h 112205"/>
              <a:gd name="connsiteX206" fmla="*/ 590495 w 2381671"/>
              <a:gd name="connsiteY206" fmla="*/ 34766 h 112205"/>
              <a:gd name="connsiteX207" fmla="*/ 611831 w 2381671"/>
              <a:gd name="connsiteY207" fmla="*/ 40386 h 112205"/>
              <a:gd name="connsiteX208" fmla="*/ 610878 w 2381671"/>
              <a:gd name="connsiteY208" fmla="*/ 34195 h 112205"/>
              <a:gd name="connsiteX209" fmla="*/ 615355 w 2381671"/>
              <a:gd name="connsiteY209" fmla="*/ 32576 h 112205"/>
              <a:gd name="connsiteX210" fmla="*/ 1448507 w 2381671"/>
              <a:gd name="connsiteY210" fmla="*/ 30385 h 112205"/>
              <a:gd name="connsiteX211" fmla="*/ 1425552 w 2381671"/>
              <a:gd name="connsiteY211" fmla="*/ 34195 h 112205"/>
              <a:gd name="connsiteX212" fmla="*/ 1448507 w 2381671"/>
              <a:gd name="connsiteY212" fmla="*/ 30385 h 112205"/>
              <a:gd name="connsiteX213" fmla="*/ 1609098 w 2381671"/>
              <a:gd name="connsiteY213" fmla="*/ 29909 h 112205"/>
              <a:gd name="connsiteX214" fmla="*/ 1615290 w 2381671"/>
              <a:gd name="connsiteY214" fmla="*/ 32576 h 112205"/>
              <a:gd name="connsiteX215" fmla="*/ 2006863 w 2381671"/>
              <a:gd name="connsiteY215" fmla="*/ 29718 h 112205"/>
              <a:gd name="connsiteX216" fmla="*/ 2012577 w 2381671"/>
              <a:gd name="connsiteY216" fmla="*/ 32385 h 112205"/>
              <a:gd name="connsiteX217" fmla="*/ 2009714 w 2381671"/>
              <a:gd name="connsiteY217" fmla="*/ 31914 h 112205"/>
              <a:gd name="connsiteX218" fmla="*/ 1363353 w 2381671"/>
              <a:gd name="connsiteY218" fmla="*/ 29051 h 112205"/>
              <a:gd name="connsiteX219" fmla="*/ 1349923 w 2381671"/>
              <a:gd name="connsiteY219" fmla="*/ 34004 h 112205"/>
              <a:gd name="connsiteX220" fmla="*/ 1387452 w 2381671"/>
              <a:gd name="connsiteY220" fmla="*/ 41339 h 112205"/>
              <a:gd name="connsiteX221" fmla="*/ 1363353 w 2381671"/>
              <a:gd name="connsiteY221" fmla="*/ 29051 h 112205"/>
              <a:gd name="connsiteX222" fmla="*/ 1678630 w 2381671"/>
              <a:gd name="connsiteY222" fmla="*/ 28385 h 112205"/>
              <a:gd name="connsiteX223" fmla="*/ 1682631 w 2381671"/>
              <a:gd name="connsiteY223" fmla="*/ 29337 h 112205"/>
              <a:gd name="connsiteX224" fmla="*/ 1678059 w 2381671"/>
              <a:gd name="connsiteY224" fmla="*/ 28956 h 112205"/>
              <a:gd name="connsiteX225" fmla="*/ 1291059 w 2381671"/>
              <a:gd name="connsiteY225" fmla="*/ 28385 h 112205"/>
              <a:gd name="connsiteX226" fmla="*/ 1287630 w 2381671"/>
              <a:gd name="connsiteY226" fmla="*/ 28956 h 112205"/>
              <a:gd name="connsiteX227" fmla="*/ 1300298 w 2381671"/>
              <a:gd name="connsiteY227" fmla="*/ 33147 h 112205"/>
              <a:gd name="connsiteX228" fmla="*/ 1291154 w 2381671"/>
              <a:gd name="connsiteY228" fmla="*/ 28385 h 112205"/>
              <a:gd name="connsiteX229" fmla="*/ 332653 w 2381671"/>
              <a:gd name="connsiteY229" fmla="*/ 25813 h 112205"/>
              <a:gd name="connsiteX230" fmla="*/ 314651 w 2381671"/>
              <a:gd name="connsiteY230" fmla="*/ 27051 h 112205"/>
              <a:gd name="connsiteX231" fmla="*/ 332653 w 2381671"/>
              <a:gd name="connsiteY231" fmla="*/ 25813 h 112205"/>
              <a:gd name="connsiteX232" fmla="*/ 673743 w 2381671"/>
              <a:gd name="connsiteY232" fmla="*/ 24575 h 112205"/>
              <a:gd name="connsiteX233" fmla="*/ 685364 w 2381671"/>
              <a:gd name="connsiteY233" fmla="*/ 32576 h 112205"/>
              <a:gd name="connsiteX234" fmla="*/ 678601 w 2381671"/>
              <a:gd name="connsiteY234" fmla="*/ 33719 h 112205"/>
              <a:gd name="connsiteX235" fmla="*/ 687150 w 2381671"/>
              <a:gd name="connsiteY235" fmla="*/ 37707 h 112205"/>
              <a:gd name="connsiteX236" fmla="*/ 690430 w 2381671"/>
              <a:gd name="connsiteY236" fmla="*/ 37921 h 112205"/>
              <a:gd name="connsiteX237" fmla="*/ 690126 w 2381671"/>
              <a:gd name="connsiteY237" fmla="*/ 39053 h 112205"/>
              <a:gd name="connsiteX238" fmla="*/ 698985 w 2381671"/>
              <a:gd name="connsiteY238" fmla="*/ 38481 h 112205"/>
              <a:gd name="connsiteX239" fmla="*/ 690430 w 2381671"/>
              <a:gd name="connsiteY239" fmla="*/ 37921 h 112205"/>
              <a:gd name="connsiteX240" fmla="*/ 693174 w 2381671"/>
              <a:gd name="connsiteY240" fmla="*/ 27718 h 112205"/>
              <a:gd name="connsiteX241" fmla="*/ 693079 w 2381671"/>
              <a:gd name="connsiteY241" fmla="*/ 27718 h 112205"/>
              <a:gd name="connsiteX242" fmla="*/ 673743 w 2381671"/>
              <a:gd name="connsiteY242" fmla="*/ 24575 h 112205"/>
              <a:gd name="connsiteX243" fmla="*/ 1285153 w 2381671"/>
              <a:gd name="connsiteY243" fmla="*/ 20288 h 112205"/>
              <a:gd name="connsiteX244" fmla="*/ 1284105 w 2381671"/>
              <a:gd name="connsiteY244" fmla="*/ 24288 h 112205"/>
              <a:gd name="connsiteX245" fmla="*/ 1281819 w 2381671"/>
              <a:gd name="connsiteY245" fmla="*/ 23526 h 112205"/>
              <a:gd name="connsiteX246" fmla="*/ 714451 w 2381671"/>
              <a:gd name="connsiteY246" fmla="*/ 17752 h 112205"/>
              <a:gd name="connsiteX247" fmla="*/ 700985 w 2381671"/>
              <a:gd name="connsiteY247" fmla="*/ 20193 h 112205"/>
              <a:gd name="connsiteX248" fmla="*/ 724416 w 2381671"/>
              <a:gd name="connsiteY248" fmla="*/ 23813 h 112205"/>
              <a:gd name="connsiteX249" fmla="*/ 714451 w 2381671"/>
              <a:gd name="connsiteY249" fmla="*/ 17752 h 112205"/>
              <a:gd name="connsiteX250" fmla="*/ 971876 w 2381671"/>
              <a:gd name="connsiteY250" fmla="*/ 16097 h 112205"/>
              <a:gd name="connsiteX251" fmla="*/ 976734 w 2381671"/>
              <a:gd name="connsiteY251" fmla="*/ 25241 h 112205"/>
              <a:gd name="connsiteX252" fmla="*/ 966542 w 2381671"/>
              <a:gd name="connsiteY252" fmla="*/ 24194 h 112205"/>
              <a:gd name="connsiteX253" fmla="*/ 992545 w 2381671"/>
              <a:gd name="connsiteY253" fmla="*/ 26194 h 112205"/>
              <a:gd name="connsiteX254" fmla="*/ 971876 w 2381671"/>
              <a:gd name="connsiteY254" fmla="*/ 16097 h 112205"/>
              <a:gd name="connsiteX255" fmla="*/ 292839 w 2381671"/>
              <a:gd name="connsiteY255" fmla="*/ 15335 h 112205"/>
              <a:gd name="connsiteX256" fmla="*/ 316746 w 2381671"/>
              <a:gd name="connsiteY256" fmla="*/ 22193 h 112205"/>
              <a:gd name="connsiteX257" fmla="*/ 292839 w 2381671"/>
              <a:gd name="connsiteY257" fmla="*/ 15335 h 112205"/>
              <a:gd name="connsiteX258" fmla="*/ 1014929 w 2381671"/>
              <a:gd name="connsiteY258" fmla="*/ 15240 h 112205"/>
              <a:gd name="connsiteX259" fmla="*/ 1024644 w 2381671"/>
              <a:gd name="connsiteY259" fmla="*/ 15811 h 112205"/>
              <a:gd name="connsiteX260" fmla="*/ 573921 w 2381671"/>
              <a:gd name="connsiteY260" fmla="*/ 6858 h 112205"/>
              <a:gd name="connsiteX261" fmla="*/ 572874 w 2381671"/>
              <a:gd name="connsiteY261" fmla="*/ 7906 h 112205"/>
              <a:gd name="connsiteX262" fmla="*/ 586494 w 2381671"/>
              <a:gd name="connsiteY262" fmla="*/ 11049 h 112205"/>
              <a:gd name="connsiteX263" fmla="*/ 587542 w 2381671"/>
              <a:gd name="connsiteY263" fmla="*/ 10001 h 112205"/>
              <a:gd name="connsiteX264" fmla="*/ 463527 w 2381671"/>
              <a:gd name="connsiteY264" fmla="*/ 0 h 112205"/>
              <a:gd name="connsiteX265" fmla="*/ 504484 w 2381671"/>
              <a:gd name="connsiteY265" fmla="*/ 9525 h 112205"/>
              <a:gd name="connsiteX266" fmla="*/ 510961 w 2381671"/>
              <a:gd name="connsiteY266" fmla="*/ 381 h 112205"/>
              <a:gd name="connsiteX267" fmla="*/ 526963 w 2381671"/>
              <a:gd name="connsiteY267" fmla="*/ 6763 h 112205"/>
              <a:gd name="connsiteX268" fmla="*/ 525725 w 2381671"/>
              <a:gd name="connsiteY268" fmla="*/ 2477 h 112205"/>
              <a:gd name="connsiteX269" fmla="*/ 708891 w 2381671"/>
              <a:gd name="connsiteY269" fmla="*/ 7430 h 112205"/>
              <a:gd name="connsiteX270" fmla="*/ 707748 w 2381671"/>
              <a:gd name="connsiteY270" fmla="*/ 5810 h 112205"/>
              <a:gd name="connsiteX271" fmla="*/ 745276 w 2381671"/>
              <a:gd name="connsiteY271" fmla="*/ 15811 h 112205"/>
              <a:gd name="connsiteX272" fmla="*/ 765279 w 2381671"/>
              <a:gd name="connsiteY272" fmla="*/ 4382 h 112205"/>
              <a:gd name="connsiteX273" fmla="*/ 793854 w 2381671"/>
              <a:gd name="connsiteY273" fmla="*/ 12287 h 112205"/>
              <a:gd name="connsiteX274" fmla="*/ 791282 w 2381671"/>
              <a:gd name="connsiteY274" fmla="*/ 3715 h 112205"/>
              <a:gd name="connsiteX275" fmla="*/ 895295 w 2381671"/>
              <a:gd name="connsiteY275" fmla="*/ 3715 h 112205"/>
              <a:gd name="connsiteX276" fmla="*/ 829001 w 2381671"/>
              <a:gd name="connsiteY276" fmla="*/ 16478 h 112205"/>
              <a:gd name="connsiteX277" fmla="*/ 900153 w 2381671"/>
              <a:gd name="connsiteY277" fmla="*/ 15526 h 112205"/>
              <a:gd name="connsiteX278" fmla="*/ 884246 w 2381671"/>
              <a:gd name="connsiteY278" fmla="*/ 11811 h 112205"/>
              <a:gd name="connsiteX279" fmla="*/ 941682 w 2381671"/>
              <a:gd name="connsiteY279" fmla="*/ 5048 h 112205"/>
              <a:gd name="connsiteX280" fmla="*/ 1004261 w 2381671"/>
              <a:gd name="connsiteY280" fmla="*/ 18193 h 112205"/>
              <a:gd name="connsiteX281" fmla="*/ 993688 w 2381671"/>
              <a:gd name="connsiteY281" fmla="*/ 6287 h 112205"/>
              <a:gd name="connsiteX282" fmla="*/ 1016262 w 2381671"/>
              <a:gd name="connsiteY282" fmla="*/ 6287 h 112205"/>
              <a:gd name="connsiteX283" fmla="*/ 1016548 w 2381671"/>
              <a:gd name="connsiteY283" fmla="*/ 14383 h 112205"/>
              <a:gd name="connsiteX284" fmla="*/ 1028454 w 2381671"/>
              <a:gd name="connsiteY284" fmla="*/ 11335 h 112205"/>
              <a:gd name="connsiteX285" fmla="*/ 1086747 w 2381671"/>
              <a:gd name="connsiteY285" fmla="*/ 22670 h 112205"/>
              <a:gd name="connsiteX286" fmla="*/ 1089224 w 2381671"/>
              <a:gd name="connsiteY286" fmla="*/ 18669 h 112205"/>
              <a:gd name="connsiteX287" fmla="*/ 1093605 w 2381671"/>
              <a:gd name="connsiteY287" fmla="*/ 21527 h 112205"/>
              <a:gd name="connsiteX288" fmla="*/ 1115703 w 2381671"/>
              <a:gd name="connsiteY288" fmla="*/ 10573 h 112205"/>
              <a:gd name="connsiteX289" fmla="*/ 1094272 w 2381671"/>
              <a:gd name="connsiteY289" fmla="*/ 9620 h 112205"/>
              <a:gd name="connsiteX290" fmla="*/ 1126848 w 2381671"/>
              <a:gd name="connsiteY290" fmla="*/ 5144 h 112205"/>
              <a:gd name="connsiteX291" fmla="*/ 1137230 w 2381671"/>
              <a:gd name="connsiteY291" fmla="*/ 11525 h 112205"/>
              <a:gd name="connsiteX292" fmla="*/ 1134944 w 2381671"/>
              <a:gd name="connsiteY292" fmla="*/ 8287 h 112205"/>
              <a:gd name="connsiteX293" fmla="*/ 1177902 w 2381671"/>
              <a:gd name="connsiteY293" fmla="*/ 10192 h 112205"/>
              <a:gd name="connsiteX294" fmla="*/ 1181616 w 2381671"/>
              <a:gd name="connsiteY294" fmla="*/ 17717 h 112205"/>
              <a:gd name="connsiteX295" fmla="*/ 1198380 w 2381671"/>
              <a:gd name="connsiteY295" fmla="*/ 12287 h 112205"/>
              <a:gd name="connsiteX296" fmla="*/ 1224765 w 2381671"/>
              <a:gd name="connsiteY296" fmla="*/ 27813 h 112205"/>
              <a:gd name="connsiteX297" fmla="*/ 1229051 w 2381671"/>
              <a:gd name="connsiteY297" fmla="*/ 20765 h 112205"/>
              <a:gd name="connsiteX298" fmla="*/ 1284486 w 2381671"/>
              <a:gd name="connsiteY298" fmla="*/ 24479 h 112205"/>
              <a:gd name="connsiteX299" fmla="*/ 1329826 w 2381671"/>
              <a:gd name="connsiteY299" fmla="*/ 29432 h 112205"/>
              <a:gd name="connsiteX300" fmla="*/ 1330778 w 2381671"/>
              <a:gd name="connsiteY300" fmla="*/ 22955 h 112205"/>
              <a:gd name="connsiteX301" fmla="*/ 1352305 w 2381671"/>
              <a:gd name="connsiteY301" fmla="*/ 26575 h 112205"/>
              <a:gd name="connsiteX302" fmla="*/ 1350018 w 2381671"/>
              <a:gd name="connsiteY302" fmla="*/ 23908 h 112205"/>
              <a:gd name="connsiteX303" fmla="*/ 1417932 w 2381671"/>
              <a:gd name="connsiteY303" fmla="*/ 28385 h 112205"/>
              <a:gd name="connsiteX304" fmla="*/ 1404216 w 2381671"/>
              <a:gd name="connsiteY304" fmla="*/ 19812 h 112205"/>
              <a:gd name="connsiteX305" fmla="*/ 1487940 w 2381671"/>
              <a:gd name="connsiteY305" fmla="*/ 25813 h 112205"/>
              <a:gd name="connsiteX306" fmla="*/ 1485655 w 2381671"/>
              <a:gd name="connsiteY306" fmla="*/ 22574 h 112205"/>
              <a:gd name="connsiteX307" fmla="*/ 1502704 w 2381671"/>
              <a:gd name="connsiteY307" fmla="*/ 27908 h 112205"/>
              <a:gd name="connsiteX308" fmla="*/ 1501371 w 2381671"/>
              <a:gd name="connsiteY308" fmla="*/ 20955 h 112205"/>
              <a:gd name="connsiteX309" fmla="*/ 1581952 w 2381671"/>
              <a:gd name="connsiteY309" fmla="*/ 32957 h 112205"/>
              <a:gd name="connsiteX310" fmla="*/ 1578142 w 2381671"/>
              <a:gd name="connsiteY310" fmla="*/ 20002 h 112205"/>
              <a:gd name="connsiteX311" fmla="*/ 1678345 w 2381671"/>
              <a:gd name="connsiteY311" fmla="*/ 29242 h 112205"/>
              <a:gd name="connsiteX312" fmla="*/ 1677869 w 2381671"/>
              <a:gd name="connsiteY312" fmla="*/ 29718 h 112205"/>
              <a:gd name="connsiteX313" fmla="*/ 1691490 w 2381671"/>
              <a:gd name="connsiteY313" fmla="*/ 32861 h 112205"/>
              <a:gd name="connsiteX314" fmla="*/ 1692538 w 2381671"/>
              <a:gd name="connsiteY314" fmla="*/ 31813 h 112205"/>
              <a:gd name="connsiteX315" fmla="*/ 1682917 w 2381671"/>
              <a:gd name="connsiteY315" fmla="*/ 29527 h 112205"/>
              <a:gd name="connsiteX316" fmla="*/ 1718826 w 2381671"/>
              <a:gd name="connsiteY316" fmla="*/ 36481 h 112205"/>
              <a:gd name="connsiteX317" fmla="*/ 1731971 w 2381671"/>
              <a:gd name="connsiteY317" fmla="*/ 26194 h 112205"/>
              <a:gd name="connsiteX318" fmla="*/ 1786359 w 2381671"/>
              <a:gd name="connsiteY318" fmla="*/ 28099 h 112205"/>
              <a:gd name="connsiteX319" fmla="*/ 1785025 w 2381671"/>
              <a:gd name="connsiteY319" fmla="*/ 23813 h 112205"/>
              <a:gd name="connsiteX320" fmla="*/ 1934472 w 2381671"/>
              <a:gd name="connsiteY320" fmla="*/ 28956 h 112205"/>
              <a:gd name="connsiteX321" fmla="*/ 2005148 w 2381671"/>
              <a:gd name="connsiteY321" fmla="*/ 48006 h 112205"/>
              <a:gd name="connsiteX322" fmla="*/ 1983336 w 2381671"/>
              <a:gd name="connsiteY322" fmla="*/ 36290 h 112205"/>
              <a:gd name="connsiteX323" fmla="*/ 1999020 w 2381671"/>
              <a:gd name="connsiteY323" fmla="*/ 30156 h 112205"/>
              <a:gd name="connsiteX324" fmla="*/ 2009714 w 2381671"/>
              <a:gd name="connsiteY324" fmla="*/ 31914 h 112205"/>
              <a:gd name="connsiteX325" fmla="*/ 2013541 w 2381671"/>
              <a:gd name="connsiteY325" fmla="*/ 34862 h 112205"/>
              <a:gd name="connsiteX326" fmla="*/ 2026293 w 2381671"/>
              <a:gd name="connsiteY326" fmla="*/ 38291 h 112205"/>
              <a:gd name="connsiteX327" fmla="*/ 2027151 w 2381671"/>
              <a:gd name="connsiteY327" fmla="*/ 31813 h 112205"/>
              <a:gd name="connsiteX328" fmla="*/ 2041057 w 2381671"/>
              <a:gd name="connsiteY328" fmla="*/ 40386 h 112205"/>
              <a:gd name="connsiteX329" fmla="*/ 2167359 w 2381671"/>
              <a:gd name="connsiteY329" fmla="*/ 34862 h 112205"/>
              <a:gd name="connsiteX330" fmla="*/ 2163644 w 2381671"/>
              <a:gd name="connsiteY330" fmla="*/ 41243 h 112205"/>
              <a:gd name="connsiteX331" fmla="*/ 2224318 w 2381671"/>
              <a:gd name="connsiteY331" fmla="*/ 45339 h 112205"/>
              <a:gd name="connsiteX332" fmla="*/ 2218603 w 2381671"/>
              <a:gd name="connsiteY332" fmla="*/ 42672 h 112205"/>
              <a:gd name="connsiteX333" fmla="*/ 2292327 w 2381671"/>
              <a:gd name="connsiteY333" fmla="*/ 53054 h 112205"/>
              <a:gd name="connsiteX334" fmla="*/ 2260894 w 2381671"/>
              <a:gd name="connsiteY334" fmla="*/ 56483 h 112205"/>
              <a:gd name="connsiteX335" fmla="*/ 2291374 w 2381671"/>
              <a:gd name="connsiteY335" fmla="*/ 56864 h 112205"/>
              <a:gd name="connsiteX336" fmla="*/ 2288231 w 2381671"/>
              <a:gd name="connsiteY336" fmla="*/ 65532 h 112205"/>
              <a:gd name="connsiteX337" fmla="*/ 2256418 w 2381671"/>
              <a:gd name="connsiteY337" fmla="*/ 58103 h 112205"/>
              <a:gd name="connsiteX338" fmla="*/ 2261370 w 2381671"/>
              <a:gd name="connsiteY338" fmla="*/ 62294 h 112205"/>
              <a:gd name="connsiteX339" fmla="*/ 2223556 w 2381671"/>
              <a:gd name="connsiteY339" fmla="*/ 57150 h 112205"/>
              <a:gd name="connsiteX340" fmla="*/ 2244035 w 2381671"/>
              <a:gd name="connsiteY340" fmla="*/ 56483 h 112205"/>
              <a:gd name="connsiteX341" fmla="*/ 2202125 w 2381671"/>
              <a:gd name="connsiteY341" fmla="*/ 53435 h 112205"/>
              <a:gd name="connsiteX342" fmla="*/ 2202506 w 2381671"/>
              <a:gd name="connsiteY342" fmla="*/ 66866 h 112205"/>
              <a:gd name="connsiteX343" fmla="*/ 2151071 w 2381671"/>
              <a:gd name="connsiteY343" fmla="*/ 50959 h 112205"/>
              <a:gd name="connsiteX344" fmla="*/ 2156595 w 2381671"/>
              <a:gd name="connsiteY344" fmla="*/ 48197 h 112205"/>
              <a:gd name="connsiteX345" fmla="*/ 2123734 w 2381671"/>
              <a:gd name="connsiteY345" fmla="*/ 44577 h 112205"/>
              <a:gd name="connsiteX346" fmla="*/ 2140974 w 2381671"/>
              <a:gd name="connsiteY346" fmla="*/ 52578 h 112205"/>
              <a:gd name="connsiteX347" fmla="*/ 2111447 w 2381671"/>
              <a:gd name="connsiteY347" fmla="*/ 48387 h 112205"/>
              <a:gd name="connsiteX348" fmla="*/ 2162692 w 2381671"/>
              <a:gd name="connsiteY348" fmla="*/ 58865 h 112205"/>
              <a:gd name="connsiteX349" fmla="*/ 2163073 w 2381671"/>
              <a:gd name="connsiteY349" fmla="*/ 66961 h 112205"/>
              <a:gd name="connsiteX350" fmla="*/ 2085753 w 2381671"/>
              <a:gd name="connsiteY350" fmla="*/ 57078 h 112205"/>
              <a:gd name="connsiteX351" fmla="*/ 2031024 w 2381671"/>
              <a:gd name="connsiteY351" fmla="*/ 55841 h 112205"/>
              <a:gd name="connsiteX352" fmla="*/ 2043426 w 2381671"/>
              <a:gd name="connsiteY352" fmla="*/ 56626 h 112205"/>
              <a:gd name="connsiteX353" fmla="*/ 2056869 w 2381671"/>
              <a:gd name="connsiteY353" fmla="*/ 61055 h 112205"/>
              <a:gd name="connsiteX354" fmla="*/ 2046010 w 2381671"/>
              <a:gd name="connsiteY354" fmla="*/ 65151 h 112205"/>
              <a:gd name="connsiteX355" fmla="*/ 2046010 w 2381671"/>
              <a:gd name="connsiteY355" fmla="*/ 65246 h 112205"/>
              <a:gd name="connsiteX356" fmla="*/ 2027903 w 2381671"/>
              <a:gd name="connsiteY356" fmla="*/ 55770 h 112205"/>
              <a:gd name="connsiteX357" fmla="*/ 2008863 w 2381671"/>
              <a:gd name="connsiteY357" fmla="*/ 55340 h 112205"/>
              <a:gd name="connsiteX358" fmla="*/ 2003624 w 2381671"/>
              <a:gd name="connsiteY358" fmla="*/ 66104 h 112205"/>
              <a:gd name="connsiteX359" fmla="*/ 1970667 w 2381671"/>
              <a:gd name="connsiteY359" fmla="*/ 62484 h 112205"/>
              <a:gd name="connsiteX360" fmla="*/ 1987051 w 2381671"/>
              <a:gd name="connsiteY360" fmla="*/ 74200 h 112205"/>
              <a:gd name="connsiteX361" fmla="*/ 1891610 w 2381671"/>
              <a:gd name="connsiteY361" fmla="*/ 60198 h 112205"/>
              <a:gd name="connsiteX362" fmla="*/ 1903135 w 2381671"/>
              <a:gd name="connsiteY362" fmla="*/ 65532 h 112205"/>
              <a:gd name="connsiteX363" fmla="*/ 1836079 w 2381671"/>
              <a:gd name="connsiteY363" fmla="*/ 56769 h 112205"/>
              <a:gd name="connsiteX364" fmla="*/ 1870845 w 2381671"/>
              <a:gd name="connsiteY364" fmla="*/ 70866 h 112205"/>
              <a:gd name="connsiteX365" fmla="*/ 1858082 w 2381671"/>
              <a:gd name="connsiteY365" fmla="*/ 73914 h 112205"/>
              <a:gd name="connsiteX366" fmla="*/ 1866178 w 2381671"/>
              <a:gd name="connsiteY366" fmla="*/ 79820 h 112205"/>
              <a:gd name="connsiteX367" fmla="*/ 1830364 w 2381671"/>
              <a:gd name="connsiteY367" fmla="*/ 59531 h 112205"/>
              <a:gd name="connsiteX368" fmla="*/ 1813695 w 2381671"/>
              <a:gd name="connsiteY368" fmla="*/ 67723 h 112205"/>
              <a:gd name="connsiteX369" fmla="*/ 1735400 w 2381671"/>
              <a:gd name="connsiteY369" fmla="*/ 56293 h 112205"/>
              <a:gd name="connsiteX370" fmla="*/ 1716350 w 2381671"/>
              <a:gd name="connsiteY370" fmla="*/ 63913 h 112205"/>
              <a:gd name="connsiteX371" fmla="*/ 1769023 w 2381671"/>
              <a:gd name="connsiteY371" fmla="*/ 81439 h 112205"/>
              <a:gd name="connsiteX372" fmla="*/ 1755212 w 2381671"/>
              <a:gd name="connsiteY372" fmla="*/ 72866 h 112205"/>
              <a:gd name="connsiteX373" fmla="*/ 1800456 w 2381671"/>
              <a:gd name="connsiteY373" fmla="*/ 75343 h 112205"/>
              <a:gd name="connsiteX374" fmla="*/ 1767690 w 2381671"/>
              <a:gd name="connsiteY374" fmla="*/ 74486 h 112205"/>
              <a:gd name="connsiteX375" fmla="*/ 1787121 w 2381671"/>
              <a:gd name="connsiteY375" fmla="*/ 80296 h 112205"/>
              <a:gd name="connsiteX376" fmla="*/ 1746544 w 2381671"/>
              <a:gd name="connsiteY376" fmla="*/ 84296 h 112205"/>
              <a:gd name="connsiteX377" fmla="*/ 1748735 w 2381671"/>
              <a:gd name="connsiteY377" fmla="*/ 84773 h 112205"/>
              <a:gd name="connsiteX378" fmla="*/ 1700157 w 2381671"/>
              <a:gd name="connsiteY378" fmla="*/ 80200 h 112205"/>
              <a:gd name="connsiteX379" fmla="*/ 1721303 w 2381671"/>
              <a:gd name="connsiteY379" fmla="*/ 70390 h 112205"/>
              <a:gd name="connsiteX380" fmla="*/ 1579952 w 2381671"/>
              <a:gd name="connsiteY380" fmla="*/ 68485 h 112205"/>
              <a:gd name="connsiteX381" fmla="*/ 1605098 w 2381671"/>
              <a:gd name="connsiteY381" fmla="*/ 76962 h 112205"/>
              <a:gd name="connsiteX382" fmla="*/ 1563474 w 2381671"/>
              <a:gd name="connsiteY382" fmla="*/ 82010 h 112205"/>
              <a:gd name="connsiteX383" fmla="*/ 1582809 w 2381671"/>
              <a:gd name="connsiteY383" fmla="*/ 87821 h 112205"/>
              <a:gd name="connsiteX384" fmla="*/ 1583857 w 2381671"/>
              <a:gd name="connsiteY384" fmla="*/ 86773 h 112205"/>
              <a:gd name="connsiteX385" fmla="*/ 1588620 w 2381671"/>
              <a:gd name="connsiteY385" fmla="*/ 90488 h 112205"/>
              <a:gd name="connsiteX386" fmla="*/ 1537756 w 2381671"/>
              <a:gd name="connsiteY386" fmla="*/ 77534 h 112205"/>
              <a:gd name="connsiteX387" fmla="*/ 1528517 w 2381671"/>
              <a:gd name="connsiteY387" fmla="*/ 86011 h 112205"/>
              <a:gd name="connsiteX388" fmla="*/ 1529374 w 2381671"/>
              <a:gd name="connsiteY388" fmla="*/ 76867 h 112205"/>
              <a:gd name="connsiteX389" fmla="*/ 1502133 w 2381671"/>
              <a:gd name="connsiteY389" fmla="*/ 75914 h 112205"/>
              <a:gd name="connsiteX390" fmla="*/ 1519468 w 2381671"/>
              <a:gd name="connsiteY390" fmla="*/ 86582 h 112205"/>
              <a:gd name="connsiteX391" fmla="*/ 1475177 w 2381671"/>
              <a:gd name="connsiteY391" fmla="*/ 77629 h 112205"/>
              <a:gd name="connsiteX392" fmla="*/ 1476320 w 2381671"/>
              <a:gd name="connsiteY392" fmla="*/ 79248 h 112205"/>
              <a:gd name="connsiteX393" fmla="*/ 1461461 w 2381671"/>
              <a:gd name="connsiteY393" fmla="*/ 77153 h 112205"/>
              <a:gd name="connsiteX394" fmla="*/ 1474034 w 2381671"/>
              <a:gd name="connsiteY394" fmla="*/ 81439 h 112205"/>
              <a:gd name="connsiteX395" fmla="*/ 1428010 w 2381671"/>
              <a:gd name="connsiteY395" fmla="*/ 75853 h 112205"/>
              <a:gd name="connsiteX396" fmla="*/ 1413695 w 2381671"/>
              <a:gd name="connsiteY396" fmla="*/ 80316 h 112205"/>
              <a:gd name="connsiteX397" fmla="*/ 1419455 w 2381671"/>
              <a:gd name="connsiteY397" fmla="*/ 82010 h 112205"/>
              <a:gd name="connsiteX398" fmla="*/ 1412615 w 2381671"/>
              <a:gd name="connsiteY398" fmla="*/ 80396 h 112205"/>
              <a:gd name="connsiteX399" fmla="*/ 1412849 w 2381671"/>
              <a:gd name="connsiteY399" fmla="*/ 80209 h 112205"/>
              <a:gd name="connsiteX400" fmla="*/ 1400501 w 2381671"/>
              <a:gd name="connsiteY400" fmla="*/ 76486 h 112205"/>
              <a:gd name="connsiteX401" fmla="*/ 1399453 w 2381671"/>
              <a:gd name="connsiteY401" fmla="*/ 80296 h 112205"/>
              <a:gd name="connsiteX402" fmla="*/ 1386880 w 2381671"/>
              <a:gd name="connsiteY402" fmla="*/ 76010 h 112205"/>
              <a:gd name="connsiteX403" fmla="*/ 1372402 w 2381671"/>
              <a:gd name="connsiteY403" fmla="*/ 87344 h 112205"/>
              <a:gd name="connsiteX404" fmla="*/ 1373545 w 2381671"/>
              <a:gd name="connsiteY404" fmla="*/ 87344 h 112205"/>
              <a:gd name="connsiteX405" fmla="*/ 1365830 w 2381671"/>
              <a:gd name="connsiteY405" fmla="*/ 93917 h 112205"/>
              <a:gd name="connsiteX406" fmla="*/ 1340874 w 2381671"/>
              <a:gd name="connsiteY406" fmla="*/ 88106 h 112205"/>
              <a:gd name="connsiteX407" fmla="*/ 1340874 w 2381671"/>
              <a:gd name="connsiteY407" fmla="*/ 88297 h 112205"/>
              <a:gd name="connsiteX408" fmla="*/ 1294869 w 2381671"/>
              <a:gd name="connsiteY408" fmla="*/ 64103 h 112205"/>
              <a:gd name="connsiteX409" fmla="*/ 1286117 w 2381671"/>
              <a:gd name="connsiteY409" fmla="*/ 69723 h 112205"/>
              <a:gd name="connsiteX410" fmla="*/ 1286677 w 2381671"/>
              <a:gd name="connsiteY410" fmla="*/ 69723 h 112205"/>
              <a:gd name="connsiteX411" fmla="*/ 1286034 w 2381671"/>
              <a:gd name="connsiteY411" fmla="*/ 69777 h 112205"/>
              <a:gd name="connsiteX412" fmla="*/ 1285820 w 2381671"/>
              <a:gd name="connsiteY412" fmla="*/ 69914 h 112205"/>
              <a:gd name="connsiteX413" fmla="*/ 1260198 w 2381671"/>
              <a:gd name="connsiteY413" fmla="*/ 78867 h 112205"/>
              <a:gd name="connsiteX414" fmla="*/ 1268199 w 2381671"/>
              <a:gd name="connsiteY414" fmla="*/ 82010 h 112205"/>
              <a:gd name="connsiteX415" fmla="*/ 1255816 w 2381671"/>
              <a:gd name="connsiteY415" fmla="*/ 79820 h 112205"/>
              <a:gd name="connsiteX416" fmla="*/ 1253435 w 2381671"/>
              <a:gd name="connsiteY416" fmla="*/ 85344 h 112205"/>
              <a:gd name="connsiteX417" fmla="*/ 1234099 w 2381671"/>
              <a:gd name="connsiteY417" fmla="*/ 82201 h 112205"/>
              <a:gd name="connsiteX418" fmla="*/ 1244577 w 2381671"/>
              <a:gd name="connsiteY418" fmla="*/ 91345 h 112205"/>
              <a:gd name="connsiteX419" fmla="*/ 1220669 w 2381671"/>
              <a:gd name="connsiteY419" fmla="*/ 87154 h 112205"/>
              <a:gd name="connsiteX420" fmla="*/ 1228765 w 2381671"/>
              <a:gd name="connsiteY420" fmla="*/ 93059 h 112205"/>
              <a:gd name="connsiteX421" fmla="*/ 1202667 w 2381671"/>
              <a:gd name="connsiteY421" fmla="*/ 85630 h 112205"/>
              <a:gd name="connsiteX422" fmla="*/ 1225051 w 2381671"/>
              <a:gd name="connsiteY422" fmla="*/ 80105 h 112205"/>
              <a:gd name="connsiteX423" fmla="*/ 1196190 w 2381671"/>
              <a:gd name="connsiteY423" fmla="*/ 61341 h 112205"/>
              <a:gd name="connsiteX424" fmla="*/ 1114560 w 2381671"/>
              <a:gd name="connsiteY424" fmla="*/ 50483 h 112205"/>
              <a:gd name="connsiteX425" fmla="*/ 1106940 w 2381671"/>
              <a:gd name="connsiteY425" fmla="*/ 63437 h 112205"/>
              <a:gd name="connsiteX426" fmla="*/ 1141230 w 2381671"/>
              <a:gd name="connsiteY426" fmla="*/ 76676 h 112205"/>
              <a:gd name="connsiteX427" fmla="*/ 1186188 w 2381671"/>
              <a:gd name="connsiteY427" fmla="*/ 68390 h 112205"/>
              <a:gd name="connsiteX428" fmla="*/ 1162566 w 2381671"/>
              <a:gd name="connsiteY428" fmla="*/ 72295 h 112205"/>
              <a:gd name="connsiteX429" fmla="*/ 1182188 w 2381671"/>
              <a:gd name="connsiteY429" fmla="*/ 86201 h 112205"/>
              <a:gd name="connsiteX430" fmla="*/ 1147124 w 2381671"/>
              <a:gd name="connsiteY430" fmla="*/ 87047 h 112205"/>
              <a:gd name="connsiteX431" fmla="*/ 1118273 w 2381671"/>
              <a:gd name="connsiteY431" fmla="*/ 89794 h 112205"/>
              <a:gd name="connsiteX432" fmla="*/ 1118846 w 2381671"/>
              <a:gd name="connsiteY432" fmla="*/ 90106 h 112205"/>
              <a:gd name="connsiteX433" fmla="*/ 1116560 w 2381671"/>
              <a:gd name="connsiteY433" fmla="*/ 89535 h 112205"/>
              <a:gd name="connsiteX434" fmla="*/ 1117182 w 2381671"/>
              <a:gd name="connsiteY434" fmla="*/ 89535 h 112205"/>
              <a:gd name="connsiteX435" fmla="*/ 1103237 w 2381671"/>
              <a:gd name="connsiteY435" fmla="*/ 84594 h 112205"/>
              <a:gd name="connsiteX436" fmla="*/ 1087700 w 2381671"/>
              <a:gd name="connsiteY436" fmla="*/ 83439 h 112205"/>
              <a:gd name="connsiteX437" fmla="*/ 1087568 w 2381671"/>
              <a:gd name="connsiteY437" fmla="*/ 83370 h 112205"/>
              <a:gd name="connsiteX438" fmla="*/ 1073520 w 2381671"/>
              <a:gd name="connsiteY438" fmla="*/ 76022 h 112205"/>
              <a:gd name="connsiteX439" fmla="*/ 1066269 w 2381671"/>
              <a:gd name="connsiteY439" fmla="*/ 64675 h 112205"/>
              <a:gd name="connsiteX440" fmla="*/ 1030169 w 2381671"/>
              <a:gd name="connsiteY440" fmla="*/ 67056 h 112205"/>
              <a:gd name="connsiteX441" fmla="*/ 1024930 w 2381671"/>
              <a:gd name="connsiteY441" fmla="*/ 80581 h 112205"/>
              <a:gd name="connsiteX442" fmla="*/ 1068174 w 2381671"/>
              <a:gd name="connsiteY442" fmla="*/ 90583 h 112205"/>
              <a:gd name="connsiteX443" fmla="*/ 1035503 w 2381671"/>
              <a:gd name="connsiteY443" fmla="*/ 95060 h 112205"/>
              <a:gd name="connsiteX444" fmla="*/ 1027407 w 2381671"/>
              <a:gd name="connsiteY444" fmla="*/ 86487 h 112205"/>
              <a:gd name="connsiteX445" fmla="*/ 1023025 w 2381671"/>
              <a:gd name="connsiteY445" fmla="*/ 93536 h 112205"/>
              <a:gd name="connsiteX446" fmla="*/ 949302 w 2381671"/>
              <a:gd name="connsiteY446" fmla="*/ 85820 h 112205"/>
              <a:gd name="connsiteX447" fmla="*/ 973305 w 2381671"/>
              <a:gd name="connsiteY447" fmla="*/ 90011 h 112205"/>
              <a:gd name="connsiteX448" fmla="*/ 978353 w 2381671"/>
              <a:gd name="connsiteY448" fmla="*/ 71152 h 112205"/>
              <a:gd name="connsiteX449" fmla="*/ 871863 w 2381671"/>
              <a:gd name="connsiteY449" fmla="*/ 62579 h 112205"/>
              <a:gd name="connsiteX450" fmla="*/ 884413 w 2381671"/>
              <a:gd name="connsiteY450" fmla="*/ 67795 h 112205"/>
              <a:gd name="connsiteX451" fmla="*/ 887668 w 2381671"/>
              <a:gd name="connsiteY451" fmla="*/ 70079 h 112205"/>
              <a:gd name="connsiteX452" fmla="*/ 877388 w 2381671"/>
              <a:gd name="connsiteY452" fmla="*/ 67723 h 112205"/>
              <a:gd name="connsiteX453" fmla="*/ 876340 w 2381671"/>
              <a:gd name="connsiteY453" fmla="*/ 68771 h 112205"/>
              <a:gd name="connsiteX454" fmla="*/ 889961 w 2381671"/>
              <a:gd name="connsiteY454" fmla="*/ 71914 h 112205"/>
              <a:gd name="connsiteX455" fmla="*/ 890100 w 2381671"/>
              <a:gd name="connsiteY455" fmla="*/ 71786 h 112205"/>
              <a:gd name="connsiteX456" fmla="*/ 893676 w 2381671"/>
              <a:gd name="connsiteY456" fmla="*/ 74295 h 112205"/>
              <a:gd name="connsiteX457" fmla="*/ 813951 w 2381671"/>
              <a:gd name="connsiteY457" fmla="*/ 55817 h 112205"/>
              <a:gd name="connsiteX458" fmla="*/ 818904 w 2381671"/>
              <a:gd name="connsiteY458" fmla="*/ 64961 h 112205"/>
              <a:gd name="connsiteX459" fmla="*/ 784995 w 2381671"/>
              <a:gd name="connsiteY459" fmla="*/ 65151 h 112205"/>
              <a:gd name="connsiteX460" fmla="*/ 783662 w 2381671"/>
              <a:gd name="connsiteY460" fmla="*/ 60865 h 112205"/>
              <a:gd name="connsiteX461" fmla="*/ 768231 w 2381671"/>
              <a:gd name="connsiteY461" fmla="*/ 70676 h 112205"/>
              <a:gd name="connsiteX462" fmla="*/ 724131 w 2381671"/>
              <a:gd name="connsiteY462" fmla="*/ 72485 h 112205"/>
              <a:gd name="connsiteX463" fmla="*/ 726512 w 2381671"/>
              <a:gd name="connsiteY463" fmla="*/ 75724 h 112205"/>
              <a:gd name="connsiteX464" fmla="*/ 642025 w 2381671"/>
              <a:gd name="connsiteY464" fmla="*/ 84296 h 112205"/>
              <a:gd name="connsiteX465" fmla="*/ 662028 w 2381671"/>
              <a:gd name="connsiteY465" fmla="*/ 75533 h 112205"/>
              <a:gd name="connsiteX466" fmla="*/ 629187 w 2381671"/>
              <a:gd name="connsiteY466" fmla="*/ 73142 h 112205"/>
              <a:gd name="connsiteX467" fmla="*/ 630024 w 2381671"/>
              <a:gd name="connsiteY467" fmla="*/ 62865 h 112205"/>
              <a:gd name="connsiteX468" fmla="*/ 595924 w 2381671"/>
              <a:gd name="connsiteY468" fmla="*/ 57626 h 112205"/>
              <a:gd name="connsiteX469" fmla="*/ 603258 w 2381671"/>
              <a:gd name="connsiteY469" fmla="*/ 75343 h 112205"/>
              <a:gd name="connsiteX470" fmla="*/ 548775 w 2381671"/>
              <a:gd name="connsiteY470" fmla="*/ 65437 h 112205"/>
              <a:gd name="connsiteX471" fmla="*/ 482577 w 2381671"/>
              <a:gd name="connsiteY471" fmla="*/ 83534 h 112205"/>
              <a:gd name="connsiteX472" fmla="*/ 470004 w 2381671"/>
              <a:gd name="connsiteY472" fmla="*/ 79248 h 112205"/>
              <a:gd name="connsiteX473" fmla="*/ 474576 w 2381671"/>
              <a:gd name="connsiteY473" fmla="*/ 82963 h 112205"/>
              <a:gd name="connsiteX474" fmla="*/ 436952 w 2381671"/>
              <a:gd name="connsiteY474" fmla="*/ 72962 h 112205"/>
              <a:gd name="connsiteX475" fmla="*/ 444000 w 2381671"/>
              <a:gd name="connsiteY475" fmla="*/ 79915 h 112205"/>
              <a:gd name="connsiteX476" fmla="*/ 363514 w 2381671"/>
              <a:gd name="connsiteY476" fmla="*/ 70676 h 112205"/>
              <a:gd name="connsiteX477" fmla="*/ 369134 w 2381671"/>
              <a:gd name="connsiteY477" fmla="*/ 73343 h 112205"/>
              <a:gd name="connsiteX478" fmla="*/ 354465 w 2381671"/>
              <a:gd name="connsiteY478" fmla="*/ 71247 h 112205"/>
              <a:gd name="connsiteX479" fmla="*/ 365705 w 2381671"/>
              <a:gd name="connsiteY479" fmla="*/ 65818 h 112205"/>
              <a:gd name="connsiteX480" fmla="*/ 295696 w 2381671"/>
              <a:gd name="connsiteY480" fmla="*/ 68294 h 112205"/>
              <a:gd name="connsiteX481" fmla="*/ 307126 w 2381671"/>
              <a:gd name="connsiteY481" fmla="*/ 76295 h 112205"/>
              <a:gd name="connsiteX482" fmla="*/ 271884 w 2381671"/>
              <a:gd name="connsiteY482" fmla="*/ 66770 h 112205"/>
              <a:gd name="connsiteX483" fmla="*/ 286743 w 2381671"/>
              <a:gd name="connsiteY483" fmla="*/ 79153 h 112205"/>
              <a:gd name="connsiteX484" fmla="*/ 259787 w 2381671"/>
              <a:gd name="connsiteY484" fmla="*/ 78677 h 112205"/>
              <a:gd name="connsiteX485" fmla="*/ 254453 w 2381671"/>
              <a:gd name="connsiteY485" fmla="*/ 83820 h 112205"/>
              <a:gd name="connsiteX486" fmla="*/ 223687 w 2381671"/>
              <a:gd name="connsiteY486" fmla="*/ 83820 h 112205"/>
              <a:gd name="connsiteX487" fmla="*/ 225973 w 2381671"/>
              <a:gd name="connsiteY487" fmla="*/ 87059 h 112205"/>
              <a:gd name="connsiteX488" fmla="*/ 177396 w 2381671"/>
              <a:gd name="connsiteY488" fmla="*/ 85154 h 112205"/>
              <a:gd name="connsiteX489" fmla="*/ 180825 w 2381671"/>
              <a:gd name="connsiteY489" fmla="*/ 90011 h 112205"/>
              <a:gd name="connsiteX490" fmla="*/ 142439 w 2381671"/>
              <a:gd name="connsiteY490" fmla="*/ 89154 h 112205"/>
              <a:gd name="connsiteX491" fmla="*/ 150440 w 2381671"/>
              <a:gd name="connsiteY491" fmla="*/ 95060 h 112205"/>
              <a:gd name="connsiteX492" fmla="*/ 103958 w 2381671"/>
              <a:gd name="connsiteY492" fmla="*/ 90964 h 112205"/>
              <a:gd name="connsiteX493" fmla="*/ 95195 w 2381671"/>
              <a:gd name="connsiteY493" fmla="*/ 102299 h 112205"/>
              <a:gd name="connsiteX494" fmla="*/ 69192 w 2381671"/>
              <a:gd name="connsiteY494" fmla="*/ 100298 h 112205"/>
              <a:gd name="connsiteX495" fmla="*/ 77097 w 2381671"/>
              <a:gd name="connsiteY495" fmla="*/ 103442 h 112205"/>
              <a:gd name="connsiteX496" fmla="*/ 77097 w 2381671"/>
              <a:gd name="connsiteY496" fmla="*/ 100775 h 112205"/>
              <a:gd name="connsiteX497" fmla="*/ 83955 w 2381671"/>
              <a:gd name="connsiteY497" fmla="*/ 105061 h 112205"/>
              <a:gd name="connsiteX498" fmla="*/ 54618 w 2381671"/>
              <a:gd name="connsiteY498" fmla="*/ 103632 h 112205"/>
              <a:gd name="connsiteX499" fmla="*/ 62619 w 2381671"/>
              <a:gd name="connsiteY499" fmla="*/ 112205 h 112205"/>
              <a:gd name="connsiteX500" fmla="*/ 135 w 2381671"/>
              <a:gd name="connsiteY500" fmla="*/ 101727 h 112205"/>
              <a:gd name="connsiteX501" fmla="*/ 1088 w 2381671"/>
              <a:gd name="connsiteY501" fmla="*/ 89821 h 112205"/>
              <a:gd name="connsiteX502" fmla="*/ 22424 w 2381671"/>
              <a:gd name="connsiteY502" fmla="*/ 88106 h 112205"/>
              <a:gd name="connsiteX503" fmla="*/ 1945 w 2381671"/>
              <a:gd name="connsiteY503" fmla="*/ 78010 h 112205"/>
              <a:gd name="connsiteX504" fmla="*/ 16614 w 2381671"/>
              <a:gd name="connsiteY504" fmla="*/ 77343 h 112205"/>
              <a:gd name="connsiteX505" fmla="*/ 15661 w 2381671"/>
              <a:gd name="connsiteY505" fmla="*/ 75343 h 112205"/>
              <a:gd name="connsiteX506" fmla="*/ 26710 w 2381671"/>
              <a:gd name="connsiteY506" fmla="*/ 75724 h 112205"/>
              <a:gd name="connsiteX507" fmla="*/ 25186 w 2381671"/>
              <a:gd name="connsiteY507" fmla="*/ 55245 h 112205"/>
              <a:gd name="connsiteX508" fmla="*/ 46808 w 2381671"/>
              <a:gd name="connsiteY508" fmla="*/ 64294 h 112205"/>
              <a:gd name="connsiteX509" fmla="*/ 63667 w 2381671"/>
              <a:gd name="connsiteY509" fmla="*/ 58769 h 112205"/>
              <a:gd name="connsiteX510" fmla="*/ 41950 w 2381671"/>
              <a:gd name="connsiteY510" fmla="*/ 52388 h 112205"/>
              <a:gd name="connsiteX511" fmla="*/ 63096 w 2381671"/>
              <a:gd name="connsiteY511" fmla="*/ 39910 h 112205"/>
              <a:gd name="connsiteX512" fmla="*/ 122627 w 2381671"/>
              <a:gd name="connsiteY512" fmla="*/ 22860 h 112205"/>
              <a:gd name="connsiteX513" fmla="*/ 129580 w 2381671"/>
              <a:gd name="connsiteY513" fmla="*/ 35243 h 112205"/>
              <a:gd name="connsiteX514" fmla="*/ 147582 w 2381671"/>
              <a:gd name="connsiteY514" fmla="*/ 28670 h 112205"/>
              <a:gd name="connsiteX515" fmla="*/ 154631 w 2381671"/>
              <a:gd name="connsiteY515" fmla="*/ 38291 h 112205"/>
              <a:gd name="connsiteX516" fmla="*/ 165775 w 2381671"/>
              <a:gd name="connsiteY516" fmla="*/ 32861 h 112205"/>
              <a:gd name="connsiteX517" fmla="*/ 157679 w 2381671"/>
              <a:gd name="connsiteY517" fmla="*/ 21622 h 112205"/>
              <a:gd name="connsiteX518" fmla="*/ 183682 w 2381671"/>
              <a:gd name="connsiteY518" fmla="*/ 23622 h 112205"/>
              <a:gd name="connsiteX519" fmla="*/ 176634 w 2381671"/>
              <a:gd name="connsiteY519" fmla="*/ 19336 h 112205"/>
              <a:gd name="connsiteX520" fmla="*/ 273693 w 2381671"/>
              <a:gd name="connsiteY520" fmla="*/ 15050 h 112205"/>
              <a:gd name="connsiteX521" fmla="*/ 270169 w 2381671"/>
              <a:gd name="connsiteY521" fmla="*/ 10192 h 112205"/>
              <a:gd name="connsiteX522" fmla="*/ 282647 w 2381671"/>
              <a:gd name="connsiteY522" fmla="*/ 11716 h 112205"/>
              <a:gd name="connsiteX523" fmla="*/ 280266 w 2381671"/>
              <a:gd name="connsiteY523" fmla="*/ 8477 h 112205"/>
              <a:gd name="connsiteX524" fmla="*/ 353894 w 2381671"/>
              <a:gd name="connsiteY524" fmla="*/ 13430 h 112205"/>
              <a:gd name="connsiteX525" fmla="*/ 340178 w 2381671"/>
              <a:gd name="connsiteY525" fmla="*/ 7620 h 112205"/>
              <a:gd name="connsiteX526" fmla="*/ 364086 w 2381671"/>
              <a:gd name="connsiteY526" fmla="*/ 14478 h 112205"/>
              <a:gd name="connsiteX527" fmla="*/ 361514 w 2381671"/>
              <a:gd name="connsiteY527" fmla="*/ 5810 h 112205"/>
              <a:gd name="connsiteX528" fmla="*/ 420378 w 2381671"/>
              <a:gd name="connsiteY528" fmla="*/ 11430 h 112205"/>
              <a:gd name="connsiteX529" fmla="*/ 420378 w 2381671"/>
              <a:gd name="connsiteY529" fmla="*/ 6001 h 112205"/>
              <a:gd name="connsiteX530" fmla="*/ 433999 w 2381671"/>
              <a:gd name="connsiteY530" fmla="*/ 9144 h 112205"/>
              <a:gd name="connsiteX531" fmla="*/ 429427 w 2381671"/>
              <a:gd name="connsiteY531" fmla="*/ 5429 h 112205"/>
              <a:gd name="connsiteX532" fmla="*/ 451299 w 2381671"/>
              <a:gd name="connsiteY532" fmla="*/ 9823 h 112205"/>
              <a:gd name="connsiteX533" fmla="*/ 474470 w 2381671"/>
              <a:gd name="connsiteY533" fmla="*/ 10566 h 112205"/>
              <a:gd name="connsiteX534" fmla="*/ 475052 w 2381671"/>
              <a:gd name="connsiteY534" fmla="*/ 10763 h 112205"/>
              <a:gd name="connsiteX535" fmla="*/ 474671 w 2381671"/>
              <a:gd name="connsiteY535" fmla="*/ 10573 h 112205"/>
              <a:gd name="connsiteX536" fmla="*/ 474470 w 2381671"/>
              <a:gd name="connsiteY536" fmla="*/ 10566 h 112205"/>
              <a:gd name="connsiteX537" fmla="*/ 465146 w 2381671"/>
              <a:gd name="connsiteY537" fmla="*/ 7418 h 112205"/>
              <a:gd name="connsiteX538" fmla="*/ 463527 w 2381671"/>
              <a:gd name="connsiteY538" fmla="*/ 0 h 112205"/>
            </a:gdLst>
            <a:ahLst/>
            <a:cxnLst/>
            <a:rect l="l" t="t" r="r" b="b"/>
            <a:pathLst>
              <a:path w="2381671" h="112205">
                <a:moveTo>
                  <a:pt x="1554138" y="90488"/>
                </a:moveTo>
                <a:lnTo>
                  <a:pt x="1562140" y="93726"/>
                </a:lnTo>
                <a:lnTo>
                  <a:pt x="1537184" y="90583"/>
                </a:lnTo>
                <a:close/>
                <a:moveTo>
                  <a:pt x="1733685" y="87916"/>
                </a:moveTo>
                <a:cubicBezTo>
                  <a:pt x="1735971" y="88488"/>
                  <a:pt x="1741591" y="88392"/>
                  <a:pt x="1741782" y="91059"/>
                </a:cubicBezTo>
                <a:lnTo>
                  <a:pt x="1724827" y="91059"/>
                </a:lnTo>
                <a:cubicBezTo>
                  <a:pt x="1717969" y="89535"/>
                  <a:pt x="1730351" y="88392"/>
                  <a:pt x="1733685" y="87916"/>
                </a:cubicBezTo>
                <a:close/>
                <a:moveTo>
                  <a:pt x="1472510" y="84963"/>
                </a:moveTo>
                <a:lnTo>
                  <a:pt x="1491751" y="85439"/>
                </a:lnTo>
                <a:lnTo>
                  <a:pt x="1489560" y="87630"/>
                </a:lnTo>
                <a:close/>
                <a:moveTo>
                  <a:pt x="1605860" y="83725"/>
                </a:moveTo>
                <a:lnTo>
                  <a:pt x="1615195" y="93917"/>
                </a:lnTo>
                <a:cubicBezTo>
                  <a:pt x="1603765" y="91250"/>
                  <a:pt x="1603669" y="83153"/>
                  <a:pt x="1605860" y="83725"/>
                </a:cubicBezTo>
                <a:close/>
                <a:moveTo>
                  <a:pt x="1412597" y="80391"/>
                </a:moveTo>
                <a:lnTo>
                  <a:pt x="1412615" y="80396"/>
                </a:lnTo>
                <a:lnTo>
                  <a:pt x="1412502" y="80486"/>
                </a:lnTo>
                <a:close/>
                <a:moveTo>
                  <a:pt x="632786" y="79534"/>
                </a:moveTo>
                <a:lnTo>
                  <a:pt x="628309" y="83915"/>
                </a:lnTo>
                <a:lnTo>
                  <a:pt x="628634" y="79917"/>
                </a:lnTo>
                <a:close/>
                <a:moveTo>
                  <a:pt x="319318" y="74962"/>
                </a:moveTo>
                <a:lnTo>
                  <a:pt x="345321" y="76962"/>
                </a:lnTo>
                <a:cubicBezTo>
                  <a:pt x="325128" y="80296"/>
                  <a:pt x="339701" y="76962"/>
                  <a:pt x="319318" y="74962"/>
                </a:cubicBezTo>
                <a:close/>
                <a:moveTo>
                  <a:pt x="1671106" y="74771"/>
                </a:moveTo>
                <a:lnTo>
                  <a:pt x="1671106" y="74866"/>
                </a:lnTo>
                <a:lnTo>
                  <a:pt x="1670960" y="74817"/>
                </a:lnTo>
                <a:close/>
                <a:moveTo>
                  <a:pt x="1876560" y="73057"/>
                </a:moveTo>
                <a:cubicBezTo>
                  <a:pt x="1883894" y="75819"/>
                  <a:pt x="1890943" y="78296"/>
                  <a:pt x="1896277" y="80010"/>
                </a:cubicBezTo>
                <a:cubicBezTo>
                  <a:pt x="1881894" y="82868"/>
                  <a:pt x="1880656" y="76676"/>
                  <a:pt x="1876560" y="73057"/>
                </a:cubicBezTo>
                <a:close/>
                <a:moveTo>
                  <a:pt x="628023" y="73057"/>
                </a:moveTo>
                <a:lnTo>
                  <a:pt x="629187" y="73142"/>
                </a:lnTo>
                <a:lnTo>
                  <a:pt x="628634" y="79917"/>
                </a:lnTo>
                <a:lnTo>
                  <a:pt x="620403" y="80677"/>
                </a:lnTo>
                <a:cubicBezTo>
                  <a:pt x="611259" y="75914"/>
                  <a:pt x="625928" y="75248"/>
                  <a:pt x="628023" y="73057"/>
                </a:cubicBezTo>
                <a:close/>
                <a:moveTo>
                  <a:pt x="2254060" y="72426"/>
                </a:moveTo>
                <a:cubicBezTo>
                  <a:pt x="2255893" y="71676"/>
                  <a:pt x="2257608" y="71390"/>
                  <a:pt x="2259942" y="73247"/>
                </a:cubicBezTo>
                <a:cubicBezTo>
                  <a:pt x="2266990" y="80200"/>
                  <a:pt x="2253179" y="74390"/>
                  <a:pt x="2247464" y="74390"/>
                </a:cubicBezTo>
                <a:cubicBezTo>
                  <a:pt x="2250274" y="74390"/>
                  <a:pt x="2252226" y="73176"/>
                  <a:pt x="2254060" y="72426"/>
                </a:cubicBezTo>
                <a:close/>
                <a:moveTo>
                  <a:pt x="131390" y="71628"/>
                </a:moveTo>
                <a:lnTo>
                  <a:pt x="130437" y="80772"/>
                </a:lnTo>
                <a:lnTo>
                  <a:pt x="130533" y="80772"/>
                </a:lnTo>
                <a:lnTo>
                  <a:pt x="139486" y="80200"/>
                </a:lnTo>
                <a:close/>
                <a:moveTo>
                  <a:pt x="1658533" y="70580"/>
                </a:moveTo>
                <a:lnTo>
                  <a:pt x="1670960" y="74817"/>
                </a:lnTo>
                <a:lnTo>
                  <a:pt x="1661938" y="77641"/>
                </a:lnTo>
                <a:cubicBezTo>
                  <a:pt x="1661152" y="79129"/>
                  <a:pt x="1661200" y="80486"/>
                  <a:pt x="1657771" y="79724"/>
                </a:cubicBezTo>
                <a:close/>
                <a:moveTo>
                  <a:pt x="887668" y="70079"/>
                </a:moveTo>
                <a:lnTo>
                  <a:pt x="891104" y="70866"/>
                </a:lnTo>
                <a:lnTo>
                  <a:pt x="890100" y="71786"/>
                </a:lnTo>
                <a:close/>
                <a:moveTo>
                  <a:pt x="845955" y="68294"/>
                </a:moveTo>
                <a:cubicBezTo>
                  <a:pt x="840526" y="79152"/>
                  <a:pt x="824238" y="64674"/>
                  <a:pt x="813380" y="75533"/>
                </a:cubicBezTo>
                <a:cubicBezTo>
                  <a:pt x="810808" y="66961"/>
                  <a:pt x="838049" y="70580"/>
                  <a:pt x="845955" y="68294"/>
                </a:cubicBezTo>
                <a:close/>
                <a:moveTo>
                  <a:pt x="1015310" y="67532"/>
                </a:moveTo>
                <a:lnTo>
                  <a:pt x="1002927" y="68675"/>
                </a:lnTo>
                <a:lnTo>
                  <a:pt x="1009881" y="72962"/>
                </a:lnTo>
                <a:close/>
                <a:moveTo>
                  <a:pt x="169776" y="67151"/>
                </a:moveTo>
                <a:cubicBezTo>
                  <a:pt x="163013" y="65532"/>
                  <a:pt x="157393" y="68294"/>
                  <a:pt x="153964" y="68866"/>
                </a:cubicBezTo>
                <a:cubicBezTo>
                  <a:pt x="158631" y="69914"/>
                  <a:pt x="164061" y="67247"/>
                  <a:pt x="165299" y="71533"/>
                </a:cubicBezTo>
                <a:lnTo>
                  <a:pt x="144957" y="70868"/>
                </a:lnTo>
                <a:lnTo>
                  <a:pt x="144915" y="70771"/>
                </a:lnTo>
                <a:lnTo>
                  <a:pt x="144915" y="70866"/>
                </a:lnTo>
                <a:lnTo>
                  <a:pt x="144957" y="70868"/>
                </a:lnTo>
                <a:lnTo>
                  <a:pt x="148856" y="79820"/>
                </a:lnTo>
                <a:cubicBezTo>
                  <a:pt x="151464" y="82153"/>
                  <a:pt x="156393" y="83201"/>
                  <a:pt x="166728" y="81153"/>
                </a:cubicBezTo>
                <a:cubicBezTo>
                  <a:pt x="167680" y="74676"/>
                  <a:pt x="161965" y="74676"/>
                  <a:pt x="169776" y="67151"/>
                </a:cubicBezTo>
                <a:close/>
                <a:moveTo>
                  <a:pt x="2096262" y="63449"/>
                </a:moveTo>
                <a:lnTo>
                  <a:pt x="2108613" y="65949"/>
                </a:lnTo>
                <a:cubicBezTo>
                  <a:pt x="2112851" y="65914"/>
                  <a:pt x="2116209" y="65342"/>
                  <a:pt x="2116209" y="65342"/>
                </a:cubicBezTo>
                <a:cubicBezTo>
                  <a:pt x="2086967" y="69247"/>
                  <a:pt x="2122114" y="73438"/>
                  <a:pt x="2124591" y="76581"/>
                </a:cubicBezTo>
                <a:close/>
                <a:moveTo>
                  <a:pt x="2095825" y="63246"/>
                </a:moveTo>
                <a:lnTo>
                  <a:pt x="2096262" y="63449"/>
                </a:lnTo>
                <a:lnTo>
                  <a:pt x="2095730" y="63341"/>
                </a:lnTo>
                <a:close/>
                <a:moveTo>
                  <a:pt x="591257" y="61722"/>
                </a:moveTo>
                <a:cubicBezTo>
                  <a:pt x="588018" y="64961"/>
                  <a:pt x="574493" y="64484"/>
                  <a:pt x="562015" y="65627"/>
                </a:cubicBezTo>
                <a:cubicBezTo>
                  <a:pt x="567825" y="73724"/>
                  <a:pt x="592590" y="66008"/>
                  <a:pt x="591257" y="61722"/>
                </a:cubicBezTo>
                <a:close/>
                <a:moveTo>
                  <a:pt x="1549758" y="61532"/>
                </a:moveTo>
                <a:lnTo>
                  <a:pt x="1558902" y="66294"/>
                </a:lnTo>
                <a:lnTo>
                  <a:pt x="1540709" y="62103"/>
                </a:lnTo>
                <a:lnTo>
                  <a:pt x="1540709" y="62198"/>
                </a:lnTo>
                <a:cubicBezTo>
                  <a:pt x="1543185" y="68104"/>
                  <a:pt x="1561378" y="74962"/>
                  <a:pt x="1577094" y="70580"/>
                </a:cubicBezTo>
                <a:close/>
                <a:moveTo>
                  <a:pt x="226068" y="61436"/>
                </a:moveTo>
                <a:cubicBezTo>
                  <a:pt x="225021" y="62484"/>
                  <a:pt x="222639" y="63341"/>
                  <a:pt x="219877" y="64103"/>
                </a:cubicBezTo>
                <a:lnTo>
                  <a:pt x="219576" y="64171"/>
                </a:lnTo>
                <a:lnTo>
                  <a:pt x="213591" y="62675"/>
                </a:lnTo>
                <a:lnTo>
                  <a:pt x="209784" y="66389"/>
                </a:lnTo>
                <a:lnTo>
                  <a:pt x="209781" y="66389"/>
                </a:lnTo>
                <a:lnTo>
                  <a:pt x="209782" y="66390"/>
                </a:lnTo>
                <a:lnTo>
                  <a:pt x="209685" y="66485"/>
                </a:lnTo>
                <a:cubicBezTo>
                  <a:pt x="196446" y="68866"/>
                  <a:pt x="182920" y="71247"/>
                  <a:pt x="197017" y="78867"/>
                </a:cubicBezTo>
                <a:lnTo>
                  <a:pt x="209400" y="77724"/>
                </a:lnTo>
                <a:cubicBezTo>
                  <a:pt x="203780" y="77724"/>
                  <a:pt x="204923" y="76676"/>
                  <a:pt x="203780" y="75057"/>
                </a:cubicBezTo>
                <a:cubicBezTo>
                  <a:pt x="212829" y="71723"/>
                  <a:pt x="218544" y="77057"/>
                  <a:pt x="225306" y="78677"/>
                </a:cubicBezTo>
                <a:lnTo>
                  <a:pt x="209782" y="66390"/>
                </a:lnTo>
                <a:lnTo>
                  <a:pt x="209784" y="66389"/>
                </a:lnTo>
                <a:lnTo>
                  <a:pt x="219576" y="64171"/>
                </a:lnTo>
                <a:lnTo>
                  <a:pt x="219687" y="64199"/>
                </a:lnTo>
                <a:lnTo>
                  <a:pt x="219877" y="64103"/>
                </a:lnTo>
                <a:cubicBezTo>
                  <a:pt x="222068" y="65151"/>
                  <a:pt x="224449" y="65818"/>
                  <a:pt x="227307" y="63056"/>
                </a:cubicBezTo>
                <a:close/>
                <a:moveTo>
                  <a:pt x="1530613" y="61055"/>
                </a:moveTo>
                <a:lnTo>
                  <a:pt x="1534327" y="66294"/>
                </a:lnTo>
                <a:lnTo>
                  <a:pt x="1534327" y="66389"/>
                </a:lnTo>
                <a:lnTo>
                  <a:pt x="1504609" y="64484"/>
                </a:lnTo>
                <a:lnTo>
                  <a:pt x="1535184" y="67532"/>
                </a:lnTo>
                <a:lnTo>
                  <a:pt x="1534327" y="66485"/>
                </a:lnTo>
                <a:lnTo>
                  <a:pt x="1536327" y="66485"/>
                </a:lnTo>
                <a:close/>
                <a:moveTo>
                  <a:pt x="387803" y="60103"/>
                </a:moveTo>
                <a:cubicBezTo>
                  <a:pt x="384469" y="63341"/>
                  <a:pt x="376468" y="60103"/>
                  <a:pt x="379992" y="64961"/>
                </a:cubicBezTo>
                <a:cubicBezTo>
                  <a:pt x="390089" y="63246"/>
                  <a:pt x="405138" y="73438"/>
                  <a:pt x="409329" y="63722"/>
                </a:cubicBezTo>
                <a:close/>
                <a:moveTo>
                  <a:pt x="240737" y="58103"/>
                </a:moveTo>
                <a:lnTo>
                  <a:pt x="247881" y="67723"/>
                </a:lnTo>
                <a:lnTo>
                  <a:pt x="247595" y="59627"/>
                </a:lnTo>
                <a:lnTo>
                  <a:pt x="247595" y="59722"/>
                </a:lnTo>
                <a:close/>
                <a:moveTo>
                  <a:pt x="2357263" y="57948"/>
                </a:moveTo>
                <a:cubicBezTo>
                  <a:pt x="2368836" y="57698"/>
                  <a:pt x="2379290" y="58864"/>
                  <a:pt x="2381671" y="64008"/>
                </a:cubicBezTo>
                <a:cubicBezTo>
                  <a:pt x="2366145" y="64008"/>
                  <a:pt x="2341666" y="64008"/>
                  <a:pt x="2326140" y="60388"/>
                </a:cubicBezTo>
                <a:cubicBezTo>
                  <a:pt x="2332998" y="59865"/>
                  <a:pt x="2345690" y="58198"/>
                  <a:pt x="2357263" y="57948"/>
                </a:cubicBezTo>
                <a:close/>
                <a:moveTo>
                  <a:pt x="1045599" y="57150"/>
                </a:moveTo>
                <a:lnTo>
                  <a:pt x="1063792" y="58674"/>
                </a:lnTo>
                <a:lnTo>
                  <a:pt x="1064840" y="57626"/>
                </a:lnTo>
                <a:lnTo>
                  <a:pt x="1064745" y="57626"/>
                </a:lnTo>
                <a:close/>
                <a:moveTo>
                  <a:pt x="1923614" y="53054"/>
                </a:moveTo>
                <a:lnTo>
                  <a:pt x="1920280" y="56293"/>
                </a:lnTo>
                <a:lnTo>
                  <a:pt x="1931520" y="53531"/>
                </a:lnTo>
                <a:close/>
                <a:moveTo>
                  <a:pt x="2314615" y="52483"/>
                </a:moveTo>
                <a:lnTo>
                  <a:pt x="2325950" y="52483"/>
                </a:lnTo>
                <a:lnTo>
                  <a:pt x="2324902" y="56198"/>
                </a:lnTo>
                <a:close/>
                <a:moveTo>
                  <a:pt x="120817" y="51721"/>
                </a:moveTo>
                <a:cubicBezTo>
                  <a:pt x="111768" y="55055"/>
                  <a:pt x="122055" y="58769"/>
                  <a:pt x="129961" y="59245"/>
                </a:cubicBezTo>
                <a:cubicBezTo>
                  <a:pt x="128818" y="57626"/>
                  <a:pt x="131009" y="55436"/>
                  <a:pt x="127580" y="53340"/>
                </a:cubicBezTo>
                <a:close/>
                <a:moveTo>
                  <a:pt x="997784" y="51435"/>
                </a:moveTo>
                <a:cubicBezTo>
                  <a:pt x="988926" y="62865"/>
                  <a:pt x="1019501" y="60484"/>
                  <a:pt x="1032931" y="58293"/>
                </a:cubicBezTo>
                <a:cubicBezTo>
                  <a:pt x="1027216" y="55531"/>
                  <a:pt x="1001403" y="61627"/>
                  <a:pt x="997784" y="51435"/>
                </a:cubicBezTo>
                <a:close/>
                <a:moveTo>
                  <a:pt x="526392" y="50673"/>
                </a:moveTo>
                <a:cubicBezTo>
                  <a:pt x="518581" y="55626"/>
                  <a:pt x="510675" y="52388"/>
                  <a:pt x="514200" y="59912"/>
                </a:cubicBezTo>
                <a:cubicBezTo>
                  <a:pt x="516486" y="60389"/>
                  <a:pt x="536774" y="59817"/>
                  <a:pt x="536964" y="65151"/>
                </a:cubicBezTo>
                <a:lnTo>
                  <a:pt x="542394" y="57055"/>
                </a:lnTo>
                <a:cubicBezTo>
                  <a:pt x="532297" y="58769"/>
                  <a:pt x="522010" y="52292"/>
                  <a:pt x="526487" y="50673"/>
                </a:cubicBezTo>
                <a:close/>
                <a:moveTo>
                  <a:pt x="1247355" y="49404"/>
                </a:moveTo>
                <a:cubicBezTo>
                  <a:pt x="1239403" y="49203"/>
                  <a:pt x="1229456" y="57936"/>
                  <a:pt x="1221812" y="55150"/>
                </a:cubicBezTo>
                <a:cubicBezTo>
                  <a:pt x="1210287" y="73247"/>
                  <a:pt x="1248863" y="68104"/>
                  <a:pt x="1254768" y="76867"/>
                </a:cubicBezTo>
                <a:cubicBezTo>
                  <a:pt x="1256102" y="70771"/>
                  <a:pt x="1267627" y="61341"/>
                  <a:pt x="1237814" y="61532"/>
                </a:cubicBezTo>
                <a:cubicBezTo>
                  <a:pt x="1263627" y="55436"/>
                  <a:pt x="1254006" y="73343"/>
                  <a:pt x="1269342" y="58103"/>
                </a:cubicBezTo>
                <a:cubicBezTo>
                  <a:pt x="1256959" y="59245"/>
                  <a:pt x="1242100" y="54483"/>
                  <a:pt x="1239909" y="53912"/>
                </a:cubicBezTo>
                <a:lnTo>
                  <a:pt x="1254483" y="53340"/>
                </a:lnTo>
                <a:cubicBezTo>
                  <a:pt x="1252435" y="50530"/>
                  <a:pt x="1250006" y="49470"/>
                  <a:pt x="1247355" y="49404"/>
                </a:cubicBezTo>
                <a:close/>
                <a:moveTo>
                  <a:pt x="1042551" y="47244"/>
                </a:moveTo>
                <a:lnTo>
                  <a:pt x="1042551" y="47339"/>
                </a:lnTo>
                <a:lnTo>
                  <a:pt x="1042703" y="47345"/>
                </a:lnTo>
                <a:lnTo>
                  <a:pt x="1050755" y="52697"/>
                </a:lnTo>
                <a:cubicBezTo>
                  <a:pt x="1053243" y="54459"/>
                  <a:pt x="1056458" y="55388"/>
                  <a:pt x="1063316" y="53150"/>
                </a:cubicBezTo>
                <a:cubicBezTo>
                  <a:pt x="1059887" y="51054"/>
                  <a:pt x="1054267" y="53816"/>
                  <a:pt x="1050838" y="51626"/>
                </a:cubicBezTo>
                <a:cubicBezTo>
                  <a:pt x="1051219" y="49054"/>
                  <a:pt x="1050909" y="48030"/>
                  <a:pt x="1049623" y="47625"/>
                </a:cubicBezTo>
                <a:lnTo>
                  <a:pt x="1042703" y="47345"/>
                </a:lnTo>
                <a:close/>
                <a:moveTo>
                  <a:pt x="2072490" y="44767"/>
                </a:moveTo>
                <a:lnTo>
                  <a:pt x="2065917" y="51245"/>
                </a:lnTo>
                <a:lnTo>
                  <a:pt x="2079443" y="51721"/>
                </a:lnTo>
                <a:lnTo>
                  <a:pt x="2079538" y="51721"/>
                </a:lnTo>
                <a:close/>
                <a:moveTo>
                  <a:pt x="2318806" y="42767"/>
                </a:moveTo>
                <a:lnTo>
                  <a:pt x="2338142" y="45910"/>
                </a:lnTo>
                <a:cubicBezTo>
                  <a:pt x="2326902" y="48672"/>
                  <a:pt x="2328902" y="43815"/>
                  <a:pt x="2318806" y="42767"/>
                </a:cubicBezTo>
                <a:close/>
                <a:moveTo>
                  <a:pt x="1811314" y="39148"/>
                </a:moveTo>
                <a:cubicBezTo>
                  <a:pt x="1819982" y="61246"/>
                  <a:pt x="1789788" y="38195"/>
                  <a:pt x="1776357" y="45815"/>
                </a:cubicBezTo>
                <a:cubicBezTo>
                  <a:pt x="1779882" y="48006"/>
                  <a:pt x="1788930" y="47339"/>
                  <a:pt x="1791312" y="50578"/>
                </a:cubicBezTo>
                <a:cubicBezTo>
                  <a:pt x="1787311" y="52483"/>
                  <a:pt x="1778548" y="53245"/>
                  <a:pt x="1772643" y="51816"/>
                </a:cubicBezTo>
                <a:cubicBezTo>
                  <a:pt x="1773786" y="53340"/>
                  <a:pt x="1774167" y="55055"/>
                  <a:pt x="1773500" y="56483"/>
                </a:cubicBezTo>
                <a:cubicBezTo>
                  <a:pt x="1785216" y="52483"/>
                  <a:pt x="1814362" y="50102"/>
                  <a:pt x="1829697" y="51435"/>
                </a:cubicBezTo>
                <a:cubicBezTo>
                  <a:pt x="1836460" y="47625"/>
                  <a:pt x="1817029" y="41815"/>
                  <a:pt x="1811314" y="39148"/>
                </a:cubicBezTo>
                <a:close/>
                <a:moveTo>
                  <a:pt x="757754" y="38672"/>
                </a:moveTo>
                <a:lnTo>
                  <a:pt x="743085" y="39338"/>
                </a:lnTo>
                <a:lnTo>
                  <a:pt x="767088" y="46196"/>
                </a:lnTo>
                <a:close/>
                <a:moveTo>
                  <a:pt x="1441554" y="37910"/>
                </a:moveTo>
                <a:lnTo>
                  <a:pt x="1461555" y="48138"/>
                </a:lnTo>
                <a:lnTo>
                  <a:pt x="1462318" y="50768"/>
                </a:lnTo>
                <a:lnTo>
                  <a:pt x="1467260" y="51056"/>
                </a:lnTo>
                <a:lnTo>
                  <a:pt x="1474891" y="54959"/>
                </a:lnTo>
                <a:lnTo>
                  <a:pt x="1474891" y="55055"/>
                </a:lnTo>
                <a:lnTo>
                  <a:pt x="1479177" y="48006"/>
                </a:lnTo>
                <a:cubicBezTo>
                  <a:pt x="1475796" y="48530"/>
                  <a:pt x="1474724" y="50292"/>
                  <a:pt x="1472926" y="51387"/>
                </a:cubicBezTo>
                <a:lnTo>
                  <a:pt x="1467260" y="51056"/>
                </a:lnTo>
                <a:lnTo>
                  <a:pt x="1461555" y="48138"/>
                </a:lnTo>
                <a:lnTo>
                  <a:pt x="1459508" y="41089"/>
                </a:lnTo>
                <a:cubicBezTo>
                  <a:pt x="1456293" y="38005"/>
                  <a:pt x="1450555" y="36005"/>
                  <a:pt x="1441554" y="37910"/>
                </a:cubicBezTo>
                <a:close/>
                <a:moveTo>
                  <a:pt x="1475558" y="37719"/>
                </a:moveTo>
                <a:cubicBezTo>
                  <a:pt x="1488131" y="42005"/>
                  <a:pt x="1510801" y="47244"/>
                  <a:pt x="1508705" y="52102"/>
                </a:cubicBezTo>
                <a:cubicBezTo>
                  <a:pt x="1509467" y="42958"/>
                  <a:pt x="1491274" y="38672"/>
                  <a:pt x="1485655" y="38767"/>
                </a:cubicBezTo>
                <a:cubicBezTo>
                  <a:pt x="1482416" y="39338"/>
                  <a:pt x="1480035" y="38767"/>
                  <a:pt x="1475558" y="37719"/>
                </a:cubicBezTo>
                <a:close/>
                <a:moveTo>
                  <a:pt x="1588298" y="35897"/>
                </a:moveTo>
                <a:cubicBezTo>
                  <a:pt x="1581928" y="35933"/>
                  <a:pt x="1575999" y="36909"/>
                  <a:pt x="1574904" y="39338"/>
                </a:cubicBezTo>
                <a:cubicBezTo>
                  <a:pt x="1571570" y="39910"/>
                  <a:pt x="1595287" y="38672"/>
                  <a:pt x="1604336" y="38100"/>
                </a:cubicBezTo>
                <a:cubicBezTo>
                  <a:pt x="1601478" y="36766"/>
                  <a:pt x="1594668" y="35862"/>
                  <a:pt x="1588298" y="35897"/>
                </a:cubicBezTo>
                <a:close/>
                <a:moveTo>
                  <a:pt x="860529" y="34481"/>
                </a:moveTo>
                <a:cubicBezTo>
                  <a:pt x="864339" y="47435"/>
                  <a:pt x="842526" y="35624"/>
                  <a:pt x="834525" y="35147"/>
                </a:cubicBezTo>
                <a:cubicBezTo>
                  <a:pt x="843669" y="37338"/>
                  <a:pt x="856433" y="49625"/>
                  <a:pt x="874340" y="43053"/>
                </a:cubicBezTo>
                <a:lnTo>
                  <a:pt x="860719" y="39910"/>
                </a:lnTo>
                <a:lnTo>
                  <a:pt x="864053" y="39338"/>
                </a:lnTo>
                <a:lnTo>
                  <a:pt x="860624" y="34481"/>
                </a:lnTo>
                <a:close/>
                <a:moveTo>
                  <a:pt x="1910374" y="32576"/>
                </a:moveTo>
                <a:cubicBezTo>
                  <a:pt x="1915042" y="36290"/>
                  <a:pt x="1903611" y="33719"/>
                  <a:pt x="1900373" y="34195"/>
                </a:cubicBezTo>
                <a:lnTo>
                  <a:pt x="1916184" y="35243"/>
                </a:lnTo>
                <a:cubicBezTo>
                  <a:pt x="1918375" y="33052"/>
                  <a:pt x="1912660" y="33147"/>
                  <a:pt x="1910374" y="32576"/>
                </a:cubicBezTo>
                <a:close/>
                <a:moveTo>
                  <a:pt x="609640" y="32480"/>
                </a:moveTo>
                <a:lnTo>
                  <a:pt x="609735" y="32671"/>
                </a:lnTo>
                <a:lnTo>
                  <a:pt x="609171" y="32536"/>
                </a:lnTo>
                <a:close/>
                <a:moveTo>
                  <a:pt x="1470795" y="31242"/>
                </a:moveTo>
                <a:cubicBezTo>
                  <a:pt x="1472034" y="35528"/>
                  <a:pt x="1485464" y="33338"/>
                  <a:pt x="1492322" y="32195"/>
                </a:cubicBezTo>
                <a:close/>
                <a:moveTo>
                  <a:pt x="602973" y="31052"/>
                </a:moveTo>
                <a:lnTo>
                  <a:pt x="609171" y="32536"/>
                </a:lnTo>
                <a:lnTo>
                  <a:pt x="590495" y="34766"/>
                </a:lnTo>
                <a:cubicBezTo>
                  <a:pt x="591543" y="40386"/>
                  <a:pt x="602782" y="39719"/>
                  <a:pt x="611831" y="40386"/>
                </a:cubicBezTo>
                <a:cubicBezTo>
                  <a:pt x="608497" y="39053"/>
                  <a:pt x="610878" y="36195"/>
                  <a:pt x="610878" y="34195"/>
                </a:cubicBezTo>
                <a:lnTo>
                  <a:pt x="615355" y="32576"/>
                </a:lnTo>
                <a:close/>
                <a:moveTo>
                  <a:pt x="1448507" y="30385"/>
                </a:moveTo>
                <a:lnTo>
                  <a:pt x="1425552" y="34195"/>
                </a:lnTo>
                <a:cubicBezTo>
                  <a:pt x="1437934" y="44577"/>
                  <a:pt x="1439744" y="34195"/>
                  <a:pt x="1448507" y="30385"/>
                </a:cubicBezTo>
                <a:close/>
                <a:moveTo>
                  <a:pt x="1609098" y="29909"/>
                </a:moveTo>
                <a:cubicBezTo>
                  <a:pt x="1607384" y="32671"/>
                  <a:pt x="1599097" y="35814"/>
                  <a:pt x="1615290" y="32576"/>
                </a:cubicBezTo>
                <a:close/>
                <a:moveTo>
                  <a:pt x="2006863" y="29718"/>
                </a:moveTo>
                <a:cubicBezTo>
                  <a:pt x="2012387" y="29718"/>
                  <a:pt x="2011434" y="30766"/>
                  <a:pt x="2012577" y="32385"/>
                </a:cubicBezTo>
                <a:lnTo>
                  <a:pt x="2009714" y="31914"/>
                </a:lnTo>
                <a:close/>
                <a:moveTo>
                  <a:pt x="1363353" y="29051"/>
                </a:moveTo>
                <a:cubicBezTo>
                  <a:pt x="1346209" y="23717"/>
                  <a:pt x="1356876" y="38291"/>
                  <a:pt x="1349923" y="34004"/>
                </a:cubicBezTo>
                <a:cubicBezTo>
                  <a:pt x="1356972" y="40958"/>
                  <a:pt x="1374974" y="39815"/>
                  <a:pt x="1387452" y="41339"/>
                </a:cubicBezTo>
                <a:cubicBezTo>
                  <a:pt x="1390690" y="35433"/>
                  <a:pt x="1378022" y="28480"/>
                  <a:pt x="1363353" y="29051"/>
                </a:cubicBezTo>
                <a:close/>
                <a:moveTo>
                  <a:pt x="1678630" y="28385"/>
                </a:moveTo>
                <a:lnTo>
                  <a:pt x="1682631" y="29337"/>
                </a:lnTo>
                <a:lnTo>
                  <a:pt x="1678059" y="28956"/>
                </a:lnTo>
                <a:close/>
                <a:moveTo>
                  <a:pt x="1291059" y="28385"/>
                </a:moveTo>
                <a:lnTo>
                  <a:pt x="1287630" y="28956"/>
                </a:lnTo>
                <a:lnTo>
                  <a:pt x="1300298" y="33147"/>
                </a:lnTo>
                <a:lnTo>
                  <a:pt x="1291154" y="28385"/>
                </a:lnTo>
                <a:close/>
                <a:moveTo>
                  <a:pt x="332653" y="25813"/>
                </a:moveTo>
                <a:cubicBezTo>
                  <a:pt x="325890" y="24289"/>
                  <a:pt x="316842" y="24860"/>
                  <a:pt x="314651" y="27051"/>
                </a:cubicBezTo>
                <a:cubicBezTo>
                  <a:pt x="321414" y="28575"/>
                  <a:pt x="322557" y="30194"/>
                  <a:pt x="332653" y="25813"/>
                </a:cubicBezTo>
                <a:close/>
                <a:moveTo>
                  <a:pt x="673743" y="24575"/>
                </a:moveTo>
                <a:cubicBezTo>
                  <a:pt x="674982" y="28861"/>
                  <a:pt x="690793" y="27146"/>
                  <a:pt x="685364" y="32576"/>
                </a:cubicBezTo>
                <a:lnTo>
                  <a:pt x="678601" y="33719"/>
                </a:lnTo>
                <a:cubicBezTo>
                  <a:pt x="683649" y="32861"/>
                  <a:pt x="685126" y="35552"/>
                  <a:pt x="687150" y="37707"/>
                </a:cubicBezTo>
                <a:lnTo>
                  <a:pt x="690430" y="37921"/>
                </a:lnTo>
                <a:lnTo>
                  <a:pt x="690126" y="39053"/>
                </a:lnTo>
                <a:lnTo>
                  <a:pt x="698985" y="38481"/>
                </a:lnTo>
                <a:lnTo>
                  <a:pt x="690430" y="37921"/>
                </a:lnTo>
                <a:lnTo>
                  <a:pt x="693174" y="27718"/>
                </a:lnTo>
                <a:lnTo>
                  <a:pt x="693079" y="27718"/>
                </a:lnTo>
                <a:cubicBezTo>
                  <a:pt x="699842" y="26575"/>
                  <a:pt x="681649" y="22384"/>
                  <a:pt x="673743" y="24575"/>
                </a:cubicBezTo>
                <a:close/>
                <a:moveTo>
                  <a:pt x="1285153" y="20288"/>
                </a:moveTo>
                <a:cubicBezTo>
                  <a:pt x="1285343" y="22002"/>
                  <a:pt x="1284962" y="23336"/>
                  <a:pt x="1284105" y="24288"/>
                </a:cubicBezTo>
                <a:cubicBezTo>
                  <a:pt x="1283343" y="24003"/>
                  <a:pt x="1282581" y="23812"/>
                  <a:pt x="1281819" y="23526"/>
                </a:cubicBezTo>
                <a:close/>
                <a:moveTo>
                  <a:pt x="714451" y="17752"/>
                </a:moveTo>
                <a:cubicBezTo>
                  <a:pt x="710677" y="16264"/>
                  <a:pt x="706319" y="16192"/>
                  <a:pt x="700985" y="20193"/>
                </a:cubicBezTo>
                <a:cubicBezTo>
                  <a:pt x="709557" y="29623"/>
                  <a:pt x="713844" y="19907"/>
                  <a:pt x="724416" y="23813"/>
                </a:cubicBezTo>
                <a:cubicBezTo>
                  <a:pt x="721416" y="22146"/>
                  <a:pt x="718225" y="19241"/>
                  <a:pt x="714451" y="17752"/>
                </a:cubicBezTo>
                <a:close/>
                <a:moveTo>
                  <a:pt x="971876" y="16097"/>
                </a:moveTo>
                <a:cubicBezTo>
                  <a:pt x="965113" y="17240"/>
                  <a:pt x="974352" y="22003"/>
                  <a:pt x="976734" y="25241"/>
                </a:cubicBezTo>
                <a:cubicBezTo>
                  <a:pt x="973400" y="25813"/>
                  <a:pt x="971114" y="25241"/>
                  <a:pt x="966542" y="24194"/>
                </a:cubicBezTo>
                <a:cubicBezTo>
                  <a:pt x="969114" y="35528"/>
                  <a:pt x="978829" y="20384"/>
                  <a:pt x="992545" y="26194"/>
                </a:cubicBezTo>
                <a:cubicBezTo>
                  <a:pt x="992355" y="20860"/>
                  <a:pt x="976543" y="19812"/>
                  <a:pt x="971876" y="16097"/>
                </a:cubicBezTo>
                <a:close/>
                <a:moveTo>
                  <a:pt x="292839" y="15335"/>
                </a:moveTo>
                <a:cubicBezTo>
                  <a:pt x="302935" y="16383"/>
                  <a:pt x="299887" y="27718"/>
                  <a:pt x="316746" y="22193"/>
                </a:cubicBezTo>
                <a:cubicBezTo>
                  <a:pt x="304173" y="20669"/>
                  <a:pt x="306269" y="10382"/>
                  <a:pt x="292839" y="15335"/>
                </a:cubicBezTo>
                <a:close/>
                <a:moveTo>
                  <a:pt x="1014929" y="15240"/>
                </a:moveTo>
                <a:cubicBezTo>
                  <a:pt x="1015977" y="20288"/>
                  <a:pt x="1019691" y="16859"/>
                  <a:pt x="1024644" y="15811"/>
                </a:cubicBezTo>
                <a:close/>
                <a:moveTo>
                  <a:pt x="573921" y="6858"/>
                </a:moveTo>
                <a:lnTo>
                  <a:pt x="572874" y="7906"/>
                </a:lnTo>
                <a:lnTo>
                  <a:pt x="586494" y="11049"/>
                </a:lnTo>
                <a:lnTo>
                  <a:pt x="587542" y="10001"/>
                </a:lnTo>
                <a:close/>
                <a:moveTo>
                  <a:pt x="463527" y="0"/>
                </a:moveTo>
                <a:lnTo>
                  <a:pt x="504484" y="9525"/>
                </a:lnTo>
                <a:cubicBezTo>
                  <a:pt x="505532" y="5810"/>
                  <a:pt x="523534" y="4667"/>
                  <a:pt x="510961" y="381"/>
                </a:cubicBezTo>
                <a:lnTo>
                  <a:pt x="526963" y="6763"/>
                </a:lnTo>
                <a:lnTo>
                  <a:pt x="525725" y="2477"/>
                </a:lnTo>
                <a:cubicBezTo>
                  <a:pt x="589828" y="-5429"/>
                  <a:pt x="644978" y="26099"/>
                  <a:pt x="708891" y="7430"/>
                </a:cubicBezTo>
                <a:lnTo>
                  <a:pt x="707748" y="5810"/>
                </a:lnTo>
                <a:lnTo>
                  <a:pt x="745276" y="15811"/>
                </a:lnTo>
                <a:cubicBezTo>
                  <a:pt x="752134" y="14668"/>
                  <a:pt x="754039" y="7144"/>
                  <a:pt x="765279" y="4382"/>
                </a:cubicBezTo>
                <a:cubicBezTo>
                  <a:pt x="759945" y="12478"/>
                  <a:pt x="786900" y="5334"/>
                  <a:pt x="793854" y="12287"/>
                </a:cubicBezTo>
                <a:cubicBezTo>
                  <a:pt x="802712" y="9049"/>
                  <a:pt x="793663" y="6953"/>
                  <a:pt x="791282" y="3715"/>
                </a:cubicBezTo>
                <a:cubicBezTo>
                  <a:pt x="827382" y="-4001"/>
                  <a:pt x="855957" y="9335"/>
                  <a:pt x="895295" y="3715"/>
                </a:cubicBezTo>
                <a:cubicBezTo>
                  <a:pt x="856052" y="14764"/>
                  <a:pt x="855957" y="12002"/>
                  <a:pt x="829001" y="16478"/>
                </a:cubicBezTo>
                <a:cubicBezTo>
                  <a:pt x="860719" y="21146"/>
                  <a:pt x="866148" y="13049"/>
                  <a:pt x="900153" y="15526"/>
                </a:cubicBezTo>
                <a:lnTo>
                  <a:pt x="884246" y="11811"/>
                </a:lnTo>
                <a:cubicBezTo>
                  <a:pt x="901962" y="-95"/>
                  <a:pt x="936443" y="18574"/>
                  <a:pt x="941682" y="5048"/>
                </a:cubicBezTo>
                <a:cubicBezTo>
                  <a:pt x="962065" y="7144"/>
                  <a:pt x="979496" y="20479"/>
                  <a:pt x="1004261" y="18193"/>
                </a:cubicBezTo>
                <a:lnTo>
                  <a:pt x="993688" y="6287"/>
                </a:lnTo>
                <a:lnTo>
                  <a:pt x="1016262" y="6287"/>
                </a:lnTo>
                <a:lnTo>
                  <a:pt x="1016548" y="14383"/>
                </a:lnTo>
                <a:cubicBezTo>
                  <a:pt x="1023787" y="14859"/>
                  <a:pt x="1027597" y="13335"/>
                  <a:pt x="1028454" y="11335"/>
                </a:cubicBezTo>
                <a:cubicBezTo>
                  <a:pt x="1043885" y="20574"/>
                  <a:pt x="1065507" y="15526"/>
                  <a:pt x="1086747" y="22670"/>
                </a:cubicBezTo>
                <a:lnTo>
                  <a:pt x="1089224" y="18669"/>
                </a:lnTo>
                <a:cubicBezTo>
                  <a:pt x="1090843" y="19717"/>
                  <a:pt x="1093034" y="20860"/>
                  <a:pt x="1093605" y="21527"/>
                </a:cubicBezTo>
                <a:cubicBezTo>
                  <a:pt x="1097796" y="14478"/>
                  <a:pt x="1114751" y="17050"/>
                  <a:pt x="1115703" y="10573"/>
                </a:cubicBezTo>
                <a:cubicBezTo>
                  <a:pt x="1108845" y="9049"/>
                  <a:pt x="1093034" y="5334"/>
                  <a:pt x="1094272" y="9620"/>
                </a:cubicBezTo>
                <a:cubicBezTo>
                  <a:pt x="1077032" y="1619"/>
                  <a:pt x="1115513" y="5144"/>
                  <a:pt x="1126848" y="5144"/>
                </a:cubicBezTo>
                <a:cubicBezTo>
                  <a:pt x="1114560" y="8954"/>
                  <a:pt x="1130372" y="9906"/>
                  <a:pt x="1137230" y="11525"/>
                </a:cubicBezTo>
                <a:cubicBezTo>
                  <a:pt x="1138373" y="10478"/>
                  <a:pt x="1136087" y="9906"/>
                  <a:pt x="1134944" y="8287"/>
                </a:cubicBezTo>
                <a:cubicBezTo>
                  <a:pt x="1156185" y="3810"/>
                  <a:pt x="1163614" y="24289"/>
                  <a:pt x="1177902" y="10192"/>
                </a:cubicBezTo>
                <a:lnTo>
                  <a:pt x="1181616" y="17717"/>
                </a:lnTo>
                <a:lnTo>
                  <a:pt x="1198380" y="12287"/>
                </a:lnTo>
                <a:cubicBezTo>
                  <a:pt x="1199809" y="27432"/>
                  <a:pt x="1222098" y="13811"/>
                  <a:pt x="1224765" y="27813"/>
                </a:cubicBezTo>
                <a:cubicBezTo>
                  <a:pt x="1244005" y="28194"/>
                  <a:pt x="1222193" y="19145"/>
                  <a:pt x="1229051" y="20765"/>
                </a:cubicBezTo>
                <a:cubicBezTo>
                  <a:pt x="1246958" y="17812"/>
                  <a:pt x="1278390" y="31528"/>
                  <a:pt x="1284486" y="24479"/>
                </a:cubicBezTo>
                <a:cubicBezTo>
                  <a:pt x="1299917" y="29718"/>
                  <a:pt x="1316776" y="26384"/>
                  <a:pt x="1329826" y="29432"/>
                </a:cubicBezTo>
                <a:lnTo>
                  <a:pt x="1330778" y="22955"/>
                </a:lnTo>
                <a:cubicBezTo>
                  <a:pt x="1337636" y="24479"/>
                  <a:pt x="1345637" y="27718"/>
                  <a:pt x="1352305" y="26575"/>
                </a:cubicBezTo>
                <a:cubicBezTo>
                  <a:pt x="1352305" y="25622"/>
                  <a:pt x="1351352" y="24670"/>
                  <a:pt x="1350018" y="23908"/>
                </a:cubicBezTo>
                <a:cubicBezTo>
                  <a:pt x="1375545" y="27813"/>
                  <a:pt x="1396119" y="28004"/>
                  <a:pt x="1417932" y="28385"/>
                </a:cubicBezTo>
                <a:cubicBezTo>
                  <a:pt x="1416693" y="24098"/>
                  <a:pt x="1416693" y="21336"/>
                  <a:pt x="1404216" y="19812"/>
                </a:cubicBezTo>
                <a:cubicBezTo>
                  <a:pt x="1424313" y="13716"/>
                  <a:pt x="1457460" y="28099"/>
                  <a:pt x="1487940" y="25813"/>
                </a:cubicBezTo>
                <a:lnTo>
                  <a:pt x="1485655" y="22574"/>
                </a:lnTo>
                <a:lnTo>
                  <a:pt x="1502704" y="27908"/>
                </a:lnTo>
                <a:cubicBezTo>
                  <a:pt x="1499180" y="25813"/>
                  <a:pt x="1501466" y="23622"/>
                  <a:pt x="1501371" y="20955"/>
                </a:cubicBezTo>
                <a:cubicBezTo>
                  <a:pt x="1530708" y="19717"/>
                  <a:pt x="1566903" y="20098"/>
                  <a:pt x="1581952" y="32957"/>
                </a:cubicBezTo>
                <a:cubicBezTo>
                  <a:pt x="1573856" y="29718"/>
                  <a:pt x="1595287" y="25337"/>
                  <a:pt x="1578142" y="20002"/>
                </a:cubicBezTo>
                <a:cubicBezTo>
                  <a:pt x="1607860" y="28766"/>
                  <a:pt x="1645579" y="26861"/>
                  <a:pt x="1678345" y="29242"/>
                </a:cubicBezTo>
                <a:lnTo>
                  <a:pt x="1677869" y="29718"/>
                </a:lnTo>
                <a:lnTo>
                  <a:pt x="1691490" y="32861"/>
                </a:lnTo>
                <a:lnTo>
                  <a:pt x="1692538" y="31813"/>
                </a:lnTo>
                <a:lnTo>
                  <a:pt x="1682917" y="29527"/>
                </a:lnTo>
                <a:cubicBezTo>
                  <a:pt x="1696062" y="30671"/>
                  <a:pt x="1708444" y="32576"/>
                  <a:pt x="1718826" y="36481"/>
                </a:cubicBezTo>
                <a:cubicBezTo>
                  <a:pt x="1720922" y="34290"/>
                  <a:pt x="1724160" y="28385"/>
                  <a:pt x="1731971" y="26194"/>
                </a:cubicBezTo>
                <a:cubicBezTo>
                  <a:pt x="1732257" y="34290"/>
                  <a:pt x="1770261" y="19050"/>
                  <a:pt x="1786359" y="28099"/>
                </a:cubicBezTo>
                <a:cubicBezTo>
                  <a:pt x="1788454" y="26003"/>
                  <a:pt x="1779501" y="26575"/>
                  <a:pt x="1785025" y="23813"/>
                </a:cubicBezTo>
                <a:cubicBezTo>
                  <a:pt x="1825792" y="25241"/>
                  <a:pt x="1885990" y="35147"/>
                  <a:pt x="1934472" y="28956"/>
                </a:cubicBezTo>
                <a:cubicBezTo>
                  <a:pt x="1938378" y="44577"/>
                  <a:pt x="1978954" y="40577"/>
                  <a:pt x="2005148" y="48006"/>
                </a:cubicBezTo>
                <a:cubicBezTo>
                  <a:pt x="2011625" y="38862"/>
                  <a:pt x="1990384" y="43244"/>
                  <a:pt x="1983336" y="36290"/>
                </a:cubicBezTo>
                <a:cubicBezTo>
                  <a:pt x="1994337" y="37862"/>
                  <a:pt x="1990551" y="30700"/>
                  <a:pt x="1999020" y="30156"/>
                </a:cubicBezTo>
                <a:lnTo>
                  <a:pt x="2009714" y="31914"/>
                </a:lnTo>
                <a:lnTo>
                  <a:pt x="2013541" y="34862"/>
                </a:lnTo>
                <a:cubicBezTo>
                  <a:pt x="2013768" y="37433"/>
                  <a:pt x="2015006" y="39719"/>
                  <a:pt x="2026293" y="38291"/>
                </a:cubicBezTo>
                <a:lnTo>
                  <a:pt x="2027151" y="31813"/>
                </a:lnTo>
                <a:lnTo>
                  <a:pt x="2041057" y="40386"/>
                </a:lnTo>
                <a:cubicBezTo>
                  <a:pt x="2087158" y="36386"/>
                  <a:pt x="2126973" y="41529"/>
                  <a:pt x="2167359" y="34862"/>
                </a:cubicBezTo>
                <a:cubicBezTo>
                  <a:pt x="2169835" y="36290"/>
                  <a:pt x="2168788" y="39529"/>
                  <a:pt x="2163644" y="41243"/>
                </a:cubicBezTo>
                <a:cubicBezTo>
                  <a:pt x="2181932" y="40958"/>
                  <a:pt x="2203459" y="51816"/>
                  <a:pt x="2224318" y="45339"/>
                </a:cubicBezTo>
                <a:lnTo>
                  <a:pt x="2218603" y="42672"/>
                </a:lnTo>
                <a:cubicBezTo>
                  <a:pt x="2252131" y="37148"/>
                  <a:pt x="2252703" y="50578"/>
                  <a:pt x="2292327" y="53054"/>
                </a:cubicBezTo>
                <a:cubicBezTo>
                  <a:pt x="2283373" y="53626"/>
                  <a:pt x="2262799" y="48959"/>
                  <a:pt x="2260894" y="56483"/>
                </a:cubicBezTo>
                <a:cubicBezTo>
                  <a:pt x="2264323" y="61341"/>
                  <a:pt x="2284611" y="60674"/>
                  <a:pt x="2291374" y="56864"/>
                </a:cubicBezTo>
                <a:lnTo>
                  <a:pt x="2288231" y="65532"/>
                </a:lnTo>
                <a:cubicBezTo>
                  <a:pt x="2282421" y="60103"/>
                  <a:pt x="2267848" y="60770"/>
                  <a:pt x="2256418" y="58103"/>
                </a:cubicBezTo>
                <a:cubicBezTo>
                  <a:pt x="2259465" y="58769"/>
                  <a:pt x="2260323" y="60579"/>
                  <a:pt x="2261370" y="62294"/>
                </a:cubicBezTo>
                <a:cubicBezTo>
                  <a:pt x="2251465" y="59436"/>
                  <a:pt x="2237844" y="59436"/>
                  <a:pt x="2223556" y="57150"/>
                </a:cubicBezTo>
                <a:lnTo>
                  <a:pt x="2244035" y="56483"/>
                </a:lnTo>
                <a:cubicBezTo>
                  <a:pt x="2235748" y="47911"/>
                  <a:pt x="2210126" y="56674"/>
                  <a:pt x="2202125" y="53435"/>
                </a:cubicBezTo>
                <a:cubicBezTo>
                  <a:pt x="2202411" y="61532"/>
                  <a:pt x="2214698" y="60389"/>
                  <a:pt x="2202506" y="66866"/>
                </a:cubicBezTo>
                <a:cubicBezTo>
                  <a:pt x="2168692" y="69723"/>
                  <a:pt x="2182885" y="58293"/>
                  <a:pt x="2151071" y="50959"/>
                </a:cubicBezTo>
                <a:lnTo>
                  <a:pt x="2156595" y="48197"/>
                </a:lnTo>
                <a:cubicBezTo>
                  <a:pt x="2146404" y="47149"/>
                  <a:pt x="2138212" y="38576"/>
                  <a:pt x="2123734" y="44577"/>
                </a:cubicBezTo>
                <a:cubicBezTo>
                  <a:pt x="2124020" y="50006"/>
                  <a:pt x="2135260" y="49911"/>
                  <a:pt x="2140974" y="52578"/>
                </a:cubicBezTo>
                <a:cubicBezTo>
                  <a:pt x="2137831" y="55817"/>
                  <a:pt x="2122591" y="42958"/>
                  <a:pt x="2111447" y="48387"/>
                </a:cubicBezTo>
                <a:cubicBezTo>
                  <a:pt x="2120877" y="55817"/>
                  <a:pt x="2145737" y="58960"/>
                  <a:pt x="2162692" y="58865"/>
                </a:cubicBezTo>
                <a:cubicBezTo>
                  <a:pt x="2160596" y="61055"/>
                  <a:pt x="2160596" y="63722"/>
                  <a:pt x="2163073" y="66961"/>
                </a:cubicBezTo>
                <a:cubicBezTo>
                  <a:pt x="2138022" y="63818"/>
                  <a:pt x="2111852" y="59770"/>
                  <a:pt x="2085753" y="57078"/>
                </a:cubicBezTo>
                <a:lnTo>
                  <a:pt x="2031024" y="55841"/>
                </a:lnTo>
                <a:lnTo>
                  <a:pt x="2043426" y="56626"/>
                </a:lnTo>
                <a:cubicBezTo>
                  <a:pt x="2048058" y="58269"/>
                  <a:pt x="2052297" y="60484"/>
                  <a:pt x="2056869" y="61055"/>
                </a:cubicBezTo>
                <a:cubicBezTo>
                  <a:pt x="2049725" y="61055"/>
                  <a:pt x="2042677" y="60579"/>
                  <a:pt x="2046010" y="65151"/>
                </a:cubicBezTo>
                <a:lnTo>
                  <a:pt x="2046010" y="65246"/>
                </a:lnTo>
                <a:lnTo>
                  <a:pt x="2027903" y="55770"/>
                </a:lnTo>
                <a:lnTo>
                  <a:pt x="2008863" y="55340"/>
                </a:lnTo>
                <a:cubicBezTo>
                  <a:pt x="2035247" y="65342"/>
                  <a:pt x="1997623" y="55340"/>
                  <a:pt x="2003624" y="66104"/>
                </a:cubicBezTo>
                <a:cubicBezTo>
                  <a:pt x="1999909" y="58579"/>
                  <a:pt x="1984384" y="65627"/>
                  <a:pt x="1970667" y="62484"/>
                </a:cubicBezTo>
                <a:cubicBezTo>
                  <a:pt x="1965334" y="70580"/>
                  <a:pt x="1998099" y="68771"/>
                  <a:pt x="1987051" y="74200"/>
                </a:cubicBezTo>
                <a:cubicBezTo>
                  <a:pt x="1960952" y="72200"/>
                  <a:pt x="1925424" y="57341"/>
                  <a:pt x="1891610" y="60198"/>
                </a:cubicBezTo>
                <a:cubicBezTo>
                  <a:pt x="1893991" y="63437"/>
                  <a:pt x="1901992" y="63913"/>
                  <a:pt x="1903135" y="65532"/>
                </a:cubicBezTo>
                <a:cubicBezTo>
                  <a:pt x="1880466" y="63056"/>
                  <a:pt x="1851510" y="44291"/>
                  <a:pt x="1836079" y="56769"/>
                </a:cubicBezTo>
                <a:cubicBezTo>
                  <a:pt x="1846557" y="61341"/>
                  <a:pt x="1859130" y="66389"/>
                  <a:pt x="1870845" y="70866"/>
                </a:cubicBezTo>
                <a:cubicBezTo>
                  <a:pt x="1867893" y="70866"/>
                  <a:pt x="1863988" y="71628"/>
                  <a:pt x="1858082" y="73914"/>
                </a:cubicBezTo>
                <a:lnTo>
                  <a:pt x="1866178" y="79820"/>
                </a:lnTo>
                <a:cubicBezTo>
                  <a:pt x="1839032" y="81629"/>
                  <a:pt x="1845414" y="66961"/>
                  <a:pt x="1830364" y="59531"/>
                </a:cubicBezTo>
                <a:lnTo>
                  <a:pt x="1813695" y="67723"/>
                </a:lnTo>
                <a:cubicBezTo>
                  <a:pt x="1783311" y="72771"/>
                  <a:pt x="1754926" y="67532"/>
                  <a:pt x="1735400" y="56293"/>
                </a:cubicBezTo>
                <a:cubicBezTo>
                  <a:pt x="1729685" y="56293"/>
                  <a:pt x="1707206" y="56388"/>
                  <a:pt x="1716350" y="63913"/>
                </a:cubicBezTo>
                <a:cubicBezTo>
                  <a:pt x="1731399" y="74105"/>
                  <a:pt x="1738448" y="81058"/>
                  <a:pt x="1769023" y="81439"/>
                </a:cubicBezTo>
                <a:cubicBezTo>
                  <a:pt x="1773309" y="74390"/>
                  <a:pt x="1746163" y="73438"/>
                  <a:pt x="1755212" y="72866"/>
                </a:cubicBezTo>
                <a:cubicBezTo>
                  <a:pt x="1767690" y="74486"/>
                  <a:pt x="1790169" y="68961"/>
                  <a:pt x="1800456" y="75343"/>
                </a:cubicBezTo>
                <a:lnTo>
                  <a:pt x="1767690" y="74486"/>
                </a:lnTo>
                <a:cubicBezTo>
                  <a:pt x="1768071" y="85249"/>
                  <a:pt x="1781310" y="74962"/>
                  <a:pt x="1787121" y="80296"/>
                </a:cubicBezTo>
                <a:cubicBezTo>
                  <a:pt x="1778358" y="88964"/>
                  <a:pt x="1759974" y="79343"/>
                  <a:pt x="1746544" y="84296"/>
                </a:cubicBezTo>
                <a:lnTo>
                  <a:pt x="1748735" y="84773"/>
                </a:lnTo>
                <a:cubicBezTo>
                  <a:pt x="1722827" y="82772"/>
                  <a:pt x="1726256" y="84868"/>
                  <a:pt x="1700157" y="80200"/>
                </a:cubicBezTo>
                <a:cubicBezTo>
                  <a:pt x="1698729" y="70580"/>
                  <a:pt x="1709016" y="74200"/>
                  <a:pt x="1721303" y="70390"/>
                </a:cubicBezTo>
                <a:cubicBezTo>
                  <a:pt x="1679393" y="70104"/>
                  <a:pt x="1622243" y="51530"/>
                  <a:pt x="1579952" y="68485"/>
                </a:cubicBezTo>
                <a:lnTo>
                  <a:pt x="1605098" y="76962"/>
                </a:lnTo>
                <a:cubicBezTo>
                  <a:pt x="1589382" y="78581"/>
                  <a:pt x="1561950" y="69628"/>
                  <a:pt x="1563474" y="82010"/>
                </a:cubicBezTo>
                <a:cubicBezTo>
                  <a:pt x="1581381" y="78105"/>
                  <a:pt x="1573665" y="85725"/>
                  <a:pt x="1582809" y="87821"/>
                </a:cubicBezTo>
                <a:lnTo>
                  <a:pt x="1583857" y="86773"/>
                </a:lnTo>
                <a:cubicBezTo>
                  <a:pt x="1586143" y="87249"/>
                  <a:pt x="1592906" y="88868"/>
                  <a:pt x="1588620" y="90488"/>
                </a:cubicBezTo>
                <a:cubicBezTo>
                  <a:pt x="1574999" y="83820"/>
                  <a:pt x="1552901" y="81439"/>
                  <a:pt x="1537756" y="77534"/>
                </a:cubicBezTo>
                <a:cubicBezTo>
                  <a:pt x="1544424" y="80296"/>
                  <a:pt x="1530327" y="84201"/>
                  <a:pt x="1528517" y="86011"/>
                </a:cubicBezTo>
                <a:cubicBezTo>
                  <a:pt x="1513658" y="83915"/>
                  <a:pt x="1528326" y="80677"/>
                  <a:pt x="1529374" y="76867"/>
                </a:cubicBezTo>
                <a:cubicBezTo>
                  <a:pt x="1521373" y="76295"/>
                  <a:pt x="1508705" y="69437"/>
                  <a:pt x="1502133" y="75914"/>
                </a:cubicBezTo>
                <a:cubicBezTo>
                  <a:pt x="1491084" y="81344"/>
                  <a:pt x="1515849" y="81725"/>
                  <a:pt x="1519468" y="86582"/>
                </a:cubicBezTo>
                <a:lnTo>
                  <a:pt x="1475177" y="77629"/>
                </a:lnTo>
                <a:lnTo>
                  <a:pt x="1476320" y="79248"/>
                </a:lnTo>
                <a:cubicBezTo>
                  <a:pt x="1472796" y="77153"/>
                  <a:pt x="1465938" y="75533"/>
                  <a:pt x="1461461" y="77153"/>
                </a:cubicBezTo>
                <a:cubicBezTo>
                  <a:pt x="1457080" y="81439"/>
                  <a:pt x="1467367" y="82582"/>
                  <a:pt x="1474034" y="81439"/>
                </a:cubicBezTo>
                <a:cubicBezTo>
                  <a:pt x="1456603" y="86368"/>
                  <a:pt x="1442387" y="75813"/>
                  <a:pt x="1428010" y="75853"/>
                </a:cubicBezTo>
                <a:lnTo>
                  <a:pt x="1413695" y="80316"/>
                </a:lnTo>
                <a:lnTo>
                  <a:pt x="1419455" y="82010"/>
                </a:lnTo>
                <a:lnTo>
                  <a:pt x="1412615" y="80396"/>
                </a:lnTo>
                <a:lnTo>
                  <a:pt x="1412849" y="80209"/>
                </a:lnTo>
                <a:lnTo>
                  <a:pt x="1400501" y="76486"/>
                </a:lnTo>
                <a:cubicBezTo>
                  <a:pt x="1399453" y="77629"/>
                  <a:pt x="1397167" y="79820"/>
                  <a:pt x="1399453" y="80296"/>
                </a:cubicBezTo>
                <a:lnTo>
                  <a:pt x="1386880" y="76010"/>
                </a:lnTo>
                <a:cubicBezTo>
                  <a:pt x="1362972" y="71819"/>
                  <a:pt x="1380403" y="85249"/>
                  <a:pt x="1372402" y="87344"/>
                </a:cubicBezTo>
                <a:lnTo>
                  <a:pt x="1373545" y="87344"/>
                </a:lnTo>
                <a:cubicBezTo>
                  <a:pt x="1366211" y="88868"/>
                  <a:pt x="1360782" y="92774"/>
                  <a:pt x="1365830" y="93917"/>
                </a:cubicBezTo>
                <a:lnTo>
                  <a:pt x="1340874" y="88106"/>
                </a:lnTo>
                <a:lnTo>
                  <a:pt x="1340874" y="88297"/>
                </a:lnTo>
                <a:cubicBezTo>
                  <a:pt x="1331159" y="80391"/>
                  <a:pt x="1294392" y="78391"/>
                  <a:pt x="1294869" y="64103"/>
                </a:cubicBezTo>
                <a:lnTo>
                  <a:pt x="1286117" y="69723"/>
                </a:lnTo>
                <a:lnTo>
                  <a:pt x="1286677" y="69723"/>
                </a:lnTo>
                <a:lnTo>
                  <a:pt x="1286034" y="69777"/>
                </a:lnTo>
                <a:lnTo>
                  <a:pt x="1285820" y="69914"/>
                </a:lnTo>
                <a:cubicBezTo>
                  <a:pt x="1267246" y="69056"/>
                  <a:pt x="1290201" y="81058"/>
                  <a:pt x="1260198" y="78867"/>
                </a:cubicBezTo>
                <a:cubicBezTo>
                  <a:pt x="1260293" y="81534"/>
                  <a:pt x="1263627" y="80963"/>
                  <a:pt x="1268199" y="82010"/>
                </a:cubicBezTo>
                <a:cubicBezTo>
                  <a:pt x="1260293" y="82296"/>
                  <a:pt x="1257150" y="81344"/>
                  <a:pt x="1255816" y="79820"/>
                </a:cubicBezTo>
                <a:cubicBezTo>
                  <a:pt x="1255816" y="81344"/>
                  <a:pt x="1255149" y="83153"/>
                  <a:pt x="1253435" y="85344"/>
                </a:cubicBezTo>
                <a:cubicBezTo>
                  <a:pt x="1253244" y="79915"/>
                  <a:pt x="1240767" y="81058"/>
                  <a:pt x="1234099" y="82201"/>
                </a:cubicBezTo>
                <a:lnTo>
                  <a:pt x="1244577" y="91345"/>
                </a:lnTo>
                <a:cubicBezTo>
                  <a:pt x="1237719" y="87154"/>
                  <a:pt x="1233147" y="86011"/>
                  <a:pt x="1220669" y="87154"/>
                </a:cubicBezTo>
                <a:lnTo>
                  <a:pt x="1228765" y="93059"/>
                </a:lnTo>
                <a:cubicBezTo>
                  <a:pt x="1208477" y="90964"/>
                  <a:pt x="1227336" y="80677"/>
                  <a:pt x="1202667" y="85630"/>
                </a:cubicBezTo>
                <a:lnTo>
                  <a:pt x="1225051" y="80105"/>
                </a:lnTo>
                <a:cubicBezTo>
                  <a:pt x="1199047" y="78010"/>
                  <a:pt x="1207715" y="66675"/>
                  <a:pt x="1196190" y="61341"/>
                </a:cubicBezTo>
                <a:cubicBezTo>
                  <a:pt x="1168853" y="52388"/>
                  <a:pt x="1135420" y="68675"/>
                  <a:pt x="1114560" y="50483"/>
                </a:cubicBezTo>
                <a:cubicBezTo>
                  <a:pt x="1111322" y="56388"/>
                  <a:pt x="1114751" y="58579"/>
                  <a:pt x="1106940" y="63437"/>
                </a:cubicBezTo>
                <a:cubicBezTo>
                  <a:pt x="1123990" y="66008"/>
                  <a:pt x="1133039" y="68104"/>
                  <a:pt x="1141230" y="76676"/>
                </a:cubicBezTo>
                <a:cubicBezTo>
                  <a:pt x="1174377" y="85725"/>
                  <a:pt x="1149612" y="54578"/>
                  <a:pt x="1186188" y="68390"/>
                </a:cubicBezTo>
                <a:cubicBezTo>
                  <a:pt x="1184188" y="75914"/>
                  <a:pt x="1172853" y="76010"/>
                  <a:pt x="1162566" y="72295"/>
                </a:cubicBezTo>
                <a:cubicBezTo>
                  <a:pt x="1161614" y="78772"/>
                  <a:pt x="1174187" y="82963"/>
                  <a:pt x="1182188" y="86201"/>
                </a:cubicBezTo>
                <a:cubicBezTo>
                  <a:pt x="1171663" y="84439"/>
                  <a:pt x="1158899" y="85582"/>
                  <a:pt x="1147124" y="87047"/>
                </a:cubicBezTo>
                <a:lnTo>
                  <a:pt x="1118273" y="89794"/>
                </a:lnTo>
                <a:lnTo>
                  <a:pt x="1118846" y="90106"/>
                </a:lnTo>
                <a:lnTo>
                  <a:pt x="1116560" y="89535"/>
                </a:lnTo>
                <a:lnTo>
                  <a:pt x="1117182" y="89535"/>
                </a:lnTo>
                <a:lnTo>
                  <a:pt x="1103237" y="84594"/>
                </a:lnTo>
                <a:cubicBezTo>
                  <a:pt x="1097391" y="83201"/>
                  <a:pt x="1091414" y="82487"/>
                  <a:pt x="1087700" y="83439"/>
                </a:cubicBezTo>
                <a:lnTo>
                  <a:pt x="1087568" y="83370"/>
                </a:lnTo>
                <a:lnTo>
                  <a:pt x="1073520" y="76022"/>
                </a:lnTo>
                <a:cubicBezTo>
                  <a:pt x="1066745" y="73224"/>
                  <a:pt x="1061125" y="69771"/>
                  <a:pt x="1066269" y="64675"/>
                </a:cubicBezTo>
                <a:cubicBezTo>
                  <a:pt x="1043599" y="62103"/>
                  <a:pt x="1051981" y="78772"/>
                  <a:pt x="1030169" y="67056"/>
                </a:cubicBezTo>
                <a:cubicBezTo>
                  <a:pt x="1038360" y="75629"/>
                  <a:pt x="1015691" y="73057"/>
                  <a:pt x="1024930" y="80581"/>
                </a:cubicBezTo>
                <a:cubicBezTo>
                  <a:pt x="1032550" y="72962"/>
                  <a:pt x="1056744" y="85249"/>
                  <a:pt x="1068174" y="90583"/>
                </a:cubicBezTo>
                <a:lnTo>
                  <a:pt x="1035503" y="95060"/>
                </a:lnTo>
                <a:cubicBezTo>
                  <a:pt x="1043504" y="92869"/>
                  <a:pt x="1031979" y="87535"/>
                  <a:pt x="1027407" y="86487"/>
                </a:cubicBezTo>
                <a:lnTo>
                  <a:pt x="1023025" y="93536"/>
                </a:lnTo>
                <a:cubicBezTo>
                  <a:pt x="1017977" y="76295"/>
                  <a:pt x="965685" y="105728"/>
                  <a:pt x="949302" y="85820"/>
                </a:cubicBezTo>
                <a:cubicBezTo>
                  <a:pt x="959493" y="86868"/>
                  <a:pt x="968447" y="80867"/>
                  <a:pt x="973305" y="90011"/>
                </a:cubicBezTo>
                <a:cubicBezTo>
                  <a:pt x="992355" y="85058"/>
                  <a:pt x="969495" y="77153"/>
                  <a:pt x="978353" y="71152"/>
                </a:cubicBezTo>
                <a:cubicBezTo>
                  <a:pt x="948730" y="64294"/>
                  <a:pt x="903867" y="75343"/>
                  <a:pt x="871863" y="62579"/>
                </a:cubicBezTo>
                <a:cubicBezTo>
                  <a:pt x="874768" y="65246"/>
                  <a:pt x="879864" y="66413"/>
                  <a:pt x="884413" y="67795"/>
                </a:cubicBezTo>
                <a:lnTo>
                  <a:pt x="887668" y="70079"/>
                </a:lnTo>
                <a:lnTo>
                  <a:pt x="877388" y="67723"/>
                </a:lnTo>
                <a:lnTo>
                  <a:pt x="876340" y="68771"/>
                </a:lnTo>
                <a:lnTo>
                  <a:pt x="889961" y="71914"/>
                </a:lnTo>
                <a:lnTo>
                  <a:pt x="890100" y="71786"/>
                </a:lnTo>
                <a:lnTo>
                  <a:pt x="893676" y="74295"/>
                </a:lnTo>
                <a:cubicBezTo>
                  <a:pt x="869958" y="78105"/>
                  <a:pt x="841288" y="62103"/>
                  <a:pt x="813951" y="55817"/>
                </a:cubicBezTo>
                <a:lnTo>
                  <a:pt x="818904" y="64961"/>
                </a:lnTo>
                <a:cubicBezTo>
                  <a:pt x="795949" y="56960"/>
                  <a:pt x="809856" y="68294"/>
                  <a:pt x="784995" y="65151"/>
                </a:cubicBezTo>
                <a:cubicBezTo>
                  <a:pt x="786043" y="64103"/>
                  <a:pt x="789377" y="60865"/>
                  <a:pt x="783662" y="60865"/>
                </a:cubicBezTo>
                <a:cubicBezTo>
                  <a:pt x="763469" y="61532"/>
                  <a:pt x="781662" y="68485"/>
                  <a:pt x="768231" y="70676"/>
                </a:cubicBezTo>
                <a:cubicBezTo>
                  <a:pt x="742800" y="56769"/>
                  <a:pt x="756039" y="79915"/>
                  <a:pt x="724131" y="72485"/>
                </a:cubicBezTo>
                <a:lnTo>
                  <a:pt x="726512" y="75724"/>
                </a:lnTo>
                <a:cubicBezTo>
                  <a:pt x="701461" y="70009"/>
                  <a:pt x="668981" y="82582"/>
                  <a:pt x="642025" y="84296"/>
                </a:cubicBezTo>
                <a:cubicBezTo>
                  <a:pt x="644121" y="82106"/>
                  <a:pt x="664504" y="84106"/>
                  <a:pt x="662028" y="75533"/>
                </a:cubicBezTo>
                <a:lnTo>
                  <a:pt x="629187" y="73142"/>
                </a:lnTo>
                <a:lnTo>
                  <a:pt x="630024" y="62865"/>
                </a:lnTo>
                <a:cubicBezTo>
                  <a:pt x="613164" y="65627"/>
                  <a:pt x="607259" y="57626"/>
                  <a:pt x="595924" y="57626"/>
                </a:cubicBezTo>
                <a:cubicBezTo>
                  <a:pt x="590495" y="65723"/>
                  <a:pt x="617736" y="66675"/>
                  <a:pt x="603258" y="75343"/>
                </a:cubicBezTo>
                <a:cubicBezTo>
                  <a:pt x="593162" y="79724"/>
                  <a:pt x="560205" y="73438"/>
                  <a:pt x="548775" y="65437"/>
                </a:cubicBezTo>
                <a:cubicBezTo>
                  <a:pt x="532297" y="84296"/>
                  <a:pt x="483243" y="68961"/>
                  <a:pt x="482577" y="83534"/>
                </a:cubicBezTo>
                <a:cubicBezTo>
                  <a:pt x="483624" y="82391"/>
                  <a:pt x="477814" y="77057"/>
                  <a:pt x="470004" y="79248"/>
                </a:cubicBezTo>
                <a:lnTo>
                  <a:pt x="474576" y="82963"/>
                </a:lnTo>
                <a:cubicBezTo>
                  <a:pt x="451049" y="89630"/>
                  <a:pt x="451525" y="69628"/>
                  <a:pt x="436952" y="72962"/>
                </a:cubicBezTo>
                <a:cubicBezTo>
                  <a:pt x="437142" y="75629"/>
                  <a:pt x="441714" y="76676"/>
                  <a:pt x="444000" y="79915"/>
                </a:cubicBezTo>
                <a:cubicBezTo>
                  <a:pt x="412377" y="83344"/>
                  <a:pt x="394851" y="61913"/>
                  <a:pt x="363514" y="70676"/>
                </a:cubicBezTo>
                <a:cubicBezTo>
                  <a:pt x="364657" y="72295"/>
                  <a:pt x="365800" y="73914"/>
                  <a:pt x="369134" y="73343"/>
                </a:cubicBezTo>
                <a:cubicBezTo>
                  <a:pt x="370372" y="74962"/>
                  <a:pt x="364848" y="74962"/>
                  <a:pt x="354465" y="71247"/>
                </a:cubicBezTo>
                <a:lnTo>
                  <a:pt x="365705" y="65818"/>
                </a:lnTo>
                <a:cubicBezTo>
                  <a:pt x="349417" y="48578"/>
                  <a:pt x="321699" y="72962"/>
                  <a:pt x="295696" y="68294"/>
                </a:cubicBezTo>
                <a:cubicBezTo>
                  <a:pt x="298077" y="71533"/>
                  <a:pt x="317318" y="71914"/>
                  <a:pt x="307126" y="76295"/>
                </a:cubicBezTo>
                <a:cubicBezTo>
                  <a:pt x="290267" y="76391"/>
                  <a:pt x="292077" y="58007"/>
                  <a:pt x="271884" y="66770"/>
                </a:cubicBezTo>
                <a:cubicBezTo>
                  <a:pt x="280932" y="68866"/>
                  <a:pt x="278075" y="77438"/>
                  <a:pt x="286743" y="79153"/>
                </a:cubicBezTo>
                <a:cubicBezTo>
                  <a:pt x="273789" y="80296"/>
                  <a:pt x="264549" y="85344"/>
                  <a:pt x="259787" y="78677"/>
                </a:cubicBezTo>
                <a:cubicBezTo>
                  <a:pt x="256167" y="79343"/>
                  <a:pt x="254643" y="81820"/>
                  <a:pt x="254453" y="83820"/>
                </a:cubicBezTo>
                <a:cubicBezTo>
                  <a:pt x="245976" y="78772"/>
                  <a:pt x="232545" y="82296"/>
                  <a:pt x="223687" y="83820"/>
                </a:cubicBezTo>
                <a:lnTo>
                  <a:pt x="225973" y="87059"/>
                </a:lnTo>
                <a:cubicBezTo>
                  <a:pt x="209781" y="69914"/>
                  <a:pt x="198922" y="86106"/>
                  <a:pt x="177396" y="85154"/>
                </a:cubicBezTo>
                <a:lnTo>
                  <a:pt x="180825" y="90011"/>
                </a:lnTo>
                <a:cubicBezTo>
                  <a:pt x="171776" y="87916"/>
                  <a:pt x="157965" y="82106"/>
                  <a:pt x="142439" y="89154"/>
                </a:cubicBezTo>
                <a:lnTo>
                  <a:pt x="150440" y="95060"/>
                </a:lnTo>
                <a:cubicBezTo>
                  <a:pt x="137867" y="90773"/>
                  <a:pt x="114435" y="100108"/>
                  <a:pt x="103958" y="90964"/>
                </a:cubicBezTo>
                <a:cubicBezTo>
                  <a:pt x="99481" y="92583"/>
                  <a:pt x="115578" y="101632"/>
                  <a:pt x="95195" y="102299"/>
                </a:cubicBezTo>
                <a:cubicBezTo>
                  <a:pt x="90528" y="98584"/>
                  <a:pt x="74716" y="94869"/>
                  <a:pt x="69192" y="100298"/>
                </a:cubicBezTo>
                <a:cubicBezTo>
                  <a:pt x="69192" y="102965"/>
                  <a:pt x="71573" y="106204"/>
                  <a:pt x="77097" y="103442"/>
                </a:cubicBezTo>
                <a:cubicBezTo>
                  <a:pt x="80526" y="102870"/>
                  <a:pt x="78336" y="102394"/>
                  <a:pt x="77097" y="100775"/>
                </a:cubicBezTo>
                <a:lnTo>
                  <a:pt x="83955" y="105061"/>
                </a:lnTo>
                <a:cubicBezTo>
                  <a:pt x="68239" y="109442"/>
                  <a:pt x="71382" y="100870"/>
                  <a:pt x="54618" y="103632"/>
                </a:cubicBezTo>
                <a:cubicBezTo>
                  <a:pt x="51189" y="106871"/>
                  <a:pt x="60143" y="108966"/>
                  <a:pt x="62619" y="112205"/>
                </a:cubicBezTo>
                <a:lnTo>
                  <a:pt x="135" y="101727"/>
                </a:lnTo>
                <a:cubicBezTo>
                  <a:pt x="-1103" y="97346"/>
                  <a:pt x="6708" y="95155"/>
                  <a:pt x="1088" y="89821"/>
                </a:cubicBezTo>
                <a:lnTo>
                  <a:pt x="22424" y="88106"/>
                </a:lnTo>
                <a:cubicBezTo>
                  <a:pt x="32520" y="81058"/>
                  <a:pt x="10994" y="80105"/>
                  <a:pt x="1945" y="78010"/>
                </a:cubicBezTo>
                <a:lnTo>
                  <a:pt x="16614" y="77343"/>
                </a:lnTo>
                <a:cubicBezTo>
                  <a:pt x="17376" y="76676"/>
                  <a:pt x="16995" y="75724"/>
                  <a:pt x="15661" y="75343"/>
                </a:cubicBezTo>
                <a:lnTo>
                  <a:pt x="26710" y="75724"/>
                </a:lnTo>
                <a:cubicBezTo>
                  <a:pt x="-2817" y="66199"/>
                  <a:pt x="57000" y="62579"/>
                  <a:pt x="25186" y="55245"/>
                </a:cubicBezTo>
                <a:cubicBezTo>
                  <a:pt x="33092" y="55721"/>
                  <a:pt x="42141" y="60579"/>
                  <a:pt x="46808" y="64294"/>
                </a:cubicBezTo>
                <a:cubicBezTo>
                  <a:pt x="61572" y="66294"/>
                  <a:pt x="58047" y="61532"/>
                  <a:pt x="63667" y="58769"/>
                </a:cubicBezTo>
                <a:lnTo>
                  <a:pt x="41950" y="52388"/>
                </a:lnTo>
                <a:cubicBezTo>
                  <a:pt x="75859" y="54959"/>
                  <a:pt x="38426" y="44863"/>
                  <a:pt x="63096" y="39910"/>
                </a:cubicBezTo>
                <a:cubicBezTo>
                  <a:pt x="91480" y="45149"/>
                  <a:pt x="107958" y="23432"/>
                  <a:pt x="122627" y="22860"/>
                </a:cubicBezTo>
                <a:cubicBezTo>
                  <a:pt x="151964" y="24384"/>
                  <a:pt x="111387" y="31052"/>
                  <a:pt x="129580" y="35243"/>
                </a:cubicBezTo>
                <a:cubicBezTo>
                  <a:pt x="145487" y="36195"/>
                  <a:pt x="137486" y="30290"/>
                  <a:pt x="147582" y="28670"/>
                </a:cubicBezTo>
                <a:lnTo>
                  <a:pt x="154631" y="38291"/>
                </a:lnTo>
                <a:cubicBezTo>
                  <a:pt x="172728" y="39815"/>
                  <a:pt x="155488" y="29147"/>
                  <a:pt x="165775" y="32861"/>
                </a:cubicBezTo>
                <a:cubicBezTo>
                  <a:pt x="180348" y="26861"/>
                  <a:pt x="161203" y="29147"/>
                  <a:pt x="157679" y="21622"/>
                </a:cubicBezTo>
                <a:cubicBezTo>
                  <a:pt x="161013" y="23717"/>
                  <a:pt x="176919" y="27432"/>
                  <a:pt x="183682" y="23622"/>
                </a:cubicBezTo>
                <a:cubicBezTo>
                  <a:pt x="183492" y="20955"/>
                  <a:pt x="164251" y="20479"/>
                  <a:pt x="176634" y="19336"/>
                </a:cubicBezTo>
                <a:cubicBezTo>
                  <a:pt x="221877" y="24479"/>
                  <a:pt x="233117" y="13621"/>
                  <a:pt x="273693" y="15050"/>
                </a:cubicBezTo>
                <a:lnTo>
                  <a:pt x="270169" y="10192"/>
                </a:lnTo>
                <a:cubicBezTo>
                  <a:pt x="274741" y="11240"/>
                  <a:pt x="278265" y="13335"/>
                  <a:pt x="282647" y="11716"/>
                </a:cubicBezTo>
                <a:lnTo>
                  <a:pt x="280266" y="8477"/>
                </a:lnTo>
                <a:cubicBezTo>
                  <a:pt x="286076" y="8382"/>
                  <a:pt x="326938" y="15145"/>
                  <a:pt x="353894" y="13430"/>
                </a:cubicBezTo>
                <a:lnTo>
                  <a:pt x="340178" y="7620"/>
                </a:lnTo>
                <a:lnTo>
                  <a:pt x="364086" y="14478"/>
                </a:lnTo>
                <a:lnTo>
                  <a:pt x="361514" y="5810"/>
                </a:lnTo>
                <a:cubicBezTo>
                  <a:pt x="369801" y="14383"/>
                  <a:pt x="397899" y="8858"/>
                  <a:pt x="420378" y="11430"/>
                </a:cubicBezTo>
                <a:lnTo>
                  <a:pt x="420378" y="6001"/>
                </a:lnTo>
                <a:lnTo>
                  <a:pt x="433999" y="9144"/>
                </a:lnTo>
                <a:lnTo>
                  <a:pt x="429427" y="5429"/>
                </a:lnTo>
                <a:cubicBezTo>
                  <a:pt x="436237" y="5667"/>
                  <a:pt x="443643" y="8049"/>
                  <a:pt x="451299" y="9823"/>
                </a:cubicBezTo>
                <a:lnTo>
                  <a:pt x="474470" y="10566"/>
                </a:lnTo>
                <a:lnTo>
                  <a:pt x="475052" y="10763"/>
                </a:lnTo>
                <a:lnTo>
                  <a:pt x="474671" y="10573"/>
                </a:lnTo>
                <a:lnTo>
                  <a:pt x="474470" y="10566"/>
                </a:lnTo>
                <a:lnTo>
                  <a:pt x="465146" y="7418"/>
                </a:lnTo>
                <a:cubicBezTo>
                  <a:pt x="463407" y="5001"/>
                  <a:pt x="463050" y="1905"/>
                  <a:pt x="463527" y="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 y="6363955"/>
            <a:ext cx="12192000" cy="494045"/>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6541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626240"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3817897"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009554"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8201211"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10392868" y="6512380"/>
            <a:ext cx="197194" cy="197194"/>
          </a:xfrm>
          <a:custGeom>
            <a:avLst/>
            <a:gdLst>
              <a:gd name="connsiteX0" fmla="*/ 450726 w 912016"/>
              <a:gd name="connsiteY0" fmla="*/ 0 h 912016"/>
              <a:gd name="connsiteX1" fmla="*/ 461291 w 912016"/>
              <a:gd name="connsiteY1" fmla="*/ 0 h 912016"/>
              <a:gd name="connsiteX2" fmla="*/ 459805 w 912016"/>
              <a:gd name="connsiteY2" fmla="*/ 14741 h 912016"/>
              <a:gd name="connsiteX3" fmla="*/ 896176 w 912016"/>
              <a:gd name="connsiteY3" fmla="*/ 451112 h 912016"/>
              <a:gd name="connsiteX4" fmla="*/ 912016 w 912016"/>
              <a:gd name="connsiteY4" fmla="*/ 449515 h 912016"/>
              <a:gd name="connsiteX5" fmla="*/ 912016 w 912016"/>
              <a:gd name="connsiteY5" fmla="*/ 462502 h 912016"/>
              <a:gd name="connsiteX6" fmla="*/ 896176 w 912016"/>
              <a:gd name="connsiteY6" fmla="*/ 460905 h 912016"/>
              <a:gd name="connsiteX7" fmla="*/ 459805 w 912016"/>
              <a:gd name="connsiteY7" fmla="*/ 897276 h 912016"/>
              <a:gd name="connsiteX8" fmla="*/ 461291 w 912016"/>
              <a:gd name="connsiteY8" fmla="*/ 912016 h 912016"/>
              <a:gd name="connsiteX9" fmla="*/ 450726 w 912016"/>
              <a:gd name="connsiteY9" fmla="*/ 912016 h 912016"/>
              <a:gd name="connsiteX10" fmla="*/ 452212 w 912016"/>
              <a:gd name="connsiteY10" fmla="*/ 897276 h 912016"/>
              <a:gd name="connsiteX11" fmla="*/ 15841 w 912016"/>
              <a:gd name="connsiteY11" fmla="*/ 460905 h 912016"/>
              <a:gd name="connsiteX12" fmla="*/ 0 w 912016"/>
              <a:gd name="connsiteY12" fmla="*/ 462502 h 912016"/>
              <a:gd name="connsiteX13" fmla="*/ 0 w 912016"/>
              <a:gd name="connsiteY13" fmla="*/ 449515 h 912016"/>
              <a:gd name="connsiteX14" fmla="*/ 15841 w 912016"/>
              <a:gd name="connsiteY14" fmla="*/ 451112 h 912016"/>
              <a:gd name="connsiteX15" fmla="*/ 452212 w 912016"/>
              <a:gd name="connsiteY15" fmla="*/ 14741 h 912016"/>
            </a:gdLst>
            <a:ahLst/>
            <a:cxnLst/>
            <a:rect l="l" t="t" r="r" b="b"/>
            <a:pathLst>
              <a:path w="912016" h="912016">
                <a:moveTo>
                  <a:pt x="450726" y="0"/>
                </a:moveTo>
                <a:lnTo>
                  <a:pt x="461291" y="0"/>
                </a:lnTo>
                <a:lnTo>
                  <a:pt x="459805" y="14741"/>
                </a:lnTo>
                <a:cubicBezTo>
                  <a:pt x="459805" y="255742"/>
                  <a:pt x="655175" y="451112"/>
                  <a:pt x="896176" y="451112"/>
                </a:cubicBezTo>
                <a:lnTo>
                  <a:pt x="912016" y="449515"/>
                </a:lnTo>
                <a:lnTo>
                  <a:pt x="912016" y="462502"/>
                </a:lnTo>
                <a:lnTo>
                  <a:pt x="896176" y="460905"/>
                </a:lnTo>
                <a:cubicBezTo>
                  <a:pt x="655175" y="460905"/>
                  <a:pt x="459805" y="656275"/>
                  <a:pt x="459805" y="897276"/>
                </a:cubicBezTo>
                <a:lnTo>
                  <a:pt x="461291" y="912016"/>
                </a:lnTo>
                <a:lnTo>
                  <a:pt x="450726" y="912016"/>
                </a:lnTo>
                <a:lnTo>
                  <a:pt x="452212" y="897276"/>
                </a:lnTo>
                <a:cubicBezTo>
                  <a:pt x="452212" y="656275"/>
                  <a:pt x="256842" y="460905"/>
                  <a:pt x="15841" y="460905"/>
                </a:cubicBezTo>
                <a:lnTo>
                  <a:pt x="0" y="462502"/>
                </a:lnTo>
                <a:lnTo>
                  <a:pt x="0" y="449515"/>
                </a:lnTo>
                <a:lnTo>
                  <a:pt x="15841" y="451112"/>
                </a:lnTo>
                <a:cubicBezTo>
                  <a:pt x="256842" y="451112"/>
                  <a:pt x="452212" y="255742"/>
                  <a:pt x="452212" y="14741"/>
                </a:cubicBezTo>
                <a:close/>
              </a:path>
            </a:pathLst>
          </a:cu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pic>
        <p:nvPicPr>
          <p:cNvPr id="2" name="图片 1"/>
          <p:cNvPicPr>
            <a:picLocks noChangeAspect="1"/>
          </p:cNvPicPr>
          <p:nvPr/>
        </p:nvPicPr>
        <p:blipFill>
          <a:blip r:embed="rId1"/>
          <a:stretch>
            <a:fillRect/>
          </a:stretch>
        </p:blipFill>
        <p:spPr>
          <a:xfrm>
            <a:off x="3471358" y="39176"/>
            <a:ext cx="4828450" cy="3486785"/>
          </a:xfrm>
          <a:prstGeom prst="rect">
            <a:avLst/>
          </a:prstGeom>
        </p:spPr>
      </p:pic>
      <p:sp>
        <p:nvSpPr>
          <p:cNvPr id="24" name="标题 1"/>
          <p:cNvSpPr txBox="1"/>
          <p:nvPr/>
        </p:nvSpPr>
        <p:spPr>
          <a:xfrm>
            <a:off x="4059121" y="299923"/>
            <a:ext cx="3627362" cy="4177218"/>
          </a:xfrm>
          <a:prstGeom prst="rect">
            <a:avLst/>
          </a:prstGeom>
          <a:noFill/>
          <a:ln>
            <a:noFill/>
          </a:ln>
        </p:spPr>
        <p:txBody>
          <a:bodyPr vert="horz" wrap="square" lIns="91440" tIns="45720" rIns="91440" bIns="45720" rtlCol="0" anchor="b"/>
          <a:lstStyle/>
          <a:p>
            <a:pPr algn="ctr">
              <a:lnSpc>
                <a:spcPct val="100000"/>
              </a:lnSpc>
            </a:pPr>
            <a:r>
              <a:rPr kumimoji="1" lang="en-US" altLang="zh-CN" sz="13800" dirty="0">
                <a:ln w="12700">
                  <a:noFill/>
                </a:ln>
                <a:solidFill>
                  <a:srgbClr val="A63D17">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4382" y="3637015"/>
            <a:ext cx="8451215" cy="3220985"/>
          </a:xfrm>
          <a:prstGeom prst="rect">
            <a:avLst/>
          </a:prstGeom>
        </p:spPr>
      </p:pic>
      <p:pic>
        <p:nvPicPr>
          <p:cNvPr id="2" name="图片 1"/>
          <p:cNvPicPr>
            <a:picLocks noChangeAspect="1"/>
          </p:cNvPicPr>
          <p:nvPr/>
        </p:nvPicPr>
        <p:blipFill>
          <a:blip r:embed="rId2"/>
          <a:stretch>
            <a:fillRect/>
          </a:stretch>
        </p:blipFill>
        <p:spPr>
          <a:xfrm>
            <a:off x="4080778" y="307132"/>
            <a:ext cx="3717925" cy="3321268"/>
          </a:xfrm>
          <a:prstGeom prst="rect">
            <a:avLst/>
          </a:prstGeom>
        </p:spPr>
      </p:pic>
      <p:pic>
        <p:nvPicPr>
          <p:cNvPr id="29" name="图片 28"/>
          <p:cNvPicPr>
            <a:picLocks noChangeAspect="1"/>
          </p:cNvPicPr>
          <p:nvPr/>
        </p:nvPicPr>
        <p:blipFill>
          <a:blip r:embed="rId3"/>
          <a:stretch>
            <a:fillRect/>
          </a:stretch>
        </p:blipFill>
        <p:spPr>
          <a:xfrm>
            <a:off x="8856541" y="2930910"/>
            <a:ext cx="3177952" cy="3883660"/>
          </a:xfrm>
          <a:prstGeom prst="rect">
            <a:avLst/>
          </a:prstGeom>
        </p:spPr>
      </p:pic>
      <p:sp>
        <p:nvSpPr>
          <p:cNvPr id="3" name="标题 1"/>
          <p:cNvSpPr txBox="1"/>
          <p:nvPr/>
        </p:nvSpPr>
        <p:spPr>
          <a:xfrm>
            <a:off x="239237" y="1631246"/>
            <a:ext cx="3096223" cy="1701996"/>
          </a:xfrm>
          <a:prstGeom prst="rect">
            <a:avLst/>
          </a:prstGeom>
          <a:noFill/>
          <a:ln>
            <a:noFill/>
          </a:ln>
        </p:spPr>
        <p:txBody>
          <a:bodyPr vert="horz" wrap="square" lIns="91440" tIns="45720" rIns="91440" bIns="45720" rtlCol="0" anchor="t"/>
          <a:lstStyle/>
          <a:p>
            <a:pPr algn="ctr">
              <a:lnSpc>
                <a:spcPct val="150000"/>
              </a:lnSpc>
            </a:pPr>
            <a:r>
              <a:rPr kumimoji="1" lang="en-US" altLang="zh-CN" sz="1400" dirty="0" err="1">
                <a:ln w="12700">
                  <a:noFill/>
                </a:ln>
                <a:solidFill>
                  <a:srgbClr val="262626">
                    <a:alpha val="100000"/>
                  </a:srgbClr>
                </a:solidFill>
                <a:latin typeface="Cascadia Code" panose="020B0609020000020004" pitchFamily="49" charset="0"/>
                <a:ea typeface="Cascadia Code" panose="020B0609020000020004" pitchFamily="49" charset="0"/>
                <a:cs typeface="Cascadia Code" panose="020B0609020000020004" pitchFamily="49" charset="0"/>
              </a:rPr>
              <a:t>Dongting</a:t>
            </a:r>
            <a:r>
              <a:rPr kumimoji="1" lang="en-US" altLang="zh-CN" sz="1400" dirty="0">
                <a:ln w="12700">
                  <a:noFill/>
                </a:ln>
                <a:solidFill>
                  <a:srgbClr val="262626">
                    <a:alpha val="100000"/>
                  </a:srgbClr>
                </a:solidFill>
                <a:latin typeface="Cascadia Code" panose="020B0609020000020004" pitchFamily="49" charset="0"/>
                <a:ea typeface="Cascadia Code" panose="020B0609020000020004" pitchFamily="49" charset="0"/>
                <a:cs typeface="Cascadia Code" panose="020B0609020000020004" pitchFamily="49" charset="0"/>
              </a:rPr>
              <a:t> Lake provides abundant aquatic resources, including ducks.
The lake's ecosystem supports high - quality duck farming.</a:t>
            </a:r>
            <a:endParaRPr kumimoji="1" lang="zh-CN" altLang="en-US" dirty="0">
              <a:latin typeface="Cascadia Code" panose="020B0609020000020004" pitchFamily="49" charset="0"/>
              <a:cs typeface="Cascadia Code" panose="020B0609020000020004" pitchFamily="49" charset="0"/>
            </a:endParaRPr>
          </a:p>
        </p:txBody>
      </p:sp>
      <p:sp>
        <p:nvSpPr>
          <p:cNvPr id="4" name="标题 1"/>
          <p:cNvSpPr txBox="1"/>
          <p:nvPr/>
        </p:nvSpPr>
        <p:spPr>
          <a:xfrm>
            <a:off x="42066" y="1244241"/>
            <a:ext cx="3233227" cy="369332"/>
          </a:xfrm>
          <a:prstGeom prst="rect">
            <a:avLst/>
          </a:prstGeom>
          <a:noFill/>
          <a:ln>
            <a:noFill/>
          </a:ln>
        </p:spPr>
        <p:txBody>
          <a:bodyPr vert="horz" wrap="square" lIns="91440" tIns="45720" rIns="91440" bIns="45720" rtlCol="0" anchor="t"/>
          <a:lstStyle/>
          <a:p>
            <a:pPr algn="ctr">
              <a:lnSpc>
                <a:spcPct val="110000"/>
              </a:lnSpc>
            </a:pPr>
            <a:r>
              <a:rPr kumimoji="1" lang="en-US" altLang="zh-CN" sz="1600" dirty="0" err="1">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Dongting</a:t>
            </a:r>
            <a:r>
              <a:rPr kumimoji="1" lang="en-US" altLang="zh-CN" sz="1600" dirty="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 Lake's Role</a:t>
            </a:r>
            <a:endParaRPr kumimoji="1" lang="zh-CN" altLang="en-US" dirty="0"/>
          </a:p>
        </p:txBody>
      </p:sp>
      <p:sp>
        <p:nvSpPr>
          <p:cNvPr id="8" name="标题 1"/>
          <p:cNvSpPr txBox="1"/>
          <p:nvPr/>
        </p:nvSpPr>
        <p:spPr>
          <a:xfrm>
            <a:off x="322218" y="4556315"/>
            <a:ext cx="2856586" cy="1762775"/>
          </a:xfrm>
          <a:prstGeom prst="rect">
            <a:avLst/>
          </a:prstGeom>
          <a:noFill/>
          <a:ln>
            <a:noFill/>
          </a:ln>
        </p:spPr>
        <p:txBody>
          <a:bodyPr vert="horz" wrap="square" lIns="91440" tIns="45720" rIns="91440" bIns="45720" rtlCol="0" anchor="t"/>
          <a:lstStyle/>
          <a:p>
            <a:pPr algn="ctr">
              <a:lnSpc>
                <a:spcPct val="150000"/>
              </a:lnSpc>
            </a:pPr>
            <a:r>
              <a:rPr kumimoji="1" lang="en-US" altLang="zh-CN" sz="1400" dirty="0" err="1">
                <a:ln w="12700">
                  <a:noFill/>
                </a:ln>
                <a:solidFill>
                  <a:srgbClr val="262626">
                    <a:alpha val="100000"/>
                  </a:srgbClr>
                </a:solidFill>
                <a:latin typeface="Cascadia Code" panose="020B0609020000020004" pitchFamily="49" charset="0"/>
                <a:ea typeface="Cascadia Code" panose="020B0609020000020004" pitchFamily="49" charset="0"/>
                <a:cs typeface="Cascadia Code" panose="020B0609020000020004" pitchFamily="49" charset="0"/>
              </a:rPr>
              <a:t>Changde's</a:t>
            </a:r>
            <a:r>
              <a:rPr kumimoji="1" lang="en-US" altLang="zh-CN" sz="1400" dirty="0">
                <a:ln w="12700">
                  <a:noFill/>
                </a:ln>
                <a:solidFill>
                  <a:srgbClr val="262626">
                    <a:alpha val="100000"/>
                  </a:srgbClr>
                </a:solidFill>
                <a:latin typeface="Cascadia Code" panose="020B0609020000020004" pitchFamily="49" charset="0"/>
                <a:ea typeface="Cascadia Code" panose="020B0609020000020004" pitchFamily="49" charset="0"/>
                <a:cs typeface="Cascadia Code" panose="020B0609020000020004" pitchFamily="49" charset="0"/>
              </a:rPr>
              <a:t> mild, four - season climate is ideal for duck - rearing.
The environment contributes to the ducks' flavor and texture.</a:t>
            </a:r>
            <a:endParaRPr kumimoji="1" lang="zh-CN" altLang="en-US" dirty="0">
              <a:latin typeface="Cascadia Code" panose="020B0609020000020004" pitchFamily="49" charset="0"/>
              <a:cs typeface="Cascadia Code" panose="020B0609020000020004" pitchFamily="49" charset="0"/>
            </a:endParaRPr>
          </a:p>
        </p:txBody>
      </p:sp>
      <p:sp>
        <p:nvSpPr>
          <p:cNvPr id="9" name="标题 1"/>
          <p:cNvSpPr txBox="1"/>
          <p:nvPr/>
        </p:nvSpPr>
        <p:spPr>
          <a:xfrm>
            <a:off x="102234" y="4185154"/>
            <a:ext cx="3233227" cy="369332"/>
          </a:xfrm>
          <a:prstGeom prst="rect">
            <a:avLst/>
          </a:prstGeom>
          <a:noFill/>
          <a:ln>
            <a:noFill/>
          </a:ln>
        </p:spPr>
        <p:txBody>
          <a:bodyPr vert="horz" wrap="square" lIns="91440" tIns="45720" rIns="91440" bIns="45720" rtlCol="0" anchor="t"/>
          <a:lstStyle/>
          <a:p>
            <a:pPr algn="ctr">
              <a:lnSpc>
                <a:spcPct val="110000"/>
              </a:lnSpc>
            </a:pPr>
            <a:r>
              <a:rPr kumimoji="1" lang="en-US" altLang="zh-CN" sz="1600" dirty="0">
                <a:ln w="12700">
                  <a:noFill/>
                </a:ln>
                <a:solidFill>
                  <a:srgbClr val="591902">
                    <a:alpha val="100000"/>
                  </a:srgbClr>
                </a:solidFill>
                <a:latin typeface="Source Han Sans CN Bold" panose="020B0800000000000000" charset="-122"/>
                <a:ea typeface="Source Han Sans CN Bold" panose="020B0800000000000000" charset="-122"/>
                <a:cs typeface="Source Han Sans CN Bold" panose="020B0800000000000000" charset="-122"/>
              </a:rPr>
              <a:t>Climate and Environment</a:t>
            </a:r>
            <a:endParaRPr kumimoji="1" lang="zh-CN" altLang="en-US" dirty="0"/>
          </a:p>
        </p:txBody>
      </p:sp>
      <p:sp>
        <p:nvSpPr>
          <p:cNvPr id="13" name="标题 1"/>
          <p:cNvSpPr txBox="1"/>
          <p:nvPr/>
        </p:nvSpPr>
        <p:spPr>
          <a:xfrm>
            <a:off x="8590751" y="1244241"/>
            <a:ext cx="3656914" cy="1251418"/>
          </a:xfrm>
          <a:prstGeom prst="rect">
            <a:avLst/>
          </a:prstGeom>
          <a:noFill/>
          <a:ln>
            <a:noFill/>
          </a:ln>
        </p:spPr>
        <p:txBody>
          <a:bodyPr vert="horz" wrap="square" lIns="91440" tIns="45720" rIns="91440" bIns="45720" rtlCol="0" anchor="t"/>
          <a:lstStyle/>
          <a:p>
            <a:pPr algn="ctr">
              <a:lnSpc>
                <a:spcPct val="150000"/>
              </a:lnSpc>
            </a:pPr>
            <a:r>
              <a:rPr kumimoji="1" lang="en-US" altLang="zh-CN" sz="1400" dirty="0">
                <a:ln w="12700">
                  <a:noFill/>
                </a:ln>
                <a:solidFill>
                  <a:srgbClr val="262626">
                    <a:alpha val="100000"/>
                  </a:srgbClr>
                </a:solidFill>
                <a:latin typeface="Cascadia Code" panose="020B0609020000020004" pitchFamily="49" charset="0"/>
                <a:ea typeface="Cascadia Code" panose="020B0609020000020004" pitchFamily="49" charset="0"/>
                <a:cs typeface="Cascadia Code" panose="020B0609020000020004" pitchFamily="49" charset="0"/>
              </a:rPr>
              <a:t>Local spices and herbs enhance the dish's flavor profile.
The availability of fresh ingredients ensures authenticity.</a:t>
            </a:r>
            <a:endParaRPr kumimoji="1" lang="zh-CN" altLang="en-US" dirty="0">
              <a:latin typeface="Cascadia Code" panose="020B0609020000020004" pitchFamily="49" charset="0"/>
              <a:cs typeface="Cascadia Code" panose="020B0609020000020004" pitchFamily="49" charset="0"/>
            </a:endParaRPr>
          </a:p>
        </p:txBody>
      </p:sp>
      <p:sp>
        <p:nvSpPr>
          <p:cNvPr id="14" name="标题 1"/>
          <p:cNvSpPr txBox="1"/>
          <p:nvPr/>
        </p:nvSpPr>
        <p:spPr>
          <a:xfrm>
            <a:off x="8828903" y="760218"/>
            <a:ext cx="3233227" cy="369332"/>
          </a:xfrm>
          <a:prstGeom prst="rect">
            <a:avLst/>
          </a:prstGeom>
          <a:noFill/>
          <a:ln>
            <a:noFill/>
          </a:ln>
        </p:spPr>
        <p:txBody>
          <a:bodyPr vert="horz" wrap="square" lIns="91440" tIns="45720" rIns="91440" bIns="45720" rtlCol="0" anchor="t"/>
          <a:lstStyle/>
          <a:p>
            <a:pPr algn="ctr">
              <a:lnSpc>
                <a:spcPct val="110000"/>
              </a:lnSpc>
            </a:pPr>
            <a:r>
              <a:rPr kumimoji="1" lang="en-US" altLang="zh-CN" sz="1600" dirty="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Local Ingredients</a:t>
            </a:r>
            <a:endParaRPr kumimoji="1" lang="zh-CN" altLang="en-US" dirty="0"/>
          </a:p>
        </p:txBody>
      </p:sp>
      <p:sp>
        <p:nvSpPr>
          <p:cNvPr id="18"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Changde's Natural Resources</a:t>
            </a:r>
            <a:endParaRPr kumimoji="1" lang="zh-CN" altLang="en-US"/>
          </a:p>
        </p:txBody>
      </p:sp>
      <p:grpSp>
        <p:nvGrpSpPr>
          <p:cNvPr id="21" name="组合 20"/>
          <p:cNvGrpSpPr/>
          <p:nvPr/>
        </p:nvGrpSpPr>
        <p:grpSpPr>
          <a:xfrm>
            <a:off x="188221" y="307132"/>
            <a:ext cx="421795" cy="365968"/>
            <a:chOff x="188221" y="307132"/>
            <a:chExt cx="421795" cy="365968"/>
          </a:xfrm>
        </p:grpSpPr>
        <p:sp>
          <p:nvSpPr>
            <p:cNvPr id="22"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1118495"/>
            <a:ext cx="12192000" cy="5034247"/>
          </a:xfrm>
          <a:custGeom>
            <a:avLst/>
            <a:gdLst>
              <a:gd name="connsiteX0" fmla="*/ 12192000 w 12192000"/>
              <a:gd name="connsiteY0" fmla="*/ 0 h 5034247"/>
              <a:gd name="connsiteX1" fmla="*/ 12192000 w 12192000"/>
              <a:gd name="connsiteY1" fmla="*/ 3944948 h 5034247"/>
              <a:gd name="connsiteX2" fmla="*/ 12129156 w 12192000"/>
              <a:gd name="connsiteY2" fmla="*/ 3898888 h 5034247"/>
              <a:gd name="connsiteX3" fmla="*/ 11449879 w 12192000"/>
              <a:gd name="connsiteY3" fmla="*/ 3663610 h 5034247"/>
              <a:gd name="connsiteX4" fmla="*/ 7394713 w 12192000"/>
              <a:gd name="connsiteY4" fmla="*/ 4578010 h 5034247"/>
              <a:gd name="connsiteX5" fmla="*/ 4373219 w 12192000"/>
              <a:gd name="connsiteY5" fmla="*/ 3107019 h 5034247"/>
              <a:gd name="connsiteX6" fmla="*/ 80211 w 12192000"/>
              <a:gd name="connsiteY6" fmla="*/ 5006526 h 5034247"/>
              <a:gd name="connsiteX7" fmla="*/ 0 w 12192000"/>
              <a:gd name="connsiteY7" fmla="*/ 5034247 h 5034247"/>
              <a:gd name="connsiteX8" fmla="*/ 0 w 12192000"/>
              <a:gd name="connsiteY8" fmla="*/ 2170361 h 5034247"/>
              <a:gd name="connsiteX9" fmla="*/ 37545 w 12192000"/>
              <a:gd name="connsiteY9" fmla="*/ 2198676 h 5034247"/>
              <a:gd name="connsiteX10" fmla="*/ 1411357 w 12192000"/>
              <a:gd name="connsiteY10" fmla="*/ 2669697 h 5034247"/>
              <a:gd name="connsiteX11" fmla="*/ 7215809 w 12192000"/>
              <a:gd name="connsiteY11" fmla="*/ 1158949 h 5034247"/>
              <a:gd name="connsiteX12" fmla="*/ 12115606 w 12192000"/>
              <a:gd name="connsiteY12" fmla="*/ 8230 h 5034247"/>
            </a:gdLst>
            <a:ahLst/>
            <a:cxnLst/>
            <a:rect l="l" t="t" r="r" b="b"/>
            <a:pathLst>
              <a:path w="12192000" h="5034247">
                <a:moveTo>
                  <a:pt x="12192000" y="0"/>
                </a:moveTo>
                <a:lnTo>
                  <a:pt x="12192000" y="3944948"/>
                </a:lnTo>
                <a:lnTo>
                  <a:pt x="12129156" y="3898888"/>
                </a:lnTo>
                <a:cubicBezTo>
                  <a:pt x="11926336" y="3762795"/>
                  <a:pt x="11700842" y="3665267"/>
                  <a:pt x="11449879" y="3663610"/>
                </a:cubicBezTo>
                <a:cubicBezTo>
                  <a:pt x="10446027" y="3656984"/>
                  <a:pt x="8574156" y="4670775"/>
                  <a:pt x="7394713" y="4578010"/>
                </a:cubicBezTo>
                <a:cubicBezTo>
                  <a:pt x="6215271" y="4485245"/>
                  <a:pt x="5734880" y="3014254"/>
                  <a:pt x="4373219" y="3107019"/>
                </a:cubicBezTo>
                <a:cubicBezTo>
                  <a:pt x="3309421" y="3179492"/>
                  <a:pt x="1339712" y="4544100"/>
                  <a:pt x="80211" y="5006526"/>
                </a:cubicBezTo>
                <a:lnTo>
                  <a:pt x="0" y="5034247"/>
                </a:lnTo>
                <a:lnTo>
                  <a:pt x="0" y="2170361"/>
                </a:lnTo>
                <a:lnTo>
                  <a:pt x="37545" y="2198676"/>
                </a:lnTo>
                <a:cubicBezTo>
                  <a:pt x="422569" y="2464237"/>
                  <a:pt x="880856" y="2688333"/>
                  <a:pt x="1411357" y="2669697"/>
                </a:cubicBezTo>
                <a:cubicBezTo>
                  <a:pt x="2826026" y="2620001"/>
                  <a:pt x="5174975" y="1586332"/>
                  <a:pt x="7215809" y="1158949"/>
                </a:cubicBezTo>
                <a:cubicBezTo>
                  <a:pt x="8618883" y="865123"/>
                  <a:pt x="10648329" y="204870"/>
                  <a:pt x="12115606" y="8230"/>
                </a:cubicBezTo>
                <a:close/>
              </a:path>
            </a:pathLst>
          </a:custGeom>
          <a:solidFill>
            <a:schemeClr val="accent1">
              <a:alpha val="6000"/>
            </a:schemeClr>
          </a:solidFill>
          <a:ln w="12700" cap="sq">
            <a:noFill/>
            <a:miter/>
          </a:ln>
        </p:spPr>
        <p:txBody>
          <a:bodyPr vert="horz" wrap="square" lIns="0" tIns="45720" rIns="91440" bIns="45720" rtlCol="0" anchor="ctr"/>
          <a:lstStyle/>
          <a:p>
            <a:pPr algn="ctr">
              <a:lnSpc>
                <a:spcPct val="110000"/>
              </a:lnSpc>
            </a:pPr>
            <a:endParaRPr kumimoji="1" lang="zh-CN" altLang="en-US"/>
          </a:p>
        </p:txBody>
      </p:sp>
      <p:sp>
        <p:nvSpPr>
          <p:cNvPr id="4" name="标题 1"/>
          <p:cNvSpPr txBox="1"/>
          <p:nvPr/>
        </p:nvSpPr>
        <p:spPr>
          <a:xfrm>
            <a:off x="1142864" y="1627206"/>
            <a:ext cx="3042003" cy="4030601"/>
          </a:xfrm>
          <a:prstGeom prst="roundRect">
            <a:avLst>
              <a:gd name="adj" fmla="val 10599"/>
            </a:avLst>
          </a:prstGeom>
          <a:solidFill>
            <a:schemeClr val="bg1"/>
          </a:solidFill>
          <a:ln w="381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flipV="1">
            <a:off x="1530046" y="1610082"/>
            <a:ext cx="2267639" cy="742330"/>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661492" y="1662700"/>
            <a:ext cx="2004748" cy="6561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Rich Aroma and Golden Appearance</a:t>
            </a:r>
            <a:endParaRPr kumimoji="1" lang="zh-CN" altLang="en-US"/>
          </a:p>
        </p:txBody>
      </p:sp>
      <p:sp>
        <p:nvSpPr>
          <p:cNvPr id="7" name="标题 1"/>
          <p:cNvSpPr txBox="1"/>
          <p:nvPr/>
        </p:nvSpPr>
        <p:spPr>
          <a:xfrm>
            <a:off x="1437942" y="2665902"/>
            <a:ext cx="2451845" cy="196533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The marinating and seasoning process gives the duck a rich aroma.
The final product has a golden, glossy appearance.</a:t>
            </a:r>
            <a:endParaRPr kumimoji="1" lang="zh-CN" altLang="en-US"/>
          </a:p>
        </p:txBody>
      </p:sp>
      <p:sp>
        <p:nvSpPr>
          <p:cNvPr id="8" name="标题 1"/>
          <p:cNvSpPr txBox="1"/>
          <p:nvPr/>
        </p:nvSpPr>
        <p:spPr>
          <a:xfrm>
            <a:off x="4577480" y="1627206"/>
            <a:ext cx="3042003" cy="4030601"/>
          </a:xfrm>
          <a:prstGeom prst="roundRect">
            <a:avLst>
              <a:gd name="adj" fmla="val 10599"/>
            </a:avLst>
          </a:prstGeom>
          <a:gradFill>
            <a:gsLst>
              <a:gs pos="1000">
                <a:schemeClr val="accent1">
                  <a:alpha val="100000"/>
                </a:schemeClr>
              </a:gs>
              <a:gs pos="100000">
                <a:schemeClr val="accent1">
                  <a:lumMod val="60000"/>
                  <a:lumOff val="40000"/>
                </a:schemeClr>
              </a:gs>
            </a:gsLst>
            <a:lin ang="5400000" scaled="0"/>
          </a:gradFill>
          <a:ln cap="sq">
            <a:noFill/>
            <a:prstDash val="solid"/>
            <a:miter/>
          </a:ln>
          <a:effectLst/>
        </p:spPr>
        <p:txBody>
          <a:bodyPr vert="horz" wrap="square" lIns="45720" tIns="22860" rIns="45720" bIns="22860" rtlCol="0" anchor="ctr"/>
          <a:lstStyle/>
          <a:p>
            <a:pPr algn="ctr">
              <a:lnSpc>
                <a:spcPct val="110000"/>
              </a:lnSpc>
            </a:pPr>
            <a:endParaRPr kumimoji="1" lang="zh-CN" altLang="en-US"/>
          </a:p>
        </p:txBody>
      </p:sp>
      <p:sp>
        <p:nvSpPr>
          <p:cNvPr id="9" name="标题 1"/>
          <p:cNvSpPr txBox="1"/>
          <p:nvPr/>
        </p:nvSpPr>
        <p:spPr>
          <a:xfrm flipH="1" flipV="1">
            <a:off x="4964662" y="1610082"/>
            <a:ext cx="2267639" cy="742330"/>
          </a:xfrm>
          <a:prstGeom prst="round2SameRect">
            <a:avLst>
              <a:gd name="adj1" fmla="val 50000"/>
              <a:gd name="adj2" fmla="val 0"/>
            </a:avLst>
          </a:pr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080696" y="1662700"/>
            <a:ext cx="2004748" cy="6561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A63D17">
                    <a:alpha val="100000"/>
                  </a:srgbClr>
                </a:solidFill>
                <a:latin typeface="Source Han Sans CN Bold" panose="020B0800000000000000" charset="-122"/>
                <a:ea typeface="Source Han Sans CN Bold" panose="020B0800000000000000" charset="-122"/>
                <a:cs typeface="Source Han Sans CN Bold" panose="020B0800000000000000" charset="-122"/>
              </a:rPr>
              <a:t>Juicy and Flavorful Meat</a:t>
            </a:r>
            <a:endParaRPr kumimoji="1" lang="zh-CN" altLang="en-US"/>
          </a:p>
        </p:txBody>
      </p:sp>
      <p:sp>
        <p:nvSpPr>
          <p:cNvPr id="11" name="标题 1"/>
          <p:cNvSpPr txBox="1"/>
          <p:nvPr/>
        </p:nvSpPr>
        <p:spPr>
          <a:xfrm>
            <a:off x="4872559" y="2665903"/>
            <a:ext cx="2451845" cy="196533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Each bite is tender, juicy, and full of flavor.
The dish combines the freshness of duck meat with the richness of the sauce.</a:t>
            </a:r>
            <a:endParaRPr kumimoji="1" lang="zh-CN" altLang="en-US"/>
          </a:p>
        </p:txBody>
      </p:sp>
      <p:sp>
        <p:nvSpPr>
          <p:cNvPr id="12" name="标题 1"/>
          <p:cNvSpPr txBox="1"/>
          <p:nvPr/>
        </p:nvSpPr>
        <p:spPr>
          <a:xfrm>
            <a:off x="8012097" y="1627206"/>
            <a:ext cx="3042003" cy="4030601"/>
          </a:xfrm>
          <a:prstGeom prst="roundRect">
            <a:avLst>
              <a:gd name="adj" fmla="val 10599"/>
            </a:avLst>
          </a:prstGeom>
          <a:solidFill>
            <a:schemeClr val="bg1"/>
          </a:solidFill>
          <a:ln w="381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flipV="1">
            <a:off x="8399279" y="1610082"/>
            <a:ext cx="2267639" cy="742330"/>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515312" y="1662700"/>
            <a:ext cx="2004748" cy="6561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Visual Appeal</a:t>
            </a:r>
            <a:endParaRPr kumimoji="1" lang="zh-CN" altLang="en-US"/>
          </a:p>
        </p:txBody>
      </p:sp>
      <p:sp>
        <p:nvSpPr>
          <p:cNvPr id="15" name="标题 1"/>
          <p:cNvSpPr txBox="1"/>
          <p:nvPr/>
        </p:nvSpPr>
        <p:spPr>
          <a:xfrm>
            <a:off x="8309286" y="2665903"/>
            <a:ext cx="2447624" cy="196533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High - quality images highlight the dish's color and texture.
The presentation enhances its appeal to diners.</a:t>
            </a:r>
            <a:endParaRPr kumimoji="1" lang="zh-CN" altLang="en-US"/>
          </a:p>
        </p:txBody>
      </p:sp>
      <p:sp>
        <p:nvSpPr>
          <p:cNvPr id="16" name="标题 1"/>
          <p:cNvSpPr txBox="1"/>
          <p:nvPr/>
        </p:nvSpPr>
        <p:spPr>
          <a:xfrm>
            <a:off x="1661492" y="4850953"/>
            <a:ext cx="2004748" cy="656100"/>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7" name="标题 1"/>
          <p:cNvSpPr txBox="1"/>
          <p:nvPr/>
        </p:nvSpPr>
        <p:spPr>
          <a:xfrm>
            <a:off x="5084175" y="4850953"/>
            <a:ext cx="2004748" cy="656100"/>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8" name="标题 1"/>
          <p:cNvSpPr txBox="1"/>
          <p:nvPr/>
        </p:nvSpPr>
        <p:spPr>
          <a:xfrm>
            <a:off x="8522487" y="4850953"/>
            <a:ext cx="2004748" cy="656100"/>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9" name="标题 1"/>
          <p:cNvSpPr txBox="1"/>
          <p:nvPr/>
        </p:nvSpPr>
        <p:spPr>
          <a:xfrm>
            <a:off x="-111760" y="619760"/>
            <a:ext cx="772160" cy="304800"/>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3200" dirty="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Taste and Appearance</a:t>
            </a:r>
            <a:endParaRPr kumimoji="1" lang="zh-CN" altLang="en-US" dirty="0"/>
          </a:p>
        </p:txBody>
      </p:sp>
      <p:grpSp>
        <p:nvGrpSpPr>
          <p:cNvPr id="22" name="组合 21"/>
          <p:cNvGrpSpPr/>
          <p:nvPr/>
        </p:nvGrpSpPr>
        <p:grpSpPr>
          <a:xfrm>
            <a:off x="188221" y="307132"/>
            <a:ext cx="421795" cy="365968"/>
            <a:chOff x="188221" y="307132"/>
            <a:chExt cx="421795" cy="365968"/>
          </a:xfrm>
        </p:grpSpPr>
        <p:sp>
          <p:nvSpPr>
            <p:cNvPr id="23" name="标题 1"/>
            <p:cNvSpPr txBox="1"/>
            <p:nvPr/>
          </p:nvSpPr>
          <p:spPr>
            <a:xfrm>
              <a:off x="229609" y="307132"/>
              <a:ext cx="339184" cy="339182"/>
            </a:xfrm>
            <a:prstGeom prst="arc">
              <a:avLst>
                <a:gd name="adj1" fmla="val 10757030"/>
                <a:gd name="adj2" fmla="val 21488118"/>
              </a:avLst>
            </a:prstGeom>
            <a:noFill/>
            <a:ln w="22225" cap="rnd">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240352" y="492174"/>
              <a:ext cx="77686"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214287" y="515937"/>
              <a:ext cx="22097"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188221" y="540185"/>
              <a:ext cx="22097"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480364" y="492174"/>
              <a:ext cx="77587" cy="180926"/>
            </a:xfrm>
            <a:prstGeom prst="roundRect">
              <a:avLst>
                <a:gd name="adj" fmla="val 4056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flipH="1">
              <a:off x="561915" y="514663"/>
              <a:ext cx="22069" cy="135950"/>
            </a:xfrm>
            <a:custGeom>
              <a:avLst/>
              <a:gdLst>
                <a:gd name="connsiteX0" fmla="*/ 42606 w 49530"/>
                <a:gd name="connsiteY0" fmla="*/ 0 h 304731"/>
                <a:gd name="connsiteX1" fmla="*/ 49530 w 49530"/>
                <a:gd name="connsiteY1" fmla="*/ 0 h 304731"/>
                <a:gd name="connsiteX2" fmla="*/ 49530 w 49530"/>
                <a:gd name="connsiteY2" fmla="*/ 304731 h 304731"/>
                <a:gd name="connsiteX3" fmla="*/ 42606 w 49530"/>
                <a:gd name="connsiteY3" fmla="*/ 304731 h 304731"/>
                <a:gd name="connsiteX4" fmla="*/ 0 w 49530"/>
                <a:gd name="connsiteY4" fmla="*/ 262125 h 304731"/>
                <a:gd name="connsiteX5" fmla="*/ 0 w 49530"/>
                <a:gd name="connsiteY5" fmla="*/ 42606 h 304731"/>
                <a:gd name="connsiteX6" fmla="*/ 42606 w 49530"/>
                <a:gd name="connsiteY6" fmla="*/ 0 h 304731"/>
              </a:gdLst>
              <a:ahLst/>
              <a:cxnLst/>
              <a:rect l="l" t="t" r="r" b="b"/>
              <a:pathLst>
                <a:path w="49530" h="304731">
                  <a:moveTo>
                    <a:pt x="42606" y="0"/>
                  </a:moveTo>
                  <a:lnTo>
                    <a:pt x="49530" y="0"/>
                  </a:lnTo>
                  <a:lnTo>
                    <a:pt x="49530" y="304731"/>
                  </a:lnTo>
                  <a:lnTo>
                    <a:pt x="42606" y="304731"/>
                  </a:lnTo>
                  <a:cubicBezTo>
                    <a:pt x="19075" y="304731"/>
                    <a:pt x="0" y="285656"/>
                    <a:pt x="0" y="262125"/>
                  </a:cubicBezTo>
                  <a:lnTo>
                    <a:pt x="0" y="42606"/>
                  </a:lnTo>
                  <a:cubicBezTo>
                    <a:pt x="0" y="19075"/>
                    <a:pt x="19075" y="0"/>
                    <a:pt x="42606"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flipH="1">
              <a:off x="587947" y="538910"/>
              <a:ext cx="22069" cy="87453"/>
            </a:xfrm>
            <a:custGeom>
              <a:avLst/>
              <a:gdLst>
                <a:gd name="connsiteX0" fmla="*/ 49530 w 49530"/>
                <a:gd name="connsiteY0" fmla="*/ 0 h 196026"/>
                <a:gd name="connsiteX1" fmla="*/ 49530 w 49530"/>
                <a:gd name="connsiteY1" fmla="*/ 196026 h 196026"/>
                <a:gd name="connsiteX2" fmla="*/ 49119 w 49530"/>
                <a:gd name="connsiteY2" fmla="*/ 195943 h 196026"/>
                <a:gd name="connsiteX3" fmla="*/ 0 w 49530"/>
                <a:gd name="connsiteY3" fmla="*/ 121840 h 196026"/>
                <a:gd name="connsiteX4" fmla="*/ 0 w 49530"/>
                <a:gd name="connsiteY4" fmla="*/ 74186 h 196026"/>
                <a:gd name="connsiteX5" fmla="*/ 49119 w 49530"/>
                <a:gd name="connsiteY5" fmla="*/ 83 h 196026"/>
                <a:gd name="connsiteX6" fmla="*/ 49530 w 49530"/>
                <a:gd name="connsiteY6" fmla="*/ 0 h 196026"/>
              </a:gdLst>
              <a:ahLst/>
              <a:cxnLst/>
              <a:rect l="l" t="t" r="r" b="b"/>
              <a:pathLst>
                <a:path w="49530" h="196026">
                  <a:moveTo>
                    <a:pt x="49530" y="0"/>
                  </a:moveTo>
                  <a:lnTo>
                    <a:pt x="49530" y="196026"/>
                  </a:lnTo>
                  <a:lnTo>
                    <a:pt x="49119" y="195943"/>
                  </a:lnTo>
                  <a:cubicBezTo>
                    <a:pt x="20254" y="183734"/>
                    <a:pt x="0" y="155152"/>
                    <a:pt x="0" y="121840"/>
                  </a:cubicBezTo>
                  <a:lnTo>
                    <a:pt x="0" y="74186"/>
                  </a:lnTo>
                  <a:cubicBezTo>
                    <a:pt x="0" y="40874"/>
                    <a:pt x="20254" y="12292"/>
                    <a:pt x="49119" y="83"/>
                  </a:cubicBezTo>
                  <a:lnTo>
                    <a:pt x="4953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A63D17"/>
      </a:accent1>
      <a:accent2>
        <a:srgbClr val="591902"/>
      </a:accent2>
      <a:accent3>
        <a:srgbClr val="D97F11"/>
      </a:accent3>
      <a:accent4>
        <a:srgbClr val="3F3F3F"/>
      </a:accent4>
      <a:accent5>
        <a:srgbClr val="54342A"/>
      </a:accent5>
      <a:accent6>
        <a:srgbClr val="7030A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4399</Words>
  <Application>WPS 演示</Application>
  <PresentationFormat>宽屏</PresentationFormat>
  <Paragraphs>179</Paragraphs>
  <Slides>15</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15</vt:i4>
      </vt:variant>
    </vt:vector>
  </HeadingPairs>
  <TitlesOfParts>
    <vt:vector size="30" baseType="lpstr">
      <vt:lpstr>Arial</vt:lpstr>
      <vt:lpstr>宋体</vt:lpstr>
      <vt:lpstr>Wingdings</vt:lpstr>
      <vt:lpstr>OPPOSans H</vt:lpstr>
      <vt:lpstr>OPPOSans R</vt:lpstr>
      <vt:lpstr>Source Han Sans</vt:lpstr>
      <vt:lpstr>Cascadia Mono SemiBold</vt:lpstr>
      <vt:lpstr>Noto Sans SC Black</vt:lpstr>
      <vt:lpstr>Cascadia Code</vt:lpstr>
      <vt:lpstr>Source Han Sans CN Bold</vt:lpstr>
      <vt:lpstr>等线</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Xing Xueqing</dc:creator>
  <cp:lastModifiedBy>WPS_1393594291</cp:lastModifiedBy>
  <cp:revision>5</cp:revision>
  <dcterms:created xsi:type="dcterms:W3CDTF">2025-07-05T03:09:45Z</dcterms:created>
  <dcterms:modified xsi:type="dcterms:W3CDTF">2025-07-05T03:15:56Z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12DACC5A4CAC4D42815443DC4FD8CEE4_12</vt:lpwstr>
  </property>
  <property fmtid="{D5CDD505-2E9C-101B-9397-08002B2CF9AE}" pid="3" name="KSOProductBuildVer">
    <vt:lpwstr>2052-12.1.0.21541</vt:lpwstr>
  </property>
</Properties>
</file>