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4" r:id="rId8"/>
    <p:sldId id="262" r:id="rId9"/>
    <p:sldId id="271" r:id="rId10"/>
    <p:sldId id="274" r:id="rId11"/>
    <p:sldId id="281" r:id="rId12"/>
    <p:sldId id="283" r:id="rId13"/>
  </p:sldIdLst>
  <p:sldSz cx="9144000" cy="5143500"/>
  <p:notesSz cx="6858000" cy="9144000"/>
  <p:embeddedFontLst>
    <p:embeddedFont>
      <p:font typeface="Gaegu"/>
      <p:regular r:id="rId17"/>
    </p:embeddedFont>
    <p:embeddedFont>
      <p:font typeface="Questrial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62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44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gbadf322efb_0_2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6" name="Google Shape;2846;gbadf322efb_0_2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adf322efb_0_2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adf322efb_0_2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662e0629a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662e0629a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ae31c01422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ae31c01422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e31c01422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e31c01422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24c8e22b26_0_3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124c8e22b26_0_3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24180201be_0_3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124180201be_0_3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badf322efb_0_171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badf322efb_0_171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24fae517e5_0_10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24fae517e5_0_10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1"/>
          <p:cNvGrpSpPr/>
          <p:nvPr/>
        </p:nvGrpSpPr>
        <p:grpSpPr>
          <a:xfrm flipH="1">
            <a:off x="1774307" y="1337976"/>
            <a:ext cx="5515471" cy="3113631"/>
            <a:chOff x="2256903" y="816487"/>
            <a:chExt cx="4630180" cy="3653639"/>
          </a:xfrm>
        </p:grpSpPr>
        <p:sp>
          <p:nvSpPr>
            <p:cNvPr id="152" name="Google Shape;152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4" name="Google Shape;154;p11"/>
          <p:cNvSpPr txBox="1"/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5" name="Google Shape;155;p11"/>
          <p:cNvSpPr txBox="1"/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156" name="Google Shape;156;p11"/>
          <p:cNvGrpSpPr/>
          <p:nvPr/>
        </p:nvGrpSpPr>
        <p:grpSpPr>
          <a:xfrm>
            <a:off x="790112" y="845477"/>
            <a:ext cx="742672" cy="754501"/>
            <a:chOff x="2859325" y="466125"/>
            <a:chExt cx="825650" cy="838800"/>
          </a:xfrm>
        </p:grpSpPr>
        <p:sp>
          <p:nvSpPr>
            <p:cNvPr id="157" name="Google Shape;157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1" name="Google Shape;161;p11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2" name="Google Shape;162;p11"/>
          <p:cNvGrpSpPr/>
          <p:nvPr/>
        </p:nvGrpSpPr>
        <p:grpSpPr>
          <a:xfrm>
            <a:off x="6365400" y="499825"/>
            <a:ext cx="927550" cy="2213550"/>
            <a:chOff x="6465175" y="710275"/>
            <a:chExt cx="927550" cy="2213550"/>
          </a:xfrm>
        </p:grpSpPr>
        <p:grpSp>
          <p:nvGrpSpPr>
            <p:cNvPr id="163" name="Google Shape;163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164" name="Google Shape;164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1" name="Google Shape;171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2" name="Google Shape;172;p11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11"/>
          <p:cNvSpPr/>
          <p:nvPr/>
        </p:nvSpPr>
        <p:spPr>
          <a:xfrm rot="-5400000">
            <a:off x="1063772" y="4507185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1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1"/>
          <p:cNvSpPr/>
          <p:nvPr/>
        </p:nvSpPr>
        <p:spPr>
          <a:xfrm rot="-5400000">
            <a:off x="7401502" y="4010007"/>
            <a:ext cx="232192" cy="20475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1"/>
          <p:cNvSpPr/>
          <p:nvPr/>
        </p:nvSpPr>
        <p:spPr>
          <a:xfrm rot="-5400000">
            <a:off x="7657455" y="4236950"/>
            <a:ext cx="143296" cy="1263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1"/>
          <p:cNvSpPr/>
          <p:nvPr/>
        </p:nvSpPr>
        <p:spPr>
          <a:xfrm rot="2527600">
            <a:off x="7584927" y="496776"/>
            <a:ext cx="227865" cy="593777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11"/>
          <p:cNvSpPr/>
          <p:nvPr/>
        </p:nvSpPr>
        <p:spPr>
          <a:xfrm rot="2871926">
            <a:off x="1206990" y="3928112"/>
            <a:ext cx="215958" cy="603648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9" name="Google Shape;179;p11"/>
          <p:cNvGrpSpPr/>
          <p:nvPr/>
        </p:nvGrpSpPr>
        <p:grpSpPr>
          <a:xfrm>
            <a:off x="225700" y="217225"/>
            <a:ext cx="1036750" cy="512500"/>
            <a:chOff x="4028850" y="4567175"/>
            <a:chExt cx="1036750" cy="512500"/>
          </a:xfrm>
        </p:grpSpPr>
        <p:sp>
          <p:nvSpPr>
            <p:cNvPr id="180" name="Google Shape;180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4" name="Google Shape;184;p11"/>
          <p:cNvGrpSpPr/>
          <p:nvPr/>
        </p:nvGrpSpPr>
        <p:grpSpPr>
          <a:xfrm>
            <a:off x="1017725" y="1155388"/>
            <a:ext cx="1363600" cy="754475"/>
            <a:chOff x="3068550" y="1094025"/>
            <a:chExt cx="1363600" cy="754475"/>
          </a:xfrm>
        </p:grpSpPr>
        <p:sp>
          <p:nvSpPr>
            <p:cNvPr id="185" name="Google Shape;185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dk2"/>
        </a:solidFill>
        <a:effectLst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/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/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/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3" name="Google Shape;203;p13"/>
          <p:cNvSpPr txBox="1"/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4" name="Google Shape;204;p13"/>
          <p:cNvSpPr txBox="1"/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13"/>
          <p:cNvSpPr txBox="1"/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13"/>
          <p:cNvSpPr txBox="1"/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7" name="Google Shape;207;p13"/>
          <p:cNvSpPr txBox="1"/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8" name="Google Shape;208;p13"/>
          <p:cNvSpPr txBox="1"/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9" name="Google Shape;209;p13"/>
          <p:cNvSpPr txBox="1"/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10" name="Google Shape;210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1" name="Google Shape;211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12" name="Google Shape;212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225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8" name="Google Shape;228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29" name="Google Shape;229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8" name="Google Shape;238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9" name="Google Shape;239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" name="Google Shape;240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14"/>
          <p:cNvSpPr txBox="1"/>
          <p:nvPr>
            <p:ph type="title" idx="2" hasCustomPrompt="1"/>
          </p:nvPr>
        </p:nvSpPr>
        <p:spPr>
          <a:xfrm flipH="1">
            <a:off x="1260500" y="1283000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4"/>
          <p:cNvSpPr txBox="1"/>
          <p:nvPr>
            <p:ph type="subTitle" idx="1"/>
          </p:nvPr>
        </p:nvSpPr>
        <p:spPr>
          <a:xfrm flipH="1">
            <a:off x="2103125" y="1630900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14"/>
          <p:cNvSpPr txBox="1"/>
          <p:nvPr>
            <p:ph type="title" idx="3"/>
          </p:nvPr>
        </p:nvSpPr>
        <p:spPr>
          <a:xfrm>
            <a:off x="2103200" y="1283000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7" name="Google Shape;247;p14"/>
          <p:cNvSpPr txBox="1"/>
          <p:nvPr>
            <p:ph type="title" idx="4" hasCustomPrompt="1"/>
          </p:nvPr>
        </p:nvSpPr>
        <p:spPr>
          <a:xfrm flipH="1">
            <a:off x="4864275" y="1283000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4"/>
          <p:cNvSpPr txBox="1"/>
          <p:nvPr>
            <p:ph type="subTitle" idx="5"/>
          </p:nvPr>
        </p:nvSpPr>
        <p:spPr>
          <a:xfrm flipH="1">
            <a:off x="5706900" y="1630900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9" name="Google Shape;249;p14"/>
          <p:cNvSpPr txBox="1"/>
          <p:nvPr>
            <p:ph type="title" idx="6"/>
          </p:nvPr>
        </p:nvSpPr>
        <p:spPr>
          <a:xfrm>
            <a:off x="5706975" y="1283000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0" name="Google Shape;250;p14"/>
          <p:cNvSpPr txBox="1"/>
          <p:nvPr>
            <p:ph type="title" idx="7" hasCustomPrompt="1"/>
          </p:nvPr>
        </p:nvSpPr>
        <p:spPr>
          <a:xfrm flipH="1">
            <a:off x="1260500" y="2444838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4"/>
          <p:cNvSpPr txBox="1"/>
          <p:nvPr>
            <p:ph type="subTitle" idx="8"/>
          </p:nvPr>
        </p:nvSpPr>
        <p:spPr>
          <a:xfrm flipH="1">
            <a:off x="2103125" y="2792738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2" name="Google Shape;252;p14"/>
          <p:cNvSpPr txBox="1"/>
          <p:nvPr>
            <p:ph type="title" idx="9"/>
          </p:nvPr>
        </p:nvSpPr>
        <p:spPr>
          <a:xfrm>
            <a:off x="2103200" y="2444838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3" name="Google Shape;253;p14"/>
          <p:cNvSpPr txBox="1"/>
          <p:nvPr>
            <p:ph type="title" idx="13" hasCustomPrompt="1"/>
          </p:nvPr>
        </p:nvSpPr>
        <p:spPr>
          <a:xfrm flipH="1">
            <a:off x="4864275" y="2444838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4"/>
          <p:cNvSpPr txBox="1"/>
          <p:nvPr>
            <p:ph type="subTitle" idx="14"/>
          </p:nvPr>
        </p:nvSpPr>
        <p:spPr>
          <a:xfrm flipH="1">
            <a:off x="5706900" y="2792738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5" name="Google Shape;255;p14"/>
          <p:cNvSpPr txBox="1"/>
          <p:nvPr>
            <p:ph type="title" idx="15"/>
          </p:nvPr>
        </p:nvSpPr>
        <p:spPr>
          <a:xfrm>
            <a:off x="5706975" y="2444838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6" name="Google Shape;256;p14"/>
          <p:cNvSpPr txBox="1"/>
          <p:nvPr>
            <p:ph type="title" idx="16" hasCustomPrompt="1"/>
          </p:nvPr>
        </p:nvSpPr>
        <p:spPr>
          <a:xfrm flipH="1">
            <a:off x="1260500" y="3606675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4"/>
          <p:cNvSpPr txBox="1"/>
          <p:nvPr>
            <p:ph type="subTitle" idx="17"/>
          </p:nvPr>
        </p:nvSpPr>
        <p:spPr>
          <a:xfrm flipH="1">
            <a:off x="2103125" y="3954575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8" name="Google Shape;258;p14"/>
          <p:cNvSpPr txBox="1"/>
          <p:nvPr>
            <p:ph type="title" idx="18"/>
          </p:nvPr>
        </p:nvSpPr>
        <p:spPr>
          <a:xfrm>
            <a:off x="2103200" y="3606675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9" name="Google Shape;259;p14"/>
          <p:cNvSpPr txBox="1"/>
          <p:nvPr>
            <p:ph type="title" idx="19" hasCustomPrompt="1"/>
          </p:nvPr>
        </p:nvSpPr>
        <p:spPr>
          <a:xfrm flipH="1">
            <a:off x="4864275" y="3606675"/>
            <a:ext cx="842700" cy="3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/>
          <p:nvPr>
            <p:ph type="subTitle" idx="20"/>
          </p:nvPr>
        </p:nvSpPr>
        <p:spPr>
          <a:xfrm flipH="1">
            <a:off x="5706900" y="3954575"/>
            <a:ext cx="217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p14"/>
          <p:cNvSpPr txBox="1"/>
          <p:nvPr>
            <p:ph type="title" idx="21"/>
          </p:nvPr>
        </p:nvSpPr>
        <p:spPr>
          <a:xfrm>
            <a:off x="5706975" y="3606675"/>
            <a:ext cx="217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2" name="Google Shape;262;p14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4"/>
          <p:cNvSpPr/>
          <p:nvPr/>
        </p:nvSpPr>
        <p:spPr>
          <a:xfrm>
            <a:off x="-734100" y="38741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14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5" name="Google Shape;265;p14"/>
          <p:cNvGrpSpPr/>
          <p:nvPr/>
        </p:nvGrpSpPr>
        <p:grpSpPr>
          <a:xfrm>
            <a:off x="542150" y="3492275"/>
            <a:ext cx="342125" cy="362875"/>
            <a:chOff x="2638525" y="4006350"/>
            <a:chExt cx="342125" cy="362875"/>
          </a:xfrm>
        </p:grpSpPr>
        <p:sp>
          <p:nvSpPr>
            <p:cNvPr id="266" name="Google Shape;266;p14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15"/>
          <p:cNvSpPr txBox="1"/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4" name="Google Shape;274;p15"/>
          <p:cNvSpPr txBox="1"/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75" name="Google Shape;275;p15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76" name="Google Shape;276;p15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9" name="Google Shape;279;p15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0" name="Google Shape;280;p15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1" name="Google Shape;281;p15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293" name="Google Shape;293;p15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7" name="Google Shape;297;p15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15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15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5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/>
          <p:nvPr>
            <p:ph type="subTitle" idx="1"/>
          </p:nvPr>
        </p:nvSpPr>
        <p:spPr>
          <a:xfrm flipH="1">
            <a:off x="1992475" y="1394588"/>
            <a:ext cx="5158800" cy="17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3" name="Google Shape;303;p16"/>
          <p:cNvSpPr txBox="1"/>
          <p:nvPr>
            <p:ph type="ctrTitle"/>
          </p:nvPr>
        </p:nvSpPr>
        <p:spPr>
          <a:xfrm flipH="1">
            <a:off x="1992725" y="3289913"/>
            <a:ext cx="5158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4" name="Google Shape;304;p16"/>
          <p:cNvSpPr/>
          <p:nvPr/>
        </p:nvSpPr>
        <p:spPr>
          <a:xfrm rot="-5400000">
            <a:off x="1329093" y="2147869"/>
            <a:ext cx="1742737" cy="4858124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16"/>
          <p:cNvSpPr/>
          <p:nvPr/>
        </p:nvSpPr>
        <p:spPr>
          <a:xfrm>
            <a:off x="4093524" y="44253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16"/>
          <p:cNvSpPr/>
          <p:nvPr/>
        </p:nvSpPr>
        <p:spPr>
          <a:xfrm>
            <a:off x="7786125" y="443575"/>
            <a:ext cx="741057" cy="578832"/>
          </a:xfrm>
          <a:custGeom>
            <a:avLst/>
            <a:gdLst/>
            <a:ahLst/>
            <a:cxnLst/>
            <a:rect l="l" t="t" r="r" b="b"/>
            <a:pathLst>
              <a:path w="40656" h="31756" extrusionOk="0">
                <a:moveTo>
                  <a:pt x="2495" y="19514"/>
                </a:moveTo>
                <a:cubicBezTo>
                  <a:pt x="1858" y="20021"/>
                  <a:pt x="1388" y="20759"/>
                  <a:pt x="1267" y="21551"/>
                </a:cubicBezTo>
                <a:cubicBezTo>
                  <a:pt x="1149" y="22300"/>
                  <a:pt x="1" y="22113"/>
                  <a:pt x="116" y="21363"/>
                </a:cubicBezTo>
                <a:cubicBezTo>
                  <a:pt x="464" y="19135"/>
                  <a:pt x="2774" y="17268"/>
                  <a:pt x="5047" y="17731"/>
                </a:cubicBezTo>
                <a:cubicBezTo>
                  <a:pt x="5695" y="16507"/>
                  <a:pt x="6669" y="15805"/>
                  <a:pt x="8132" y="15870"/>
                </a:cubicBezTo>
                <a:cubicBezTo>
                  <a:pt x="9153" y="15918"/>
                  <a:pt x="10186" y="16172"/>
                  <a:pt x="11207" y="16094"/>
                </a:cubicBezTo>
                <a:cubicBezTo>
                  <a:pt x="11976" y="16035"/>
                  <a:pt x="12680" y="15826"/>
                  <a:pt x="13315" y="15394"/>
                </a:cubicBezTo>
                <a:cubicBezTo>
                  <a:pt x="11766" y="14193"/>
                  <a:pt x="10218" y="12994"/>
                  <a:pt x="8667" y="11796"/>
                </a:cubicBezTo>
                <a:cubicBezTo>
                  <a:pt x="8141" y="11391"/>
                  <a:pt x="7615" y="10987"/>
                  <a:pt x="7084" y="10589"/>
                </a:cubicBezTo>
                <a:cubicBezTo>
                  <a:pt x="6852" y="10413"/>
                  <a:pt x="6575" y="10188"/>
                  <a:pt x="6328" y="10037"/>
                </a:cubicBezTo>
                <a:cubicBezTo>
                  <a:pt x="6064" y="9878"/>
                  <a:pt x="5930" y="9570"/>
                  <a:pt x="6064" y="9281"/>
                </a:cubicBezTo>
                <a:cubicBezTo>
                  <a:pt x="6244" y="8839"/>
                  <a:pt x="6561" y="7952"/>
                  <a:pt x="6971" y="7692"/>
                </a:cubicBezTo>
                <a:cubicBezTo>
                  <a:pt x="7258" y="7447"/>
                  <a:pt x="7680" y="7212"/>
                  <a:pt x="8004" y="7028"/>
                </a:cubicBezTo>
                <a:cubicBezTo>
                  <a:pt x="8598" y="6693"/>
                  <a:pt x="9207" y="6376"/>
                  <a:pt x="9815" y="6068"/>
                </a:cubicBezTo>
                <a:cubicBezTo>
                  <a:pt x="11446" y="5240"/>
                  <a:pt x="13101" y="4452"/>
                  <a:pt x="14759" y="3677"/>
                </a:cubicBezTo>
                <a:cubicBezTo>
                  <a:pt x="16593" y="2818"/>
                  <a:pt x="18435" y="1975"/>
                  <a:pt x="20285" y="1147"/>
                </a:cubicBezTo>
                <a:cubicBezTo>
                  <a:pt x="20537" y="1034"/>
                  <a:pt x="22796" y="1"/>
                  <a:pt x="22981" y="5"/>
                </a:cubicBezTo>
                <a:cubicBezTo>
                  <a:pt x="24213" y="26"/>
                  <a:pt x="24372" y="263"/>
                  <a:pt x="25378" y="843"/>
                </a:cubicBezTo>
                <a:cubicBezTo>
                  <a:pt x="27769" y="2227"/>
                  <a:pt x="30165" y="3604"/>
                  <a:pt x="32583" y="4939"/>
                </a:cubicBezTo>
                <a:cubicBezTo>
                  <a:pt x="34945" y="6240"/>
                  <a:pt x="37361" y="7546"/>
                  <a:pt x="39815" y="8665"/>
                </a:cubicBezTo>
                <a:cubicBezTo>
                  <a:pt x="39924" y="8694"/>
                  <a:pt x="40023" y="8751"/>
                  <a:pt x="40100" y="8832"/>
                </a:cubicBezTo>
                <a:cubicBezTo>
                  <a:pt x="40274" y="8885"/>
                  <a:pt x="40400" y="9027"/>
                  <a:pt x="40446" y="9214"/>
                </a:cubicBezTo>
                <a:cubicBezTo>
                  <a:pt x="40622" y="9935"/>
                  <a:pt x="40656" y="11278"/>
                  <a:pt x="40373" y="11970"/>
                </a:cubicBezTo>
                <a:cubicBezTo>
                  <a:pt x="39916" y="13093"/>
                  <a:pt x="39046" y="14237"/>
                  <a:pt x="38277" y="15166"/>
                </a:cubicBezTo>
                <a:cubicBezTo>
                  <a:pt x="37261" y="16392"/>
                  <a:pt x="36140" y="17553"/>
                  <a:pt x="35010" y="18672"/>
                </a:cubicBezTo>
                <a:cubicBezTo>
                  <a:pt x="34639" y="19039"/>
                  <a:pt x="34268" y="19401"/>
                  <a:pt x="33893" y="19762"/>
                </a:cubicBezTo>
                <a:lnTo>
                  <a:pt x="34276" y="26768"/>
                </a:lnTo>
                <a:cubicBezTo>
                  <a:pt x="34283" y="26833"/>
                  <a:pt x="34258" y="26895"/>
                  <a:pt x="34212" y="26939"/>
                </a:cubicBezTo>
                <a:lnTo>
                  <a:pt x="34096" y="27057"/>
                </a:lnTo>
                <a:cubicBezTo>
                  <a:pt x="33015" y="28163"/>
                  <a:pt x="31414" y="29215"/>
                  <a:pt x="30039" y="29886"/>
                </a:cubicBezTo>
                <a:cubicBezTo>
                  <a:pt x="26851" y="31435"/>
                  <a:pt x="23437" y="31755"/>
                  <a:pt x="20065" y="30567"/>
                </a:cubicBezTo>
                <a:cubicBezTo>
                  <a:pt x="19766" y="30462"/>
                  <a:pt x="19468" y="30349"/>
                  <a:pt x="19170" y="30234"/>
                </a:cubicBezTo>
                <a:cubicBezTo>
                  <a:pt x="16670" y="29268"/>
                  <a:pt x="13887" y="27801"/>
                  <a:pt x="12108" y="25743"/>
                </a:cubicBezTo>
                <a:cubicBezTo>
                  <a:pt x="11198" y="24689"/>
                  <a:pt x="10209" y="22983"/>
                  <a:pt x="10718" y="21541"/>
                </a:cubicBezTo>
                <a:cubicBezTo>
                  <a:pt x="10723" y="21535"/>
                  <a:pt x="10725" y="21526"/>
                  <a:pt x="10729" y="21520"/>
                </a:cubicBezTo>
                <a:cubicBezTo>
                  <a:pt x="10733" y="21505"/>
                  <a:pt x="10737" y="21493"/>
                  <a:pt x="10744" y="21478"/>
                </a:cubicBezTo>
                <a:cubicBezTo>
                  <a:pt x="11133" y="20470"/>
                  <a:pt x="11576" y="19466"/>
                  <a:pt x="12007" y="18475"/>
                </a:cubicBezTo>
                <a:cubicBezTo>
                  <a:pt x="12215" y="17995"/>
                  <a:pt x="12426" y="17513"/>
                  <a:pt x="12638" y="17033"/>
                </a:cubicBezTo>
                <a:cubicBezTo>
                  <a:pt x="12076" y="17209"/>
                  <a:pt x="11488" y="17287"/>
                  <a:pt x="10901" y="17263"/>
                </a:cubicBezTo>
                <a:cubicBezTo>
                  <a:pt x="10033" y="17238"/>
                  <a:pt x="9178" y="17081"/>
                  <a:pt x="8313" y="17041"/>
                </a:cubicBezTo>
                <a:cubicBezTo>
                  <a:pt x="7290" y="16995"/>
                  <a:pt x="6632" y="17337"/>
                  <a:pt x="6146" y="18160"/>
                </a:cubicBezTo>
                <a:cubicBezTo>
                  <a:pt x="7434" y="19078"/>
                  <a:pt x="7686" y="23062"/>
                  <a:pt x="6445" y="23922"/>
                </a:cubicBezTo>
                <a:cubicBezTo>
                  <a:pt x="6076" y="24177"/>
                  <a:pt x="5691" y="23947"/>
                  <a:pt x="5567" y="23626"/>
                </a:cubicBezTo>
                <a:cubicBezTo>
                  <a:pt x="5511" y="23712"/>
                  <a:pt x="5448" y="23798"/>
                  <a:pt x="5383" y="23884"/>
                </a:cubicBezTo>
                <a:cubicBezTo>
                  <a:pt x="5267" y="24033"/>
                  <a:pt x="5100" y="24119"/>
                  <a:pt x="4911" y="24104"/>
                </a:cubicBezTo>
                <a:cubicBezTo>
                  <a:pt x="4452" y="24070"/>
                  <a:pt x="4182" y="23532"/>
                  <a:pt x="4475" y="23150"/>
                </a:cubicBezTo>
                <a:cubicBezTo>
                  <a:pt x="4955" y="22528"/>
                  <a:pt x="5123" y="21872"/>
                  <a:pt x="5131" y="21130"/>
                </a:cubicBezTo>
                <a:cubicBezTo>
                  <a:pt x="5003" y="21157"/>
                  <a:pt x="4873" y="21168"/>
                  <a:pt x="4744" y="21155"/>
                </a:cubicBezTo>
                <a:cubicBezTo>
                  <a:pt x="4442" y="21715"/>
                  <a:pt x="4205" y="22304"/>
                  <a:pt x="4090" y="22930"/>
                </a:cubicBezTo>
                <a:cubicBezTo>
                  <a:pt x="3951" y="23676"/>
                  <a:pt x="2805" y="23475"/>
                  <a:pt x="2941" y="22731"/>
                </a:cubicBezTo>
                <a:cubicBezTo>
                  <a:pt x="3086" y="21950"/>
                  <a:pt x="3381" y="21212"/>
                  <a:pt x="3765" y="20520"/>
                </a:cubicBezTo>
                <a:cubicBezTo>
                  <a:pt x="3719" y="20441"/>
                  <a:pt x="3681" y="20359"/>
                  <a:pt x="3650" y="20273"/>
                </a:cubicBezTo>
                <a:cubicBezTo>
                  <a:pt x="3620" y="20191"/>
                  <a:pt x="3593" y="20105"/>
                  <a:pt x="3572" y="20017"/>
                </a:cubicBezTo>
                <a:cubicBezTo>
                  <a:pt x="3159" y="20533"/>
                  <a:pt x="2799" y="21289"/>
                  <a:pt x="2815" y="21851"/>
                </a:cubicBezTo>
                <a:cubicBezTo>
                  <a:pt x="2841" y="22595"/>
                  <a:pt x="1680" y="22700"/>
                  <a:pt x="1654" y="21939"/>
                </a:cubicBezTo>
                <a:cubicBezTo>
                  <a:pt x="1629" y="21157"/>
                  <a:pt x="1973" y="20244"/>
                  <a:pt x="2495" y="19514"/>
                </a:cubicBezTo>
                <a:close/>
                <a:moveTo>
                  <a:pt x="38717" y="9444"/>
                </a:moveTo>
                <a:cubicBezTo>
                  <a:pt x="38290" y="9281"/>
                  <a:pt x="37866" y="9084"/>
                  <a:pt x="37456" y="8891"/>
                </a:cubicBezTo>
                <a:cubicBezTo>
                  <a:pt x="36781" y="8573"/>
                  <a:pt x="36114" y="8231"/>
                  <a:pt x="35452" y="7885"/>
                </a:cubicBezTo>
                <a:cubicBezTo>
                  <a:pt x="33815" y="7030"/>
                  <a:pt x="32195" y="6133"/>
                  <a:pt x="30586" y="5226"/>
                </a:cubicBezTo>
                <a:cubicBezTo>
                  <a:pt x="28631" y="4125"/>
                  <a:pt x="26686" y="3004"/>
                  <a:pt x="24741" y="1881"/>
                </a:cubicBezTo>
                <a:cubicBezTo>
                  <a:pt x="24196" y="1567"/>
                  <a:pt x="23312" y="934"/>
                  <a:pt x="22723" y="1478"/>
                </a:cubicBezTo>
                <a:cubicBezTo>
                  <a:pt x="22465" y="1715"/>
                  <a:pt x="22033" y="1944"/>
                  <a:pt x="21723" y="2107"/>
                </a:cubicBezTo>
                <a:cubicBezTo>
                  <a:pt x="21161" y="2405"/>
                  <a:pt x="20583" y="2677"/>
                  <a:pt x="20005" y="2943"/>
                </a:cubicBezTo>
                <a:cubicBezTo>
                  <a:pt x="18460" y="3654"/>
                  <a:pt x="16888" y="4320"/>
                  <a:pt x="15323" y="4987"/>
                </a:cubicBezTo>
                <a:cubicBezTo>
                  <a:pt x="13705" y="5674"/>
                  <a:pt x="12081" y="6351"/>
                  <a:pt x="10471" y="7061"/>
                </a:cubicBezTo>
                <a:cubicBezTo>
                  <a:pt x="9895" y="7315"/>
                  <a:pt x="9318" y="7575"/>
                  <a:pt x="8755" y="7854"/>
                </a:cubicBezTo>
                <a:cubicBezTo>
                  <a:pt x="8614" y="7923"/>
                  <a:pt x="8371" y="8038"/>
                  <a:pt x="8174" y="8155"/>
                </a:cubicBezTo>
                <a:cubicBezTo>
                  <a:pt x="9182" y="8822"/>
                  <a:pt x="10178" y="9516"/>
                  <a:pt x="11167" y="10209"/>
                </a:cubicBezTo>
                <a:cubicBezTo>
                  <a:pt x="12567" y="11192"/>
                  <a:pt x="13958" y="12190"/>
                  <a:pt x="15340" y="13204"/>
                </a:cubicBezTo>
                <a:cubicBezTo>
                  <a:pt x="15346" y="13204"/>
                  <a:pt x="15352" y="13204"/>
                  <a:pt x="15360" y="13206"/>
                </a:cubicBezTo>
                <a:cubicBezTo>
                  <a:pt x="16576" y="13409"/>
                  <a:pt x="18550" y="11898"/>
                  <a:pt x="19445" y="11184"/>
                </a:cubicBezTo>
                <a:cubicBezTo>
                  <a:pt x="20151" y="10618"/>
                  <a:pt x="20830" y="10019"/>
                  <a:pt x="21503" y="9417"/>
                </a:cubicBezTo>
                <a:cubicBezTo>
                  <a:pt x="21958" y="9011"/>
                  <a:pt x="22452" y="8535"/>
                  <a:pt x="22943" y="8179"/>
                </a:cubicBezTo>
                <a:cubicBezTo>
                  <a:pt x="23033" y="8114"/>
                  <a:pt x="23154" y="8122"/>
                  <a:pt x="23234" y="8199"/>
                </a:cubicBezTo>
                <a:cubicBezTo>
                  <a:pt x="23343" y="8306"/>
                  <a:pt x="23442" y="8422"/>
                  <a:pt x="23530" y="8545"/>
                </a:cubicBezTo>
                <a:cubicBezTo>
                  <a:pt x="23657" y="8717"/>
                  <a:pt x="24060" y="9220"/>
                  <a:pt x="23796" y="9423"/>
                </a:cubicBezTo>
                <a:cubicBezTo>
                  <a:pt x="23706" y="9490"/>
                  <a:pt x="23616" y="9482"/>
                  <a:pt x="23534" y="9442"/>
                </a:cubicBezTo>
                <a:cubicBezTo>
                  <a:pt x="23375" y="9537"/>
                  <a:pt x="23211" y="9656"/>
                  <a:pt x="23066" y="9761"/>
                </a:cubicBezTo>
                <a:cubicBezTo>
                  <a:pt x="22758" y="9983"/>
                  <a:pt x="22454" y="10213"/>
                  <a:pt x="22153" y="10444"/>
                </a:cubicBezTo>
                <a:cubicBezTo>
                  <a:pt x="21358" y="11050"/>
                  <a:pt x="20568" y="11657"/>
                  <a:pt x="19755" y="12236"/>
                </a:cubicBezTo>
                <a:cubicBezTo>
                  <a:pt x="18865" y="12867"/>
                  <a:pt x="17664" y="13690"/>
                  <a:pt x="16576" y="14112"/>
                </a:cubicBezTo>
                <a:cubicBezTo>
                  <a:pt x="16779" y="14260"/>
                  <a:pt x="16980" y="14409"/>
                  <a:pt x="17182" y="14558"/>
                </a:cubicBezTo>
                <a:cubicBezTo>
                  <a:pt x="19483" y="16253"/>
                  <a:pt x="21778" y="17957"/>
                  <a:pt x="24070" y="19669"/>
                </a:cubicBezTo>
                <a:cubicBezTo>
                  <a:pt x="24867" y="20262"/>
                  <a:pt x="25665" y="20856"/>
                  <a:pt x="26464" y="21451"/>
                </a:cubicBezTo>
                <a:cubicBezTo>
                  <a:pt x="26776" y="21679"/>
                  <a:pt x="27101" y="21933"/>
                  <a:pt x="27423" y="22157"/>
                </a:cubicBezTo>
                <a:cubicBezTo>
                  <a:pt x="28075" y="21275"/>
                  <a:pt x="28870" y="20411"/>
                  <a:pt x="29605" y="19611"/>
                </a:cubicBezTo>
                <a:cubicBezTo>
                  <a:pt x="30678" y="18443"/>
                  <a:pt x="31778" y="17297"/>
                  <a:pt x="32874" y="16151"/>
                </a:cubicBezTo>
                <a:cubicBezTo>
                  <a:pt x="34191" y="14774"/>
                  <a:pt x="35521" y="13395"/>
                  <a:pt x="36781" y="11968"/>
                </a:cubicBezTo>
                <a:cubicBezTo>
                  <a:pt x="37242" y="11446"/>
                  <a:pt x="38353" y="10199"/>
                  <a:pt x="38719" y="9446"/>
                </a:cubicBezTo>
                <a:close/>
                <a:moveTo>
                  <a:pt x="5016" y="19713"/>
                </a:moveTo>
                <a:cubicBezTo>
                  <a:pt x="4922" y="19695"/>
                  <a:pt x="4834" y="19655"/>
                  <a:pt x="4758" y="19596"/>
                </a:cubicBezTo>
                <a:cubicBezTo>
                  <a:pt x="4727" y="19573"/>
                  <a:pt x="4693" y="19552"/>
                  <a:pt x="4658" y="19533"/>
                </a:cubicBezTo>
                <a:cubicBezTo>
                  <a:pt x="4666" y="19684"/>
                  <a:pt x="4729" y="19894"/>
                  <a:pt x="4811" y="19994"/>
                </a:cubicBezTo>
                <a:cubicBezTo>
                  <a:pt x="4815" y="19998"/>
                  <a:pt x="4821" y="20003"/>
                  <a:pt x="4811" y="20003"/>
                </a:cubicBezTo>
                <a:cubicBezTo>
                  <a:pt x="4915" y="19994"/>
                  <a:pt x="4955" y="19971"/>
                  <a:pt x="5041" y="19908"/>
                </a:cubicBezTo>
                <a:lnTo>
                  <a:pt x="5041" y="19908"/>
                </a:lnTo>
                <a:cubicBezTo>
                  <a:pt x="5033" y="19843"/>
                  <a:pt x="5024" y="19778"/>
                  <a:pt x="5016" y="19713"/>
                </a:cubicBezTo>
                <a:close/>
                <a:moveTo>
                  <a:pt x="14153" y="14650"/>
                </a:moveTo>
                <a:cubicBezTo>
                  <a:pt x="14302" y="14485"/>
                  <a:pt x="14440" y="14313"/>
                  <a:pt x="14570" y="14135"/>
                </a:cubicBezTo>
                <a:cubicBezTo>
                  <a:pt x="13206" y="13112"/>
                  <a:pt x="11840" y="12095"/>
                  <a:pt x="10461" y="11096"/>
                </a:cubicBezTo>
                <a:cubicBezTo>
                  <a:pt x="9532" y="10423"/>
                  <a:pt x="8589" y="9736"/>
                  <a:pt x="7627" y="9109"/>
                </a:cubicBezTo>
                <a:cubicBezTo>
                  <a:pt x="7600" y="9216"/>
                  <a:pt x="7585" y="9323"/>
                  <a:pt x="7598" y="9381"/>
                </a:cubicBezTo>
                <a:cubicBezTo>
                  <a:pt x="9752" y="11175"/>
                  <a:pt x="11936" y="12932"/>
                  <a:pt x="14153" y="14650"/>
                </a:cubicBezTo>
                <a:close/>
                <a:moveTo>
                  <a:pt x="28239" y="25290"/>
                </a:moveTo>
                <a:cubicBezTo>
                  <a:pt x="28151" y="25713"/>
                  <a:pt x="27673" y="26147"/>
                  <a:pt x="27268" y="25825"/>
                </a:cubicBezTo>
                <a:cubicBezTo>
                  <a:pt x="26730" y="25512"/>
                  <a:pt x="26193" y="25129"/>
                  <a:pt x="25686" y="24770"/>
                </a:cubicBezTo>
                <a:cubicBezTo>
                  <a:pt x="24856" y="24184"/>
                  <a:pt x="24039" y="23580"/>
                  <a:pt x="23224" y="22972"/>
                </a:cubicBezTo>
                <a:cubicBezTo>
                  <a:pt x="21088" y="21382"/>
                  <a:pt x="18973" y="19762"/>
                  <a:pt x="16863" y="18137"/>
                </a:cubicBezTo>
                <a:cubicBezTo>
                  <a:pt x="16019" y="17486"/>
                  <a:pt x="15174" y="16834"/>
                  <a:pt x="14329" y="16180"/>
                </a:cubicBezTo>
                <a:cubicBezTo>
                  <a:pt x="13925" y="17098"/>
                  <a:pt x="13520" y="18018"/>
                  <a:pt x="13120" y="18936"/>
                </a:cubicBezTo>
                <a:cubicBezTo>
                  <a:pt x="12693" y="19919"/>
                  <a:pt x="12255" y="20912"/>
                  <a:pt x="11871" y="21903"/>
                </a:cubicBezTo>
                <a:lnTo>
                  <a:pt x="11854" y="21943"/>
                </a:lnTo>
                <a:cubicBezTo>
                  <a:pt x="11509" y="22907"/>
                  <a:pt x="12433" y="24269"/>
                  <a:pt x="13020" y="24951"/>
                </a:cubicBezTo>
                <a:cubicBezTo>
                  <a:pt x="14663" y="26851"/>
                  <a:pt x="17299" y="28216"/>
                  <a:pt x="19604" y="29106"/>
                </a:cubicBezTo>
                <a:cubicBezTo>
                  <a:pt x="19885" y="29217"/>
                  <a:pt x="20170" y="29322"/>
                  <a:pt x="20455" y="29421"/>
                </a:cubicBezTo>
                <a:lnTo>
                  <a:pt x="20466" y="29425"/>
                </a:lnTo>
                <a:cubicBezTo>
                  <a:pt x="23318" y="30431"/>
                  <a:pt x="26208" y="30244"/>
                  <a:pt x="28964" y="29050"/>
                </a:cubicBezTo>
                <a:cubicBezTo>
                  <a:pt x="30391" y="28432"/>
                  <a:pt x="31902" y="27476"/>
                  <a:pt x="33046" y="26395"/>
                </a:cubicBezTo>
                <a:lnTo>
                  <a:pt x="32742" y="20856"/>
                </a:lnTo>
                <a:cubicBezTo>
                  <a:pt x="31864" y="21683"/>
                  <a:pt x="30978" y="22505"/>
                  <a:pt x="30106" y="23339"/>
                </a:cubicBezTo>
                <a:cubicBezTo>
                  <a:pt x="29731" y="23699"/>
                  <a:pt x="29356" y="24060"/>
                  <a:pt x="28995" y="24433"/>
                </a:cubicBezTo>
                <a:cubicBezTo>
                  <a:pt x="28754" y="24682"/>
                  <a:pt x="28501" y="24949"/>
                  <a:pt x="28293" y="25225"/>
                </a:cubicBezTo>
                <a:cubicBezTo>
                  <a:pt x="28276" y="25248"/>
                  <a:pt x="28258" y="25271"/>
                  <a:pt x="28237" y="25292"/>
                </a:cubicBezTo>
                <a:close/>
                <a:moveTo>
                  <a:pt x="15069" y="15361"/>
                </a:moveTo>
                <a:cubicBezTo>
                  <a:pt x="15528" y="15717"/>
                  <a:pt x="15987" y="16071"/>
                  <a:pt x="16450" y="16423"/>
                </a:cubicBezTo>
                <a:cubicBezTo>
                  <a:pt x="18414" y="17926"/>
                  <a:pt x="20401" y="19401"/>
                  <a:pt x="22406" y="20849"/>
                </a:cubicBezTo>
                <a:cubicBezTo>
                  <a:pt x="24077" y="22050"/>
                  <a:pt x="25770" y="23234"/>
                  <a:pt x="27499" y="24353"/>
                </a:cubicBezTo>
                <a:cubicBezTo>
                  <a:pt x="27759" y="24031"/>
                  <a:pt x="28073" y="23714"/>
                  <a:pt x="28358" y="23427"/>
                </a:cubicBezTo>
                <a:cubicBezTo>
                  <a:pt x="28870" y="22911"/>
                  <a:pt x="29400" y="22411"/>
                  <a:pt x="29926" y="21910"/>
                </a:cubicBezTo>
                <a:cubicBezTo>
                  <a:pt x="31286" y="20621"/>
                  <a:pt x="32656" y="19347"/>
                  <a:pt x="33991" y="18035"/>
                </a:cubicBezTo>
                <a:cubicBezTo>
                  <a:pt x="35150" y="16897"/>
                  <a:pt x="36305" y="15725"/>
                  <a:pt x="37363" y="14491"/>
                </a:cubicBezTo>
                <a:cubicBezTo>
                  <a:pt x="38080" y="13655"/>
                  <a:pt x="38990" y="12536"/>
                  <a:pt x="39415" y="11517"/>
                </a:cubicBezTo>
                <a:cubicBezTo>
                  <a:pt x="39526" y="11255"/>
                  <a:pt x="39524" y="10838"/>
                  <a:pt x="39489" y="10461"/>
                </a:cubicBezTo>
                <a:cubicBezTo>
                  <a:pt x="38514" y="11735"/>
                  <a:pt x="37475" y="12953"/>
                  <a:pt x="36397" y="14141"/>
                </a:cubicBezTo>
                <a:cubicBezTo>
                  <a:pt x="35085" y="15587"/>
                  <a:pt x="33725" y="16989"/>
                  <a:pt x="32382" y="18408"/>
                </a:cubicBezTo>
                <a:cubicBezTo>
                  <a:pt x="30953" y="19917"/>
                  <a:pt x="29549" y="21442"/>
                  <a:pt x="28216" y="23037"/>
                </a:cubicBezTo>
                <a:cubicBezTo>
                  <a:pt x="28033" y="23324"/>
                  <a:pt x="27268" y="23515"/>
                  <a:pt x="26992" y="23398"/>
                </a:cubicBezTo>
                <a:cubicBezTo>
                  <a:pt x="26977" y="23389"/>
                  <a:pt x="26962" y="23383"/>
                  <a:pt x="26950" y="23375"/>
                </a:cubicBezTo>
                <a:cubicBezTo>
                  <a:pt x="25558" y="22396"/>
                  <a:pt x="24192" y="21367"/>
                  <a:pt x="22830" y="20348"/>
                </a:cubicBezTo>
                <a:cubicBezTo>
                  <a:pt x="21008" y="18986"/>
                  <a:pt x="19191" y="17618"/>
                  <a:pt x="17379" y="16245"/>
                </a:cubicBezTo>
                <a:cubicBezTo>
                  <a:pt x="16752" y="15771"/>
                  <a:pt x="16123" y="15300"/>
                  <a:pt x="15495" y="14828"/>
                </a:cubicBezTo>
                <a:cubicBezTo>
                  <a:pt x="15360" y="15011"/>
                  <a:pt x="15218" y="15191"/>
                  <a:pt x="15069" y="15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6"/>
          <p:cNvSpPr/>
          <p:nvPr/>
        </p:nvSpPr>
        <p:spPr>
          <a:xfrm>
            <a:off x="7392300" y="1015587"/>
            <a:ext cx="1751712" cy="1128479"/>
          </a:xfrm>
          <a:custGeom>
            <a:avLst/>
            <a:gdLst/>
            <a:ahLst/>
            <a:cxnLst/>
            <a:rect l="l" t="t" r="r" b="b"/>
            <a:pathLst>
              <a:path w="59862" h="38564" extrusionOk="0">
                <a:moveTo>
                  <a:pt x="3698" y="478"/>
                </a:moveTo>
                <a:cubicBezTo>
                  <a:pt x="3771" y="325"/>
                  <a:pt x="3702" y="140"/>
                  <a:pt x="3547" y="71"/>
                </a:cubicBezTo>
                <a:cubicBezTo>
                  <a:pt x="3394" y="0"/>
                  <a:pt x="3212" y="71"/>
                  <a:pt x="3142" y="226"/>
                </a:cubicBezTo>
                <a:lnTo>
                  <a:pt x="2979" y="589"/>
                </a:lnTo>
                <a:lnTo>
                  <a:pt x="2893" y="786"/>
                </a:lnTo>
                <a:cubicBezTo>
                  <a:pt x="2761" y="1090"/>
                  <a:pt x="3134" y="1356"/>
                  <a:pt x="3379" y="1134"/>
                </a:cubicBezTo>
                <a:cubicBezTo>
                  <a:pt x="3411" y="1105"/>
                  <a:pt x="3434" y="1071"/>
                  <a:pt x="3451" y="1033"/>
                </a:cubicBezTo>
                <a:lnTo>
                  <a:pt x="3539" y="836"/>
                </a:lnTo>
                <a:close/>
                <a:moveTo>
                  <a:pt x="59320" y="38473"/>
                </a:moveTo>
                <a:cubicBezTo>
                  <a:pt x="59668" y="38563"/>
                  <a:pt x="59861" y="38096"/>
                  <a:pt x="59555" y="37914"/>
                </a:cubicBezTo>
                <a:cubicBezTo>
                  <a:pt x="59532" y="37901"/>
                  <a:pt x="59509" y="37891"/>
                  <a:pt x="59484" y="37884"/>
                </a:cubicBezTo>
                <a:cubicBezTo>
                  <a:pt x="59289" y="37830"/>
                  <a:pt x="59094" y="37775"/>
                  <a:pt x="58899" y="37721"/>
                </a:cubicBezTo>
                <a:cubicBezTo>
                  <a:pt x="58738" y="37679"/>
                  <a:pt x="58574" y="37773"/>
                  <a:pt x="58528" y="37931"/>
                </a:cubicBezTo>
                <a:cubicBezTo>
                  <a:pt x="58484" y="38090"/>
                  <a:pt x="58572" y="38258"/>
                  <a:pt x="58729" y="38308"/>
                </a:cubicBezTo>
                <a:cubicBezTo>
                  <a:pt x="58926" y="38364"/>
                  <a:pt x="59123" y="38419"/>
                  <a:pt x="59320" y="38473"/>
                </a:cubicBezTo>
                <a:close/>
                <a:moveTo>
                  <a:pt x="56967" y="37763"/>
                </a:moveTo>
                <a:cubicBezTo>
                  <a:pt x="57281" y="37866"/>
                  <a:pt x="57512" y="37467"/>
                  <a:pt x="57267" y="37245"/>
                </a:cubicBezTo>
                <a:cubicBezTo>
                  <a:pt x="57235" y="37218"/>
                  <a:pt x="57197" y="37197"/>
                  <a:pt x="57158" y="37182"/>
                </a:cubicBezTo>
                <a:cubicBezTo>
                  <a:pt x="56967" y="37120"/>
                  <a:pt x="56774" y="37057"/>
                  <a:pt x="56583" y="36990"/>
                </a:cubicBezTo>
                <a:cubicBezTo>
                  <a:pt x="56261" y="36885"/>
                  <a:pt x="56039" y="37287"/>
                  <a:pt x="56280" y="37505"/>
                </a:cubicBezTo>
                <a:cubicBezTo>
                  <a:pt x="56309" y="37532"/>
                  <a:pt x="56345" y="37553"/>
                  <a:pt x="56384" y="37568"/>
                </a:cubicBezTo>
                <a:cubicBezTo>
                  <a:pt x="56575" y="37635"/>
                  <a:pt x="56772" y="37698"/>
                  <a:pt x="56965" y="37763"/>
                </a:cubicBezTo>
                <a:close/>
                <a:moveTo>
                  <a:pt x="54651" y="36937"/>
                </a:moveTo>
                <a:cubicBezTo>
                  <a:pt x="54808" y="36998"/>
                  <a:pt x="54987" y="36920"/>
                  <a:pt x="55047" y="36763"/>
                </a:cubicBezTo>
                <a:cubicBezTo>
                  <a:pt x="55108" y="36606"/>
                  <a:pt x="55031" y="36428"/>
                  <a:pt x="54873" y="36367"/>
                </a:cubicBezTo>
                <a:cubicBezTo>
                  <a:pt x="54683" y="36294"/>
                  <a:pt x="54494" y="36220"/>
                  <a:pt x="54305" y="36145"/>
                </a:cubicBezTo>
                <a:cubicBezTo>
                  <a:pt x="53997" y="36021"/>
                  <a:pt x="53737" y="36415"/>
                  <a:pt x="53987" y="36654"/>
                </a:cubicBezTo>
                <a:cubicBezTo>
                  <a:pt x="54014" y="36679"/>
                  <a:pt x="54046" y="36698"/>
                  <a:pt x="54081" y="36713"/>
                </a:cubicBezTo>
                <a:cubicBezTo>
                  <a:pt x="54270" y="36788"/>
                  <a:pt x="54460" y="36864"/>
                  <a:pt x="54651" y="36937"/>
                </a:cubicBezTo>
                <a:close/>
                <a:moveTo>
                  <a:pt x="52379" y="35996"/>
                </a:moveTo>
                <a:cubicBezTo>
                  <a:pt x="52702" y="36135"/>
                  <a:pt x="52968" y="35715"/>
                  <a:pt x="52702" y="35483"/>
                </a:cubicBezTo>
                <a:cubicBezTo>
                  <a:pt x="52679" y="35464"/>
                  <a:pt x="52656" y="35449"/>
                  <a:pt x="52629" y="35437"/>
                </a:cubicBezTo>
                <a:cubicBezTo>
                  <a:pt x="52444" y="35355"/>
                  <a:pt x="52260" y="35271"/>
                  <a:pt x="52076" y="35187"/>
                </a:cubicBezTo>
                <a:cubicBezTo>
                  <a:pt x="51923" y="35120"/>
                  <a:pt x="51747" y="35187"/>
                  <a:pt x="51675" y="35338"/>
                </a:cubicBezTo>
                <a:cubicBezTo>
                  <a:pt x="51606" y="35489"/>
                  <a:pt x="51671" y="35669"/>
                  <a:pt x="51820" y="35743"/>
                </a:cubicBezTo>
                <a:cubicBezTo>
                  <a:pt x="52006" y="35826"/>
                  <a:pt x="52193" y="35912"/>
                  <a:pt x="52379" y="35996"/>
                </a:cubicBezTo>
                <a:close/>
                <a:moveTo>
                  <a:pt x="50160" y="34932"/>
                </a:moveTo>
                <a:cubicBezTo>
                  <a:pt x="50309" y="35009"/>
                  <a:pt x="50493" y="34950"/>
                  <a:pt x="50573" y="34802"/>
                </a:cubicBezTo>
                <a:cubicBezTo>
                  <a:pt x="50650" y="34651"/>
                  <a:pt x="50592" y="34466"/>
                  <a:pt x="50443" y="34389"/>
                </a:cubicBezTo>
                <a:cubicBezTo>
                  <a:pt x="50263" y="34297"/>
                  <a:pt x="50083" y="34202"/>
                  <a:pt x="49904" y="34108"/>
                </a:cubicBezTo>
                <a:cubicBezTo>
                  <a:pt x="49588" y="33942"/>
                  <a:pt x="49295" y="34353"/>
                  <a:pt x="49552" y="34600"/>
                </a:cubicBezTo>
                <a:cubicBezTo>
                  <a:pt x="49573" y="34617"/>
                  <a:pt x="49594" y="34634"/>
                  <a:pt x="49617" y="34647"/>
                </a:cubicBezTo>
                <a:cubicBezTo>
                  <a:pt x="49797" y="34743"/>
                  <a:pt x="49978" y="34837"/>
                  <a:pt x="50160" y="34932"/>
                </a:cubicBezTo>
                <a:close/>
                <a:moveTo>
                  <a:pt x="48010" y="33733"/>
                </a:moveTo>
                <a:cubicBezTo>
                  <a:pt x="48291" y="33903"/>
                  <a:pt x="48611" y="33565"/>
                  <a:pt x="48412" y="33289"/>
                </a:cubicBezTo>
                <a:cubicBezTo>
                  <a:pt x="48389" y="33257"/>
                  <a:pt x="48360" y="33230"/>
                  <a:pt x="48324" y="33209"/>
                </a:cubicBezTo>
                <a:cubicBezTo>
                  <a:pt x="48152" y="33104"/>
                  <a:pt x="47980" y="32999"/>
                  <a:pt x="47809" y="32892"/>
                </a:cubicBezTo>
                <a:cubicBezTo>
                  <a:pt x="47526" y="32714"/>
                  <a:pt x="47197" y="33062"/>
                  <a:pt x="47406" y="33341"/>
                </a:cubicBezTo>
                <a:cubicBezTo>
                  <a:pt x="47429" y="33368"/>
                  <a:pt x="47454" y="33391"/>
                  <a:pt x="47484" y="33410"/>
                </a:cubicBezTo>
                <a:cubicBezTo>
                  <a:pt x="47658" y="33519"/>
                  <a:pt x="47832" y="33626"/>
                  <a:pt x="48010" y="33733"/>
                </a:cubicBezTo>
                <a:close/>
                <a:moveTo>
                  <a:pt x="45946" y="32381"/>
                </a:moveTo>
                <a:cubicBezTo>
                  <a:pt x="46082" y="32480"/>
                  <a:pt x="46272" y="32448"/>
                  <a:pt x="46371" y="32310"/>
                </a:cubicBezTo>
                <a:cubicBezTo>
                  <a:pt x="46469" y="32174"/>
                  <a:pt x="46438" y="31983"/>
                  <a:pt x="46302" y="31884"/>
                </a:cubicBezTo>
                <a:cubicBezTo>
                  <a:pt x="46138" y="31767"/>
                  <a:pt x="45975" y="31648"/>
                  <a:pt x="45816" y="31528"/>
                </a:cubicBezTo>
                <a:cubicBezTo>
                  <a:pt x="45522" y="31314"/>
                  <a:pt x="45164" y="31690"/>
                  <a:pt x="45401" y="31975"/>
                </a:cubicBezTo>
                <a:cubicBezTo>
                  <a:pt x="45415" y="31989"/>
                  <a:pt x="45430" y="32004"/>
                  <a:pt x="45447" y="32016"/>
                </a:cubicBezTo>
                <a:cubicBezTo>
                  <a:pt x="45610" y="32140"/>
                  <a:pt x="45778" y="32262"/>
                  <a:pt x="45946" y="32381"/>
                </a:cubicBezTo>
                <a:close/>
                <a:moveTo>
                  <a:pt x="44003" y="30851"/>
                </a:moveTo>
                <a:cubicBezTo>
                  <a:pt x="44254" y="31069"/>
                  <a:pt x="44634" y="30784"/>
                  <a:pt x="44472" y="30474"/>
                </a:cubicBezTo>
                <a:cubicBezTo>
                  <a:pt x="44455" y="30443"/>
                  <a:pt x="44432" y="30415"/>
                  <a:pt x="44405" y="30392"/>
                </a:cubicBezTo>
                <a:cubicBezTo>
                  <a:pt x="44254" y="30260"/>
                  <a:pt x="44105" y="30126"/>
                  <a:pt x="43959" y="29990"/>
                </a:cubicBezTo>
                <a:cubicBezTo>
                  <a:pt x="43714" y="29766"/>
                  <a:pt x="43341" y="30032"/>
                  <a:pt x="43470" y="30336"/>
                </a:cubicBezTo>
                <a:cubicBezTo>
                  <a:pt x="43487" y="30375"/>
                  <a:pt x="43512" y="30409"/>
                  <a:pt x="43542" y="30436"/>
                </a:cubicBezTo>
                <a:cubicBezTo>
                  <a:pt x="43695" y="30577"/>
                  <a:pt x="43848" y="30715"/>
                  <a:pt x="44003" y="30851"/>
                </a:cubicBezTo>
                <a:close/>
                <a:moveTo>
                  <a:pt x="42234" y="29114"/>
                </a:moveTo>
                <a:cubicBezTo>
                  <a:pt x="42458" y="29357"/>
                  <a:pt x="42850" y="29133"/>
                  <a:pt x="42752" y="28814"/>
                </a:cubicBezTo>
                <a:cubicBezTo>
                  <a:pt x="42739" y="28774"/>
                  <a:pt x="42718" y="28739"/>
                  <a:pt x="42691" y="28707"/>
                </a:cubicBezTo>
                <a:cubicBezTo>
                  <a:pt x="42569" y="28571"/>
                  <a:pt x="42450" y="28435"/>
                  <a:pt x="42333" y="28297"/>
                </a:cubicBezTo>
                <a:cubicBezTo>
                  <a:pt x="42532" y="28257"/>
                  <a:pt x="42731" y="28219"/>
                  <a:pt x="42930" y="28179"/>
                </a:cubicBezTo>
                <a:cubicBezTo>
                  <a:pt x="43095" y="28148"/>
                  <a:pt x="43204" y="27986"/>
                  <a:pt x="43171" y="27821"/>
                </a:cubicBezTo>
                <a:cubicBezTo>
                  <a:pt x="43139" y="27655"/>
                  <a:pt x="42978" y="27548"/>
                  <a:pt x="42812" y="27580"/>
                </a:cubicBezTo>
                <a:cubicBezTo>
                  <a:pt x="42613" y="27620"/>
                  <a:pt x="42414" y="27657"/>
                  <a:pt x="42215" y="27695"/>
                </a:cubicBezTo>
                <a:cubicBezTo>
                  <a:pt x="41989" y="27739"/>
                  <a:pt x="41913" y="27982"/>
                  <a:pt x="42008" y="28148"/>
                </a:cubicBezTo>
                <a:cubicBezTo>
                  <a:pt x="41836" y="28183"/>
                  <a:pt x="41695" y="28361"/>
                  <a:pt x="41781" y="28567"/>
                </a:cubicBezTo>
                <a:cubicBezTo>
                  <a:pt x="41792" y="28594"/>
                  <a:pt x="41809" y="28619"/>
                  <a:pt x="41827" y="28642"/>
                </a:cubicBezTo>
                <a:cubicBezTo>
                  <a:pt x="41957" y="28802"/>
                  <a:pt x="42096" y="28959"/>
                  <a:pt x="42234" y="29112"/>
                </a:cubicBezTo>
                <a:close/>
                <a:moveTo>
                  <a:pt x="40715" y="27144"/>
                </a:moveTo>
                <a:cubicBezTo>
                  <a:pt x="40910" y="27437"/>
                  <a:pt x="41364" y="27230"/>
                  <a:pt x="41262" y="26882"/>
                </a:cubicBezTo>
                <a:cubicBezTo>
                  <a:pt x="41253" y="26857"/>
                  <a:pt x="41241" y="26834"/>
                  <a:pt x="41228" y="26813"/>
                </a:cubicBezTo>
                <a:cubicBezTo>
                  <a:pt x="41119" y="26645"/>
                  <a:pt x="41014" y="26475"/>
                  <a:pt x="40914" y="26303"/>
                </a:cubicBezTo>
                <a:cubicBezTo>
                  <a:pt x="40763" y="26039"/>
                  <a:pt x="40344" y="26142"/>
                  <a:pt x="40344" y="26465"/>
                </a:cubicBezTo>
                <a:cubicBezTo>
                  <a:pt x="40346" y="26517"/>
                  <a:pt x="40360" y="26568"/>
                  <a:pt x="40386" y="26612"/>
                </a:cubicBezTo>
                <a:cubicBezTo>
                  <a:pt x="40492" y="26792"/>
                  <a:pt x="40601" y="26968"/>
                  <a:pt x="40715" y="27144"/>
                </a:cubicBezTo>
                <a:close/>
                <a:moveTo>
                  <a:pt x="39554" y="24931"/>
                </a:moveTo>
                <a:cubicBezTo>
                  <a:pt x="39677" y="25241"/>
                  <a:pt x="40142" y="25153"/>
                  <a:pt x="40142" y="24813"/>
                </a:cubicBezTo>
                <a:cubicBezTo>
                  <a:pt x="40142" y="24776"/>
                  <a:pt x="40134" y="24738"/>
                  <a:pt x="40122" y="24704"/>
                </a:cubicBezTo>
                <a:cubicBezTo>
                  <a:pt x="40071" y="24579"/>
                  <a:pt x="40023" y="24453"/>
                  <a:pt x="39977" y="24325"/>
                </a:cubicBezTo>
                <a:lnTo>
                  <a:pt x="39912" y="24147"/>
                </a:lnTo>
                <a:cubicBezTo>
                  <a:pt x="39822" y="23866"/>
                  <a:pt x="39409" y="23872"/>
                  <a:pt x="39329" y="24162"/>
                </a:cubicBezTo>
                <a:cubicBezTo>
                  <a:pt x="39313" y="24220"/>
                  <a:pt x="39313" y="24285"/>
                  <a:pt x="39334" y="24344"/>
                </a:cubicBezTo>
                <a:cubicBezTo>
                  <a:pt x="39369" y="24445"/>
                  <a:pt x="39405" y="24547"/>
                  <a:pt x="39443" y="24648"/>
                </a:cubicBezTo>
                <a:cubicBezTo>
                  <a:pt x="39478" y="24742"/>
                  <a:pt x="39516" y="24836"/>
                  <a:pt x="39554" y="24931"/>
                </a:cubicBezTo>
                <a:close/>
                <a:moveTo>
                  <a:pt x="38875" y="22517"/>
                </a:moveTo>
                <a:cubicBezTo>
                  <a:pt x="38925" y="22843"/>
                  <a:pt x="39396" y="22871"/>
                  <a:pt x="39474" y="22533"/>
                </a:cubicBezTo>
                <a:cubicBezTo>
                  <a:pt x="39482" y="22498"/>
                  <a:pt x="39482" y="22460"/>
                  <a:pt x="39478" y="22422"/>
                </a:cubicBezTo>
                <a:lnTo>
                  <a:pt x="39449" y="22236"/>
                </a:lnTo>
                <a:lnTo>
                  <a:pt x="39432" y="22120"/>
                </a:lnTo>
                <a:lnTo>
                  <a:pt x="39417" y="22007"/>
                </a:lnTo>
                <a:lnTo>
                  <a:pt x="39398" y="21833"/>
                </a:lnTo>
                <a:cubicBezTo>
                  <a:pt x="39369" y="21519"/>
                  <a:pt x="38925" y="21450"/>
                  <a:pt x="38808" y="21762"/>
                </a:cubicBezTo>
                <a:cubicBezTo>
                  <a:pt x="38791" y="21804"/>
                  <a:pt x="38787" y="21850"/>
                  <a:pt x="38791" y="21894"/>
                </a:cubicBezTo>
                <a:lnTo>
                  <a:pt x="38812" y="22081"/>
                </a:lnTo>
                <a:lnTo>
                  <a:pt x="38826" y="22202"/>
                </a:lnTo>
                <a:lnTo>
                  <a:pt x="38843" y="22322"/>
                </a:lnTo>
                <a:close/>
                <a:moveTo>
                  <a:pt x="38753" y="20014"/>
                </a:moveTo>
                <a:cubicBezTo>
                  <a:pt x="38730" y="20354"/>
                  <a:pt x="39202" y="20471"/>
                  <a:pt x="39340" y="20150"/>
                </a:cubicBezTo>
                <a:cubicBezTo>
                  <a:pt x="39352" y="20119"/>
                  <a:pt x="39359" y="20088"/>
                  <a:pt x="39361" y="20056"/>
                </a:cubicBezTo>
                <a:lnTo>
                  <a:pt x="39373" y="19876"/>
                </a:lnTo>
                <a:lnTo>
                  <a:pt x="39384" y="19754"/>
                </a:lnTo>
                <a:lnTo>
                  <a:pt x="39396" y="19631"/>
                </a:lnTo>
                <a:lnTo>
                  <a:pt x="39415" y="19463"/>
                </a:lnTo>
                <a:cubicBezTo>
                  <a:pt x="39455" y="19142"/>
                  <a:pt x="39023" y="18985"/>
                  <a:pt x="38849" y="19268"/>
                </a:cubicBezTo>
                <a:cubicBezTo>
                  <a:pt x="38826" y="19306"/>
                  <a:pt x="38814" y="19346"/>
                  <a:pt x="38808" y="19390"/>
                </a:cubicBezTo>
                <a:lnTo>
                  <a:pt x="38789" y="19570"/>
                </a:lnTo>
                <a:lnTo>
                  <a:pt x="38776" y="19700"/>
                </a:lnTo>
                <a:lnTo>
                  <a:pt x="38766" y="19830"/>
                </a:lnTo>
                <a:close/>
                <a:moveTo>
                  <a:pt x="39271" y="17537"/>
                </a:moveTo>
                <a:cubicBezTo>
                  <a:pt x="39151" y="17841"/>
                  <a:pt x="39520" y="18099"/>
                  <a:pt x="39763" y="17877"/>
                </a:cubicBezTo>
                <a:cubicBezTo>
                  <a:pt x="39795" y="17845"/>
                  <a:pt x="39820" y="17810"/>
                  <a:pt x="39837" y="17770"/>
                </a:cubicBezTo>
                <a:cubicBezTo>
                  <a:pt x="39910" y="17592"/>
                  <a:pt x="39989" y="17411"/>
                  <a:pt x="40080" y="17242"/>
                </a:cubicBezTo>
                <a:cubicBezTo>
                  <a:pt x="40233" y="16944"/>
                  <a:pt x="39870" y="16651"/>
                  <a:pt x="39612" y="16864"/>
                </a:cubicBezTo>
                <a:cubicBezTo>
                  <a:pt x="39583" y="16890"/>
                  <a:pt x="39558" y="16921"/>
                  <a:pt x="39539" y="16954"/>
                </a:cubicBezTo>
                <a:cubicBezTo>
                  <a:pt x="39440" y="17141"/>
                  <a:pt x="39350" y="17342"/>
                  <a:pt x="39271" y="17537"/>
                </a:cubicBezTo>
                <a:close/>
                <a:moveTo>
                  <a:pt x="40645" y="15399"/>
                </a:moveTo>
                <a:cubicBezTo>
                  <a:pt x="40421" y="15634"/>
                  <a:pt x="40681" y="16022"/>
                  <a:pt x="40991" y="15890"/>
                </a:cubicBezTo>
                <a:cubicBezTo>
                  <a:pt x="41029" y="15873"/>
                  <a:pt x="41063" y="15850"/>
                  <a:pt x="41090" y="15821"/>
                </a:cubicBezTo>
                <a:cubicBezTo>
                  <a:pt x="41220" y="15678"/>
                  <a:pt x="41362" y="15540"/>
                  <a:pt x="41507" y="15412"/>
                </a:cubicBezTo>
                <a:cubicBezTo>
                  <a:pt x="41635" y="15301"/>
                  <a:pt x="41645" y="15108"/>
                  <a:pt x="41534" y="14980"/>
                </a:cubicBezTo>
                <a:cubicBezTo>
                  <a:pt x="41423" y="14855"/>
                  <a:pt x="41228" y="14842"/>
                  <a:pt x="41102" y="14955"/>
                </a:cubicBezTo>
                <a:cubicBezTo>
                  <a:pt x="40943" y="15096"/>
                  <a:pt x="40792" y="15244"/>
                  <a:pt x="40645" y="15399"/>
                </a:cubicBezTo>
                <a:close/>
                <a:moveTo>
                  <a:pt x="42657" y="13865"/>
                </a:moveTo>
                <a:cubicBezTo>
                  <a:pt x="42377" y="14014"/>
                  <a:pt x="42490" y="14450"/>
                  <a:pt x="42815" y="14438"/>
                </a:cubicBezTo>
                <a:cubicBezTo>
                  <a:pt x="42863" y="14435"/>
                  <a:pt x="42907" y="14423"/>
                  <a:pt x="42949" y="14402"/>
                </a:cubicBezTo>
                <a:cubicBezTo>
                  <a:pt x="43121" y="14308"/>
                  <a:pt x="43297" y="14220"/>
                  <a:pt x="43475" y="14140"/>
                </a:cubicBezTo>
                <a:cubicBezTo>
                  <a:pt x="43776" y="14004"/>
                  <a:pt x="43674" y="13545"/>
                  <a:pt x="43336" y="13557"/>
                </a:cubicBezTo>
                <a:cubicBezTo>
                  <a:pt x="43299" y="13557"/>
                  <a:pt x="43259" y="13568"/>
                  <a:pt x="43223" y="13582"/>
                </a:cubicBezTo>
                <a:cubicBezTo>
                  <a:pt x="43032" y="13670"/>
                  <a:pt x="42842" y="13765"/>
                  <a:pt x="42657" y="13865"/>
                </a:cubicBezTo>
                <a:close/>
                <a:moveTo>
                  <a:pt x="45013" y="12970"/>
                </a:moveTo>
                <a:cubicBezTo>
                  <a:pt x="44847" y="13010"/>
                  <a:pt x="44745" y="13174"/>
                  <a:pt x="44785" y="13337"/>
                </a:cubicBezTo>
                <a:cubicBezTo>
                  <a:pt x="44822" y="13503"/>
                  <a:pt x="44986" y="13605"/>
                  <a:pt x="45151" y="13568"/>
                </a:cubicBezTo>
                <a:cubicBezTo>
                  <a:pt x="45344" y="13522"/>
                  <a:pt x="45537" y="13482"/>
                  <a:pt x="45732" y="13448"/>
                </a:cubicBezTo>
                <a:cubicBezTo>
                  <a:pt x="46067" y="13385"/>
                  <a:pt x="46067" y="12912"/>
                  <a:pt x="45736" y="12845"/>
                </a:cubicBezTo>
                <a:cubicBezTo>
                  <a:pt x="45700" y="12838"/>
                  <a:pt x="45665" y="12838"/>
                  <a:pt x="45629" y="12845"/>
                </a:cubicBezTo>
                <a:cubicBezTo>
                  <a:pt x="45422" y="12882"/>
                  <a:pt x="45216" y="12924"/>
                  <a:pt x="45013" y="12970"/>
                </a:cubicBezTo>
                <a:close/>
                <a:moveTo>
                  <a:pt x="47509" y="12698"/>
                </a:moveTo>
                <a:cubicBezTo>
                  <a:pt x="47341" y="12696"/>
                  <a:pt x="47201" y="12830"/>
                  <a:pt x="47199" y="13000"/>
                </a:cubicBezTo>
                <a:cubicBezTo>
                  <a:pt x="47197" y="13167"/>
                  <a:pt x="47331" y="13306"/>
                  <a:pt x="47498" y="13310"/>
                </a:cubicBezTo>
                <a:cubicBezTo>
                  <a:pt x="47693" y="13310"/>
                  <a:pt x="47897" y="13323"/>
                  <a:pt x="48089" y="13337"/>
                </a:cubicBezTo>
                <a:cubicBezTo>
                  <a:pt x="48257" y="13352"/>
                  <a:pt x="48408" y="13228"/>
                  <a:pt x="48421" y="13059"/>
                </a:cubicBezTo>
                <a:cubicBezTo>
                  <a:pt x="48435" y="12889"/>
                  <a:pt x="48310" y="12740"/>
                  <a:pt x="48140" y="12729"/>
                </a:cubicBezTo>
                <a:cubicBezTo>
                  <a:pt x="47932" y="12713"/>
                  <a:pt x="47716" y="12698"/>
                  <a:pt x="47509" y="12698"/>
                </a:cubicBezTo>
                <a:close/>
                <a:moveTo>
                  <a:pt x="50003" y="13071"/>
                </a:moveTo>
                <a:cubicBezTo>
                  <a:pt x="49841" y="13023"/>
                  <a:pt x="49670" y="13113"/>
                  <a:pt x="49621" y="13274"/>
                </a:cubicBezTo>
                <a:cubicBezTo>
                  <a:pt x="49571" y="13436"/>
                  <a:pt x="49663" y="13608"/>
                  <a:pt x="49825" y="13656"/>
                </a:cubicBezTo>
                <a:cubicBezTo>
                  <a:pt x="50011" y="13712"/>
                  <a:pt x="50198" y="13775"/>
                  <a:pt x="50380" y="13847"/>
                </a:cubicBezTo>
                <a:cubicBezTo>
                  <a:pt x="50676" y="13964"/>
                  <a:pt x="50946" y="13595"/>
                  <a:pt x="50705" y="13344"/>
                </a:cubicBezTo>
                <a:cubicBezTo>
                  <a:pt x="50676" y="13314"/>
                  <a:pt x="50640" y="13293"/>
                  <a:pt x="50602" y="13276"/>
                </a:cubicBezTo>
                <a:cubicBezTo>
                  <a:pt x="50405" y="13201"/>
                  <a:pt x="50206" y="13132"/>
                  <a:pt x="50003" y="13071"/>
                </a:cubicBezTo>
                <a:close/>
                <a:moveTo>
                  <a:pt x="52279" y="14194"/>
                </a:moveTo>
                <a:cubicBezTo>
                  <a:pt x="51985" y="13979"/>
                  <a:pt x="51627" y="14354"/>
                  <a:pt x="51866" y="14639"/>
                </a:cubicBezTo>
                <a:cubicBezTo>
                  <a:pt x="51879" y="14655"/>
                  <a:pt x="51893" y="14668"/>
                  <a:pt x="51910" y="14681"/>
                </a:cubicBezTo>
                <a:cubicBezTo>
                  <a:pt x="52065" y="14796"/>
                  <a:pt x="52216" y="14920"/>
                  <a:pt x="52358" y="15052"/>
                </a:cubicBezTo>
                <a:cubicBezTo>
                  <a:pt x="52595" y="15270"/>
                  <a:pt x="52968" y="15018"/>
                  <a:pt x="52849" y="14710"/>
                </a:cubicBezTo>
                <a:cubicBezTo>
                  <a:pt x="52832" y="14668"/>
                  <a:pt x="52805" y="14632"/>
                  <a:pt x="52771" y="14603"/>
                </a:cubicBezTo>
                <a:cubicBezTo>
                  <a:pt x="52614" y="14458"/>
                  <a:pt x="52451" y="14320"/>
                  <a:pt x="52279" y="14194"/>
                </a:cubicBezTo>
                <a:close/>
                <a:moveTo>
                  <a:pt x="53972" y="16089"/>
                </a:moveTo>
                <a:cubicBezTo>
                  <a:pt x="53805" y="15812"/>
                  <a:pt x="53364" y="15957"/>
                  <a:pt x="53411" y="16296"/>
                </a:cubicBezTo>
                <a:cubicBezTo>
                  <a:pt x="53417" y="16336"/>
                  <a:pt x="53429" y="16374"/>
                  <a:pt x="53450" y="16407"/>
                </a:cubicBezTo>
                <a:cubicBezTo>
                  <a:pt x="53553" y="16573"/>
                  <a:pt x="53649" y="16745"/>
                  <a:pt x="53737" y="16919"/>
                </a:cubicBezTo>
                <a:cubicBezTo>
                  <a:pt x="53895" y="17221"/>
                  <a:pt x="54347" y="17084"/>
                  <a:pt x="54314" y="16749"/>
                </a:cubicBezTo>
                <a:cubicBezTo>
                  <a:pt x="54310" y="16711"/>
                  <a:pt x="54299" y="16676"/>
                  <a:pt x="54282" y="16644"/>
                </a:cubicBezTo>
                <a:cubicBezTo>
                  <a:pt x="54186" y="16456"/>
                  <a:pt x="54083" y="16269"/>
                  <a:pt x="53972" y="16089"/>
                </a:cubicBezTo>
                <a:close/>
                <a:moveTo>
                  <a:pt x="54934" y="18434"/>
                </a:moveTo>
                <a:cubicBezTo>
                  <a:pt x="54865" y="18118"/>
                  <a:pt x="54404" y="18109"/>
                  <a:pt x="54335" y="18449"/>
                </a:cubicBezTo>
                <a:cubicBezTo>
                  <a:pt x="54328" y="18486"/>
                  <a:pt x="54328" y="18526"/>
                  <a:pt x="54339" y="18566"/>
                </a:cubicBezTo>
                <a:cubicBezTo>
                  <a:pt x="54381" y="18757"/>
                  <a:pt x="54416" y="18945"/>
                  <a:pt x="54444" y="19140"/>
                </a:cubicBezTo>
                <a:cubicBezTo>
                  <a:pt x="54465" y="19308"/>
                  <a:pt x="54618" y="19425"/>
                  <a:pt x="54785" y="19402"/>
                </a:cubicBezTo>
                <a:cubicBezTo>
                  <a:pt x="54953" y="19381"/>
                  <a:pt x="55070" y="19226"/>
                  <a:pt x="55049" y="19061"/>
                </a:cubicBezTo>
                <a:cubicBezTo>
                  <a:pt x="55020" y="18849"/>
                  <a:pt x="54982" y="18642"/>
                  <a:pt x="54934" y="18434"/>
                </a:cubicBezTo>
                <a:close/>
                <a:moveTo>
                  <a:pt x="55031" y="20978"/>
                </a:moveTo>
                <a:cubicBezTo>
                  <a:pt x="55087" y="20616"/>
                  <a:pt x="54586" y="20475"/>
                  <a:pt x="54446" y="20815"/>
                </a:cubicBezTo>
                <a:cubicBezTo>
                  <a:pt x="54437" y="20834"/>
                  <a:pt x="54431" y="20853"/>
                  <a:pt x="54429" y="20873"/>
                </a:cubicBezTo>
                <a:cubicBezTo>
                  <a:pt x="54396" y="21064"/>
                  <a:pt x="54354" y="21253"/>
                  <a:pt x="54303" y="21439"/>
                </a:cubicBezTo>
                <a:cubicBezTo>
                  <a:pt x="54253" y="21605"/>
                  <a:pt x="54347" y="21777"/>
                  <a:pt x="54513" y="21823"/>
                </a:cubicBezTo>
                <a:cubicBezTo>
                  <a:pt x="54678" y="21869"/>
                  <a:pt x="54850" y="21770"/>
                  <a:pt x="54892" y="21605"/>
                </a:cubicBezTo>
                <a:cubicBezTo>
                  <a:pt x="54949" y="21397"/>
                  <a:pt x="54995" y="21190"/>
                  <a:pt x="55031" y="20978"/>
                </a:cubicBezTo>
                <a:close/>
                <a:moveTo>
                  <a:pt x="54079" y="23349"/>
                </a:moveTo>
                <a:cubicBezTo>
                  <a:pt x="54280" y="23047"/>
                  <a:pt x="53890" y="22705"/>
                  <a:pt x="53616" y="22957"/>
                </a:cubicBezTo>
                <a:cubicBezTo>
                  <a:pt x="53601" y="22971"/>
                  <a:pt x="53587" y="22986"/>
                  <a:pt x="53576" y="23003"/>
                </a:cubicBezTo>
                <a:cubicBezTo>
                  <a:pt x="53467" y="23164"/>
                  <a:pt x="53350" y="23317"/>
                  <a:pt x="53226" y="23466"/>
                </a:cubicBezTo>
                <a:cubicBezTo>
                  <a:pt x="53010" y="23724"/>
                  <a:pt x="53306" y="24097"/>
                  <a:pt x="53614" y="23927"/>
                </a:cubicBezTo>
                <a:cubicBezTo>
                  <a:pt x="53643" y="23910"/>
                  <a:pt x="53670" y="23887"/>
                  <a:pt x="53693" y="23860"/>
                </a:cubicBezTo>
                <a:cubicBezTo>
                  <a:pt x="53830" y="23696"/>
                  <a:pt x="53958" y="23527"/>
                  <a:pt x="54079" y="23351"/>
                </a:cubicBezTo>
                <a:close/>
                <a:moveTo>
                  <a:pt x="52287" y="25145"/>
                </a:moveTo>
                <a:cubicBezTo>
                  <a:pt x="52426" y="25048"/>
                  <a:pt x="52457" y="24857"/>
                  <a:pt x="52358" y="24719"/>
                </a:cubicBezTo>
                <a:cubicBezTo>
                  <a:pt x="52262" y="24581"/>
                  <a:pt x="52071" y="24549"/>
                  <a:pt x="51933" y="24648"/>
                </a:cubicBezTo>
                <a:cubicBezTo>
                  <a:pt x="51774" y="24761"/>
                  <a:pt x="51608" y="24870"/>
                  <a:pt x="51443" y="24973"/>
                </a:cubicBezTo>
                <a:cubicBezTo>
                  <a:pt x="51164" y="25140"/>
                  <a:pt x="51311" y="25578"/>
                  <a:pt x="51646" y="25534"/>
                </a:cubicBezTo>
                <a:cubicBezTo>
                  <a:pt x="51686" y="25528"/>
                  <a:pt x="51726" y="25516"/>
                  <a:pt x="51759" y="25495"/>
                </a:cubicBezTo>
                <a:cubicBezTo>
                  <a:pt x="51939" y="25386"/>
                  <a:pt x="52117" y="25268"/>
                  <a:pt x="52287" y="25145"/>
                </a:cubicBezTo>
                <a:close/>
                <a:moveTo>
                  <a:pt x="50076" y="26335"/>
                </a:moveTo>
                <a:cubicBezTo>
                  <a:pt x="50386" y="26211"/>
                  <a:pt x="50303" y="25746"/>
                  <a:pt x="49957" y="25746"/>
                </a:cubicBezTo>
                <a:cubicBezTo>
                  <a:pt x="49921" y="25746"/>
                  <a:pt x="49883" y="25752"/>
                  <a:pt x="49850" y="25767"/>
                </a:cubicBezTo>
                <a:cubicBezTo>
                  <a:pt x="49665" y="25840"/>
                  <a:pt x="49479" y="25912"/>
                  <a:pt x="49290" y="25979"/>
                </a:cubicBezTo>
                <a:cubicBezTo>
                  <a:pt x="48965" y="26098"/>
                  <a:pt x="49051" y="26572"/>
                  <a:pt x="49395" y="26572"/>
                </a:cubicBezTo>
                <a:cubicBezTo>
                  <a:pt x="49429" y="26572"/>
                  <a:pt x="49460" y="26565"/>
                  <a:pt x="49492" y="26555"/>
                </a:cubicBezTo>
                <a:cubicBezTo>
                  <a:pt x="49689" y="26486"/>
                  <a:pt x="49883" y="26410"/>
                  <a:pt x="50076" y="26333"/>
                </a:cubicBezTo>
                <a:close/>
                <a:moveTo>
                  <a:pt x="47712" y="27081"/>
                </a:moveTo>
                <a:cubicBezTo>
                  <a:pt x="47775" y="27064"/>
                  <a:pt x="47832" y="27029"/>
                  <a:pt x="47874" y="26976"/>
                </a:cubicBezTo>
                <a:cubicBezTo>
                  <a:pt x="48056" y="26746"/>
                  <a:pt x="47842" y="26417"/>
                  <a:pt x="47559" y="26490"/>
                </a:cubicBezTo>
                <a:cubicBezTo>
                  <a:pt x="47362" y="26540"/>
                  <a:pt x="47165" y="26593"/>
                  <a:pt x="46970" y="26641"/>
                </a:cubicBezTo>
                <a:cubicBezTo>
                  <a:pt x="46901" y="26658"/>
                  <a:pt x="46840" y="26700"/>
                  <a:pt x="46799" y="26756"/>
                </a:cubicBezTo>
                <a:cubicBezTo>
                  <a:pt x="46627" y="26985"/>
                  <a:pt x="46843" y="27305"/>
                  <a:pt x="47119" y="27234"/>
                </a:cubicBezTo>
                <a:cubicBezTo>
                  <a:pt x="47316" y="27184"/>
                  <a:pt x="47515" y="27133"/>
                  <a:pt x="47712" y="27081"/>
                </a:cubicBezTo>
                <a:close/>
                <a:moveTo>
                  <a:pt x="45329" y="27666"/>
                </a:moveTo>
                <a:cubicBezTo>
                  <a:pt x="45640" y="27599"/>
                  <a:pt x="45654" y="27146"/>
                  <a:pt x="45323" y="27068"/>
                </a:cubicBezTo>
                <a:cubicBezTo>
                  <a:pt x="45281" y="27060"/>
                  <a:pt x="45237" y="27062"/>
                  <a:pt x="45195" y="27071"/>
                </a:cubicBezTo>
                <a:cubicBezTo>
                  <a:pt x="44996" y="27117"/>
                  <a:pt x="44799" y="27161"/>
                  <a:pt x="44600" y="27205"/>
                </a:cubicBezTo>
                <a:cubicBezTo>
                  <a:pt x="44275" y="27276"/>
                  <a:pt x="44282" y="27747"/>
                  <a:pt x="44621" y="27804"/>
                </a:cubicBezTo>
                <a:cubicBezTo>
                  <a:pt x="44657" y="27810"/>
                  <a:pt x="44694" y="27808"/>
                  <a:pt x="44730" y="27800"/>
                </a:cubicBezTo>
                <a:cubicBezTo>
                  <a:pt x="44931" y="27756"/>
                  <a:pt x="45130" y="27712"/>
                  <a:pt x="45329" y="27666"/>
                </a:cubicBezTo>
                <a:close/>
                <a:moveTo>
                  <a:pt x="40518" y="28619"/>
                </a:moveTo>
                <a:cubicBezTo>
                  <a:pt x="40826" y="28573"/>
                  <a:pt x="40874" y="28135"/>
                  <a:pt x="40562" y="28028"/>
                </a:cubicBezTo>
                <a:cubicBezTo>
                  <a:pt x="40516" y="28014"/>
                  <a:pt x="40465" y="28009"/>
                  <a:pt x="40419" y="28018"/>
                </a:cubicBezTo>
                <a:cubicBezTo>
                  <a:pt x="40218" y="28051"/>
                  <a:pt x="40019" y="28085"/>
                  <a:pt x="39818" y="28116"/>
                </a:cubicBezTo>
                <a:cubicBezTo>
                  <a:pt x="39503" y="28167"/>
                  <a:pt x="39463" y="28615"/>
                  <a:pt x="39782" y="28714"/>
                </a:cubicBezTo>
                <a:cubicBezTo>
                  <a:pt x="39824" y="28724"/>
                  <a:pt x="39868" y="28726"/>
                  <a:pt x="39912" y="28720"/>
                </a:cubicBezTo>
                <a:lnTo>
                  <a:pt x="40518" y="28619"/>
                </a:lnTo>
                <a:close/>
                <a:moveTo>
                  <a:pt x="38095" y="28994"/>
                </a:moveTo>
                <a:cubicBezTo>
                  <a:pt x="38395" y="28957"/>
                  <a:pt x="38460" y="28538"/>
                  <a:pt x="38177" y="28412"/>
                </a:cubicBezTo>
                <a:cubicBezTo>
                  <a:pt x="38124" y="28389"/>
                  <a:pt x="38068" y="28380"/>
                  <a:pt x="38011" y="28389"/>
                </a:cubicBezTo>
                <a:cubicBezTo>
                  <a:pt x="37812" y="28416"/>
                  <a:pt x="37611" y="28443"/>
                  <a:pt x="37410" y="28470"/>
                </a:cubicBezTo>
                <a:cubicBezTo>
                  <a:pt x="37085" y="28510"/>
                  <a:pt x="37041" y="28978"/>
                  <a:pt x="37374" y="29070"/>
                </a:cubicBezTo>
                <a:cubicBezTo>
                  <a:pt x="37412" y="29078"/>
                  <a:pt x="37449" y="29080"/>
                  <a:pt x="37487" y="29076"/>
                </a:cubicBezTo>
                <a:cubicBezTo>
                  <a:pt x="37690" y="29049"/>
                  <a:pt x="37892" y="29022"/>
                  <a:pt x="38095" y="28994"/>
                </a:cubicBezTo>
                <a:close/>
                <a:moveTo>
                  <a:pt x="35662" y="29298"/>
                </a:moveTo>
                <a:cubicBezTo>
                  <a:pt x="36018" y="29252"/>
                  <a:pt x="36026" y="28747"/>
                  <a:pt x="35672" y="28691"/>
                </a:cubicBezTo>
                <a:cubicBezTo>
                  <a:pt x="35647" y="28688"/>
                  <a:pt x="35622" y="28688"/>
                  <a:pt x="35597" y="28691"/>
                </a:cubicBezTo>
                <a:cubicBezTo>
                  <a:pt x="35394" y="28714"/>
                  <a:pt x="35192" y="28735"/>
                  <a:pt x="34991" y="28755"/>
                </a:cubicBezTo>
                <a:cubicBezTo>
                  <a:pt x="34677" y="28785"/>
                  <a:pt x="34610" y="29227"/>
                  <a:pt x="34912" y="29344"/>
                </a:cubicBezTo>
                <a:cubicBezTo>
                  <a:pt x="34958" y="29361"/>
                  <a:pt x="35006" y="29367"/>
                  <a:pt x="35052" y="29363"/>
                </a:cubicBezTo>
                <a:cubicBezTo>
                  <a:pt x="35255" y="29342"/>
                  <a:pt x="35461" y="29321"/>
                  <a:pt x="35662" y="29298"/>
                </a:cubicBezTo>
                <a:close/>
                <a:moveTo>
                  <a:pt x="33220" y="29531"/>
                </a:moveTo>
                <a:cubicBezTo>
                  <a:pt x="33581" y="29497"/>
                  <a:pt x="33600" y="28984"/>
                  <a:pt x="33241" y="28923"/>
                </a:cubicBezTo>
                <a:cubicBezTo>
                  <a:pt x="33218" y="28921"/>
                  <a:pt x="33195" y="28919"/>
                  <a:pt x="33172" y="28921"/>
                </a:cubicBezTo>
                <a:cubicBezTo>
                  <a:pt x="32971" y="28938"/>
                  <a:pt x="32768" y="28952"/>
                  <a:pt x="32564" y="28967"/>
                </a:cubicBezTo>
                <a:cubicBezTo>
                  <a:pt x="32258" y="28988"/>
                  <a:pt x="32168" y="29409"/>
                  <a:pt x="32460" y="29550"/>
                </a:cubicBezTo>
                <a:cubicBezTo>
                  <a:pt x="32508" y="29571"/>
                  <a:pt x="32558" y="29581"/>
                  <a:pt x="32610" y="29577"/>
                </a:cubicBezTo>
                <a:cubicBezTo>
                  <a:pt x="32814" y="29562"/>
                  <a:pt x="33017" y="29546"/>
                  <a:pt x="33220" y="29531"/>
                </a:cubicBezTo>
                <a:close/>
                <a:moveTo>
                  <a:pt x="30775" y="29690"/>
                </a:moveTo>
                <a:cubicBezTo>
                  <a:pt x="31104" y="29669"/>
                  <a:pt x="31175" y="29221"/>
                  <a:pt x="30865" y="29099"/>
                </a:cubicBezTo>
                <a:cubicBezTo>
                  <a:pt x="30827" y="29085"/>
                  <a:pt x="30785" y="29078"/>
                  <a:pt x="30743" y="29080"/>
                </a:cubicBezTo>
                <a:cubicBezTo>
                  <a:pt x="30542" y="29089"/>
                  <a:pt x="30339" y="29099"/>
                  <a:pt x="30135" y="29108"/>
                </a:cubicBezTo>
                <a:cubicBezTo>
                  <a:pt x="29829" y="29118"/>
                  <a:pt x="29725" y="29537"/>
                  <a:pt x="30014" y="29686"/>
                </a:cubicBezTo>
                <a:cubicBezTo>
                  <a:pt x="30058" y="29709"/>
                  <a:pt x="30110" y="29720"/>
                  <a:pt x="30161" y="29717"/>
                </a:cubicBezTo>
                <a:cubicBezTo>
                  <a:pt x="30364" y="29709"/>
                  <a:pt x="30569" y="29699"/>
                  <a:pt x="30775" y="29690"/>
                </a:cubicBezTo>
                <a:close/>
                <a:moveTo>
                  <a:pt x="28320" y="29770"/>
                </a:moveTo>
                <a:cubicBezTo>
                  <a:pt x="28492" y="29774"/>
                  <a:pt x="28631" y="29634"/>
                  <a:pt x="28631" y="29462"/>
                </a:cubicBezTo>
                <a:cubicBezTo>
                  <a:pt x="28629" y="29290"/>
                  <a:pt x="28484" y="29154"/>
                  <a:pt x="28312" y="29160"/>
                </a:cubicBezTo>
                <a:cubicBezTo>
                  <a:pt x="28109" y="29162"/>
                  <a:pt x="27908" y="29166"/>
                  <a:pt x="27704" y="29168"/>
                </a:cubicBezTo>
                <a:cubicBezTo>
                  <a:pt x="27535" y="29168"/>
                  <a:pt x="27398" y="29305"/>
                  <a:pt x="27400" y="29474"/>
                </a:cubicBezTo>
                <a:cubicBezTo>
                  <a:pt x="27400" y="29642"/>
                  <a:pt x="27539" y="29778"/>
                  <a:pt x="27706" y="29778"/>
                </a:cubicBezTo>
                <a:cubicBezTo>
                  <a:pt x="27912" y="29778"/>
                  <a:pt x="28115" y="29774"/>
                  <a:pt x="28320" y="29770"/>
                </a:cubicBezTo>
                <a:close/>
                <a:moveTo>
                  <a:pt x="25866" y="29768"/>
                </a:moveTo>
                <a:cubicBezTo>
                  <a:pt x="26038" y="29774"/>
                  <a:pt x="26181" y="29640"/>
                  <a:pt x="26185" y="29468"/>
                </a:cubicBezTo>
                <a:cubicBezTo>
                  <a:pt x="26187" y="29298"/>
                  <a:pt x="26051" y="29158"/>
                  <a:pt x="25879" y="29158"/>
                </a:cubicBezTo>
                <a:cubicBezTo>
                  <a:pt x="25678" y="29154"/>
                  <a:pt x="25475" y="29149"/>
                  <a:pt x="25271" y="29143"/>
                </a:cubicBezTo>
                <a:cubicBezTo>
                  <a:pt x="24946" y="29133"/>
                  <a:pt x="24827" y="29577"/>
                  <a:pt x="25137" y="29728"/>
                </a:cubicBezTo>
                <a:cubicBezTo>
                  <a:pt x="25175" y="29743"/>
                  <a:pt x="25213" y="29751"/>
                  <a:pt x="25252" y="29753"/>
                </a:cubicBezTo>
                <a:cubicBezTo>
                  <a:pt x="25458" y="29759"/>
                  <a:pt x="25661" y="29764"/>
                  <a:pt x="25866" y="29768"/>
                </a:cubicBezTo>
                <a:close/>
                <a:moveTo>
                  <a:pt x="23412" y="29673"/>
                </a:moveTo>
                <a:cubicBezTo>
                  <a:pt x="23743" y="29694"/>
                  <a:pt x="23871" y="29235"/>
                  <a:pt x="23553" y="29089"/>
                </a:cubicBezTo>
                <a:cubicBezTo>
                  <a:pt x="23519" y="29074"/>
                  <a:pt x="23486" y="29066"/>
                  <a:pt x="23450" y="29064"/>
                </a:cubicBezTo>
                <a:lnTo>
                  <a:pt x="23098" y="29043"/>
                </a:lnTo>
                <a:lnTo>
                  <a:pt x="22842" y="29026"/>
                </a:lnTo>
                <a:cubicBezTo>
                  <a:pt x="22505" y="29005"/>
                  <a:pt x="22385" y="29466"/>
                  <a:pt x="22698" y="29608"/>
                </a:cubicBezTo>
                <a:cubicBezTo>
                  <a:pt x="22729" y="29623"/>
                  <a:pt x="22765" y="29634"/>
                  <a:pt x="22802" y="29636"/>
                </a:cubicBezTo>
                <a:lnTo>
                  <a:pt x="23060" y="29652"/>
                </a:lnTo>
                <a:lnTo>
                  <a:pt x="23414" y="29673"/>
                </a:lnTo>
                <a:close/>
                <a:moveTo>
                  <a:pt x="20962" y="29479"/>
                </a:moveTo>
                <a:cubicBezTo>
                  <a:pt x="21132" y="29497"/>
                  <a:pt x="21285" y="29376"/>
                  <a:pt x="21302" y="29206"/>
                </a:cubicBezTo>
                <a:cubicBezTo>
                  <a:pt x="21321" y="29038"/>
                  <a:pt x="21197" y="28885"/>
                  <a:pt x="21027" y="28871"/>
                </a:cubicBezTo>
                <a:cubicBezTo>
                  <a:pt x="20826" y="28850"/>
                  <a:pt x="20625" y="28829"/>
                  <a:pt x="20424" y="28806"/>
                </a:cubicBezTo>
                <a:cubicBezTo>
                  <a:pt x="20118" y="28768"/>
                  <a:pt x="19950" y="29170"/>
                  <a:pt x="20214" y="29359"/>
                </a:cubicBezTo>
                <a:cubicBezTo>
                  <a:pt x="20254" y="29388"/>
                  <a:pt x="20302" y="29407"/>
                  <a:pt x="20353" y="29411"/>
                </a:cubicBezTo>
                <a:cubicBezTo>
                  <a:pt x="20556" y="29437"/>
                  <a:pt x="20759" y="29458"/>
                  <a:pt x="20962" y="29479"/>
                </a:cubicBezTo>
                <a:close/>
                <a:moveTo>
                  <a:pt x="18523" y="29168"/>
                </a:moveTo>
                <a:cubicBezTo>
                  <a:pt x="18695" y="29206"/>
                  <a:pt x="18860" y="29091"/>
                  <a:pt x="18888" y="28919"/>
                </a:cubicBezTo>
                <a:cubicBezTo>
                  <a:pt x="18917" y="28745"/>
                  <a:pt x="18793" y="28586"/>
                  <a:pt x="18619" y="28567"/>
                </a:cubicBezTo>
                <a:lnTo>
                  <a:pt x="18372" y="28529"/>
                </a:lnTo>
                <a:lnTo>
                  <a:pt x="18020" y="28473"/>
                </a:lnTo>
                <a:cubicBezTo>
                  <a:pt x="17693" y="28420"/>
                  <a:pt x="17528" y="28844"/>
                  <a:pt x="17800" y="29028"/>
                </a:cubicBezTo>
                <a:cubicBezTo>
                  <a:pt x="17836" y="29051"/>
                  <a:pt x="17875" y="29066"/>
                  <a:pt x="17917" y="29074"/>
                </a:cubicBezTo>
                <a:lnTo>
                  <a:pt x="18276" y="29133"/>
                </a:lnTo>
                <a:lnTo>
                  <a:pt x="18523" y="29170"/>
                </a:lnTo>
                <a:close/>
                <a:moveTo>
                  <a:pt x="16102" y="28730"/>
                </a:moveTo>
                <a:cubicBezTo>
                  <a:pt x="16427" y="28802"/>
                  <a:pt x="16618" y="28370"/>
                  <a:pt x="16335" y="28177"/>
                </a:cubicBezTo>
                <a:cubicBezTo>
                  <a:pt x="16304" y="28156"/>
                  <a:pt x="16268" y="28141"/>
                  <a:pt x="16230" y="28135"/>
                </a:cubicBezTo>
                <a:lnTo>
                  <a:pt x="15993" y="28083"/>
                </a:lnTo>
                <a:lnTo>
                  <a:pt x="15639" y="28003"/>
                </a:lnTo>
                <a:cubicBezTo>
                  <a:pt x="15344" y="27938"/>
                  <a:pt x="15145" y="28286"/>
                  <a:pt x="15344" y="28508"/>
                </a:cubicBezTo>
                <a:cubicBezTo>
                  <a:pt x="15386" y="28552"/>
                  <a:pt x="15440" y="28584"/>
                  <a:pt x="15501" y="28598"/>
                </a:cubicBezTo>
                <a:lnTo>
                  <a:pt x="15864" y="28680"/>
                </a:lnTo>
                <a:lnTo>
                  <a:pt x="16102" y="28732"/>
                </a:lnTo>
                <a:close/>
                <a:moveTo>
                  <a:pt x="13709" y="28144"/>
                </a:moveTo>
                <a:cubicBezTo>
                  <a:pt x="14007" y="28229"/>
                  <a:pt x="14231" y="27863"/>
                  <a:pt x="14015" y="27638"/>
                </a:cubicBezTo>
                <a:cubicBezTo>
                  <a:pt x="13977" y="27599"/>
                  <a:pt x="13931" y="27571"/>
                  <a:pt x="13879" y="27557"/>
                </a:cubicBezTo>
                <a:lnTo>
                  <a:pt x="13726" y="27513"/>
                </a:lnTo>
                <a:lnTo>
                  <a:pt x="13483" y="27441"/>
                </a:lnTo>
                <a:lnTo>
                  <a:pt x="13298" y="27387"/>
                </a:lnTo>
                <a:cubicBezTo>
                  <a:pt x="12980" y="27293"/>
                  <a:pt x="12762" y="27693"/>
                  <a:pt x="13011" y="27911"/>
                </a:cubicBezTo>
                <a:cubicBezTo>
                  <a:pt x="13045" y="27936"/>
                  <a:pt x="13080" y="27957"/>
                  <a:pt x="13120" y="27970"/>
                </a:cubicBezTo>
                <a:lnTo>
                  <a:pt x="13309" y="28026"/>
                </a:lnTo>
                <a:lnTo>
                  <a:pt x="13558" y="28100"/>
                </a:lnTo>
                <a:lnTo>
                  <a:pt x="13711" y="28141"/>
                </a:lnTo>
                <a:close/>
                <a:moveTo>
                  <a:pt x="11362" y="27383"/>
                </a:moveTo>
                <a:cubicBezTo>
                  <a:pt x="11683" y="27500"/>
                  <a:pt x="11930" y="27091"/>
                  <a:pt x="11666" y="26861"/>
                </a:cubicBezTo>
                <a:cubicBezTo>
                  <a:pt x="11641" y="26840"/>
                  <a:pt x="11611" y="26823"/>
                  <a:pt x="11580" y="26811"/>
                </a:cubicBezTo>
                <a:lnTo>
                  <a:pt x="11356" y="26727"/>
                </a:lnTo>
                <a:lnTo>
                  <a:pt x="11127" y="26639"/>
                </a:lnTo>
                <a:lnTo>
                  <a:pt x="11016" y="26593"/>
                </a:lnTo>
                <a:cubicBezTo>
                  <a:pt x="10693" y="26465"/>
                  <a:pt x="10429" y="26894"/>
                  <a:pt x="10721" y="27123"/>
                </a:cubicBezTo>
                <a:cubicBezTo>
                  <a:pt x="10742" y="27138"/>
                  <a:pt x="10763" y="27150"/>
                  <a:pt x="10788" y="27161"/>
                </a:cubicBezTo>
                <a:lnTo>
                  <a:pt x="10905" y="27207"/>
                </a:lnTo>
                <a:lnTo>
                  <a:pt x="11138" y="27297"/>
                </a:lnTo>
                <a:close/>
                <a:moveTo>
                  <a:pt x="9088" y="26415"/>
                </a:moveTo>
                <a:cubicBezTo>
                  <a:pt x="9404" y="26568"/>
                  <a:pt x="9692" y="26155"/>
                  <a:pt x="9423" y="25909"/>
                </a:cubicBezTo>
                <a:cubicBezTo>
                  <a:pt x="9404" y="25893"/>
                  <a:pt x="9381" y="25878"/>
                  <a:pt x="9358" y="25868"/>
                </a:cubicBezTo>
                <a:lnTo>
                  <a:pt x="9161" y="25769"/>
                </a:lnTo>
                <a:lnTo>
                  <a:pt x="8954" y="25664"/>
                </a:lnTo>
                <a:lnTo>
                  <a:pt x="8820" y="25595"/>
                </a:lnTo>
                <a:cubicBezTo>
                  <a:pt x="8531" y="25446"/>
                  <a:pt x="8237" y="25788"/>
                  <a:pt x="8436" y="26052"/>
                </a:cubicBezTo>
                <a:cubicBezTo>
                  <a:pt x="8461" y="26088"/>
                  <a:pt x="8497" y="26117"/>
                  <a:pt x="8535" y="26136"/>
                </a:cubicBezTo>
                <a:lnTo>
                  <a:pt x="8675" y="26209"/>
                </a:lnTo>
                <a:lnTo>
                  <a:pt x="8889" y="26316"/>
                </a:lnTo>
                <a:lnTo>
                  <a:pt x="9088" y="26415"/>
                </a:lnTo>
                <a:close/>
                <a:moveTo>
                  <a:pt x="6925" y="25207"/>
                </a:moveTo>
                <a:cubicBezTo>
                  <a:pt x="7173" y="25373"/>
                  <a:pt x="7493" y="25107"/>
                  <a:pt x="7370" y="24826"/>
                </a:cubicBezTo>
                <a:cubicBezTo>
                  <a:pt x="7346" y="24774"/>
                  <a:pt x="7307" y="24728"/>
                  <a:pt x="7256" y="24696"/>
                </a:cubicBezTo>
                <a:lnTo>
                  <a:pt x="7170" y="24639"/>
                </a:lnTo>
                <a:lnTo>
                  <a:pt x="6984" y="24518"/>
                </a:lnTo>
                <a:lnTo>
                  <a:pt x="6758" y="24363"/>
                </a:lnTo>
                <a:cubicBezTo>
                  <a:pt x="6485" y="24172"/>
                  <a:pt x="6135" y="24501"/>
                  <a:pt x="6334" y="24790"/>
                </a:cubicBezTo>
                <a:cubicBezTo>
                  <a:pt x="6353" y="24820"/>
                  <a:pt x="6378" y="24843"/>
                  <a:pt x="6406" y="24864"/>
                </a:cubicBezTo>
                <a:lnTo>
                  <a:pt x="6647" y="25027"/>
                </a:lnTo>
                <a:lnTo>
                  <a:pt x="6839" y="25153"/>
                </a:lnTo>
                <a:lnTo>
                  <a:pt x="6925" y="25207"/>
                </a:lnTo>
                <a:close/>
                <a:moveTo>
                  <a:pt x="4930" y="23726"/>
                </a:moveTo>
                <a:cubicBezTo>
                  <a:pt x="5182" y="23946"/>
                  <a:pt x="5559" y="23657"/>
                  <a:pt x="5402" y="23351"/>
                </a:cubicBezTo>
                <a:cubicBezTo>
                  <a:pt x="5385" y="23319"/>
                  <a:pt x="5362" y="23290"/>
                  <a:pt x="5335" y="23265"/>
                </a:cubicBezTo>
                <a:lnTo>
                  <a:pt x="5242" y="23187"/>
                </a:lnTo>
                <a:lnTo>
                  <a:pt x="5081" y="23045"/>
                </a:lnTo>
                <a:lnTo>
                  <a:pt x="4888" y="22867"/>
                </a:lnTo>
                <a:cubicBezTo>
                  <a:pt x="4651" y="22640"/>
                  <a:pt x="4264" y="22900"/>
                  <a:pt x="4400" y="23214"/>
                </a:cubicBezTo>
                <a:cubicBezTo>
                  <a:pt x="4415" y="23250"/>
                  <a:pt x="4438" y="23281"/>
                  <a:pt x="4467" y="23309"/>
                </a:cubicBezTo>
                <a:lnTo>
                  <a:pt x="4507" y="23346"/>
                </a:lnTo>
                <a:lnTo>
                  <a:pt x="4670" y="23497"/>
                </a:lnTo>
                <a:lnTo>
                  <a:pt x="4840" y="23646"/>
                </a:lnTo>
                <a:lnTo>
                  <a:pt x="4930" y="23726"/>
                </a:lnTo>
                <a:close/>
                <a:moveTo>
                  <a:pt x="3184" y="21949"/>
                </a:moveTo>
                <a:cubicBezTo>
                  <a:pt x="3293" y="22068"/>
                  <a:pt x="3478" y="22081"/>
                  <a:pt x="3601" y="21978"/>
                </a:cubicBezTo>
                <a:cubicBezTo>
                  <a:pt x="3727" y="21875"/>
                  <a:pt x="3750" y="21693"/>
                  <a:pt x="3656" y="21561"/>
                </a:cubicBezTo>
                <a:lnTo>
                  <a:pt x="3608" y="21504"/>
                </a:lnTo>
                <a:lnTo>
                  <a:pt x="3476" y="21339"/>
                </a:lnTo>
                <a:lnTo>
                  <a:pt x="3344" y="21173"/>
                </a:lnTo>
                <a:lnTo>
                  <a:pt x="3285" y="21094"/>
                </a:lnTo>
                <a:cubicBezTo>
                  <a:pt x="3184" y="20955"/>
                  <a:pt x="2992" y="20926"/>
                  <a:pt x="2855" y="21029"/>
                </a:cubicBezTo>
                <a:cubicBezTo>
                  <a:pt x="2717" y="21129"/>
                  <a:pt x="2690" y="21322"/>
                  <a:pt x="2792" y="21458"/>
                </a:cubicBezTo>
                <a:lnTo>
                  <a:pt x="2860" y="21546"/>
                </a:lnTo>
                <a:lnTo>
                  <a:pt x="2996" y="21720"/>
                </a:lnTo>
                <a:lnTo>
                  <a:pt x="3134" y="21892"/>
                </a:lnTo>
                <a:lnTo>
                  <a:pt x="3180" y="21949"/>
                </a:lnTo>
                <a:close/>
                <a:moveTo>
                  <a:pt x="1774" y="19891"/>
                </a:moveTo>
                <a:cubicBezTo>
                  <a:pt x="1944" y="20186"/>
                  <a:pt x="2388" y="20031"/>
                  <a:pt x="2344" y="19700"/>
                </a:cubicBezTo>
                <a:cubicBezTo>
                  <a:pt x="2338" y="19662"/>
                  <a:pt x="2327" y="19627"/>
                  <a:pt x="2308" y="19595"/>
                </a:cubicBezTo>
                <a:lnTo>
                  <a:pt x="2201" y="19396"/>
                </a:lnTo>
                <a:lnTo>
                  <a:pt x="2101" y="19207"/>
                </a:lnTo>
                <a:lnTo>
                  <a:pt x="2032" y="19067"/>
                </a:lnTo>
                <a:cubicBezTo>
                  <a:pt x="1893" y="18782"/>
                  <a:pt x="1451" y="18870"/>
                  <a:pt x="1451" y="19212"/>
                </a:cubicBezTo>
                <a:cubicBezTo>
                  <a:pt x="1453" y="19256"/>
                  <a:pt x="1464" y="19297"/>
                  <a:pt x="1483" y="19337"/>
                </a:cubicBezTo>
                <a:lnTo>
                  <a:pt x="1558" y="19486"/>
                </a:lnTo>
                <a:lnTo>
                  <a:pt x="1661" y="19685"/>
                </a:lnTo>
                <a:lnTo>
                  <a:pt x="1774" y="19891"/>
                </a:lnTo>
                <a:close/>
                <a:moveTo>
                  <a:pt x="770" y="17604"/>
                </a:moveTo>
                <a:cubicBezTo>
                  <a:pt x="825" y="17761"/>
                  <a:pt x="996" y="17845"/>
                  <a:pt x="1154" y="17793"/>
                </a:cubicBezTo>
                <a:cubicBezTo>
                  <a:pt x="1313" y="17740"/>
                  <a:pt x="1399" y="17571"/>
                  <a:pt x="1349" y="17411"/>
                </a:cubicBezTo>
                <a:lnTo>
                  <a:pt x="1279" y="17198"/>
                </a:lnTo>
                <a:lnTo>
                  <a:pt x="1214" y="16986"/>
                </a:lnTo>
                <a:lnTo>
                  <a:pt x="1175" y="16841"/>
                </a:lnTo>
                <a:cubicBezTo>
                  <a:pt x="1080" y="16521"/>
                  <a:pt x="621" y="16556"/>
                  <a:pt x="577" y="16887"/>
                </a:cubicBezTo>
                <a:cubicBezTo>
                  <a:pt x="571" y="16927"/>
                  <a:pt x="575" y="16967"/>
                  <a:pt x="586" y="17007"/>
                </a:cubicBezTo>
                <a:lnTo>
                  <a:pt x="630" y="17158"/>
                </a:lnTo>
                <a:lnTo>
                  <a:pt x="697" y="17382"/>
                </a:lnTo>
                <a:close/>
                <a:moveTo>
                  <a:pt x="190" y="15177"/>
                </a:moveTo>
                <a:cubicBezTo>
                  <a:pt x="244" y="15523"/>
                  <a:pt x="737" y="15527"/>
                  <a:pt x="795" y="15177"/>
                </a:cubicBezTo>
                <a:cubicBezTo>
                  <a:pt x="799" y="15148"/>
                  <a:pt x="799" y="15119"/>
                  <a:pt x="795" y="15089"/>
                </a:cubicBezTo>
                <a:lnTo>
                  <a:pt x="776" y="14966"/>
                </a:lnTo>
                <a:lnTo>
                  <a:pt x="743" y="14729"/>
                </a:lnTo>
                <a:lnTo>
                  <a:pt x="716" y="14494"/>
                </a:lnTo>
                <a:cubicBezTo>
                  <a:pt x="697" y="14326"/>
                  <a:pt x="546" y="14205"/>
                  <a:pt x="378" y="14224"/>
                </a:cubicBezTo>
                <a:cubicBezTo>
                  <a:pt x="208" y="14243"/>
                  <a:pt x="89" y="14396"/>
                  <a:pt x="108" y="14563"/>
                </a:cubicBezTo>
                <a:lnTo>
                  <a:pt x="137" y="14808"/>
                </a:lnTo>
                <a:lnTo>
                  <a:pt x="171" y="15054"/>
                </a:lnTo>
                <a:close/>
                <a:moveTo>
                  <a:pt x="1" y="12698"/>
                </a:moveTo>
                <a:cubicBezTo>
                  <a:pt x="1" y="13033"/>
                  <a:pt x="466" y="13128"/>
                  <a:pt x="594" y="12805"/>
                </a:cubicBezTo>
                <a:cubicBezTo>
                  <a:pt x="607" y="12771"/>
                  <a:pt x="613" y="12736"/>
                  <a:pt x="613" y="12700"/>
                </a:cubicBezTo>
                <a:lnTo>
                  <a:pt x="613" y="12503"/>
                </a:lnTo>
                <a:lnTo>
                  <a:pt x="615" y="12243"/>
                </a:lnTo>
                <a:lnTo>
                  <a:pt x="619" y="12099"/>
                </a:lnTo>
                <a:cubicBezTo>
                  <a:pt x="630" y="11759"/>
                  <a:pt x="152" y="11654"/>
                  <a:pt x="26" y="11988"/>
                </a:cubicBezTo>
                <a:cubicBezTo>
                  <a:pt x="16" y="12017"/>
                  <a:pt x="9" y="12048"/>
                  <a:pt x="9" y="12078"/>
                </a:cubicBezTo>
                <a:lnTo>
                  <a:pt x="5" y="12229"/>
                </a:lnTo>
                <a:lnTo>
                  <a:pt x="1" y="12499"/>
                </a:lnTo>
                <a:lnTo>
                  <a:pt x="1" y="12698"/>
                </a:lnTo>
                <a:close/>
                <a:moveTo>
                  <a:pt x="143" y="10223"/>
                </a:moveTo>
                <a:cubicBezTo>
                  <a:pt x="102" y="10552"/>
                  <a:pt x="550" y="10705"/>
                  <a:pt x="716" y="10405"/>
                </a:cubicBezTo>
                <a:cubicBezTo>
                  <a:pt x="734" y="10372"/>
                  <a:pt x="745" y="10336"/>
                  <a:pt x="749" y="10301"/>
                </a:cubicBezTo>
                <a:lnTo>
                  <a:pt x="776" y="10076"/>
                </a:lnTo>
                <a:lnTo>
                  <a:pt x="814" y="9793"/>
                </a:lnTo>
                <a:lnTo>
                  <a:pt x="827" y="9701"/>
                </a:lnTo>
                <a:cubicBezTo>
                  <a:pt x="856" y="9534"/>
                  <a:pt x="741" y="9372"/>
                  <a:pt x="571" y="9347"/>
                </a:cubicBezTo>
                <a:cubicBezTo>
                  <a:pt x="401" y="9322"/>
                  <a:pt x="244" y="9439"/>
                  <a:pt x="223" y="9611"/>
                </a:cubicBezTo>
                <a:lnTo>
                  <a:pt x="208" y="9710"/>
                </a:lnTo>
                <a:lnTo>
                  <a:pt x="171" y="9999"/>
                </a:lnTo>
                <a:lnTo>
                  <a:pt x="143" y="10223"/>
                </a:lnTo>
                <a:close/>
                <a:moveTo>
                  <a:pt x="552" y="7786"/>
                </a:moveTo>
                <a:cubicBezTo>
                  <a:pt x="479" y="8123"/>
                  <a:pt x="936" y="8308"/>
                  <a:pt x="1116" y="8006"/>
                </a:cubicBezTo>
                <a:cubicBezTo>
                  <a:pt x="1131" y="7978"/>
                  <a:pt x="1143" y="7949"/>
                  <a:pt x="1149" y="7918"/>
                </a:cubicBezTo>
                <a:lnTo>
                  <a:pt x="1187" y="7746"/>
                </a:lnTo>
                <a:lnTo>
                  <a:pt x="1256" y="7442"/>
                </a:lnTo>
                <a:lnTo>
                  <a:pt x="1284" y="7329"/>
                </a:lnTo>
                <a:cubicBezTo>
                  <a:pt x="1323" y="7165"/>
                  <a:pt x="1223" y="7000"/>
                  <a:pt x="1059" y="6960"/>
                </a:cubicBezTo>
                <a:cubicBezTo>
                  <a:pt x="896" y="6918"/>
                  <a:pt x="730" y="7019"/>
                  <a:pt x="690" y="7182"/>
                </a:cubicBezTo>
                <a:lnTo>
                  <a:pt x="661" y="7302"/>
                </a:lnTo>
                <a:lnTo>
                  <a:pt x="590" y="7612"/>
                </a:lnTo>
                <a:lnTo>
                  <a:pt x="554" y="7784"/>
                </a:lnTo>
                <a:close/>
                <a:moveTo>
                  <a:pt x="1175" y="5401"/>
                </a:moveTo>
                <a:cubicBezTo>
                  <a:pt x="1124" y="5562"/>
                  <a:pt x="1216" y="5732"/>
                  <a:pt x="1378" y="5780"/>
                </a:cubicBezTo>
                <a:cubicBezTo>
                  <a:pt x="1539" y="5828"/>
                  <a:pt x="1709" y="5738"/>
                  <a:pt x="1759" y="5577"/>
                </a:cubicBezTo>
                <a:lnTo>
                  <a:pt x="1858" y="5252"/>
                </a:lnTo>
                <a:lnTo>
                  <a:pt x="1937" y="4998"/>
                </a:lnTo>
                <a:cubicBezTo>
                  <a:pt x="2040" y="4686"/>
                  <a:pt x="1638" y="4451"/>
                  <a:pt x="1413" y="4709"/>
                </a:cubicBezTo>
                <a:cubicBezTo>
                  <a:pt x="1388" y="4738"/>
                  <a:pt x="1369" y="4774"/>
                  <a:pt x="1359" y="4812"/>
                </a:cubicBezTo>
                <a:lnTo>
                  <a:pt x="1275" y="5070"/>
                </a:lnTo>
                <a:lnTo>
                  <a:pt x="1175" y="5401"/>
                </a:lnTo>
                <a:close/>
                <a:moveTo>
                  <a:pt x="1965" y="3068"/>
                </a:moveTo>
                <a:cubicBezTo>
                  <a:pt x="1906" y="3225"/>
                  <a:pt x="1986" y="3401"/>
                  <a:pt x="2143" y="3460"/>
                </a:cubicBezTo>
                <a:cubicBezTo>
                  <a:pt x="2302" y="3519"/>
                  <a:pt x="2476" y="3439"/>
                  <a:pt x="2537" y="3282"/>
                </a:cubicBezTo>
                <a:lnTo>
                  <a:pt x="2669" y="2932"/>
                </a:lnTo>
                <a:lnTo>
                  <a:pt x="2753" y="2716"/>
                </a:lnTo>
                <a:cubicBezTo>
                  <a:pt x="2872" y="2416"/>
                  <a:pt x="2497" y="2154"/>
                  <a:pt x="2256" y="2387"/>
                </a:cubicBezTo>
                <a:cubicBezTo>
                  <a:pt x="2225" y="2416"/>
                  <a:pt x="2201" y="2452"/>
                  <a:pt x="2185" y="2492"/>
                </a:cubicBezTo>
                <a:lnTo>
                  <a:pt x="2099" y="27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8" name="Google Shape;308;p16"/>
          <p:cNvGrpSpPr/>
          <p:nvPr/>
        </p:nvGrpSpPr>
        <p:grpSpPr>
          <a:xfrm rot="-709609">
            <a:off x="962045" y="853640"/>
            <a:ext cx="647008" cy="525757"/>
            <a:chOff x="7042300" y="2282250"/>
            <a:chExt cx="338975" cy="275450"/>
          </a:xfrm>
        </p:grpSpPr>
        <p:sp>
          <p:nvSpPr>
            <p:cNvPr id="309" name="Google Shape;309;p16"/>
            <p:cNvSpPr/>
            <p:nvPr/>
          </p:nvSpPr>
          <p:spPr>
            <a:xfrm>
              <a:off x="7137100" y="2282250"/>
              <a:ext cx="244175" cy="206875"/>
            </a:xfrm>
            <a:custGeom>
              <a:avLst/>
              <a:gdLst/>
              <a:ahLst/>
              <a:cxnLst/>
              <a:rect l="l" t="t" r="r" b="b"/>
              <a:pathLst>
                <a:path w="9767" h="8275" extrusionOk="0">
                  <a:moveTo>
                    <a:pt x="9766" y="0"/>
                  </a:moveTo>
                  <a:lnTo>
                    <a:pt x="727" y="5512"/>
                  </a:lnTo>
                  <a:lnTo>
                    <a:pt x="1" y="8275"/>
                  </a:lnTo>
                  <a:lnTo>
                    <a:pt x="2343" y="7147"/>
                  </a:lnTo>
                  <a:cubicBezTo>
                    <a:pt x="2343" y="7147"/>
                    <a:pt x="9398" y="409"/>
                    <a:pt x="9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7042300" y="2282250"/>
              <a:ext cx="338975" cy="137800"/>
            </a:xfrm>
            <a:custGeom>
              <a:avLst/>
              <a:gdLst/>
              <a:ahLst/>
              <a:cxnLst/>
              <a:rect l="l" t="t" r="r" b="b"/>
              <a:pathLst>
                <a:path w="13559" h="5512" extrusionOk="0">
                  <a:moveTo>
                    <a:pt x="13558" y="0"/>
                  </a:moveTo>
                  <a:lnTo>
                    <a:pt x="0" y="3887"/>
                  </a:lnTo>
                  <a:lnTo>
                    <a:pt x="4519" y="5512"/>
                  </a:lnTo>
                  <a:lnTo>
                    <a:pt x="135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195675" y="2282250"/>
              <a:ext cx="185600" cy="275450"/>
            </a:xfrm>
            <a:custGeom>
              <a:avLst/>
              <a:gdLst/>
              <a:ahLst/>
              <a:cxnLst/>
              <a:rect l="l" t="t" r="r" b="b"/>
              <a:pathLst>
                <a:path w="7424" h="11018" extrusionOk="0">
                  <a:moveTo>
                    <a:pt x="7423" y="0"/>
                  </a:moveTo>
                  <a:lnTo>
                    <a:pt x="0" y="7147"/>
                  </a:lnTo>
                  <a:lnTo>
                    <a:pt x="2821" y="11018"/>
                  </a:lnTo>
                  <a:lnTo>
                    <a:pt x="7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2" name="Google Shape;312;p16"/>
          <p:cNvSpPr/>
          <p:nvPr/>
        </p:nvSpPr>
        <p:spPr>
          <a:xfrm rot="900139">
            <a:off x="-141456" y="1159015"/>
            <a:ext cx="1218797" cy="841622"/>
          </a:xfrm>
          <a:custGeom>
            <a:avLst/>
            <a:gdLst/>
            <a:ahLst/>
            <a:cxnLst/>
            <a:rect l="l" t="t" r="r" b="b"/>
            <a:pathLst>
              <a:path w="44593" h="30793" extrusionOk="0">
                <a:moveTo>
                  <a:pt x="44488" y="547"/>
                </a:moveTo>
                <a:cubicBezTo>
                  <a:pt x="44593" y="227"/>
                  <a:pt x="44176" y="0"/>
                  <a:pt x="43960" y="260"/>
                </a:cubicBezTo>
                <a:cubicBezTo>
                  <a:pt x="43937" y="290"/>
                  <a:pt x="43920" y="321"/>
                  <a:pt x="43908" y="357"/>
                </a:cubicBezTo>
                <a:lnTo>
                  <a:pt x="43864" y="491"/>
                </a:lnTo>
                <a:lnTo>
                  <a:pt x="43820" y="621"/>
                </a:lnTo>
                <a:lnTo>
                  <a:pt x="43774" y="753"/>
                </a:lnTo>
                <a:lnTo>
                  <a:pt x="43709" y="925"/>
                </a:lnTo>
                <a:cubicBezTo>
                  <a:pt x="43591" y="1250"/>
                  <a:pt x="44019" y="1495"/>
                  <a:pt x="44239" y="1218"/>
                </a:cubicBezTo>
                <a:cubicBezTo>
                  <a:pt x="44258" y="1193"/>
                  <a:pt x="44272" y="1166"/>
                  <a:pt x="44283" y="1138"/>
                </a:cubicBezTo>
                <a:lnTo>
                  <a:pt x="44348" y="960"/>
                </a:lnTo>
                <a:lnTo>
                  <a:pt x="44396" y="824"/>
                </a:lnTo>
                <a:lnTo>
                  <a:pt x="44442" y="688"/>
                </a:lnTo>
                <a:lnTo>
                  <a:pt x="44488" y="552"/>
                </a:lnTo>
                <a:close/>
                <a:moveTo>
                  <a:pt x="541" y="26840"/>
                </a:moveTo>
                <a:cubicBezTo>
                  <a:pt x="409" y="26731"/>
                  <a:pt x="214" y="26752"/>
                  <a:pt x="107" y="26889"/>
                </a:cubicBezTo>
                <a:cubicBezTo>
                  <a:pt x="0" y="27023"/>
                  <a:pt x="25" y="27218"/>
                  <a:pt x="164" y="27320"/>
                </a:cubicBezTo>
                <a:lnTo>
                  <a:pt x="350" y="27467"/>
                </a:lnTo>
                <a:lnTo>
                  <a:pt x="507" y="27587"/>
                </a:lnTo>
                <a:lnTo>
                  <a:pt x="654" y="27698"/>
                </a:lnTo>
                <a:cubicBezTo>
                  <a:pt x="926" y="27897"/>
                  <a:pt x="1272" y="27578"/>
                  <a:pt x="1094" y="27291"/>
                </a:cubicBezTo>
                <a:cubicBezTo>
                  <a:pt x="1075" y="27257"/>
                  <a:pt x="1050" y="27230"/>
                  <a:pt x="1019" y="27207"/>
                </a:cubicBezTo>
                <a:lnTo>
                  <a:pt x="876" y="27100"/>
                </a:lnTo>
                <a:lnTo>
                  <a:pt x="723" y="26983"/>
                </a:lnTo>
                <a:close/>
                <a:moveTo>
                  <a:pt x="2515" y="28213"/>
                </a:moveTo>
                <a:cubicBezTo>
                  <a:pt x="2217" y="28041"/>
                  <a:pt x="1909" y="28402"/>
                  <a:pt x="2121" y="28668"/>
                </a:cubicBezTo>
                <a:cubicBezTo>
                  <a:pt x="2144" y="28695"/>
                  <a:pt x="2169" y="28718"/>
                  <a:pt x="2201" y="28737"/>
                </a:cubicBezTo>
                <a:lnTo>
                  <a:pt x="2387" y="28848"/>
                </a:lnTo>
                <a:lnTo>
                  <a:pt x="2544" y="28938"/>
                </a:lnTo>
                <a:lnTo>
                  <a:pt x="2741" y="29047"/>
                </a:lnTo>
                <a:cubicBezTo>
                  <a:pt x="3024" y="29200"/>
                  <a:pt x="3326" y="28869"/>
                  <a:pt x="3127" y="28592"/>
                </a:cubicBezTo>
                <a:cubicBezTo>
                  <a:pt x="3102" y="28559"/>
                  <a:pt x="3068" y="28532"/>
                  <a:pt x="3031" y="28511"/>
                </a:cubicBezTo>
                <a:lnTo>
                  <a:pt x="2848" y="28406"/>
                </a:lnTo>
                <a:lnTo>
                  <a:pt x="2697" y="28322"/>
                </a:lnTo>
                <a:lnTo>
                  <a:pt x="2515" y="28213"/>
                </a:lnTo>
                <a:close/>
                <a:moveTo>
                  <a:pt x="4653" y="29282"/>
                </a:moveTo>
                <a:cubicBezTo>
                  <a:pt x="4493" y="29217"/>
                  <a:pt x="4313" y="29295"/>
                  <a:pt x="4252" y="29454"/>
                </a:cubicBezTo>
                <a:cubicBezTo>
                  <a:pt x="4189" y="29613"/>
                  <a:pt x="4269" y="29791"/>
                  <a:pt x="4430" y="29852"/>
                </a:cubicBezTo>
                <a:lnTo>
                  <a:pt x="4565" y="29904"/>
                </a:lnTo>
                <a:lnTo>
                  <a:pt x="4720" y="29963"/>
                </a:lnTo>
                <a:lnTo>
                  <a:pt x="4875" y="30020"/>
                </a:lnTo>
                <a:lnTo>
                  <a:pt x="5011" y="30068"/>
                </a:lnTo>
                <a:cubicBezTo>
                  <a:pt x="5172" y="30133"/>
                  <a:pt x="5355" y="30049"/>
                  <a:pt x="5411" y="29886"/>
                </a:cubicBezTo>
                <a:cubicBezTo>
                  <a:pt x="5470" y="29722"/>
                  <a:pt x="5380" y="29542"/>
                  <a:pt x="5212" y="29492"/>
                </a:cubicBezTo>
                <a:lnTo>
                  <a:pt x="5082" y="29445"/>
                </a:lnTo>
                <a:lnTo>
                  <a:pt x="4936" y="29391"/>
                </a:lnTo>
                <a:lnTo>
                  <a:pt x="4787" y="29334"/>
                </a:lnTo>
                <a:lnTo>
                  <a:pt x="4651" y="29282"/>
                </a:lnTo>
                <a:close/>
                <a:moveTo>
                  <a:pt x="6937" y="29965"/>
                </a:moveTo>
                <a:cubicBezTo>
                  <a:pt x="6621" y="29904"/>
                  <a:pt x="6434" y="30311"/>
                  <a:pt x="6700" y="30514"/>
                </a:cubicBezTo>
                <a:cubicBezTo>
                  <a:pt x="6736" y="30539"/>
                  <a:pt x="6778" y="30556"/>
                  <a:pt x="6820" y="30565"/>
                </a:cubicBezTo>
                <a:lnTo>
                  <a:pt x="7012" y="30602"/>
                </a:lnTo>
                <a:lnTo>
                  <a:pt x="7163" y="30627"/>
                </a:lnTo>
                <a:lnTo>
                  <a:pt x="7312" y="30653"/>
                </a:lnTo>
                <a:lnTo>
                  <a:pt x="7436" y="30671"/>
                </a:lnTo>
                <a:cubicBezTo>
                  <a:pt x="7800" y="30715"/>
                  <a:pt x="7926" y="30210"/>
                  <a:pt x="7582" y="30080"/>
                </a:cubicBezTo>
                <a:cubicBezTo>
                  <a:pt x="7562" y="30074"/>
                  <a:pt x="7543" y="30068"/>
                  <a:pt x="7522" y="30066"/>
                </a:cubicBezTo>
                <a:lnTo>
                  <a:pt x="7406" y="30049"/>
                </a:lnTo>
                <a:lnTo>
                  <a:pt x="7262" y="30026"/>
                </a:lnTo>
                <a:lnTo>
                  <a:pt x="7119" y="29999"/>
                </a:lnTo>
                <a:lnTo>
                  <a:pt x="6935" y="29965"/>
                </a:lnTo>
                <a:close/>
                <a:moveTo>
                  <a:pt x="9301" y="30181"/>
                </a:moveTo>
                <a:cubicBezTo>
                  <a:pt x="8961" y="30192"/>
                  <a:pt x="8886" y="30665"/>
                  <a:pt x="9213" y="30778"/>
                </a:cubicBezTo>
                <a:cubicBezTo>
                  <a:pt x="9246" y="30787"/>
                  <a:pt x="9280" y="30793"/>
                  <a:pt x="9314" y="30791"/>
                </a:cubicBezTo>
                <a:lnTo>
                  <a:pt x="9391" y="30791"/>
                </a:lnTo>
                <a:lnTo>
                  <a:pt x="9538" y="30787"/>
                </a:lnTo>
                <a:lnTo>
                  <a:pt x="9684" y="30782"/>
                </a:lnTo>
                <a:lnTo>
                  <a:pt x="9829" y="30774"/>
                </a:lnTo>
                <a:lnTo>
                  <a:pt x="9938" y="30768"/>
                </a:lnTo>
                <a:cubicBezTo>
                  <a:pt x="10250" y="30747"/>
                  <a:pt x="10338" y="30311"/>
                  <a:pt x="10030" y="30179"/>
                </a:cubicBezTo>
                <a:cubicBezTo>
                  <a:pt x="9986" y="30162"/>
                  <a:pt x="9940" y="30154"/>
                  <a:pt x="9896" y="30158"/>
                </a:cubicBezTo>
                <a:lnTo>
                  <a:pt x="9793" y="30164"/>
                </a:lnTo>
                <a:lnTo>
                  <a:pt x="9655" y="30171"/>
                </a:lnTo>
                <a:lnTo>
                  <a:pt x="9517" y="30177"/>
                </a:lnTo>
                <a:lnTo>
                  <a:pt x="9381" y="30181"/>
                </a:lnTo>
                <a:lnTo>
                  <a:pt x="9301" y="30181"/>
                </a:lnTo>
                <a:close/>
                <a:moveTo>
                  <a:pt x="11661" y="29900"/>
                </a:moveTo>
                <a:cubicBezTo>
                  <a:pt x="11346" y="29971"/>
                  <a:pt x="11342" y="30433"/>
                  <a:pt x="11675" y="30497"/>
                </a:cubicBezTo>
                <a:cubicBezTo>
                  <a:pt x="11717" y="30506"/>
                  <a:pt x="11757" y="30504"/>
                  <a:pt x="11797" y="30495"/>
                </a:cubicBezTo>
                <a:lnTo>
                  <a:pt x="11960" y="30458"/>
                </a:lnTo>
                <a:lnTo>
                  <a:pt x="12101" y="30422"/>
                </a:lnTo>
                <a:lnTo>
                  <a:pt x="12239" y="30386"/>
                </a:lnTo>
                <a:lnTo>
                  <a:pt x="12407" y="30340"/>
                </a:lnTo>
                <a:cubicBezTo>
                  <a:pt x="12568" y="30294"/>
                  <a:pt x="12662" y="30124"/>
                  <a:pt x="12614" y="29963"/>
                </a:cubicBezTo>
                <a:cubicBezTo>
                  <a:pt x="12568" y="29800"/>
                  <a:pt x="12398" y="29707"/>
                  <a:pt x="12237" y="29753"/>
                </a:cubicBezTo>
                <a:lnTo>
                  <a:pt x="12082" y="29795"/>
                </a:lnTo>
                <a:lnTo>
                  <a:pt x="11950" y="29831"/>
                </a:lnTo>
                <a:lnTo>
                  <a:pt x="11820" y="29862"/>
                </a:lnTo>
                <a:lnTo>
                  <a:pt x="11663" y="29900"/>
                </a:lnTo>
                <a:close/>
                <a:moveTo>
                  <a:pt x="13920" y="29148"/>
                </a:moveTo>
                <a:cubicBezTo>
                  <a:pt x="13622" y="29282"/>
                  <a:pt x="13712" y="29733"/>
                  <a:pt x="14050" y="29733"/>
                </a:cubicBezTo>
                <a:cubicBezTo>
                  <a:pt x="14092" y="29733"/>
                  <a:pt x="14132" y="29722"/>
                  <a:pt x="14169" y="29705"/>
                </a:cubicBezTo>
                <a:lnTo>
                  <a:pt x="14253" y="29670"/>
                </a:lnTo>
                <a:lnTo>
                  <a:pt x="14385" y="29609"/>
                </a:lnTo>
                <a:lnTo>
                  <a:pt x="14515" y="29548"/>
                </a:lnTo>
                <a:lnTo>
                  <a:pt x="14645" y="29487"/>
                </a:lnTo>
                <a:lnTo>
                  <a:pt x="14737" y="29441"/>
                </a:lnTo>
                <a:cubicBezTo>
                  <a:pt x="14888" y="29366"/>
                  <a:pt x="14949" y="29181"/>
                  <a:pt x="14873" y="29030"/>
                </a:cubicBezTo>
                <a:cubicBezTo>
                  <a:pt x="14798" y="28880"/>
                  <a:pt x="14614" y="28819"/>
                  <a:pt x="14463" y="28894"/>
                </a:cubicBezTo>
                <a:lnTo>
                  <a:pt x="14253" y="28997"/>
                </a:lnTo>
                <a:lnTo>
                  <a:pt x="14130" y="29056"/>
                </a:lnTo>
                <a:lnTo>
                  <a:pt x="13922" y="29148"/>
                </a:lnTo>
                <a:close/>
                <a:moveTo>
                  <a:pt x="16016" y="27995"/>
                </a:moveTo>
                <a:cubicBezTo>
                  <a:pt x="15875" y="28089"/>
                  <a:pt x="15835" y="28278"/>
                  <a:pt x="15930" y="28419"/>
                </a:cubicBezTo>
                <a:cubicBezTo>
                  <a:pt x="16024" y="28559"/>
                  <a:pt x="16213" y="28597"/>
                  <a:pt x="16353" y="28504"/>
                </a:cubicBezTo>
                <a:lnTo>
                  <a:pt x="16510" y="28400"/>
                </a:lnTo>
                <a:lnTo>
                  <a:pt x="16630" y="28316"/>
                </a:lnTo>
                <a:lnTo>
                  <a:pt x="16749" y="28234"/>
                </a:lnTo>
                <a:lnTo>
                  <a:pt x="16864" y="28150"/>
                </a:lnTo>
                <a:cubicBezTo>
                  <a:pt x="17147" y="27945"/>
                  <a:pt x="16921" y="27503"/>
                  <a:pt x="16586" y="27614"/>
                </a:cubicBezTo>
                <a:cubicBezTo>
                  <a:pt x="16558" y="27624"/>
                  <a:pt x="16531" y="27637"/>
                  <a:pt x="16508" y="27656"/>
                </a:cubicBezTo>
                <a:lnTo>
                  <a:pt x="16282" y="27815"/>
                </a:lnTo>
                <a:cubicBezTo>
                  <a:pt x="16192" y="27876"/>
                  <a:pt x="16104" y="27937"/>
                  <a:pt x="16014" y="27997"/>
                </a:cubicBezTo>
                <a:close/>
                <a:moveTo>
                  <a:pt x="17908" y="26526"/>
                </a:moveTo>
                <a:cubicBezTo>
                  <a:pt x="17659" y="26755"/>
                  <a:pt x="17906" y="27161"/>
                  <a:pt x="18229" y="27035"/>
                </a:cubicBezTo>
                <a:cubicBezTo>
                  <a:pt x="18262" y="27021"/>
                  <a:pt x="18292" y="27002"/>
                  <a:pt x="18317" y="26979"/>
                </a:cubicBezTo>
                <a:cubicBezTo>
                  <a:pt x="18472" y="26840"/>
                  <a:pt x="18621" y="26700"/>
                  <a:pt x="18772" y="26558"/>
                </a:cubicBezTo>
                <a:cubicBezTo>
                  <a:pt x="18893" y="26440"/>
                  <a:pt x="18897" y="26245"/>
                  <a:pt x="18780" y="26124"/>
                </a:cubicBezTo>
                <a:cubicBezTo>
                  <a:pt x="18663" y="26002"/>
                  <a:pt x="18470" y="26000"/>
                  <a:pt x="18348" y="26115"/>
                </a:cubicBezTo>
                <a:cubicBezTo>
                  <a:pt x="18204" y="26256"/>
                  <a:pt x="18057" y="26392"/>
                  <a:pt x="17908" y="26526"/>
                </a:cubicBezTo>
                <a:close/>
                <a:moveTo>
                  <a:pt x="19587" y="24808"/>
                </a:moveTo>
                <a:cubicBezTo>
                  <a:pt x="19520" y="24885"/>
                  <a:pt x="19497" y="24992"/>
                  <a:pt x="19526" y="25088"/>
                </a:cubicBezTo>
                <a:cubicBezTo>
                  <a:pt x="19591" y="25323"/>
                  <a:pt x="19893" y="25390"/>
                  <a:pt x="20052" y="25204"/>
                </a:cubicBezTo>
                <a:cubicBezTo>
                  <a:pt x="20186" y="25049"/>
                  <a:pt x="20318" y="24889"/>
                  <a:pt x="20448" y="24730"/>
                </a:cubicBezTo>
                <a:cubicBezTo>
                  <a:pt x="20658" y="24468"/>
                  <a:pt x="20356" y="24108"/>
                  <a:pt x="20060" y="24273"/>
                </a:cubicBezTo>
                <a:cubicBezTo>
                  <a:pt x="20027" y="24290"/>
                  <a:pt x="19998" y="24315"/>
                  <a:pt x="19972" y="24347"/>
                </a:cubicBezTo>
                <a:cubicBezTo>
                  <a:pt x="19847" y="24504"/>
                  <a:pt x="19719" y="24655"/>
                  <a:pt x="19587" y="24808"/>
                </a:cubicBezTo>
                <a:close/>
                <a:moveTo>
                  <a:pt x="21050" y="22896"/>
                </a:moveTo>
                <a:cubicBezTo>
                  <a:pt x="20962" y="23035"/>
                  <a:pt x="20999" y="23221"/>
                  <a:pt x="21136" y="23313"/>
                </a:cubicBezTo>
                <a:cubicBezTo>
                  <a:pt x="21274" y="23406"/>
                  <a:pt x="21460" y="23372"/>
                  <a:pt x="21557" y="23238"/>
                </a:cubicBezTo>
                <a:cubicBezTo>
                  <a:pt x="21672" y="23068"/>
                  <a:pt x="21785" y="22894"/>
                  <a:pt x="21896" y="22720"/>
                </a:cubicBezTo>
                <a:cubicBezTo>
                  <a:pt x="22081" y="22431"/>
                  <a:pt x="21718" y="22104"/>
                  <a:pt x="21446" y="22320"/>
                </a:cubicBezTo>
                <a:cubicBezTo>
                  <a:pt x="21421" y="22339"/>
                  <a:pt x="21400" y="22364"/>
                  <a:pt x="21381" y="22393"/>
                </a:cubicBezTo>
                <a:cubicBezTo>
                  <a:pt x="21272" y="22561"/>
                  <a:pt x="21163" y="22729"/>
                  <a:pt x="21050" y="22896"/>
                </a:cubicBezTo>
                <a:close/>
                <a:moveTo>
                  <a:pt x="22290" y="20832"/>
                </a:moveTo>
                <a:cubicBezTo>
                  <a:pt x="22209" y="20981"/>
                  <a:pt x="22267" y="21169"/>
                  <a:pt x="22418" y="21249"/>
                </a:cubicBezTo>
                <a:cubicBezTo>
                  <a:pt x="22569" y="21327"/>
                  <a:pt x="22756" y="21268"/>
                  <a:pt x="22833" y="21115"/>
                </a:cubicBezTo>
                <a:cubicBezTo>
                  <a:pt x="22927" y="20933"/>
                  <a:pt x="23024" y="20748"/>
                  <a:pt x="23114" y="20566"/>
                </a:cubicBezTo>
                <a:cubicBezTo>
                  <a:pt x="23258" y="20264"/>
                  <a:pt x="22890" y="19983"/>
                  <a:pt x="22638" y="20201"/>
                </a:cubicBezTo>
                <a:cubicBezTo>
                  <a:pt x="22609" y="20226"/>
                  <a:pt x="22584" y="20260"/>
                  <a:pt x="22567" y="20295"/>
                </a:cubicBezTo>
                <a:cubicBezTo>
                  <a:pt x="22477" y="20476"/>
                  <a:pt x="22385" y="20654"/>
                  <a:pt x="22290" y="20832"/>
                </a:cubicBezTo>
                <a:close/>
                <a:moveTo>
                  <a:pt x="23302" y="18644"/>
                </a:moveTo>
                <a:cubicBezTo>
                  <a:pt x="23183" y="18944"/>
                  <a:pt x="23558" y="19208"/>
                  <a:pt x="23803" y="18973"/>
                </a:cubicBezTo>
                <a:cubicBezTo>
                  <a:pt x="23833" y="18944"/>
                  <a:pt x="23856" y="18908"/>
                  <a:pt x="23873" y="18868"/>
                </a:cubicBezTo>
                <a:cubicBezTo>
                  <a:pt x="23948" y="18678"/>
                  <a:pt x="24021" y="18485"/>
                  <a:pt x="24093" y="18292"/>
                </a:cubicBezTo>
                <a:cubicBezTo>
                  <a:pt x="24206" y="17986"/>
                  <a:pt x="23820" y="17730"/>
                  <a:pt x="23577" y="17984"/>
                </a:cubicBezTo>
                <a:cubicBezTo>
                  <a:pt x="23552" y="18011"/>
                  <a:pt x="23533" y="18045"/>
                  <a:pt x="23518" y="18082"/>
                </a:cubicBezTo>
                <a:cubicBezTo>
                  <a:pt x="23449" y="18271"/>
                  <a:pt x="23378" y="18458"/>
                  <a:pt x="23302" y="18644"/>
                </a:cubicBezTo>
                <a:close/>
                <a:moveTo>
                  <a:pt x="24072" y="16362"/>
                </a:moveTo>
                <a:cubicBezTo>
                  <a:pt x="24023" y="16527"/>
                  <a:pt x="24120" y="16697"/>
                  <a:pt x="24285" y="16741"/>
                </a:cubicBezTo>
                <a:cubicBezTo>
                  <a:pt x="24451" y="16785"/>
                  <a:pt x="24621" y="16687"/>
                  <a:pt x="24661" y="16519"/>
                </a:cubicBezTo>
                <a:cubicBezTo>
                  <a:pt x="24715" y="16320"/>
                  <a:pt x="24765" y="16121"/>
                  <a:pt x="24816" y="15920"/>
                </a:cubicBezTo>
                <a:cubicBezTo>
                  <a:pt x="24853" y="15756"/>
                  <a:pt x="24753" y="15591"/>
                  <a:pt x="24589" y="15553"/>
                </a:cubicBezTo>
                <a:cubicBezTo>
                  <a:pt x="24424" y="15513"/>
                  <a:pt x="24260" y="15614"/>
                  <a:pt x="24220" y="15779"/>
                </a:cubicBezTo>
                <a:cubicBezTo>
                  <a:pt x="24174" y="15974"/>
                  <a:pt x="24124" y="16169"/>
                  <a:pt x="24072" y="16362"/>
                </a:cubicBezTo>
                <a:close/>
                <a:moveTo>
                  <a:pt x="24564" y="14010"/>
                </a:moveTo>
                <a:cubicBezTo>
                  <a:pt x="24524" y="14333"/>
                  <a:pt x="24941" y="14486"/>
                  <a:pt x="25119" y="14222"/>
                </a:cubicBezTo>
                <a:cubicBezTo>
                  <a:pt x="25147" y="14184"/>
                  <a:pt x="25163" y="14140"/>
                  <a:pt x="25170" y="14094"/>
                </a:cubicBezTo>
                <a:cubicBezTo>
                  <a:pt x="25199" y="13889"/>
                  <a:pt x="25224" y="13686"/>
                  <a:pt x="25247" y="13478"/>
                </a:cubicBezTo>
                <a:cubicBezTo>
                  <a:pt x="25254" y="13428"/>
                  <a:pt x="25245" y="13375"/>
                  <a:pt x="25228" y="13327"/>
                </a:cubicBezTo>
                <a:cubicBezTo>
                  <a:pt x="25279" y="13166"/>
                  <a:pt x="25184" y="12994"/>
                  <a:pt x="25023" y="12948"/>
                </a:cubicBezTo>
                <a:cubicBezTo>
                  <a:pt x="24987" y="12937"/>
                  <a:pt x="24952" y="12933"/>
                  <a:pt x="24918" y="12935"/>
                </a:cubicBezTo>
                <a:cubicBezTo>
                  <a:pt x="24721" y="12946"/>
                  <a:pt x="24516" y="12956"/>
                  <a:pt x="24319" y="12956"/>
                </a:cubicBezTo>
                <a:cubicBezTo>
                  <a:pt x="23988" y="12969"/>
                  <a:pt x="23902" y="13415"/>
                  <a:pt x="24208" y="13547"/>
                </a:cubicBezTo>
                <a:cubicBezTo>
                  <a:pt x="24248" y="13562"/>
                  <a:pt x="24287" y="13568"/>
                  <a:pt x="24329" y="13568"/>
                </a:cubicBezTo>
                <a:cubicBezTo>
                  <a:pt x="24426" y="13568"/>
                  <a:pt x="24526" y="13564"/>
                  <a:pt x="24623" y="13560"/>
                </a:cubicBezTo>
                <a:cubicBezTo>
                  <a:pt x="24606" y="13711"/>
                  <a:pt x="24585" y="13860"/>
                  <a:pt x="24564" y="14010"/>
                </a:cubicBezTo>
                <a:close/>
                <a:moveTo>
                  <a:pt x="24742" y="11617"/>
                </a:moveTo>
                <a:cubicBezTo>
                  <a:pt x="24742" y="11946"/>
                  <a:pt x="25197" y="12045"/>
                  <a:pt x="25329" y="11734"/>
                </a:cubicBezTo>
                <a:cubicBezTo>
                  <a:pt x="25346" y="11697"/>
                  <a:pt x="25352" y="11657"/>
                  <a:pt x="25352" y="11617"/>
                </a:cubicBezTo>
                <a:lnTo>
                  <a:pt x="25352" y="11468"/>
                </a:lnTo>
                <a:cubicBezTo>
                  <a:pt x="25350" y="11311"/>
                  <a:pt x="25348" y="11154"/>
                  <a:pt x="25342" y="10997"/>
                </a:cubicBezTo>
                <a:cubicBezTo>
                  <a:pt x="25331" y="10670"/>
                  <a:pt x="24874" y="10586"/>
                  <a:pt x="24751" y="10898"/>
                </a:cubicBezTo>
                <a:cubicBezTo>
                  <a:pt x="24736" y="10936"/>
                  <a:pt x="24730" y="10976"/>
                  <a:pt x="24732" y="11018"/>
                </a:cubicBezTo>
                <a:cubicBezTo>
                  <a:pt x="24740" y="11215"/>
                  <a:pt x="24742" y="11420"/>
                  <a:pt x="24742" y="11617"/>
                </a:cubicBezTo>
                <a:close/>
                <a:moveTo>
                  <a:pt x="24585" y="9226"/>
                </a:moveTo>
                <a:cubicBezTo>
                  <a:pt x="24640" y="9574"/>
                  <a:pt x="25145" y="9574"/>
                  <a:pt x="25191" y="9213"/>
                </a:cubicBezTo>
                <a:cubicBezTo>
                  <a:pt x="25193" y="9188"/>
                  <a:pt x="25193" y="9163"/>
                  <a:pt x="25189" y="9136"/>
                </a:cubicBezTo>
                <a:cubicBezTo>
                  <a:pt x="25159" y="8928"/>
                  <a:pt x="25124" y="8721"/>
                  <a:pt x="25080" y="8515"/>
                </a:cubicBezTo>
                <a:cubicBezTo>
                  <a:pt x="25008" y="8186"/>
                  <a:pt x="24535" y="8199"/>
                  <a:pt x="24480" y="8530"/>
                </a:cubicBezTo>
                <a:cubicBezTo>
                  <a:pt x="24472" y="8568"/>
                  <a:pt x="24474" y="8606"/>
                  <a:pt x="24482" y="8643"/>
                </a:cubicBezTo>
                <a:cubicBezTo>
                  <a:pt x="24522" y="8836"/>
                  <a:pt x="24556" y="9029"/>
                  <a:pt x="24585" y="9226"/>
                </a:cubicBezTo>
                <a:close/>
                <a:moveTo>
                  <a:pt x="23854" y="7090"/>
                </a:moveTo>
                <a:cubicBezTo>
                  <a:pt x="24055" y="7344"/>
                  <a:pt x="24472" y="7143"/>
                  <a:pt x="24384" y="6814"/>
                </a:cubicBezTo>
                <a:cubicBezTo>
                  <a:pt x="24373" y="6774"/>
                  <a:pt x="24355" y="6738"/>
                  <a:pt x="24327" y="6707"/>
                </a:cubicBezTo>
                <a:cubicBezTo>
                  <a:pt x="24181" y="6518"/>
                  <a:pt x="24002" y="6357"/>
                  <a:pt x="23801" y="6227"/>
                </a:cubicBezTo>
                <a:cubicBezTo>
                  <a:pt x="23512" y="6053"/>
                  <a:pt x="23189" y="6411"/>
                  <a:pt x="23405" y="6682"/>
                </a:cubicBezTo>
                <a:cubicBezTo>
                  <a:pt x="23426" y="6709"/>
                  <a:pt x="23453" y="6732"/>
                  <a:pt x="23483" y="6749"/>
                </a:cubicBezTo>
                <a:cubicBezTo>
                  <a:pt x="23623" y="6841"/>
                  <a:pt x="23749" y="6956"/>
                  <a:pt x="23854" y="7090"/>
                </a:cubicBezTo>
                <a:close/>
                <a:moveTo>
                  <a:pt x="21974" y="6707"/>
                </a:moveTo>
                <a:cubicBezTo>
                  <a:pt x="22303" y="6587"/>
                  <a:pt x="22209" y="6103"/>
                  <a:pt x="21859" y="6114"/>
                </a:cubicBezTo>
                <a:cubicBezTo>
                  <a:pt x="21829" y="6116"/>
                  <a:pt x="21800" y="6122"/>
                  <a:pt x="21771" y="6133"/>
                </a:cubicBezTo>
                <a:cubicBezTo>
                  <a:pt x="21567" y="6204"/>
                  <a:pt x="21368" y="6288"/>
                  <a:pt x="21175" y="6382"/>
                </a:cubicBezTo>
                <a:cubicBezTo>
                  <a:pt x="21022" y="6455"/>
                  <a:pt x="20957" y="6640"/>
                  <a:pt x="21033" y="6793"/>
                </a:cubicBezTo>
                <a:cubicBezTo>
                  <a:pt x="21108" y="6946"/>
                  <a:pt x="21293" y="7009"/>
                  <a:pt x="21446" y="6931"/>
                </a:cubicBezTo>
                <a:cubicBezTo>
                  <a:pt x="21618" y="6845"/>
                  <a:pt x="21794" y="6772"/>
                  <a:pt x="21974" y="6707"/>
                </a:cubicBezTo>
                <a:close/>
                <a:moveTo>
                  <a:pt x="19979" y="7887"/>
                </a:moveTo>
                <a:cubicBezTo>
                  <a:pt x="20033" y="7839"/>
                  <a:pt x="20071" y="7774"/>
                  <a:pt x="20081" y="7700"/>
                </a:cubicBezTo>
                <a:cubicBezTo>
                  <a:pt x="20121" y="7419"/>
                  <a:pt x="19792" y="7239"/>
                  <a:pt x="19578" y="7424"/>
                </a:cubicBezTo>
                <a:cubicBezTo>
                  <a:pt x="19413" y="7566"/>
                  <a:pt x="19258" y="7717"/>
                  <a:pt x="19113" y="7880"/>
                </a:cubicBezTo>
                <a:cubicBezTo>
                  <a:pt x="19002" y="8006"/>
                  <a:pt x="19013" y="8199"/>
                  <a:pt x="19140" y="8310"/>
                </a:cubicBezTo>
                <a:cubicBezTo>
                  <a:pt x="19266" y="8423"/>
                  <a:pt x="19459" y="8411"/>
                  <a:pt x="19570" y="8285"/>
                </a:cubicBezTo>
                <a:cubicBezTo>
                  <a:pt x="19698" y="8142"/>
                  <a:pt x="19834" y="8010"/>
                  <a:pt x="19979" y="7887"/>
                </a:cubicBezTo>
                <a:close/>
                <a:moveTo>
                  <a:pt x="18983" y="9723"/>
                </a:moveTo>
                <a:cubicBezTo>
                  <a:pt x="18977" y="9551"/>
                  <a:pt x="18832" y="9419"/>
                  <a:pt x="18660" y="9427"/>
                </a:cubicBezTo>
                <a:cubicBezTo>
                  <a:pt x="18491" y="9438"/>
                  <a:pt x="18361" y="9584"/>
                  <a:pt x="18373" y="9756"/>
                </a:cubicBezTo>
                <a:cubicBezTo>
                  <a:pt x="18386" y="9987"/>
                  <a:pt x="18430" y="10217"/>
                  <a:pt x="18507" y="10435"/>
                </a:cubicBezTo>
                <a:cubicBezTo>
                  <a:pt x="18627" y="10768"/>
                  <a:pt x="19124" y="10674"/>
                  <a:pt x="19101" y="10309"/>
                </a:cubicBezTo>
                <a:cubicBezTo>
                  <a:pt x="19098" y="10284"/>
                  <a:pt x="19092" y="10261"/>
                  <a:pt x="19084" y="10236"/>
                </a:cubicBezTo>
                <a:cubicBezTo>
                  <a:pt x="19027" y="10070"/>
                  <a:pt x="18994" y="9899"/>
                  <a:pt x="18983" y="9723"/>
                </a:cubicBezTo>
                <a:close/>
                <a:moveTo>
                  <a:pt x="20039" y="11613"/>
                </a:moveTo>
                <a:cubicBezTo>
                  <a:pt x="19796" y="11382"/>
                  <a:pt x="19402" y="11649"/>
                  <a:pt x="19553" y="11973"/>
                </a:cubicBezTo>
                <a:cubicBezTo>
                  <a:pt x="19570" y="12003"/>
                  <a:pt x="19589" y="12028"/>
                  <a:pt x="19614" y="12051"/>
                </a:cubicBezTo>
                <a:cubicBezTo>
                  <a:pt x="19763" y="12200"/>
                  <a:pt x="19922" y="12340"/>
                  <a:pt x="20086" y="12476"/>
                </a:cubicBezTo>
                <a:cubicBezTo>
                  <a:pt x="20213" y="12590"/>
                  <a:pt x="20410" y="12575"/>
                  <a:pt x="20521" y="12443"/>
                </a:cubicBezTo>
                <a:cubicBezTo>
                  <a:pt x="20633" y="12311"/>
                  <a:pt x="20612" y="12114"/>
                  <a:pt x="20475" y="12007"/>
                </a:cubicBezTo>
                <a:cubicBezTo>
                  <a:pt x="20327" y="11881"/>
                  <a:pt x="20180" y="11751"/>
                  <a:pt x="20039" y="11613"/>
                </a:cubicBezTo>
                <a:close/>
                <a:moveTo>
                  <a:pt x="21963" y="12759"/>
                </a:moveTo>
                <a:cubicBezTo>
                  <a:pt x="21630" y="12686"/>
                  <a:pt x="21444" y="13126"/>
                  <a:pt x="21733" y="13315"/>
                </a:cubicBezTo>
                <a:cubicBezTo>
                  <a:pt x="21762" y="13333"/>
                  <a:pt x="21794" y="13346"/>
                  <a:pt x="21827" y="13354"/>
                </a:cubicBezTo>
                <a:cubicBezTo>
                  <a:pt x="22035" y="13403"/>
                  <a:pt x="22244" y="13438"/>
                  <a:pt x="22454" y="13470"/>
                </a:cubicBezTo>
                <a:cubicBezTo>
                  <a:pt x="22785" y="13510"/>
                  <a:pt x="22936" y="13078"/>
                  <a:pt x="22653" y="12904"/>
                </a:cubicBezTo>
                <a:cubicBezTo>
                  <a:pt x="22617" y="12883"/>
                  <a:pt x="22579" y="12870"/>
                  <a:pt x="22538" y="12864"/>
                </a:cubicBezTo>
                <a:cubicBezTo>
                  <a:pt x="22345" y="12837"/>
                  <a:pt x="22152" y="12803"/>
                  <a:pt x="21963" y="12759"/>
                </a:cubicBezTo>
                <a:close/>
                <a:moveTo>
                  <a:pt x="26712" y="12751"/>
                </a:moveTo>
                <a:cubicBezTo>
                  <a:pt x="26379" y="12803"/>
                  <a:pt x="26362" y="13275"/>
                  <a:pt x="26689" y="13352"/>
                </a:cubicBezTo>
                <a:cubicBezTo>
                  <a:pt x="26727" y="13361"/>
                  <a:pt x="26765" y="13361"/>
                  <a:pt x="26802" y="13357"/>
                </a:cubicBezTo>
                <a:cubicBezTo>
                  <a:pt x="27006" y="13327"/>
                  <a:pt x="27211" y="13294"/>
                  <a:pt x="27414" y="13258"/>
                </a:cubicBezTo>
                <a:cubicBezTo>
                  <a:pt x="27739" y="13197"/>
                  <a:pt x="27754" y="12738"/>
                  <a:pt x="27425" y="12659"/>
                </a:cubicBezTo>
                <a:cubicBezTo>
                  <a:pt x="27387" y="12650"/>
                  <a:pt x="27347" y="12650"/>
                  <a:pt x="27307" y="12657"/>
                </a:cubicBezTo>
                <a:cubicBezTo>
                  <a:pt x="27110" y="12692"/>
                  <a:pt x="26911" y="12724"/>
                  <a:pt x="26712" y="12751"/>
                </a:cubicBezTo>
                <a:close/>
                <a:moveTo>
                  <a:pt x="29080" y="12286"/>
                </a:moveTo>
                <a:cubicBezTo>
                  <a:pt x="28917" y="12328"/>
                  <a:pt x="28818" y="12493"/>
                  <a:pt x="28860" y="12657"/>
                </a:cubicBezTo>
                <a:cubicBezTo>
                  <a:pt x="28900" y="12818"/>
                  <a:pt x="29066" y="12919"/>
                  <a:pt x="29229" y="12879"/>
                </a:cubicBezTo>
                <a:cubicBezTo>
                  <a:pt x="29428" y="12828"/>
                  <a:pt x="29627" y="12778"/>
                  <a:pt x="29826" y="12724"/>
                </a:cubicBezTo>
                <a:cubicBezTo>
                  <a:pt x="30170" y="12623"/>
                  <a:pt x="30099" y="12124"/>
                  <a:pt x="29738" y="12124"/>
                </a:cubicBezTo>
                <a:cubicBezTo>
                  <a:pt x="29713" y="12124"/>
                  <a:pt x="29688" y="12128"/>
                  <a:pt x="29665" y="12135"/>
                </a:cubicBezTo>
                <a:cubicBezTo>
                  <a:pt x="29470" y="12187"/>
                  <a:pt x="29275" y="12237"/>
                  <a:pt x="29080" y="12286"/>
                </a:cubicBezTo>
                <a:close/>
                <a:moveTo>
                  <a:pt x="31396" y="11602"/>
                </a:moveTo>
                <a:cubicBezTo>
                  <a:pt x="31076" y="11718"/>
                  <a:pt x="31151" y="12198"/>
                  <a:pt x="31501" y="12198"/>
                </a:cubicBezTo>
                <a:cubicBezTo>
                  <a:pt x="31535" y="12196"/>
                  <a:pt x="31566" y="12191"/>
                  <a:pt x="31595" y="12181"/>
                </a:cubicBezTo>
                <a:cubicBezTo>
                  <a:pt x="31790" y="12114"/>
                  <a:pt x="31985" y="12045"/>
                  <a:pt x="32178" y="11973"/>
                </a:cubicBezTo>
                <a:cubicBezTo>
                  <a:pt x="32482" y="11862"/>
                  <a:pt x="32425" y="11403"/>
                  <a:pt x="32086" y="11380"/>
                </a:cubicBezTo>
                <a:cubicBezTo>
                  <a:pt x="32044" y="11380"/>
                  <a:pt x="32004" y="11387"/>
                  <a:pt x="31966" y="11399"/>
                </a:cubicBezTo>
                <a:cubicBezTo>
                  <a:pt x="31776" y="11470"/>
                  <a:pt x="31587" y="11537"/>
                  <a:pt x="31396" y="11602"/>
                </a:cubicBezTo>
                <a:close/>
                <a:moveTo>
                  <a:pt x="33645" y="10718"/>
                </a:moveTo>
                <a:cubicBezTo>
                  <a:pt x="33343" y="10852"/>
                  <a:pt x="33444" y="11311"/>
                  <a:pt x="33783" y="11301"/>
                </a:cubicBezTo>
                <a:cubicBezTo>
                  <a:pt x="33823" y="11299"/>
                  <a:pt x="33859" y="11290"/>
                  <a:pt x="33894" y="11273"/>
                </a:cubicBezTo>
                <a:cubicBezTo>
                  <a:pt x="34083" y="11190"/>
                  <a:pt x="34269" y="11104"/>
                  <a:pt x="34456" y="11014"/>
                </a:cubicBezTo>
                <a:cubicBezTo>
                  <a:pt x="34756" y="10869"/>
                  <a:pt x="34642" y="10412"/>
                  <a:pt x="34299" y="10435"/>
                </a:cubicBezTo>
                <a:cubicBezTo>
                  <a:pt x="34261" y="10437"/>
                  <a:pt x="34225" y="10448"/>
                  <a:pt x="34192" y="10464"/>
                </a:cubicBezTo>
                <a:cubicBezTo>
                  <a:pt x="34010" y="10550"/>
                  <a:pt x="33827" y="10634"/>
                  <a:pt x="33645" y="10718"/>
                </a:cubicBezTo>
                <a:close/>
                <a:moveTo>
                  <a:pt x="35797" y="9626"/>
                </a:moveTo>
                <a:cubicBezTo>
                  <a:pt x="35510" y="9790"/>
                  <a:pt x="35651" y="10238"/>
                  <a:pt x="35996" y="10194"/>
                </a:cubicBezTo>
                <a:cubicBezTo>
                  <a:pt x="36034" y="10188"/>
                  <a:pt x="36070" y="10175"/>
                  <a:pt x="36101" y="10156"/>
                </a:cubicBezTo>
                <a:cubicBezTo>
                  <a:pt x="36279" y="10054"/>
                  <a:pt x="36459" y="9951"/>
                  <a:pt x="36636" y="9842"/>
                </a:cubicBezTo>
                <a:cubicBezTo>
                  <a:pt x="36776" y="9754"/>
                  <a:pt x="36820" y="9567"/>
                  <a:pt x="36732" y="9425"/>
                </a:cubicBezTo>
                <a:cubicBezTo>
                  <a:pt x="36646" y="9282"/>
                  <a:pt x="36459" y="9236"/>
                  <a:pt x="36317" y="9320"/>
                </a:cubicBezTo>
                <a:cubicBezTo>
                  <a:pt x="36145" y="9425"/>
                  <a:pt x="35971" y="9526"/>
                  <a:pt x="35797" y="9626"/>
                </a:cubicBezTo>
                <a:close/>
                <a:moveTo>
                  <a:pt x="37824" y="8325"/>
                </a:moveTo>
                <a:cubicBezTo>
                  <a:pt x="37558" y="8520"/>
                  <a:pt x="37744" y="8945"/>
                  <a:pt x="38079" y="8868"/>
                </a:cubicBezTo>
                <a:cubicBezTo>
                  <a:pt x="38117" y="8857"/>
                  <a:pt x="38153" y="8840"/>
                  <a:pt x="38184" y="8817"/>
                </a:cubicBezTo>
                <a:cubicBezTo>
                  <a:pt x="38350" y="8696"/>
                  <a:pt x="38515" y="8574"/>
                  <a:pt x="38681" y="8448"/>
                </a:cubicBezTo>
                <a:cubicBezTo>
                  <a:pt x="38893" y="8283"/>
                  <a:pt x="38800" y="7939"/>
                  <a:pt x="38534" y="7903"/>
                </a:cubicBezTo>
                <a:cubicBezTo>
                  <a:pt x="38452" y="7893"/>
                  <a:pt x="38371" y="7914"/>
                  <a:pt x="38308" y="7964"/>
                </a:cubicBezTo>
                <a:cubicBezTo>
                  <a:pt x="38147" y="8088"/>
                  <a:pt x="37985" y="8207"/>
                  <a:pt x="37824" y="8325"/>
                </a:cubicBezTo>
                <a:close/>
                <a:moveTo>
                  <a:pt x="39683" y="6801"/>
                </a:moveTo>
                <a:cubicBezTo>
                  <a:pt x="39561" y="6916"/>
                  <a:pt x="39555" y="7109"/>
                  <a:pt x="39670" y="7233"/>
                </a:cubicBezTo>
                <a:cubicBezTo>
                  <a:pt x="39785" y="7356"/>
                  <a:pt x="39980" y="7363"/>
                  <a:pt x="40102" y="7245"/>
                </a:cubicBezTo>
                <a:cubicBezTo>
                  <a:pt x="40255" y="7105"/>
                  <a:pt x="40406" y="6960"/>
                  <a:pt x="40552" y="6814"/>
                </a:cubicBezTo>
                <a:cubicBezTo>
                  <a:pt x="40666" y="6694"/>
                  <a:pt x="40663" y="6504"/>
                  <a:pt x="40544" y="6386"/>
                </a:cubicBezTo>
                <a:cubicBezTo>
                  <a:pt x="40427" y="6271"/>
                  <a:pt x="40236" y="6269"/>
                  <a:pt x="40117" y="6384"/>
                </a:cubicBezTo>
                <a:cubicBezTo>
                  <a:pt x="39976" y="6527"/>
                  <a:pt x="39831" y="6665"/>
                  <a:pt x="39685" y="6799"/>
                </a:cubicBezTo>
                <a:close/>
                <a:moveTo>
                  <a:pt x="41326" y="5051"/>
                </a:moveTo>
                <a:cubicBezTo>
                  <a:pt x="41219" y="5181"/>
                  <a:pt x="41240" y="5374"/>
                  <a:pt x="41370" y="5481"/>
                </a:cubicBezTo>
                <a:cubicBezTo>
                  <a:pt x="41502" y="5586"/>
                  <a:pt x="41695" y="5567"/>
                  <a:pt x="41799" y="5435"/>
                </a:cubicBezTo>
                <a:cubicBezTo>
                  <a:pt x="41931" y="5273"/>
                  <a:pt x="42059" y="5110"/>
                  <a:pt x="42183" y="4942"/>
                </a:cubicBezTo>
                <a:cubicBezTo>
                  <a:pt x="42388" y="4661"/>
                  <a:pt x="42040" y="4311"/>
                  <a:pt x="41757" y="4515"/>
                </a:cubicBezTo>
                <a:cubicBezTo>
                  <a:pt x="41732" y="4531"/>
                  <a:pt x="41711" y="4555"/>
                  <a:pt x="41692" y="4580"/>
                </a:cubicBezTo>
                <a:cubicBezTo>
                  <a:pt x="41573" y="4739"/>
                  <a:pt x="41449" y="4896"/>
                  <a:pt x="41326" y="5051"/>
                </a:cubicBezTo>
                <a:close/>
                <a:moveTo>
                  <a:pt x="42686" y="3081"/>
                </a:moveTo>
                <a:cubicBezTo>
                  <a:pt x="42518" y="3370"/>
                  <a:pt x="42874" y="3683"/>
                  <a:pt x="43143" y="3469"/>
                </a:cubicBezTo>
                <a:cubicBezTo>
                  <a:pt x="43172" y="3448"/>
                  <a:pt x="43195" y="3419"/>
                  <a:pt x="43214" y="3387"/>
                </a:cubicBezTo>
                <a:lnTo>
                  <a:pt x="43287" y="3257"/>
                </a:lnTo>
                <a:lnTo>
                  <a:pt x="43424" y="3014"/>
                </a:lnTo>
                <a:lnTo>
                  <a:pt x="43516" y="2840"/>
                </a:lnTo>
                <a:cubicBezTo>
                  <a:pt x="43673" y="2534"/>
                  <a:pt x="43281" y="2232"/>
                  <a:pt x="43023" y="2490"/>
                </a:cubicBezTo>
                <a:cubicBezTo>
                  <a:pt x="43004" y="2511"/>
                  <a:pt x="42988" y="2534"/>
                  <a:pt x="42973" y="2559"/>
                </a:cubicBezTo>
                <a:lnTo>
                  <a:pt x="42887" y="2723"/>
                </a:lnTo>
                <a:lnTo>
                  <a:pt x="42757" y="29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16"/>
          <p:cNvSpPr/>
          <p:nvPr/>
        </p:nvSpPr>
        <p:spPr>
          <a:xfrm rot="1800202">
            <a:off x="401355" y="447122"/>
            <a:ext cx="258592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" name="Google Shape;314;p16"/>
          <p:cNvSpPr/>
          <p:nvPr/>
        </p:nvSpPr>
        <p:spPr>
          <a:xfrm rot="1800295">
            <a:off x="740731" y="373502"/>
            <a:ext cx="99500" cy="8771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" name="Google Shape;315;p16"/>
          <p:cNvSpPr/>
          <p:nvPr/>
        </p:nvSpPr>
        <p:spPr>
          <a:xfrm rot="1800295">
            <a:off x="1671331" y="4064165"/>
            <a:ext cx="99500" cy="8771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6" name="Google Shape;316;p16"/>
          <p:cNvSpPr/>
          <p:nvPr/>
        </p:nvSpPr>
        <p:spPr>
          <a:xfrm rot="2887983" flipH="1">
            <a:off x="8541976" y="4186039"/>
            <a:ext cx="73086" cy="7237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16"/>
          <p:cNvSpPr/>
          <p:nvPr/>
        </p:nvSpPr>
        <p:spPr>
          <a:xfrm rot="2887983" flipH="1">
            <a:off x="8698438" y="4440969"/>
            <a:ext cx="84576" cy="8525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16"/>
          <p:cNvSpPr/>
          <p:nvPr/>
        </p:nvSpPr>
        <p:spPr>
          <a:xfrm rot="2888059" flipH="1">
            <a:off x="8409856" y="4553539"/>
            <a:ext cx="176974" cy="17703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16"/>
          <p:cNvSpPr/>
          <p:nvPr/>
        </p:nvSpPr>
        <p:spPr>
          <a:xfrm>
            <a:off x="5774638" y="4273600"/>
            <a:ext cx="275250" cy="319925"/>
          </a:xfrm>
          <a:custGeom>
            <a:avLst/>
            <a:gdLst/>
            <a:ahLst/>
            <a:cxnLst/>
            <a:rect l="l" t="t" r="r" b="b"/>
            <a:pathLst>
              <a:path w="11010" h="12797" extrusionOk="0">
                <a:moveTo>
                  <a:pt x="8736" y="10135"/>
                </a:moveTo>
                <a:cubicBezTo>
                  <a:pt x="8893" y="9341"/>
                  <a:pt x="9084" y="8553"/>
                  <a:pt x="9283" y="7769"/>
                </a:cubicBezTo>
                <a:cubicBezTo>
                  <a:pt x="8241" y="6692"/>
                  <a:pt x="7128" y="5669"/>
                  <a:pt x="6158" y="4523"/>
                </a:cubicBezTo>
                <a:cubicBezTo>
                  <a:pt x="5925" y="5543"/>
                  <a:pt x="5693" y="6583"/>
                  <a:pt x="5410" y="7582"/>
                </a:cubicBezTo>
                <a:cubicBezTo>
                  <a:pt x="4865" y="9513"/>
                  <a:pt x="1221" y="9437"/>
                  <a:pt x="470" y="7750"/>
                </a:cubicBezTo>
                <a:cubicBezTo>
                  <a:pt x="1" y="6694"/>
                  <a:pt x="785" y="5535"/>
                  <a:pt x="1866" y="5330"/>
                </a:cubicBezTo>
                <a:cubicBezTo>
                  <a:pt x="2838" y="5147"/>
                  <a:pt x="3970" y="5495"/>
                  <a:pt x="4748" y="6128"/>
                </a:cubicBezTo>
                <a:cubicBezTo>
                  <a:pt x="5114" y="4185"/>
                  <a:pt x="5697" y="2293"/>
                  <a:pt x="6146" y="369"/>
                </a:cubicBezTo>
                <a:cubicBezTo>
                  <a:pt x="6190" y="159"/>
                  <a:pt x="6378" y="13"/>
                  <a:pt x="6590" y="23"/>
                </a:cubicBezTo>
                <a:cubicBezTo>
                  <a:pt x="6797" y="0"/>
                  <a:pt x="6992" y="134"/>
                  <a:pt x="7043" y="338"/>
                </a:cubicBezTo>
                <a:cubicBezTo>
                  <a:pt x="7258" y="658"/>
                  <a:pt x="7541" y="977"/>
                  <a:pt x="7799" y="1262"/>
                </a:cubicBezTo>
                <a:cubicBezTo>
                  <a:pt x="8164" y="1666"/>
                  <a:pt x="8543" y="2058"/>
                  <a:pt x="8924" y="2446"/>
                </a:cubicBezTo>
                <a:cubicBezTo>
                  <a:pt x="9557" y="3087"/>
                  <a:pt x="10211" y="3716"/>
                  <a:pt x="10832" y="4368"/>
                </a:cubicBezTo>
                <a:cubicBezTo>
                  <a:pt x="10882" y="4407"/>
                  <a:pt x="10926" y="4460"/>
                  <a:pt x="10957" y="4516"/>
                </a:cubicBezTo>
                <a:cubicBezTo>
                  <a:pt x="10991" y="4577"/>
                  <a:pt x="11008" y="4646"/>
                  <a:pt x="11010" y="4715"/>
                </a:cubicBezTo>
                <a:cubicBezTo>
                  <a:pt x="11010" y="4757"/>
                  <a:pt x="11006" y="4799"/>
                  <a:pt x="10995" y="4839"/>
                </a:cubicBezTo>
                <a:cubicBezTo>
                  <a:pt x="10899" y="5254"/>
                  <a:pt x="10815" y="5675"/>
                  <a:pt x="10725" y="6092"/>
                </a:cubicBezTo>
                <a:cubicBezTo>
                  <a:pt x="10568" y="6828"/>
                  <a:pt x="10408" y="7566"/>
                  <a:pt x="10245" y="8301"/>
                </a:cubicBezTo>
                <a:cubicBezTo>
                  <a:pt x="10077" y="9054"/>
                  <a:pt x="9905" y="9806"/>
                  <a:pt x="9717" y="10552"/>
                </a:cubicBezTo>
                <a:cubicBezTo>
                  <a:pt x="9647" y="10818"/>
                  <a:pt x="9463" y="11600"/>
                  <a:pt x="9312" y="11816"/>
                </a:cubicBezTo>
                <a:cubicBezTo>
                  <a:pt x="9312" y="11820"/>
                  <a:pt x="9310" y="11820"/>
                  <a:pt x="9310" y="11822"/>
                </a:cubicBezTo>
                <a:cubicBezTo>
                  <a:pt x="8639" y="12702"/>
                  <a:pt x="7606" y="12797"/>
                  <a:pt x="6602" y="12495"/>
                </a:cubicBezTo>
                <a:cubicBezTo>
                  <a:pt x="5789" y="12250"/>
                  <a:pt x="5008" y="11606"/>
                  <a:pt x="4865" y="10728"/>
                </a:cubicBezTo>
                <a:cubicBezTo>
                  <a:pt x="4695" y="9674"/>
                  <a:pt x="5777" y="8993"/>
                  <a:pt x="6718" y="9047"/>
                </a:cubicBezTo>
                <a:cubicBezTo>
                  <a:pt x="7543" y="9096"/>
                  <a:pt x="8233" y="9519"/>
                  <a:pt x="8736" y="10135"/>
                </a:cubicBezTo>
                <a:close/>
                <a:moveTo>
                  <a:pt x="6843" y="1501"/>
                </a:moveTo>
                <a:cubicBezTo>
                  <a:pt x="6703" y="2123"/>
                  <a:pt x="6560" y="2745"/>
                  <a:pt x="6420" y="3370"/>
                </a:cubicBezTo>
                <a:cubicBezTo>
                  <a:pt x="7353" y="4600"/>
                  <a:pt x="8447" y="5690"/>
                  <a:pt x="9543" y="6773"/>
                </a:cubicBezTo>
                <a:cubicBezTo>
                  <a:pt x="9704" y="6157"/>
                  <a:pt x="9865" y="5539"/>
                  <a:pt x="10014" y="4921"/>
                </a:cubicBezTo>
                <a:cubicBezTo>
                  <a:pt x="9386" y="4298"/>
                  <a:pt x="8776" y="3649"/>
                  <a:pt x="8178" y="2999"/>
                </a:cubicBezTo>
                <a:cubicBezTo>
                  <a:pt x="7726" y="2509"/>
                  <a:pt x="7277" y="2010"/>
                  <a:pt x="6843" y="1501"/>
                </a:cubicBezTo>
                <a:close/>
                <a:moveTo>
                  <a:pt x="4515" y="7310"/>
                </a:moveTo>
                <a:cubicBezTo>
                  <a:pt x="4071" y="6641"/>
                  <a:pt x="2903" y="6006"/>
                  <a:pt x="2103" y="6235"/>
                </a:cubicBezTo>
                <a:cubicBezTo>
                  <a:pt x="1594" y="6379"/>
                  <a:pt x="904" y="7004"/>
                  <a:pt x="1441" y="7517"/>
                </a:cubicBezTo>
                <a:cubicBezTo>
                  <a:pt x="2122" y="8167"/>
                  <a:pt x="3411" y="8433"/>
                  <a:pt x="4171" y="7782"/>
                </a:cubicBezTo>
                <a:cubicBezTo>
                  <a:pt x="4322" y="7654"/>
                  <a:pt x="4440" y="7492"/>
                  <a:pt x="4515" y="7308"/>
                </a:cubicBezTo>
                <a:close/>
                <a:moveTo>
                  <a:pt x="8432" y="11420"/>
                </a:moveTo>
                <a:cubicBezTo>
                  <a:pt x="8065" y="10745"/>
                  <a:pt x="7426" y="9884"/>
                  <a:pt x="6567" y="9986"/>
                </a:cubicBezTo>
                <a:cubicBezTo>
                  <a:pt x="6160" y="10034"/>
                  <a:pt x="5582" y="10273"/>
                  <a:pt x="5844" y="10781"/>
                </a:cubicBezTo>
                <a:cubicBezTo>
                  <a:pt x="6062" y="11200"/>
                  <a:pt x="6472" y="11527"/>
                  <a:pt x="6938" y="11617"/>
                </a:cubicBezTo>
                <a:cubicBezTo>
                  <a:pt x="7436" y="11711"/>
                  <a:pt x="8042" y="11816"/>
                  <a:pt x="8432" y="114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6"/>
          <p:cNvSpPr/>
          <p:nvPr/>
        </p:nvSpPr>
        <p:spPr>
          <a:xfrm>
            <a:off x="440363" y="3753963"/>
            <a:ext cx="700250" cy="565500"/>
          </a:xfrm>
          <a:custGeom>
            <a:avLst/>
            <a:gdLst/>
            <a:ahLst/>
            <a:cxnLst/>
            <a:rect l="l" t="t" r="r" b="b"/>
            <a:pathLst>
              <a:path w="28010" h="22620" extrusionOk="0">
                <a:moveTo>
                  <a:pt x="24617" y="13006"/>
                </a:moveTo>
                <a:cubicBezTo>
                  <a:pt x="25667" y="13386"/>
                  <a:pt x="26664" y="13897"/>
                  <a:pt x="27710" y="14285"/>
                </a:cubicBezTo>
                <a:cubicBezTo>
                  <a:pt x="27886" y="14350"/>
                  <a:pt x="28010" y="14501"/>
                  <a:pt x="28010" y="14696"/>
                </a:cubicBezTo>
                <a:cubicBezTo>
                  <a:pt x="28010" y="14941"/>
                  <a:pt x="27582" y="15266"/>
                  <a:pt x="27406" y="15406"/>
                </a:cubicBezTo>
                <a:cubicBezTo>
                  <a:pt x="26960" y="15762"/>
                  <a:pt x="26473" y="16094"/>
                  <a:pt x="25998" y="16414"/>
                </a:cubicBezTo>
                <a:cubicBezTo>
                  <a:pt x="24604" y="17351"/>
                  <a:pt x="23156" y="18233"/>
                  <a:pt x="21712" y="19090"/>
                </a:cubicBezTo>
                <a:cubicBezTo>
                  <a:pt x="20886" y="19581"/>
                  <a:pt x="15737" y="22620"/>
                  <a:pt x="14993" y="22590"/>
                </a:cubicBezTo>
                <a:cubicBezTo>
                  <a:pt x="14140" y="22580"/>
                  <a:pt x="11818" y="20446"/>
                  <a:pt x="11087" y="19847"/>
                </a:cubicBezTo>
                <a:cubicBezTo>
                  <a:pt x="7409" y="16825"/>
                  <a:pt x="3940" y="13589"/>
                  <a:pt x="455" y="10349"/>
                </a:cubicBezTo>
                <a:cubicBezTo>
                  <a:pt x="0" y="9974"/>
                  <a:pt x="300" y="8826"/>
                  <a:pt x="432" y="8354"/>
                </a:cubicBezTo>
                <a:cubicBezTo>
                  <a:pt x="560" y="7908"/>
                  <a:pt x="805" y="7153"/>
                  <a:pt x="1059" y="6759"/>
                </a:cubicBezTo>
                <a:cubicBezTo>
                  <a:pt x="1721" y="5550"/>
                  <a:pt x="10802" y="1059"/>
                  <a:pt x="12623" y="95"/>
                </a:cubicBezTo>
                <a:cubicBezTo>
                  <a:pt x="12797" y="0"/>
                  <a:pt x="13015" y="38"/>
                  <a:pt x="13147" y="189"/>
                </a:cubicBezTo>
                <a:cubicBezTo>
                  <a:pt x="13189" y="218"/>
                  <a:pt x="13224" y="256"/>
                  <a:pt x="13254" y="298"/>
                </a:cubicBezTo>
                <a:cubicBezTo>
                  <a:pt x="13488" y="633"/>
                  <a:pt x="13813" y="971"/>
                  <a:pt x="14098" y="1262"/>
                </a:cubicBezTo>
                <a:cubicBezTo>
                  <a:pt x="14559" y="1734"/>
                  <a:pt x="15041" y="2188"/>
                  <a:pt x="15530" y="2633"/>
                </a:cubicBezTo>
                <a:cubicBezTo>
                  <a:pt x="16783" y="3779"/>
                  <a:pt x="18091" y="4881"/>
                  <a:pt x="19413" y="5944"/>
                </a:cubicBezTo>
                <a:cubicBezTo>
                  <a:pt x="20677" y="6962"/>
                  <a:pt x="21974" y="7962"/>
                  <a:pt x="23305" y="8888"/>
                </a:cubicBezTo>
                <a:cubicBezTo>
                  <a:pt x="23839" y="9259"/>
                  <a:pt x="24380" y="9622"/>
                  <a:pt x="24937" y="9953"/>
                </a:cubicBezTo>
                <a:cubicBezTo>
                  <a:pt x="25312" y="10177"/>
                  <a:pt x="25734" y="10416"/>
                  <a:pt x="26142" y="10571"/>
                </a:cubicBezTo>
                <a:cubicBezTo>
                  <a:pt x="26165" y="10580"/>
                  <a:pt x="26188" y="10590"/>
                  <a:pt x="26209" y="10601"/>
                </a:cubicBezTo>
                <a:cubicBezTo>
                  <a:pt x="26582" y="10617"/>
                  <a:pt x="26782" y="11164"/>
                  <a:pt x="26411" y="11405"/>
                </a:cubicBezTo>
                <a:cubicBezTo>
                  <a:pt x="25836" y="11772"/>
                  <a:pt x="25218" y="12047"/>
                  <a:pt x="24577" y="12271"/>
                </a:cubicBezTo>
                <a:cubicBezTo>
                  <a:pt x="24575" y="12279"/>
                  <a:pt x="24575" y="12288"/>
                  <a:pt x="24573" y="12296"/>
                </a:cubicBezTo>
                <a:cubicBezTo>
                  <a:pt x="24531" y="12524"/>
                  <a:pt x="24564" y="12776"/>
                  <a:pt x="24619" y="13006"/>
                </a:cubicBezTo>
                <a:close/>
                <a:moveTo>
                  <a:pt x="13578" y="14970"/>
                </a:moveTo>
                <a:cubicBezTo>
                  <a:pt x="14004" y="15358"/>
                  <a:pt x="14429" y="15752"/>
                  <a:pt x="14838" y="16156"/>
                </a:cubicBezTo>
                <a:cubicBezTo>
                  <a:pt x="16127" y="14872"/>
                  <a:pt x="17915" y="13939"/>
                  <a:pt x="19553" y="13203"/>
                </a:cubicBezTo>
                <a:cubicBezTo>
                  <a:pt x="20561" y="12751"/>
                  <a:pt x="21588" y="12344"/>
                  <a:pt x="22613" y="11931"/>
                </a:cubicBezTo>
                <a:cubicBezTo>
                  <a:pt x="23372" y="11628"/>
                  <a:pt x="24141" y="11319"/>
                  <a:pt x="24881" y="10972"/>
                </a:cubicBezTo>
                <a:cubicBezTo>
                  <a:pt x="24191" y="10640"/>
                  <a:pt x="23607" y="10244"/>
                  <a:pt x="22961" y="9800"/>
                </a:cubicBezTo>
                <a:cubicBezTo>
                  <a:pt x="21167" y="10479"/>
                  <a:pt x="19528" y="11630"/>
                  <a:pt x="17862" y="12564"/>
                </a:cubicBezTo>
                <a:cubicBezTo>
                  <a:pt x="16783" y="13168"/>
                  <a:pt x="15710" y="13778"/>
                  <a:pt x="14639" y="14396"/>
                </a:cubicBezTo>
                <a:cubicBezTo>
                  <a:pt x="14314" y="14585"/>
                  <a:pt x="13910" y="14761"/>
                  <a:pt x="13581" y="14970"/>
                </a:cubicBezTo>
                <a:close/>
                <a:moveTo>
                  <a:pt x="22133" y="9213"/>
                </a:moveTo>
                <a:cubicBezTo>
                  <a:pt x="20555" y="8067"/>
                  <a:pt x="18996" y="6879"/>
                  <a:pt x="17493" y="5638"/>
                </a:cubicBezTo>
                <a:cubicBezTo>
                  <a:pt x="16542" y="4852"/>
                  <a:pt x="15605" y="4041"/>
                  <a:pt x="14716" y="3188"/>
                </a:cubicBezTo>
                <a:cubicBezTo>
                  <a:pt x="14019" y="2519"/>
                  <a:pt x="13308" y="1792"/>
                  <a:pt x="12719" y="1019"/>
                </a:cubicBezTo>
                <a:cubicBezTo>
                  <a:pt x="11290" y="1801"/>
                  <a:pt x="9844" y="2553"/>
                  <a:pt x="8404" y="3316"/>
                </a:cubicBezTo>
                <a:cubicBezTo>
                  <a:pt x="6711" y="4213"/>
                  <a:pt x="4988" y="5129"/>
                  <a:pt x="3362" y="6145"/>
                </a:cubicBezTo>
                <a:cubicBezTo>
                  <a:pt x="3406" y="6181"/>
                  <a:pt x="3444" y="6212"/>
                  <a:pt x="3467" y="6229"/>
                </a:cubicBezTo>
                <a:cubicBezTo>
                  <a:pt x="3739" y="6447"/>
                  <a:pt x="4011" y="6665"/>
                  <a:pt x="4282" y="6883"/>
                </a:cubicBezTo>
                <a:cubicBezTo>
                  <a:pt x="5103" y="7541"/>
                  <a:pt x="5921" y="8199"/>
                  <a:pt x="6738" y="8859"/>
                </a:cubicBezTo>
                <a:cubicBezTo>
                  <a:pt x="7518" y="9488"/>
                  <a:pt x="8295" y="10121"/>
                  <a:pt x="9071" y="10754"/>
                </a:cubicBezTo>
                <a:cubicBezTo>
                  <a:pt x="9343" y="10978"/>
                  <a:pt x="9615" y="11200"/>
                  <a:pt x="9886" y="11426"/>
                </a:cubicBezTo>
                <a:cubicBezTo>
                  <a:pt x="10018" y="11535"/>
                  <a:pt x="10171" y="11657"/>
                  <a:pt x="10292" y="11776"/>
                </a:cubicBezTo>
                <a:cubicBezTo>
                  <a:pt x="10686" y="12170"/>
                  <a:pt x="10081" y="12778"/>
                  <a:pt x="9685" y="12386"/>
                </a:cubicBezTo>
                <a:cubicBezTo>
                  <a:pt x="9278" y="11980"/>
                  <a:pt x="8777" y="11579"/>
                  <a:pt x="8331" y="11213"/>
                </a:cubicBezTo>
                <a:cubicBezTo>
                  <a:pt x="7601" y="10607"/>
                  <a:pt x="6860" y="10014"/>
                  <a:pt x="6116" y="9425"/>
                </a:cubicBezTo>
                <a:cubicBezTo>
                  <a:pt x="5372" y="8836"/>
                  <a:pt x="4621" y="8255"/>
                  <a:pt x="3863" y="7685"/>
                </a:cubicBezTo>
                <a:cubicBezTo>
                  <a:pt x="3571" y="7465"/>
                  <a:pt x="3278" y="7250"/>
                  <a:pt x="2980" y="7038"/>
                </a:cubicBezTo>
                <a:cubicBezTo>
                  <a:pt x="2834" y="6933"/>
                  <a:pt x="2683" y="6824"/>
                  <a:pt x="2530" y="6728"/>
                </a:cubicBezTo>
                <a:cubicBezTo>
                  <a:pt x="1983" y="7260"/>
                  <a:pt x="1599" y="7901"/>
                  <a:pt x="1417" y="8647"/>
                </a:cubicBezTo>
                <a:cubicBezTo>
                  <a:pt x="1306" y="9098"/>
                  <a:pt x="1293" y="9479"/>
                  <a:pt x="1300" y="9926"/>
                </a:cubicBezTo>
                <a:cubicBezTo>
                  <a:pt x="3687" y="11825"/>
                  <a:pt x="5839" y="13941"/>
                  <a:pt x="8067" y="16018"/>
                </a:cubicBezTo>
                <a:cubicBezTo>
                  <a:pt x="9066" y="16951"/>
                  <a:pt x="10079" y="17869"/>
                  <a:pt x="11129" y="18743"/>
                </a:cubicBezTo>
                <a:cubicBezTo>
                  <a:pt x="10758" y="17672"/>
                  <a:pt x="10638" y="16504"/>
                  <a:pt x="11380" y="15544"/>
                </a:cubicBezTo>
                <a:cubicBezTo>
                  <a:pt x="12065" y="14658"/>
                  <a:pt x="13258" y="14203"/>
                  <a:pt x="14205" y="13654"/>
                </a:cubicBezTo>
                <a:cubicBezTo>
                  <a:pt x="15347" y="12994"/>
                  <a:pt x="16496" y="12342"/>
                  <a:pt x="17646" y="11699"/>
                </a:cubicBezTo>
                <a:cubicBezTo>
                  <a:pt x="19134" y="10869"/>
                  <a:pt x="20568" y="9896"/>
                  <a:pt x="22133" y="9213"/>
                </a:cubicBezTo>
                <a:close/>
                <a:moveTo>
                  <a:pt x="13358" y="7681"/>
                </a:moveTo>
                <a:cubicBezTo>
                  <a:pt x="13769" y="7430"/>
                  <a:pt x="14182" y="7180"/>
                  <a:pt x="14597" y="6929"/>
                </a:cubicBezTo>
                <a:cubicBezTo>
                  <a:pt x="14947" y="6719"/>
                  <a:pt x="15301" y="6499"/>
                  <a:pt x="15657" y="6300"/>
                </a:cubicBezTo>
                <a:cubicBezTo>
                  <a:pt x="15961" y="6130"/>
                  <a:pt x="15930" y="5718"/>
                  <a:pt x="15647" y="5554"/>
                </a:cubicBezTo>
                <a:cubicBezTo>
                  <a:pt x="15519" y="5479"/>
                  <a:pt x="15360" y="5479"/>
                  <a:pt x="15232" y="5554"/>
                </a:cubicBezTo>
                <a:cubicBezTo>
                  <a:pt x="14880" y="5749"/>
                  <a:pt x="14532" y="5965"/>
                  <a:pt x="14188" y="6172"/>
                </a:cubicBezTo>
                <a:cubicBezTo>
                  <a:pt x="13625" y="6514"/>
                  <a:pt x="13063" y="6858"/>
                  <a:pt x="12499" y="7201"/>
                </a:cubicBezTo>
                <a:cubicBezTo>
                  <a:pt x="11889" y="7574"/>
                  <a:pt x="11279" y="7945"/>
                  <a:pt x="10668" y="8316"/>
                </a:cubicBezTo>
                <a:cubicBezTo>
                  <a:pt x="10454" y="8446"/>
                  <a:pt x="10240" y="8576"/>
                  <a:pt x="10024" y="8702"/>
                </a:cubicBezTo>
                <a:cubicBezTo>
                  <a:pt x="9932" y="8758"/>
                  <a:pt x="9821" y="8830"/>
                  <a:pt x="9724" y="8876"/>
                </a:cubicBezTo>
                <a:cubicBezTo>
                  <a:pt x="9714" y="8880"/>
                  <a:pt x="9706" y="8886"/>
                  <a:pt x="9697" y="8893"/>
                </a:cubicBezTo>
                <a:cubicBezTo>
                  <a:pt x="9186" y="9243"/>
                  <a:pt x="9628" y="9945"/>
                  <a:pt x="10083" y="9647"/>
                </a:cubicBezTo>
                <a:cubicBezTo>
                  <a:pt x="10422" y="9477"/>
                  <a:pt x="10785" y="9240"/>
                  <a:pt x="11112" y="9043"/>
                </a:cubicBezTo>
                <a:cubicBezTo>
                  <a:pt x="11347" y="8903"/>
                  <a:pt x="11579" y="8763"/>
                  <a:pt x="11814" y="8620"/>
                </a:cubicBezTo>
                <a:cubicBezTo>
                  <a:pt x="11705" y="8817"/>
                  <a:pt x="11778" y="9085"/>
                  <a:pt x="11994" y="9207"/>
                </a:cubicBezTo>
                <a:cubicBezTo>
                  <a:pt x="12124" y="9278"/>
                  <a:pt x="12279" y="9276"/>
                  <a:pt x="12407" y="9201"/>
                </a:cubicBezTo>
                <a:cubicBezTo>
                  <a:pt x="13335" y="8679"/>
                  <a:pt x="14266" y="8157"/>
                  <a:pt x="15192" y="7635"/>
                </a:cubicBezTo>
                <a:cubicBezTo>
                  <a:pt x="15498" y="7461"/>
                  <a:pt x="15463" y="7044"/>
                  <a:pt x="15178" y="6885"/>
                </a:cubicBezTo>
                <a:cubicBezTo>
                  <a:pt x="15048" y="6812"/>
                  <a:pt x="14892" y="6814"/>
                  <a:pt x="14765" y="6889"/>
                </a:cubicBezTo>
                <a:cubicBezTo>
                  <a:pt x="14295" y="7153"/>
                  <a:pt x="13826" y="7417"/>
                  <a:pt x="13356" y="7681"/>
                </a:cubicBezTo>
                <a:close/>
                <a:moveTo>
                  <a:pt x="9171" y="8800"/>
                </a:moveTo>
                <a:cubicBezTo>
                  <a:pt x="10969" y="7595"/>
                  <a:pt x="12837" y="6512"/>
                  <a:pt x="14723" y="5458"/>
                </a:cubicBezTo>
                <a:cubicBezTo>
                  <a:pt x="15222" y="5238"/>
                  <a:pt x="14951" y="4437"/>
                  <a:pt x="14436" y="4649"/>
                </a:cubicBezTo>
                <a:cubicBezTo>
                  <a:pt x="14429" y="4653"/>
                  <a:pt x="14423" y="4655"/>
                  <a:pt x="14417" y="4659"/>
                </a:cubicBezTo>
                <a:cubicBezTo>
                  <a:pt x="12426" y="5762"/>
                  <a:pt x="10410" y="6765"/>
                  <a:pt x="8599" y="8161"/>
                </a:cubicBezTo>
                <a:cubicBezTo>
                  <a:pt x="8591" y="8167"/>
                  <a:pt x="8586" y="8172"/>
                  <a:pt x="8580" y="8178"/>
                </a:cubicBezTo>
                <a:cubicBezTo>
                  <a:pt x="8190" y="8566"/>
                  <a:pt x="8775" y="9165"/>
                  <a:pt x="9171" y="8800"/>
                </a:cubicBezTo>
                <a:close/>
                <a:moveTo>
                  <a:pt x="15125" y="8861"/>
                </a:moveTo>
                <a:cubicBezTo>
                  <a:pt x="14174" y="8857"/>
                  <a:pt x="13907" y="9924"/>
                  <a:pt x="14203" y="10672"/>
                </a:cubicBezTo>
                <a:cubicBezTo>
                  <a:pt x="14494" y="11405"/>
                  <a:pt x="15423" y="11799"/>
                  <a:pt x="16095" y="11309"/>
                </a:cubicBezTo>
                <a:cubicBezTo>
                  <a:pt x="16605" y="10938"/>
                  <a:pt x="16783" y="10217"/>
                  <a:pt x="16611" y="9626"/>
                </a:cubicBezTo>
                <a:cubicBezTo>
                  <a:pt x="16412" y="8945"/>
                  <a:pt x="15771" y="8721"/>
                  <a:pt x="15125" y="8861"/>
                </a:cubicBezTo>
                <a:close/>
                <a:moveTo>
                  <a:pt x="14995" y="9790"/>
                </a:moveTo>
                <a:cubicBezTo>
                  <a:pt x="14863" y="9947"/>
                  <a:pt x="14960" y="10328"/>
                  <a:pt x="15058" y="10471"/>
                </a:cubicBezTo>
                <a:cubicBezTo>
                  <a:pt x="15190" y="10668"/>
                  <a:pt x="15498" y="10747"/>
                  <a:pt x="15664" y="10546"/>
                </a:cubicBezTo>
                <a:cubicBezTo>
                  <a:pt x="15813" y="10362"/>
                  <a:pt x="15861" y="10060"/>
                  <a:pt x="15775" y="9838"/>
                </a:cubicBezTo>
                <a:cubicBezTo>
                  <a:pt x="15712" y="9678"/>
                  <a:pt x="15580" y="9655"/>
                  <a:pt x="15431" y="9674"/>
                </a:cubicBezTo>
                <a:cubicBezTo>
                  <a:pt x="15364" y="9712"/>
                  <a:pt x="15289" y="9729"/>
                  <a:pt x="15213" y="9725"/>
                </a:cubicBezTo>
                <a:cubicBezTo>
                  <a:pt x="15178" y="9735"/>
                  <a:pt x="15144" y="9748"/>
                  <a:pt x="15110" y="9760"/>
                </a:cubicBezTo>
                <a:cubicBezTo>
                  <a:pt x="15075" y="9775"/>
                  <a:pt x="15035" y="9783"/>
                  <a:pt x="14995" y="9787"/>
                </a:cubicBezTo>
                <a:close/>
                <a:moveTo>
                  <a:pt x="12549" y="19914"/>
                </a:moveTo>
                <a:cubicBezTo>
                  <a:pt x="12895" y="20180"/>
                  <a:pt x="13241" y="20444"/>
                  <a:pt x="13593" y="20700"/>
                </a:cubicBezTo>
                <a:cubicBezTo>
                  <a:pt x="14019" y="21010"/>
                  <a:pt x="14576" y="21423"/>
                  <a:pt x="15058" y="21653"/>
                </a:cubicBezTo>
                <a:cubicBezTo>
                  <a:pt x="15117" y="21639"/>
                  <a:pt x="15175" y="21620"/>
                  <a:pt x="15234" y="21599"/>
                </a:cubicBezTo>
                <a:cubicBezTo>
                  <a:pt x="13910" y="20620"/>
                  <a:pt x="13679" y="18307"/>
                  <a:pt x="14360" y="16888"/>
                </a:cubicBezTo>
                <a:cubicBezTo>
                  <a:pt x="13878" y="16379"/>
                  <a:pt x="13348" y="15920"/>
                  <a:pt x="12828" y="15450"/>
                </a:cubicBezTo>
                <a:cubicBezTo>
                  <a:pt x="11952" y="16150"/>
                  <a:pt x="11592" y="17053"/>
                  <a:pt x="11822" y="18168"/>
                </a:cubicBezTo>
                <a:cubicBezTo>
                  <a:pt x="11904" y="18569"/>
                  <a:pt x="12053" y="18954"/>
                  <a:pt x="12235" y="19321"/>
                </a:cubicBezTo>
                <a:cubicBezTo>
                  <a:pt x="12300" y="19453"/>
                  <a:pt x="12371" y="19585"/>
                  <a:pt x="12445" y="19715"/>
                </a:cubicBezTo>
                <a:cubicBezTo>
                  <a:pt x="12476" y="19776"/>
                  <a:pt x="12520" y="19847"/>
                  <a:pt x="12549" y="19914"/>
                </a:cubicBezTo>
                <a:close/>
                <a:moveTo>
                  <a:pt x="16110" y="21044"/>
                </a:moveTo>
                <a:cubicBezTo>
                  <a:pt x="18946" y="19212"/>
                  <a:pt x="21913" y="17600"/>
                  <a:pt x="24849" y="15934"/>
                </a:cubicBezTo>
                <a:cubicBezTo>
                  <a:pt x="24839" y="15920"/>
                  <a:pt x="24830" y="15905"/>
                  <a:pt x="24822" y="15890"/>
                </a:cubicBezTo>
                <a:cubicBezTo>
                  <a:pt x="24441" y="15161"/>
                  <a:pt x="24057" y="14394"/>
                  <a:pt x="23845" y="13595"/>
                </a:cubicBezTo>
                <a:cubicBezTo>
                  <a:pt x="23741" y="13480"/>
                  <a:pt x="23705" y="13319"/>
                  <a:pt x="23751" y="13172"/>
                </a:cubicBezTo>
                <a:cubicBezTo>
                  <a:pt x="23715" y="12967"/>
                  <a:pt x="23697" y="12761"/>
                  <a:pt x="23695" y="12554"/>
                </a:cubicBezTo>
                <a:cubicBezTo>
                  <a:pt x="21278" y="13338"/>
                  <a:pt x="17055" y="15257"/>
                  <a:pt x="15580" y="17108"/>
                </a:cubicBezTo>
                <a:cubicBezTo>
                  <a:pt x="14492" y="18474"/>
                  <a:pt x="15043" y="19910"/>
                  <a:pt x="16110" y="21044"/>
                </a:cubicBezTo>
                <a:close/>
                <a:moveTo>
                  <a:pt x="25591" y="15511"/>
                </a:moveTo>
                <a:cubicBezTo>
                  <a:pt x="25991" y="15282"/>
                  <a:pt x="26390" y="15052"/>
                  <a:pt x="26788" y="14819"/>
                </a:cubicBezTo>
                <a:cubicBezTo>
                  <a:pt x="26203" y="14536"/>
                  <a:pt x="25570" y="14283"/>
                  <a:pt x="24958" y="14050"/>
                </a:cubicBezTo>
                <a:cubicBezTo>
                  <a:pt x="25136" y="14536"/>
                  <a:pt x="25333" y="15014"/>
                  <a:pt x="25572" y="15471"/>
                </a:cubicBezTo>
                <a:cubicBezTo>
                  <a:pt x="25581" y="15484"/>
                  <a:pt x="25587" y="15498"/>
                  <a:pt x="25593" y="155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16"/>
          <p:cNvSpPr/>
          <p:nvPr/>
        </p:nvSpPr>
        <p:spPr>
          <a:xfrm rot="2887983" flipH="1">
            <a:off x="431388" y="2370627"/>
            <a:ext cx="73086" cy="7237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16"/>
          <p:cNvSpPr/>
          <p:nvPr/>
        </p:nvSpPr>
        <p:spPr>
          <a:xfrm rot="2888059" flipH="1">
            <a:off x="6027231" y="328839"/>
            <a:ext cx="176974" cy="17703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16"/>
          <p:cNvSpPr/>
          <p:nvPr/>
        </p:nvSpPr>
        <p:spPr>
          <a:xfrm rot="2887983" flipH="1">
            <a:off x="2883313" y="690369"/>
            <a:ext cx="84576" cy="8525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 txBox="1"/>
          <p:nvPr>
            <p:ph type="subTitle" idx="1"/>
          </p:nvPr>
        </p:nvSpPr>
        <p:spPr>
          <a:xfrm flipH="1">
            <a:off x="3063100" y="1496250"/>
            <a:ext cx="4402200" cy="15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6" name="Google Shape;326;p17"/>
          <p:cNvSpPr txBox="1"/>
          <p:nvPr>
            <p:ph type="ctrTitle"/>
          </p:nvPr>
        </p:nvSpPr>
        <p:spPr>
          <a:xfrm flipH="1">
            <a:off x="3063313" y="3204500"/>
            <a:ext cx="44022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" name="Google Shape;327;p17"/>
          <p:cNvSpPr/>
          <p:nvPr/>
        </p:nvSpPr>
        <p:spPr>
          <a:xfrm rot="5400000" flipH="1">
            <a:off x="-76966" y="76005"/>
            <a:ext cx="2636522" cy="248251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8" name="Google Shape;328;p17"/>
          <p:cNvSpPr/>
          <p:nvPr/>
        </p:nvSpPr>
        <p:spPr>
          <a:xfrm rot="3807597" flipH="1">
            <a:off x="1579393" y="599235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7"/>
          <p:cNvSpPr/>
          <p:nvPr/>
        </p:nvSpPr>
        <p:spPr>
          <a:xfrm rot="3807589" flipH="1">
            <a:off x="1225646" y="1944583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17"/>
          <p:cNvSpPr/>
          <p:nvPr/>
        </p:nvSpPr>
        <p:spPr>
          <a:xfrm rot="-899915">
            <a:off x="29738" y="3948352"/>
            <a:ext cx="1718566" cy="833882"/>
          </a:xfrm>
          <a:custGeom>
            <a:avLst/>
            <a:gdLst/>
            <a:ahLst/>
            <a:cxnLst/>
            <a:rect l="l" t="t" r="r" b="b"/>
            <a:pathLst>
              <a:path w="49638" h="24087" extrusionOk="0">
                <a:moveTo>
                  <a:pt x="252" y="3708"/>
                </a:moveTo>
                <a:cubicBezTo>
                  <a:pt x="88" y="3758"/>
                  <a:pt x="0" y="3934"/>
                  <a:pt x="55" y="4096"/>
                </a:cubicBezTo>
                <a:cubicBezTo>
                  <a:pt x="109" y="4259"/>
                  <a:pt x="285" y="4345"/>
                  <a:pt x="447" y="4287"/>
                </a:cubicBezTo>
                <a:cubicBezTo>
                  <a:pt x="639" y="4224"/>
                  <a:pt x="830" y="4161"/>
                  <a:pt x="1023" y="4098"/>
                </a:cubicBezTo>
                <a:cubicBezTo>
                  <a:pt x="1333" y="3997"/>
                  <a:pt x="1293" y="3536"/>
                  <a:pt x="952" y="3503"/>
                </a:cubicBezTo>
                <a:cubicBezTo>
                  <a:pt x="912" y="3501"/>
                  <a:pt x="872" y="3505"/>
                  <a:pt x="834" y="3517"/>
                </a:cubicBezTo>
                <a:lnTo>
                  <a:pt x="646" y="3578"/>
                </a:lnTo>
                <a:lnTo>
                  <a:pt x="252" y="3708"/>
                </a:lnTo>
                <a:close/>
                <a:moveTo>
                  <a:pt x="46498" y="23475"/>
                </a:moveTo>
                <a:cubicBezTo>
                  <a:pt x="46332" y="23766"/>
                  <a:pt x="46699" y="24087"/>
                  <a:pt x="46972" y="23850"/>
                </a:cubicBezTo>
                <a:cubicBezTo>
                  <a:pt x="46995" y="23829"/>
                  <a:pt x="47014" y="23804"/>
                  <a:pt x="47030" y="23779"/>
                </a:cubicBezTo>
                <a:cubicBezTo>
                  <a:pt x="47133" y="23599"/>
                  <a:pt x="47234" y="23416"/>
                  <a:pt x="47330" y="23234"/>
                </a:cubicBezTo>
                <a:cubicBezTo>
                  <a:pt x="47475" y="22957"/>
                  <a:pt x="47158" y="22666"/>
                  <a:pt x="46894" y="22834"/>
                </a:cubicBezTo>
                <a:cubicBezTo>
                  <a:pt x="46850" y="22863"/>
                  <a:pt x="46815" y="22903"/>
                  <a:pt x="46789" y="22949"/>
                </a:cubicBezTo>
                <a:cubicBezTo>
                  <a:pt x="46695" y="23125"/>
                  <a:pt x="46599" y="23301"/>
                  <a:pt x="46500" y="23475"/>
                </a:cubicBezTo>
                <a:close/>
                <a:moveTo>
                  <a:pt x="47565" y="21318"/>
                </a:moveTo>
                <a:cubicBezTo>
                  <a:pt x="47460" y="21570"/>
                  <a:pt x="47711" y="21821"/>
                  <a:pt x="47963" y="21719"/>
                </a:cubicBezTo>
                <a:cubicBezTo>
                  <a:pt x="48038" y="21689"/>
                  <a:pt x="48097" y="21631"/>
                  <a:pt x="48129" y="21555"/>
                </a:cubicBezTo>
                <a:cubicBezTo>
                  <a:pt x="48208" y="21365"/>
                  <a:pt x="48288" y="21174"/>
                  <a:pt x="48363" y="20981"/>
                </a:cubicBezTo>
                <a:cubicBezTo>
                  <a:pt x="48476" y="20696"/>
                  <a:pt x="48133" y="20438"/>
                  <a:pt x="47890" y="20631"/>
                </a:cubicBezTo>
                <a:cubicBezTo>
                  <a:pt x="47846" y="20665"/>
                  <a:pt x="47812" y="20709"/>
                  <a:pt x="47793" y="20761"/>
                </a:cubicBezTo>
                <a:cubicBezTo>
                  <a:pt x="47720" y="20948"/>
                  <a:pt x="47644" y="21134"/>
                  <a:pt x="47565" y="21318"/>
                </a:cubicBezTo>
                <a:close/>
                <a:moveTo>
                  <a:pt x="48374" y="19051"/>
                </a:moveTo>
                <a:cubicBezTo>
                  <a:pt x="48284" y="19365"/>
                  <a:pt x="48694" y="19596"/>
                  <a:pt x="48914" y="19317"/>
                </a:cubicBezTo>
                <a:cubicBezTo>
                  <a:pt x="48935" y="19288"/>
                  <a:pt x="48950" y="19256"/>
                  <a:pt x="48961" y="19221"/>
                </a:cubicBezTo>
                <a:cubicBezTo>
                  <a:pt x="49019" y="19022"/>
                  <a:pt x="49072" y="18822"/>
                  <a:pt x="49124" y="18621"/>
                </a:cubicBezTo>
                <a:cubicBezTo>
                  <a:pt x="49204" y="18317"/>
                  <a:pt x="48814" y="18097"/>
                  <a:pt x="48592" y="18353"/>
                </a:cubicBezTo>
                <a:cubicBezTo>
                  <a:pt x="48562" y="18389"/>
                  <a:pt x="48543" y="18431"/>
                  <a:pt x="48533" y="18475"/>
                </a:cubicBezTo>
                <a:cubicBezTo>
                  <a:pt x="48483" y="18667"/>
                  <a:pt x="48430" y="18860"/>
                  <a:pt x="48376" y="19053"/>
                </a:cubicBezTo>
                <a:close/>
                <a:moveTo>
                  <a:pt x="48881" y="16708"/>
                </a:moveTo>
                <a:cubicBezTo>
                  <a:pt x="48839" y="17049"/>
                  <a:pt x="49300" y="17192"/>
                  <a:pt x="49457" y="16888"/>
                </a:cubicBezTo>
                <a:cubicBezTo>
                  <a:pt x="49472" y="16859"/>
                  <a:pt x="49482" y="16825"/>
                  <a:pt x="49487" y="16792"/>
                </a:cubicBezTo>
                <a:cubicBezTo>
                  <a:pt x="49516" y="16584"/>
                  <a:pt x="49539" y="16379"/>
                  <a:pt x="49562" y="16171"/>
                </a:cubicBezTo>
                <a:cubicBezTo>
                  <a:pt x="49575" y="16006"/>
                  <a:pt x="49453" y="15861"/>
                  <a:pt x="49287" y="15844"/>
                </a:cubicBezTo>
                <a:cubicBezTo>
                  <a:pt x="49122" y="15830"/>
                  <a:pt x="48973" y="15949"/>
                  <a:pt x="48954" y="16115"/>
                </a:cubicBezTo>
                <a:cubicBezTo>
                  <a:pt x="48940" y="16310"/>
                  <a:pt x="48908" y="16515"/>
                  <a:pt x="48881" y="16708"/>
                </a:cubicBezTo>
                <a:close/>
                <a:moveTo>
                  <a:pt x="49487" y="16792"/>
                </a:moveTo>
                <a:lnTo>
                  <a:pt x="48954" y="16117"/>
                </a:lnTo>
                <a:lnTo>
                  <a:pt x="49562" y="16173"/>
                </a:lnTo>
                <a:lnTo>
                  <a:pt x="49487" y="16794"/>
                </a:lnTo>
                <a:close/>
                <a:moveTo>
                  <a:pt x="49021" y="14325"/>
                </a:moveTo>
                <a:cubicBezTo>
                  <a:pt x="49028" y="14493"/>
                  <a:pt x="49168" y="14625"/>
                  <a:pt x="49338" y="14618"/>
                </a:cubicBezTo>
                <a:cubicBezTo>
                  <a:pt x="49505" y="14614"/>
                  <a:pt x="49637" y="14472"/>
                  <a:pt x="49633" y="14304"/>
                </a:cubicBezTo>
                <a:cubicBezTo>
                  <a:pt x="49627" y="14095"/>
                  <a:pt x="49614" y="13887"/>
                  <a:pt x="49600" y="13680"/>
                </a:cubicBezTo>
                <a:cubicBezTo>
                  <a:pt x="49589" y="13508"/>
                  <a:pt x="49440" y="13378"/>
                  <a:pt x="49271" y="13392"/>
                </a:cubicBezTo>
                <a:cubicBezTo>
                  <a:pt x="49099" y="13405"/>
                  <a:pt x="48973" y="13558"/>
                  <a:pt x="48990" y="13728"/>
                </a:cubicBezTo>
                <a:cubicBezTo>
                  <a:pt x="49005" y="13927"/>
                  <a:pt x="49017" y="14124"/>
                  <a:pt x="49021" y="14325"/>
                </a:cubicBezTo>
                <a:close/>
                <a:moveTo>
                  <a:pt x="48722" y="11967"/>
                </a:moveTo>
                <a:cubicBezTo>
                  <a:pt x="48808" y="12303"/>
                  <a:pt x="49287" y="12265"/>
                  <a:pt x="49321" y="11921"/>
                </a:cubicBezTo>
                <a:cubicBezTo>
                  <a:pt x="49323" y="11888"/>
                  <a:pt x="49321" y="11854"/>
                  <a:pt x="49315" y="11823"/>
                </a:cubicBezTo>
                <a:lnTo>
                  <a:pt x="49269" y="11632"/>
                </a:lnTo>
                <a:lnTo>
                  <a:pt x="49237" y="11513"/>
                </a:lnTo>
                <a:lnTo>
                  <a:pt x="49204" y="11391"/>
                </a:lnTo>
                <a:lnTo>
                  <a:pt x="49153" y="11217"/>
                </a:lnTo>
                <a:cubicBezTo>
                  <a:pt x="49105" y="11056"/>
                  <a:pt x="48935" y="10964"/>
                  <a:pt x="48774" y="11012"/>
                </a:cubicBezTo>
                <a:cubicBezTo>
                  <a:pt x="48613" y="11060"/>
                  <a:pt x="48520" y="11230"/>
                  <a:pt x="48569" y="11391"/>
                </a:cubicBezTo>
                <a:lnTo>
                  <a:pt x="48615" y="11555"/>
                </a:lnTo>
                <a:lnTo>
                  <a:pt x="48646" y="11668"/>
                </a:lnTo>
                <a:cubicBezTo>
                  <a:pt x="48671" y="11766"/>
                  <a:pt x="48696" y="11867"/>
                  <a:pt x="48722" y="11967"/>
                </a:cubicBezTo>
                <a:close/>
                <a:moveTo>
                  <a:pt x="47932" y="9731"/>
                </a:moveTo>
                <a:cubicBezTo>
                  <a:pt x="48007" y="9882"/>
                  <a:pt x="48189" y="9945"/>
                  <a:pt x="48342" y="9870"/>
                </a:cubicBezTo>
                <a:cubicBezTo>
                  <a:pt x="48493" y="9794"/>
                  <a:pt x="48554" y="9612"/>
                  <a:pt x="48481" y="9461"/>
                </a:cubicBezTo>
                <a:lnTo>
                  <a:pt x="48435" y="9367"/>
                </a:lnTo>
                <a:lnTo>
                  <a:pt x="48376" y="9249"/>
                </a:lnTo>
                <a:lnTo>
                  <a:pt x="48315" y="9130"/>
                </a:lnTo>
                <a:lnTo>
                  <a:pt x="48252" y="9012"/>
                </a:lnTo>
                <a:lnTo>
                  <a:pt x="48193" y="8906"/>
                </a:lnTo>
                <a:cubicBezTo>
                  <a:pt x="48022" y="8604"/>
                  <a:pt x="47569" y="8767"/>
                  <a:pt x="47626" y="9107"/>
                </a:cubicBezTo>
                <a:cubicBezTo>
                  <a:pt x="47632" y="9140"/>
                  <a:pt x="47642" y="9172"/>
                  <a:pt x="47659" y="9199"/>
                </a:cubicBezTo>
                <a:lnTo>
                  <a:pt x="47714" y="9302"/>
                </a:lnTo>
                <a:lnTo>
                  <a:pt x="47772" y="9413"/>
                </a:lnTo>
                <a:lnTo>
                  <a:pt x="47831" y="9526"/>
                </a:lnTo>
                <a:lnTo>
                  <a:pt x="47888" y="9637"/>
                </a:lnTo>
                <a:close/>
                <a:moveTo>
                  <a:pt x="46678" y="7713"/>
                </a:moveTo>
                <a:cubicBezTo>
                  <a:pt x="46890" y="7979"/>
                  <a:pt x="47309" y="7755"/>
                  <a:pt x="47209" y="7432"/>
                </a:cubicBezTo>
                <a:cubicBezTo>
                  <a:pt x="47198" y="7397"/>
                  <a:pt x="47181" y="7365"/>
                  <a:pt x="47158" y="7336"/>
                </a:cubicBezTo>
                <a:lnTo>
                  <a:pt x="47020" y="7160"/>
                </a:lnTo>
                <a:lnTo>
                  <a:pt x="46928" y="7047"/>
                </a:lnTo>
                <a:lnTo>
                  <a:pt x="46833" y="6933"/>
                </a:lnTo>
                <a:lnTo>
                  <a:pt x="46762" y="6852"/>
                </a:lnTo>
                <a:cubicBezTo>
                  <a:pt x="46534" y="6590"/>
                  <a:pt x="46117" y="6850"/>
                  <a:pt x="46251" y="7170"/>
                </a:cubicBezTo>
                <a:cubicBezTo>
                  <a:pt x="46263" y="7200"/>
                  <a:pt x="46280" y="7227"/>
                  <a:pt x="46301" y="7250"/>
                </a:cubicBezTo>
                <a:lnTo>
                  <a:pt x="46366" y="7330"/>
                </a:lnTo>
                <a:lnTo>
                  <a:pt x="46456" y="7436"/>
                </a:lnTo>
                <a:lnTo>
                  <a:pt x="46544" y="7545"/>
                </a:lnTo>
                <a:lnTo>
                  <a:pt x="46678" y="7715"/>
                </a:lnTo>
                <a:close/>
                <a:moveTo>
                  <a:pt x="45044" y="5976"/>
                </a:moveTo>
                <a:cubicBezTo>
                  <a:pt x="45169" y="6093"/>
                  <a:pt x="45366" y="6083"/>
                  <a:pt x="45480" y="5955"/>
                </a:cubicBezTo>
                <a:cubicBezTo>
                  <a:pt x="45595" y="5827"/>
                  <a:pt x="45580" y="5630"/>
                  <a:pt x="45448" y="5519"/>
                </a:cubicBezTo>
                <a:lnTo>
                  <a:pt x="45310" y="5397"/>
                </a:lnTo>
                <a:lnTo>
                  <a:pt x="45186" y="5290"/>
                </a:lnTo>
                <a:lnTo>
                  <a:pt x="45060" y="5186"/>
                </a:lnTo>
                <a:lnTo>
                  <a:pt x="44974" y="5114"/>
                </a:lnTo>
                <a:cubicBezTo>
                  <a:pt x="44702" y="4896"/>
                  <a:pt x="44335" y="5225"/>
                  <a:pt x="44530" y="5523"/>
                </a:cubicBezTo>
                <a:cubicBezTo>
                  <a:pt x="44547" y="5548"/>
                  <a:pt x="44568" y="5569"/>
                  <a:pt x="44591" y="5588"/>
                </a:cubicBezTo>
                <a:lnTo>
                  <a:pt x="44671" y="5655"/>
                </a:lnTo>
                <a:lnTo>
                  <a:pt x="44790" y="5756"/>
                </a:lnTo>
                <a:lnTo>
                  <a:pt x="44909" y="5858"/>
                </a:lnTo>
                <a:lnTo>
                  <a:pt x="45044" y="5976"/>
                </a:lnTo>
                <a:close/>
                <a:moveTo>
                  <a:pt x="43139" y="4525"/>
                </a:moveTo>
                <a:cubicBezTo>
                  <a:pt x="43279" y="4618"/>
                  <a:pt x="43470" y="4576"/>
                  <a:pt x="43560" y="4435"/>
                </a:cubicBezTo>
                <a:cubicBezTo>
                  <a:pt x="43652" y="4293"/>
                  <a:pt x="43612" y="4104"/>
                  <a:pt x="43470" y="4012"/>
                </a:cubicBezTo>
                <a:lnTo>
                  <a:pt x="43382" y="3955"/>
                </a:lnTo>
                <a:lnTo>
                  <a:pt x="43227" y="3855"/>
                </a:lnTo>
                <a:lnTo>
                  <a:pt x="43069" y="3758"/>
                </a:lnTo>
                <a:lnTo>
                  <a:pt x="42946" y="3681"/>
                </a:lnTo>
                <a:cubicBezTo>
                  <a:pt x="42663" y="3509"/>
                  <a:pt x="42338" y="3855"/>
                  <a:pt x="42546" y="4129"/>
                </a:cubicBezTo>
                <a:cubicBezTo>
                  <a:pt x="42569" y="4159"/>
                  <a:pt x="42596" y="4184"/>
                  <a:pt x="42629" y="4203"/>
                </a:cubicBezTo>
                <a:lnTo>
                  <a:pt x="42749" y="4276"/>
                </a:lnTo>
                <a:lnTo>
                  <a:pt x="42900" y="4372"/>
                </a:lnTo>
                <a:lnTo>
                  <a:pt x="43137" y="4525"/>
                </a:lnTo>
                <a:close/>
                <a:moveTo>
                  <a:pt x="41049" y="3331"/>
                </a:moveTo>
                <a:cubicBezTo>
                  <a:pt x="41200" y="3404"/>
                  <a:pt x="41382" y="3343"/>
                  <a:pt x="41458" y="3193"/>
                </a:cubicBezTo>
                <a:cubicBezTo>
                  <a:pt x="41531" y="3040"/>
                  <a:pt x="41468" y="2857"/>
                  <a:pt x="41317" y="2784"/>
                </a:cubicBezTo>
                <a:lnTo>
                  <a:pt x="41196" y="2723"/>
                </a:lnTo>
                <a:lnTo>
                  <a:pt x="41011" y="2633"/>
                </a:lnTo>
                <a:lnTo>
                  <a:pt x="40762" y="2514"/>
                </a:lnTo>
                <a:cubicBezTo>
                  <a:pt x="40448" y="2373"/>
                  <a:pt x="40179" y="2769"/>
                  <a:pt x="40418" y="3008"/>
                </a:cubicBezTo>
                <a:cubicBezTo>
                  <a:pt x="40444" y="3033"/>
                  <a:pt x="40473" y="3054"/>
                  <a:pt x="40504" y="3069"/>
                </a:cubicBezTo>
                <a:lnTo>
                  <a:pt x="40745" y="3184"/>
                </a:lnTo>
                <a:lnTo>
                  <a:pt x="40928" y="3270"/>
                </a:lnTo>
                <a:close/>
                <a:moveTo>
                  <a:pt x="38838" y="2354"/>
                </a:moveTo>
                <a:cubicBezTo>
                  <a:pt x="39123" y="2470"/>
                  <a:pt x="39381" y="2126"/>
                  <a:pt x="39188" y="1881"/>
                </a:cubicBezTo>
                <a:cubicBezTo>
                  <a:pt x="39153" y="1837"/>
                  <a:pt x="39109" y="1805"/>
                  <a:pt x="39058" y="1786"/>
                </a:cubicBezTo>
                <a:lnTo>
                  <a:pt x="38817" y="1692"/>
                </a:lnTo>
                <a:cubicBezTo>
                  <a:pt x="38704" y="1650"/>
                  <a:pt x="38593" y="1608"/>
                  <a:pt x="38480" y="1566"/>
                </a:cubicBezTo>
                <a:cubicBezTo>
                  <a:pt x="38176" y="1455"/>
                  <a:pt x="37924" y="1845"/>
                  <a:pt x="38170" y="2080"/>
                </a:cubicBezTo>
                <a:cubicBezTo>
                  <a:pt x="38199" y="2107"/>
                  <a:pt x="38235" y="2128"/>
                  <a:pt x="38272" y="2143"/>
                </a:cubicBezTo>
                <a:cubicBezTo>
                  <a:pt x="38381" y="2180"/>
                  <a:pt x="38490" y="2222"/>
                  <a:pt x="38599" y="2264"/>
                </a:cubicBezTo>
                <a:close/>
                <a:moveTo>
                  <a:pt x="36552" y="1577"/>
                </a:moveTo>
                <a:cubicBezTo>
                  <a:pt x="36847" y="1663"/>
                  <a:pt x="37071" y="1298"/>
                  <a:pt x="36856" y="1072"/>
                </a:cubicBezTo>
                <a:cubicBezTo>
                  <a:pt x="36818" y="1032"/>
                  <a:pt x="36772" y="1005"/>
                  <a:pt x="36719" y="990"/>
                </a:cubicBezTo>
                <a:cubicBezTo>
                  <a:pt x="36520" y="933"/>
                  <a:pt x="36321" y="879"/>
                  <a:pt x="36122" y="826"/>
                </a:cubicBezTo>
                <a:cubicBezTo>
                  <a:pt x="35793" y="741"/>
                  <a:pt x="35586" y="1185"/>
                  <a:pt x="35885" y="1382"/>
                </a:cubicBezTo>
                <a:cubicBezTo>
                  <a:pt x="35913" y="1397"/>
                  <a:pt x="35940" y="1409"/>
                  <a:pt x="35969" y="1417"/>
                </a:cubicBezTo>
                <a:cubicBezTo>
                  <a:pt x="36164" y="1468"/>
                  <a:pt x="36357" y="1522"/>
                  <a:pt x="36552" y="1577"/>
                </a:cubicBezTo>
                <a:close/>
                <a:moveTo>
                  <a:pt x="34202" y="1021"/>
                </a:moveTo>
                <a:cubicBezTo>
                  <a:pt x="34370" y="1053"/>
                  <a:pt x="34529" y="942"/>
                  <a:pt x="34559" y="776"/>
                </a:cubicBezTo>
                <a:cubicBezTo>
                  <a:pt x="34590" y="609"/>
                  <a:pt x="34479" y="449"/>
                  <a:pt x="34314" y="420"/>
                </a:cubicBezTo>
                <a:cubicBezTo>
                  <a:pt x="34110" y="382"/>
                  <a:pt x="33907" y="347"/>
                  <a:pt x="33704" y="315"/>
                </a:cubicBezTo>
                <a:cubicBezTo>
                  <a:pt x="33375" y="265"/>
                  <a:pt x="33209" y="707"/>
                  <a:pt x="33507" y="883"/>
                </a:cubicBezTo>
                <a:cubicBezTo>
                  <a:pt x="33538" y="900"/>
                  <a:pt x="33574" y="912"/>
                  <a:pt x="33609" y="919"/>
                </a:cubicBezTo>
                <a:cubicBezTo>
                  <a:pt x="33806" y="950"/>
                  <a:pt x="34005" y="984"/>
                  <a:pt x="34202" y="1021"/>
                </a:cubicBezTo>
                <a:close/>
                <a:moveTo>
                  <a:pt x="31813" y="697"/>
                </a:moveTo>
                <a:cubicBezTo>
                  <a:pt x="31981" y="711"/>
                  <a:pt x="32132" y="585"/>
                  <a:pt x="32144" y="416"/>
                </a:cubicBezTo>
                <a:cubicBezTo>
                  <a:pt x="32159" y="248"/>
                  <a:pt x="32033" y="99"/>
                  <a:pt x="31864" y="87"/>
                </a:cubicBezTo>
                <a:cubicBezTo>
                  <a:pt x="31658" y="70"/>
                  <a:pt x="31453" y="53"/>
                  <a:pt x="31247" y="41"/>
                </a:cubicBezTo>
                <a:cubicBezTo>
                  <a:pt x="31078" y="30"/>
                  <a:pt x="30933" y="160"/>
                  <a:pt x="30923" y="328"/>
                </a:cubicBezTo>
                <a:cubicBezTo>
                  <a:pt x="30912" y="497"/>
                  <a:pt x="31042" y="642"/>
                  <a:pt x="31212" y="650"/>
                </a:cubicBezTo>
                <a:cubicBezTo>
                  <a:pt x="31411" y="665"/>
                  <a:pt x="31612" y="678"/>
                  <a:pt x="31813" y="697"/>
                </a:cubicBezTo>
                <a:close/>
                <a:moveTo>
                  <a:pt x="29403" y="613"/>
                </a:moveTo>
                <a:cubicBezTo>
                  <a:pt x="29734" y="602"/>
                  <a:pt x="29816" y="154"/>
                  <a:pt x="29514" y="26"/>
                </a:cubicBezTo>
                <a:cubicBezTo>
                  <a:pt x="29477" y="9"/>
                  <a:pt x="29433" y="1"/>
                  <a:pt x="29391" y="3"/>
                </a:cubicBezTo>
                <a:cubicBezTo>
                  <a:pt x="29185" y="5"/>
                  <a:pt x="28978" y="11"/>
                  <a:pt x="28772" y="22"/>
                </a:cubicBezTo>
                <a:cubicBezTo>
                  <a:pt x="28422" y="43"/>
                  <a:pt x="28372" y="531"/>
                  <a:pt x="28712" y="623"/>
                </a:cubicBezTo>
                <a:cubicBezTo>
                  <a:pt x="28741" y="629"/>
                  <a:pt x="28770" y="634"/>
                  <a:pt x="28800" y="632"/>
                </a:cubicBezTo>
                <a:cubicBezTo>
                  <a:pt x="29001" y="623"/>
                  <a:pt x="29202" y="615"/>
                  <a:pt x="29403" y="613"/>
                </a:cubicBezTo>
                <a:close/>
                <a:moveTo>
                  <a:pt x="27002" y="787"/>
                </a:moveTo>
                <a:cubicBezTo>
                  <a:pt x="27316" y="747"/>
                  <a:pt x="27368" y="303"/>
                  <a:pt x="27056" y="194"/>
                </a:cubicBezTo>
                <a:cubicBezTo>
                  <a:pt x="27012" y="179"/>
                  <a:pt x="26966" y="175"/>
                  <a:pt x="26922" y="181"/>
                </a:cubicBezTo>
                <a:cubicBezTo>
                  <a:pt x="26717" y="208"/>
                  <a:pt x="26511" y="238"/>
                  <a:pt x="26308" y="271"/>
                </a:cubicBezTo>
                <a:cubicBezTo>
                  <a:pt x="26151" y="307"/>
                  <a:pt x="26048" y="458"/>
                  <a:pt x="26075" y="617"/>
                </a:cubicBezTo>
                <a:cubicBezTo>
                  <a:pt x="26100" y="776"/>
                  <a:pt x="26245" y="887"/>
                  <a:pt x="26406" y="873"/>
                </a:cubicBezTo>
                <a:cubicBezTo>
                  <a:pt x="26603" y="841"/>
                  <a:pt x="26802" y="812"/>
                  <a:pt x="27002" y="787"/>
                </a:cubicBezTo>
                <a:close/>
                <a:moveTo>
                  <a:pt x="24642" y="1244"/>
                </a:moveTo>
                <a:cubicBezTo>
                  <a:pt x="24954" y="1164"/>
                  <a:pt x="24944" y="703"/>
                  <a:pt x="24606" y="646"/>
                </a:cubicBezTo>
                <a:cubicBezTo>
                  <a:pt x="24566" y="640"/>
                  <a:pt x="24524" y="642"/>
                  <a:pt x="24485" y="655"/>
                </a:cubicBezTo>
                <a:cubicBezTo>
                  <a:pt x="24285" y="705"/>
                  <a:pt x="24084" y="762"/>
                  <a:pt x="23885" y="822"/>
                </a:cubicBezTo>
                <a:cubicBezTo>
                  <a:pt x="23728" y="875"/>
                  <a:pt x="23642" y="1042"/>
                  <a:pt x="23690" y="1202"/>
                </a:cubicBezTo>
                <a:cubicBezTo>
                  <a:pt x="23738" y="1359"/>
                  <a:pt x="23904" y="1451"/>
                  <a:pt x="24063" y="1407"/>
                </a:cubicBezTo>
                <a:cubicBezTo>
                  <a:pt x="24254" y="1348"/>
                  <a:pt x="24447" y="1294"/>
                  <a:pt x="24640" y="1244"/>
                </a:cubicBezTo>
                <a:close/>
                <a:moveTo>
                  <a:pt x="22378" y="2025"/>
                </a:moveTo>
                <a:cubicBezTo>
                  <a:pt x="22661" y="1902"/>
                  <a:pt x="22603" y="1472"/>
                  <a:pt x="22280" y="1441"/>
                </a:cubicBezTo>
                <a:cubicBezTo>
                  <a:pt x="22230" y="1436"/>
                  <a:pt x="22177" y="1445"/>
                  <a:pt x="22131" y="1466"/>
                </a:cubicBezTo>
                <a:cubicBezTo>
                  <a:pt x="21940" y="1550"/>
                  <a:pt x="21754" y="1640"/>
                  <a:pt x="21565" y="1732"/>
                </a:cubicBezTo>
                <a:cubicBezTo>
                  <a:pt x="21255" y="1891"/>
                  <a:pt x="21410" y="2363"/>
                  <a:pt x="21756" y="2304"/>
                </a:cubicBezTo>
                <a:cubicBezTo>
                  <a:pt x="21785" y="2300"/>
                  <a:pt x="21813" y="2289"/>
                  <a:pt x="21840" y="2277"/>
                </a:cubicBezTo>
                <a:cubicBezTo>
                  <a:pt x="22020" y="2195"/>
                  <a:pt x="22196" y="2105"/>
                  <a:pt x="22378" y="2025"/>
                </a:cubicBezTo>
                <a:close/>
                <a:moveTo>
                  <a:pt x="22131" y="1466"/>
                </a:moveTo>
                <a:lnTo>
                  <a:pt x="21840" y="2277"/>
                </a:lnTo>
                <a:lnTo>
                  <a:pt x="21565" y="1732"/>
                </a:lnTo>
                <a:lnTo>
                  <a:pt x="22131" y="1466"/>
                </a:lnTo>
                <a:close/>
                <a:moveTo>
                  <a:pt x="20325" y="3199"/>
                </a:moveTo>
                <a:cubicBezTo>
                  <a:pt x="20597" y="2989"/>
                  <a:pt x="20371" y="2553"/>
                  <a:pt x="20033" y="2671"/>
                </a:cubicBezTo>
                <a:cubicBezTo>
                  <a:pt x="20004" y="2681"/>
                  <a:pt x="19979" y="2694"/>
                  <a:pt x="19954" y="2713"/>
                </a:cubicBezTo>
                <a:cubicBezTo>
                  <a:pt x="19784" y="2840"/>
                  <a:pt x="19620" y="2970"/>
                  <a:pt x="19461" y="3111"/>
                </a:cubicBezTo>
                <a:cubicBezTo>
                  <a:pt x="19218" y="3325"/>
                  <a:pt x="19436" y="3729"/>
                  <a:pt x="19759" y="3631"/>
                </a:cubicBezTo>
                <a:cubicBezTo>
                  <a:pt x="19799" y="3618"/>
                  <a:pt x="19834" y="3597"/>
                  <a:pt x="19866" y="3570"/>
                </a:cubicBezTo>
                <a:cubicBezTo>
                  <a:pt x="20012" y="3440"/>
                  <a:pt x="20165" y="3318"/>
                  <a:pt x="20322" y="3199"/>
                </a:cubicBezTo>
                <a:close/>
                <a:moveTo>
                  <a:pt x="18669" y="4867"/>
                </a:moveTo>
                <a:cubicBezTo>
                  <a:pt x="18774" y="4731"/>
                  <a:pt x="18749" y="4534"/>
                  <a:pt x="18610" y="4431"/>
                </a:cubicBezTo>
                <a:cubicBezTo>
                  <a:pt x="18472" y="4328"/>
                  <a:pt x="18277" y="4362"/>
                  <a:pt x="18179" y="4502"/>
                </a:cubicBezTo>
                <a:cubicBezTo>
                  <a:pt x="18051" y="4670"/>
                  <a:pt x="17929" y="4846"/>
                  <a:pt x="17818" y="5024"/>
                </a:cubicBezTo>
                <a:cubicBezTo>
                  <a:pt x="17642" y="5303"/>
                  <a:pt x="17979" y="5634"/>
                  <a:pt x="18260" y="5431"/>
                </a:cubicBezTo>
                <a:cubicBezTo>
                  <a:pt x="18290" y="5408"/>
                  <a:pt x="18315" y="5380"/>
                  <a:pt x="18336" y="5349"/>
                </a:cubicBezTo>
                <a:cubicBezTo>
                  <a:pt x="18440" y="5186"/>
                  <a:pt x="18552" y="5022"/>
                  <a:pt x="18669" y="4867"/>
                </a:cubicBezTo>
                <a:close/>
                <a:moveTo>
                  <a:pt x="17590" y="6929"/>
                </a:moveTo>
                <a:cubicBezTo>
                  <a:pt x="17684" y="6604"/>
                  <a:pt x="17269" y="6384"/>
                  <a:pt x="17051" y="6659"/>
                </a:cubicBezTo>
                <a:cubicBezTo>
                  <a:pt x="17030" y="6686"/>
                  <a:pt x="17015" y="6718"/>
                  <a:pt x="17005" y="6751"/>
                </a:cubicBezTo>
                <a:cubicBezTo>
                  <a:pt x="16940" y="6954"/>
                  <a:pt x="16888" y="7162"/>
                  <a:pt x="16844" y="7371"/>
                </a:cubicBezTo>
                <a:cubicBezTo>
                  <a:pt x="16781" y="7707"/>
                  <a:pt x="17225" y="7881"/>
                  <a:pt x="17407" y="7587"/>
                </a:cubicBezTo>
                <a:cubicBezTo>
                  <a:pt x="17424" y="7556"/>
                  <a:pt x="17437" y="7524"/>
                  <a:pt x="17443" y="7491"/>
                </a:cubicBezTo>
                <a:cubicBezTo>
                  <a:pt x="17483" y="7300"/>
                  <a:pt x="17531" y="7114"/>
                  <a:pt x="17590" y="6929"/>
                </a:cubicBezTo>
                <a:close/>
                <a:moveTo>
                  <a:pt x="17405" y="9195"/>
                </a:moveTo>
                <a:cubicBezTo>
                  <a:pt x="17347" y="8882"/>
                  <a:pt x="16898" y="8855"/>
                  <a:pt x="16810" y="9176"/>
                </a:cubicBezTo>
                <a:cubicBezTo>
                  <a:pt x="16800" y="9220"/>
                  <a:pt x="16797" y="9266"/>
                  <a:pt x="16806" y="9310"/>
                </a:cubicBezTo>
                <a:cubicBezTo>
                  <a:pt x="16848" y="9528"/>
                  <a:pt x="16909" y="9744"/>
                  <a:pt x="16988" y="9951"/>
                </a:cubicBezTo>
                <a:cubicBezTo>
                  <a:pt x="17116" y="10272"/>
                  <a:pt x="17600" y="10167"/>
                  <a:pt x="17577" y="9815"/>
                </a:cubicBezTo>
                <a:cubicBezTo>
                  <a:pt x="17575" y="9784"/>
                  <a:pt x="17567" y="9754"/>
                  <a:pt x="17556" y="9727"/>
                </a:cubicBezTo>
                <a:cubicBezTo>
                  <a:pt x="17489" y="9555"/>
                  <a:pt x="17439" y="9377"/>
                  <a:pt x="17405" y="9195"/>
                </a:cubicBezTo>
                <a:close/>
                <a:moveTo>
                  <a:pt x="18589" y="10867"/>
                </a:moveTo>
                <a:cubicBezTo>
                  <a:pt x="18294" y="10750"/>
                  <a:pt x="18030" y="11114"/>
                  <a:pt x="18256" y="11364"/>
                </a:cubicBezTo>
                <a:cubicBezTo>
                  <a:pt x="18285" y="11395"/>
                  <a:pt x="18323" y="11418"/>
                  <a:pt x="18363" y="11435"/>
                </a:cubicBezTo>
                <a:cubicBezTo>
                  <a:pt x="18581" y="11523"/>
                  <a:pt x="18811" y="11575"/>
                  <a:pt x="19046" y="11592"/>
                </a:cubicBezTo>
                <a:cubicBezTo>
                  <a:pt x="19386" y="11613"/>
                  <a:pt x="19507" y="11154"/>
                  <a:pt x="19193" y="11008"/>
                </a:cubicBezTo>
                <a:cubicBezTo>
                  <a:pt x="19159" y="10995"/>
                  <a:pt x="19126" y="10984"/>
                  <a:pt x="19092" y="10982"/>
                </a:cubicBezTo>
                <a:cubicBezTo>
                  <a:pt x="18920" y="10970"/>
                  <a:pt x="18751" y="10930"/>
                  <a:pt x="18589" y="10865"/>
                </a:cubicBezTo>
                <a:close/>
                <a:moveTo>
                  <a:pt x="20660" y="10553"/>
                </a:moveTo>
                <a:cubicBezTo>
                  <a:pt x="20394" y="10704"/>
                  <a:pt x="20496" y="11123"/>
                  <a:pt x="20819" y="11123"/>
                </a:cubicBezTo>
                <a:cubicBezTo>
                  <a:pt x="20872" y="11121"/>
                  <a:pt x="20922" y="11106"/>
                  <a:pt x="20968" y="11081"/>
                </a:cubicBezTo>
                <a:cubicBezTo>
                  <a:pt x="21025" y="11047"/>
                  <a:pt x="21081" y="11014"/>
                  <a:pt x="21138" y="10980"/>
                </a:cubicBezTo>
                <a:lnTo>
                  <a:pt x="21198" y="10938"/>
                </a:lnTo>
                <a:lnTo>
                  <a:pt x="21261" y="10896"/>
                </a:lnTo>
                <a:lnTo>
                  <a:pt x="21320" y="10857"/>
                </a:lnTo>
                <a:lnTo>
                  <a:pt x="21379" y="10815"/>
                </a:lnTo>
                <a:lnTo>
                  <a:pt x="21435" y="10771"/>
                </a:lnTo>
                <a:lnTo>
                  <a:pt x="21515" y="10708"/>
                </a:lnTo>
                <a:cubicBezTo>
                  <a:pt x="21758" y="10502"/>
                  <a:pt x="21563" y="10102"/>
                  <a:pt x="21245" y="10178"/>
                </a:cubicBezTo>
                <a:cubicBezTo>
                  <a:pt x="21198" y="10188"/>
                  <a:pt x="21157" y="10209"/>
                  <a:pt x="21121" y="10240"/>
                </a:cubicBezTo>
                <a:lnTo>
                  <a:pt x="21062" y="10287"/>
                </a:lnTo>
                <a:cubicBezTo>
                  <a:pt x="20934" y="10385"/>
                  <a:pt x="20798" y="10473"/>
                  <a:pt x="20660" y="10553"/>
                </a:cubicBezTo>
                <a:close/>
                <a:moveTo>
                  <a:pt x="21926" y="8897"/>
                </a:moveTo>
                <a:cubicBezTo>
                  <a:pt x="21884" y="9220"/>
                  <a:pt x="22315" y="9375"/>
                  <a:pt x="22489" y="9092"/>
                </a:cubicBezTo>
                <a:cubicBezTo>
                  <a:pt x="22512" y="9056"/>
                  <a:pt x="22525" y="9014"/>
                  <a:pt x="22531" y="8973"/>
                </a:cubicBezTo>
                <a:lnTo>
                  <a:pt x="22542" y="8880"/>
                </a:lnTo>
                <a:lnTo>
                  <a:pt x="22548" y="8820"/>
                </a:lnTo>
                <a:lnTo>
                  <a:pt x="22552" y="8759"/>
                </a:lnTo>
                <a:lnTo>
                  <a:pt x="22554" y="8696"/>
                </a:lnTo>
                <a:lnTo>
                  <a:pt x="22556" y="8633"/>
                </a:lnTo>
                <a:lnTo>
                  <a:pt x="22556" y="8572"/>
                </a:lnTo>
                <a:lnTo>
                  <a:pt x="22554" y="8509"/>
                </a:lnTo>
                <a:lnTo>
                  <a:pt x="22552" y="8447"/>
                </a:lnTo>
                <a:lnTo>
                  <a:pt x="22546" y="8384"/>
                </a:lnTo>
                <a:lnTo>
                  <a:pt x="22538" y="8287"/>
                </a:lnTo>
                <a:cubicBezTo>
                  <a:pt x="22498" y="7965"/>
                  <a:pt x="22039" y="7918"/>
                  <a:pt x="21940" y="8239"/>
                </a:cubicBezTo>
                <a:cubicBezTo>
                  <a:pt x="21930" y="8279"/>
                  <a:pt x="21926" y="8321"/>
                  <a:pt x="21932" y="8363"/>
                </a:cubicBezTo>
                <a:cubicBezTo>
                  <a:pt x="21951" y="8541"/>
                  <a:pt x="21951" y="8719"/>
                  <a:pt x="21926" y="8897"/>
                </a:cubicBezTo>
                <a:close/>
                <a:moveTo>
                  <a:pt x="21297" y="6824"/>
                </a:moveTo>
                <a:cubicBezTo>
                  <a:pt x="21483" y="7078"/>
                  <a:pt x="21880" y="6925"/>
                  <a:pt x="21848" y="6615"/>
                </a:cubicBezTo>
                <a:cubicBezTo>
                  <a:pt x="21844" y="6562"/>
                  <a:pt x="21825" y="6512"/>
                  <a:pt x="21794" y="6468"/>
                </a:cubicBezTo>
                <a:cubicBezTo>
                  <a:pt x="21670" y="6294"/>
                  <a:pt x="21538" y="6127"/>
                  <a:pt x="21398" y="5965"/>
                </a:cubicBezTo>
                <a:cubicBezTo>
                  <a:pt x="21184" y="5720"/>
                  <a:pt x="20777" y="5938"/>
                  <a:pt x="20878" y="6263"/>
                </a:cubicBezTo>
                <a:cubicBezTo>
                  <a:pt x="20890" y="6303"/>
                  <a:pt x="20911" y="6336"/>
                  <a:pt x="20939" y="6368"/>
                </a:cubicBezTo>
                <a:cubicBezTo>
                  <a:pt x="21066" y="6514"/>
                  <a:pt x="21186" y="6665"/>
                  <a:pt x="21297" y="6824"/>
                </a:cubicBezTo>
                <a:close/>
                <a:moveTo>
                  <a:pt x="19629" y="5196"/>
                </a:moveTo>
                <a:cubicBezTo>
                  <a:pt x="19767" y="5301"/>
                  <a:pt x="19964" y="5272"/>
                  <a:pt x="20065" y="5129"/>
                </a:cubicBezTo>
                <a:cubicBezTo>
                  <a:pt x="20163" y="4989"/>
                  <a:pt x="20128" y="4794"/>
                  <a:pt x="19983" y="4697"/>
                </a:cubicBezTo>
                <a:cubicBezTo>
                  <a:pt x="19813" y="4576"/>
                  <a:pt x="19639" y="4460"/>
                  <a:pt x="19461" y="4347"/>
                </a:cubicBezTo>
                <a:cubicBezTo>
                  <a:pt x="19178" y="4169"/>
                  <a:pt x="18851" y="4517"/>
                  <a:pt x="19059" y="4794"/>
                </a:cubicBezTo>
                <a:cubicBezTo>
                  <a:pt x="19080" y="4821"/>
                  <a:pt x="19107" y="4846"/>
                  <a:pt x="19136" y="4865"/>
                </a:cubicBezTo>
                <a:cubicBezTo>
                  <a:pt x="19304" y="4972"/>
                  <a:pt x="19467" y="5081"/>
                  <a:pt x="19629" y="5196"/>
                </a:cubicBezTo>
                <a:close/>
                <a:moveTo>
                  <a:pt x="17558" y="4029"/>
                </a:moveTo>
                <a:cubicBezTo>
                  <a:pt x="17812" y="4140"/>
                  <a:pt x="18070" y="3882"/>
                  <a:pt x="17961" y="3631"/>
                </a:cubicBezTo>
                <a:cubicBezTo>
                  <a:pt x="17931" y="3559"/>
                  <a:pt x="17875" y="3501"/>
                  <a:pt x="17803" y="3469"/>
                </a:cubicBezTo>
                <a:cubicBezTo>
                  <a:pt x="17613" y="3385"/>
                  <a:pt x="17420" y="3306"/>
                  <a:pt x="17227" y="3230"/>
                </a:cubicBezTo>
                <a:cubicBezTo>
                  <a:pt x="16900" y="3111"/>
                  <a:pt x="16659" y="3532"/>
                  <a:pt x="16925" y="3754"/>
                </a:cubicBezTo>
                <a:cubicBezTo>
                  <a:pt x="16950" y="3775"/>
                  <a:pt x="16978" y="3790"/>
                  <a:pt x="17007" y="3802"/>
                </a:cubicBezTo>
                <a:cubicBezTo>
                  <a:pt x="17194" y="3874"/>
                  <a:pt x="17378" y="3951"/>
                  <a:pt x="17558" y="4031"/>
                </a:cubicBezTo>
                <a:close/>
                <a:moveTo>
                  <a:pt x="15297" y="3245"/>
                </a:moveTo>
                <a:cubicBezTo>
                  <a:pt x="15626" y="3331"/>
                  <a:pt x="15831" y="2891"/>
                  <a:pt x="15542" y="2696"/>
                </a:cubicBezTo>
                <a:cubicBezTo>
                  <a:pt x="15515" y="2677"/>
                  <a:pt x="15483" y="2664"/>
                  <a:pt x="15452" y="2656"/>
                </a:cubicBezTo>
                <a:cubicBezTo>
                  <a:pt x="15251" y="2604"/>
                  <a:pt x="15050" y="2553"/>
                  <a:pt x="14848" y="2505"/>
                </a:cubicBezTo>
                <a:cubicBezTo>
                  <a:pt x="14534" y="2438"/>
                  <a:pt x="14333" y="2840"/>
                  <a:pt x="14599" y="3050"/>
                </a:cubicBezTo>
                <a:cubicBezTo>
                  <a:pt x="14633" y="3075"/>
                  <a:pt x="14672" y="3094"/>
                  <a:pt x="14714" y="3102"/>
                </a:cubicBezTo>
                <a:cubicBezTo>
                  <a:pt x="14909" y="3146"/>
                  <a:pt x="15104" y="3195"/>
                  <a:pt x="15297" y="3247"/>
                </a:cubicBezTo>
                <a:close/>
                <a:moveTo>
                  <a:pt x="12939" y="2784"/>
                </a:moveTo>
                <a:cubicBezTo>
                  <a:pt x="13266" y="2826"/>
                  <a:pt x="13419" y="2384"/>
                  <a:pt x="13128" y="2216"/>
                </a:cubicBezTo>
                <a:cubicBezTo>
                  <a:pt x="13092" y="2197"/>
                  <a:pt x="13054" y="2182"/>
                  <a:pt x="13015" y="2178"/>
                </a:cubicBezTo>
                <a:cubicBezTo>
                  <a:pt x="12811" y="2151"/>
                  <a:pt x="12606" y="2128"/>
                  <a:pt x="12401" y="2107"/>
                </a:cubicBezTo>
                <a:cubicBezTo>
                  <a:pt x="12233" y="2090"/>
                  <a:pt x="12084" y="2214"/>
                  <a:pt x="12067" y="2382"/>
                </a:cubicBezTo>
                <a:cubicBezTo>
                  <a:pt x="12051" y="2549"/>
                  <a:pt x="12172" y="2698"/>
                  <a:pt x="12340" y="2715"/>
                </a:cubicBezTo>
                <a:cubicBezTo>
                  <a:pt x="12541" y="2736"/>
                  <a:pt x="12740" y="2759"/>
                  <a:pt x="12939" y="2784"/>
                </a:cubicBezTo>
                <a:close/>
                <a:moveTo>
                  <a:pt x="10535" y="2604"/>
                </a:moveTo>
                <a:cubicBezTo>
                  <a:pt x="10707" y="2612"/>
                  <a:pt x="10850" y="2476"/>
                  <a:pt x="10854" y="2306"/>
                </a:cubicBezTo>
                <a:cubicBezTo>
                  <a:pt x="10856" y="2134"/>
                  <a:pt x="10718" y="1994"/>
                  <a:pt x="10548" y="1994"/>
                </a:cubicBezTo>
                <a:cubicBezTo>
                  <a:pt x="10343" y="1990"/>
                  <a:pt x="10135" y="1988"/>
                  <a:pt x="9930" y="1990"/>
                </a:cubicBezTo>
                <a:cubicBezTo>
                  <a:pt x="9760" y="1990"/>
                  <a:pt x="9624" y="2128"/>
                  <a:pt x="9626" y="2296"/>
                </a:cubicBezTo>
                <a:cubicBezTo>
                  <a:pt x="9626" y="2465"/>
                  <a:pt x="9764" y="2602"/>
                  <a:pt x="9932" y="2599"/>
                </a:cubicBezTo>
                <a:cubicBezTo>
                  <a:pt x="10133" y="2599"/>
                  <a:pt x="10334" y="2599"/>
                  <a:pt x="10535" y="2604"/>
                </a:cubicBezTo>
                <a:close/>
                <a:moveTo>
                  <a:pt x="8125" y="2673"/>
                </a:moveTo>
                <a:cubicBezTo>
                  <a:pt x="8467" y="2641"/>
                  <a:pt x="8513" y="2161"/>
                  <a:pt x="8171" y="2069"/>
                </a:cubicBezTo>
                <a:cubicBezTo>
                  <a:pt x="8140" y="2063"/>
                  <a:pt x="8109" y="2061"/>
                  <a:pt x="8077" y="2063"/>
                </a:cubicBezTo>
                <a:cubicBezTo>
                  <a:pt x="7872" y="2078"/>
                  <a:pt x="7666" y="2096"/>
                  <a:pt x="7463" y="2115"/>
                </a:cubicBezTo>
                <a:cubicBezTo>
                  <a:pt x="7291" y="2128"/>
                  <a:pt x="7163" y="2279"/>
                  <a:pt x="7180" y="2451"/>
                </a:cubicBezTo>
                <a:cubicBezTo>
                  <a:pt x="7197" y="2620"/>
                  <a:pt x="7352" y="2744"/>
                  <a:pt x="7522" y="2723"/>
                </a:cubicBezTo>
                <a:cubicBezTo>
                  <a:pt x="7723" y="2704"/>
                  <a:pt x="7924" y="2687"/>
                  <a:pt x="8125" y="2671"/>
                </a:cubicBezTo>
                <a:close/>
                <a:moveTo>
                  <a:pt x="5726" y="2960"/>
                </a:moveTo>
                <a:cubicBezTo>
                  <a:pt x="6032" y="2912"/>
                  <a:pt x="6078" y="2478"/>
                  <a:pt x="5776" y="2371"/>
                </a:cubicBezTo>
                <a:cubicBezTo>
                  <a:pt x="5728" y="2354"/>
                  <a:pt x="5675" y="2350"/>
                  <a:pt x="5625" y="2358"/>
                </a:cubicBezTo>
                <a:cubicBezTo>
                  <a:pt x="5422" y="2392"/>
                  <a:pt x="5221" y="2428"/>
                  <a:pt x="5017" y="2463"/>
                </a:cubicBezTo>
                <a:cubicBezTo>
                  <a:pt x="4850" y="2490"/>
                  <a:pt x="4737" y="2652"/>
                  <a:pt x="4768" y="2820"/>
                </a:cubicBezTo>
                <a:cubicBezTo>
                  <a:pt x="4799" y="2987"/>
                  <a:pt x="4961" y="3098"/>
                  <a:pt x="5128" y="3063"/>
                </a:cubicBezTo>
                <a:cubicBezTo>
                  <a:pt x="5328" y="3027"/>
                  <a:pt x="5527" y="2993"/>
                  <a:pt x="5726" y="2960"/>
                </a:cubicBezTo>
                <a:close/>
                <a:moveTo>
                  <a:pt x="3355" y="3444"/>
                </a:moveTo>
                <a:cubicBezTo>
                  <a:pt x="3523" y="3406"/>
                  <a:pt x="3626" y="3239"/>
                  <a:pt x="3586" y="3071"/>
                </a:cubicBezTo>
                <a:cubicBezTo>
                  <a:pt x="3544" y="2905"/>
                  <a:pt x="3374" y="2805"/>
                  <a:pt x="3209" y="2851"/>
                </a:cubicBezTo>
                <a:cubicBezTo>
                  <a:pt x="3010" y="2899"/>
                  <a:pt x="2811" y="2949"/>
                  <a:pt x="2611" y="3000"/>
                </a:cubicBezTo>
                <a:cubicBezTo>
                  <a:pt x="2299" y="3081"/>
                  <a:pt x="2310" y="3543"/>
                  <a:pt x="2647" y="3599"/>
                </a:cubicBezTo>
                <a:cubicBezTo>
                  <a:pt x="2687" y="3603"/>
                  <a:pt x="2727" y="3601"/>
                  <a:pt x="2767" y="3591"/>
                </a:cubicBezTo>
                <a:cubicBezTo>
                  <a:pt x="2964" y="3543"/>
                  <a:pt x="3161" y="3490"/>
                  <a:pt x="3355" y="34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17"/>
          <p:cNvSpPr/>
          <p:nvPr/>
        </p:nvSpPr>
        <p:spPr>
          <a:xfrm>
            <a:off x="6903425" y="23118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2" name="Google Shape;332;p17"/>
          <p:cNvGrpSpPr/>
          <p:nvPr/>
        </p:nvGrpSpPr>
        <p:grpSpPr>
          <a:xfrm rot="5770333" flipH="1">
            <a:off x="8119515" y="4127110"/>
            <a:ext cx="306762" cy="476338"/>
            <a:chOff x="4452729" y="352000"/>
            <a:chExt cx="225596" cy="350302"/>
          </a:xfrm>
        </p:grpSpPr>
        <p:sp>
          <p:nvSpPr>
            <p:cNvPr id="333" name="Google Shape;333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6" name="Google Shape;336;p17"/>
          <p:cNvGrpSpPr/>
          <p:nvPr/>
        </p:nvGrpSpPr>
        <p:grpSpPr>
          <a:xfrm rot="1278911">
            <a:off x="8142733" y="410073"/>
            <a:ext cx="654536" cy="655141"/>
            <a:chOff x="1194475" y="1437425"/>
            <a:chExt cx="654532" cy="655137"/>
          </a:xfrm>
        </p:grpSpPr>
        <p:grpSp>
          <p:nvGrpSpPr>
            <p:cNvPr id="337" name="Google Shape;337;p17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338" name="Google Shape;338;p17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40" name="Google Shape;340;p17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41" name="Google Shape;341;p17"/>
          <p:cNvSpPr/>
          <p:nvPr/>
        </p:nvSpPr>
        <p:spPr>
          <a:xfrm rot="-9899846">
            <a:off x="6133860" y="-242500"/>
            <a:ext cx="1718599" cy="833882"/>
          </a:xfrm>
          <a:custGeom>
            <a:avLst/>
            <a:gdLst/>
            <a:ahLst/>
            <a:cxnLst/>
            <a:rect l="l" t="t" r="r" b="b"/>
            <a:pathLst>
              <a:path w="49638" h="24087" extrusionOk="0">
                <a:moveTo>
                  <a:pt x="252" y="3708"/>
                </a:moveTo>
                <a:cubicBezTo>
                  <a:pt x="88" y="3758"/>
                  <a:pt x="0" y="3934"/>
                  <a:pt x="55" y="4096"/>
                </a:cubicBezTo>
                <a:cubicBezTo>
                  <a:pt x="109" y="4259"/>
                  <a:pt x="285" y="4345"/>
                  <a:pt x="447" y="4287"/>
                </a:cubicBezTo>
                <a:cubicBezTo>
                  <a:pt x="639" y="4224"/>
                  <a:pt x="830" y="4161"/>
                  <a:pt x="1023" y="4098"/>
                </a:cubicBezTo>
                <a:cubicBezTo>
                  <a:pt x="1333" y="3997"/>
                  <a:pt x="1293" y="3536"/>
                  <a:pt x="952" y="3503"/>
                </a:cubicBezTo>
                <a:cubicBezTo>
                  <a:pt x="912" y="3501"/>
                  <a:pt x="872" y="3505"/>
                  <a:pt x="834" y="3517"/>
                </a:cubicBezTo>
                <a:lnTo>
                  <a:pt x="646" y="3578"/>
                </a:lnTo>
                <a:lnTo>
                  <a:pt x="252" y="3708"/>
                </a:lnTo>
                <a:close/>
                <a:moveTo>
                  <a:pt x="46498" y="23475"/>
                </a:moveTo>
                <a:cubicBezTo>
                  <a:pt x="46332" y="23766"/>
                  <a:pt x="46699" y="24087"/>
                  <a:pt x="46972" y="23850"/>
                </a:cubicBezTo>
                <a:cubicBezTo>
                  <a:pt x="46995" y="23829"/>
                  <a:pt x="47014" y="23804"/>
                  <a:pt x="47030" y="23779"/>
                </a:cubicBezTo>
                <a:cubicBezTo>
                  <a:pt x="47133" y="23599"/>
                  <a:pt x="47234" y="23416"/>
                  <a:pt x="47330" y="23234"/>
                </a:cubicBezTo>
                <a:cubicBezTo>
                  <a:pt x="47475" y="22957"/>
                  <a:pt x="47158" y="22666"/>
                  <a:pt x="46894" y="22834"/>
                </a:cubicBezTo>
                <a:cubicBezTo>
                  <a:pt x="46850" y="22863"/>
                  <a:pt x="46815" y="22903"/>
                  <a:pt x="46789" y="22949"/>
                </a:cubicBezTo>
                <a:cubicBezTo>
                  <a:pt x="46695" y="23125"/>
                  <a:pt x="46599" y="23301"/>
                  <a:pt x="46500" y="23475"/>
                </a:cubicBezTo>
                <a:close/>
                <a:moveTo>
                  <a:pt x="47565" y="21318"/>
                </a:moveTo>
                <a:cubicBezTo>
                  <a:pt x="47460" y="21570"/>
                  <a:pt x="47711" y="21821"/>
                  <a:pt x="47963" y="21719"/>
                </a:cubicBezTo>
                <a:cubicBezTo>
                  <a:pt x="48038" y="21689"/>
                  <a:pt x="48097" y="21631"/>
                  <a:pt x="48129" y="21555"/>
                </a:cubicBezTo>
                <a:cubicBezTo>
                  <a:pt x="48208" y="21365"/>
                  <a:pt x="48288" y="21174"/>
                  <a:pt x="48363" y="20981"/>
                </a:cubicBezTo>
                <a:cubicBezTo>
                  <a:pt x="48476" y="20696"/>
                  <a:pt x="48133" y="20438"/>
                  <a:pt x="47890" y="20631"/>
                </a:cubicBezTo>
                <a:cubicBezTo>
                  <a:pt x="47846" y="20665"/>
                  <a:pt x="47812" y="20709"/>
                  <a:pt x="47793" y="20761"/>
                </a:cubicBezTo>
                <a:cubicBezTo>
                  <a:pt x="47720" y="20948"/>
                  <a:pt x="47644" y="21134"/>
                  <a:pt x="47565" y="21318"/>
                </a:cubicBezTo>
                <a:close/>
                <a:moveTo>
                  <a:pt x="48374" y="19051"/>
                </a:moveTo>
                <a:cubicBezTo>
                  <a:pt x="48284" y="19365"/>
                  <a:pt x="48694" y="19596"/>
                  <a:pt x="48914" y="19317"/>
                </a:cubicBezTo>
                <a:cubicBezTo>
                  <a:pt x="48935" y="19288"/>
                  <a:pt x="48950" y="19256"/>
                  <a:pt x="48961" y="19221"/>
                </a:cubicBezTo>
                <a:cubicBezTo>
                  <a:pt x="49019" y="19022"/>
                  <a:pt x="49072" y="18822"/>
                  <a:pt x="49124" y="18621"/>
                </a:cubicBezTo>
                <a:cubicBezTo>
                  <a:pt x="49204" y="18317"/>
                  <a:pt x="48814" y="18097"/>
                  <a:pt x="48592" y="18353"/>
                </a:cubicBezTo>
                <a:cubicBezTo>
                  <a:pt x="48562" y="18389"/>
                  <a:pt x="48543" y="18431"/>
                  <a:pt x="48533" y="18475"/>
                </a:cubicBezTo>
                <a:cubicBezTo>
                  <a:pt x="48483" y="18667"/>
                  <a:pt x="48430" y="18860"/>
                  <a:pt x="48376" y="19053"/>
                </a:cubicBezTo>
                <a:close/>
                <a:moveTo>
                  <a:pt x="48881" y="16708"/>
                </a:moveTo>
                <a:cubicBezTo>
                  <a:pt x="48839" y="17049"/>
                  <a:pt x="49300" y="17192"/>
                  <a:pt x="49457" y="16888"/>
                </a:cubicBezTo>
                <a:cubicBezTo>
                  <a:pt x="49472" y="16859"/>
                  <a:pt x="49482" y="16825"/>
                  <a:pt x="49487" y="16792"/>
                </a:cubicBezTo>
                <a:cubicBezTo>
                  <a:pt x="49516" y="16584"/>
                  <a:pt x="49539" y="16379"/>
                  <a:pt x="49562" y="16171"/>
                </a:cubicBezTo>
                <a:cubicBezTo>
                  <a:pt x="49575" y="16006"/>
                  <a:pt x="49453" y="15861"/>
                  <a:pt x="49287" y="15844"/>
                </a:cubicBezTo>
                <a:cubicBezTo>
                  <a:pt x="49122" y="15830"/>
                  <a:pt x="48973" y="15949"/>
                  <a:pt x="48954" y="16115"/>
                </a:cubicBezTo>
                <a:cubicBezTo>
                  <a:pt x="48940" y="16310"/>
                  <a:pt x="48908" y="16515"/>
                  <a:pt x="48881" y="16708"/>
                </a:cubicBezTo>
                <a:close/>
                <a:moveTo>
                  <a:pt x="49487" y="16792"/>
                </a:moveTo>
                <a:lnTo>
                  <a:pt x="48954" y="16117"/>
                </a:lnTo>
                <a:lnTo>
                  <a:pt x="49562" y="16173"/>
                </a:lnTo>
                <a:lnTo>
                  <a:pt x="49487" y="16794"/>
                </a:lnTo>
                <a:close/>
                <a:moveTo>
                  <a:pt x="49021" y="14325"/>
                </a:moveTo>
                <a:cubicBezTo>
                  <a:pt x="49028" y="14493"/>
                  <a:pt x="49168" y="14625"/>
                  <a:pt x="49338" y="14618"/>
                </a:cubicBezTo>
                <a:cubicBezTo>
                  <a:pt x="49505" y="14614"/>
                  <a:pt x="49637" y="14472"/>
                  <a:pt x="49633" y="14304"/>
                </a:cubicBezTo>
                <a:cubicBezTo>
                  <a:pt x="49627" y="14095"/>
                  <a:pt x="49614" y="13887"/>
                  <a:pt x="49600" y="13680"/>
                </a:cubicBezTo>
                <a:cubicBezTo>
                  <a:pt x="49589" y="13508"/>
                  <a:pt x="49440" y="13378"/>
                  <a:pt x="49271" y="13392"/>
                </a:cubicBezTo>
                <a:cubicBezTo>
                  <a:pt x="49099" y="13405"/>
                  <a:pt x="48973" y="13558"/>
                  <a:pt x="48990" y="13728"/>
                </a:cubicBezTo>
                <a:cubicBezTo>
                  <a:pt x="49005" y="13927"/>
                  <a:pt x="49017" y="14124"/>
                  <a:pt x="49021" y="14325"/>
                </a:cubicBezTo>
                <a:close/>
                <a:moveTo>
                  <a:pt x="48722" y="11967"/>
                </a:moveTo>
                <a:cubicBezTo>
                  <a:pt x="48808" y="12303"/>
                  <a:pt x="49287" y="12265"/>
                  <a:pt x="49321" y="11921"/>
                </a:cubicBezTo>
                <a:cubicBezTo>
                  <a:pt x="49323" y="11888"/>
                  <a:pt x="49321" y="11854"/>
                  <a:pt x="49315" y="11823"/>
                </a:cubicBezTo>
                <a:lnTo>
                  <a:pt x="49269" y="11632"/>
                </a:lnTo>
                <a:lnTo>
                  <a:pt x="49237" y="11513"/>
                </a:lnTo>
                <a:lnTo>
                  <a:pt x="49204" y="11391"/>
                </a:lnTo>
                <a:lnTo>
                  <a:pt x="49153" y="11217"/>
                </a:lnTo>
                <a:cubicBezTo>
                  <a:pt x="49105" y="11056"/>
                  <a:pt x="48935" y="10964"/>
                  <a:pt x="48774" y="11012"/>
                </a:cubicBezTo>
                <a:cubicBezTo>
                  <a:pt x="48613" y="11060"/>
                  <a:pt x="48520" y="11230"/>
                  <a:pt x="48569" y="11391"/>
                </a:cubicBezTo>
                <a:lnTo>
                  <a:pt x="48615" y="11555"/>
                </a:lnTo>
                <a:lnTo>
                  <a:pt x="48646" y="11668"/>
                </a:lnTo>
                <a:cubicBezTo>
                  <a:pt x="48671" y="11766"/>
                  <a:pt x="48696" y="11867"/>
                  <a:pt x="48722" y="11967"/>
                </a:cubicBezTo>
                <a:close/>
                <a:moveTo>
                  <a:pt x="47932" y="9731"/>
                </a:moveTo>
                <a:cubicBezTo>
                  <a:pt x="48007" y="9882"/>
                  <a:pt x="48189" y="9945"/>
                  <a:pt x="48342" y="9870"/>
                </a:cubicBezTo>
                <a:cubicBezTo>
                  <a:pt x="48493" y="9794"/>
                  <a:pt x="48554" y="9612"/>
                  <a:pt x="48481" y="9461"/>
                </a:cubicBezTo>
                <a:lnTo>
                  <a:pt x="48435" y="9367"/>
                </a:lnTo>
                <a:lnTo>
                  <a:pt x="48376" y="9249"/>
                </a:lnTo>
                <a:lnTo>
                  <a:pt x="48315" y="9130"/>
                </a:lnTo>
                <a:lnTo>
                  <a:pt x="48252" y="9012"/>
                </a:lnTo>
                <a:lnTo>
                  <a:pt x="48193" y="8906"/>
                </a:lnTo>
                <a:cubicBezTo>
                  <a:pt x="48022" y="8604"/>
                  <a:pt x="47569" y="8767"/>
                  <a:pt x="47626" y="9107"/>
                </a:cubicBezTo>
                <a:cubicBezTo>
                  <a:pt x="47632" y="9140"/>
                  <a:pt x="47642" y="9172"/>
                  <a:pt x="47659" y="9199"/>
                </a:cubicBezTo>
                <a:lnTo>
                  <a:pt x="47714" y="9302"/>
                </a:lnTo>
                <a:lnTo>
                  <a:pt x="47772" y="9413"/>
                </a:lnTo>
                <a:lnTo>
                  <a:pt x="47831" y="9526"/>
                </a:lnTo>
                <a:lnTo>
                  <a:pt x="47888" y="9637"/>
                </a:lnTo>
                <a:close/>
                <a:moveTo>
                  <a:pt x="46678" y="7713"/>
                </a:moveTo>
                <a:cubicBezTo>
                  <a:pt x="46890" y="7979"/>
                  <a:pt x="47309" y="7755"/>
                  <a:pt x="47209" y="7432"/>
                </a:cubicBezTo>
                <a:cubicBezTo>
                  <a:pt x="47198" y="7397"/>
                  <a:pt x="47181" y="7365"/>
                  <a:pt x="47158" y="7336"/>
                </a:cubicBezTo>
                <a:lnTo>
                  <a:pt x="47020" y="7160"/>
                </a:lnTo>
                <a:lnTo>
                  <a:pt x="46928" y="7047"/>
                </a:lnTo>
                <a:lnTo>
                  <a:pt x="46833" y="6933"/>
                </a:lnTo>
                <a:lnTo>
                  <a:pt x="46762" y="6852"/>
                </a:lnTo>
                <a:cubicBezTo>
                  <a:pt x="46534" y="6590"/>
                  <a:pt x="46117" y="6850"/>
                  <a:pt x="46251" y="7170"/>
                </a:cubicBezTo>
                <a:cubicBezTo>
                  <a:pt x="46263" y="7200"/>
                  <a:pt x="46280" y="7227"/>
                  <a:pt x="46301" y="7250"/>
                </a:cubicBezTo>
                <a:lnTo>
                  <a:pt x="46366" y="7330"/>
                </a:lnTo>
                <a:lnTo>
                  <a:pt x="46456" y="7436"/>
                </a:lnTo>
                <a:lnTo>
                  <a:pt x="46544" y="7545"/>
                </a:lnTo>
                <a:lnTo>
                  <a:pt x="46678" y="7715"/>
                </a:lnTo>
                <a:close/>
                <a:moveTo>
                  <a:pt x="45044" y="5976"/>
                </a:moveTo>
                <a:cubicBezTo>
                  <a:pt x="45169" y="6093"/>
                  <a:pt x="45366" y="6083"/>
                  <a:pt x="45480" y="5955"/>
                </a:cubicBezTo>
                <a:cubicBezTo>
                  <a:pt x="45595" y="5827"/>
                  <a:pt x="45580" y="5630"/>
                  <a:pt x="45448" y="5519"/>
                </a:cubicBezTo>
                <a:lnTo>
                  <a:pt x="45310" y="5397"/>
                </a:lnTo>
                <a:lnTo>
                  <a:pt x="45186" y="5290"/>
                </a:lnTo>
                <a:lnTo>
                  <a:pt x="45060" y="5186"/>
                </a:lnTo>
                <a:lnTo>
                  <a:pt x="44974" y="5114"/>
                </a:lnTo>
                <a:cubicBezTo>
                  <a:pt x="44702" y="4896"/>
                  <a:pt x="44335" y="5225"/>
                  <a:pt x="44530" y="5523"/>
                </a:cubicBezTo>
                <a:cubicBezTo>
                  <a:pt x="44547" y="5548"/>
                  <a:pt x="44568" y="5569"/>
                  <a:pt x="44591" y="5588"/>
                </a:cubicBezTo>
                <a:lnTo>
                  <a:pt x="44671" y="5655"/>
                </a:lnTo>
                <a:lnTo>
                  <a:pt x="44790" y="5756"/>
                </a:lnTo>
                <a:lnTo>
                  <a:pt x="44909" y="5858"/>
                </a:lnTo>
                <a:lnTo>
                  <a:pt x="45044" y="5976"/>
                </a:lnTo>
                <a:close/>
                <a:moveTo>
                  <a:pt x="43139" y="4525"/>
                </a:moveTo>
                <a:cubicBezTo>
                  <a:pt x="43279" y="4618"/>
                  <a:pt x="43470" y="4576"/>
                  <a:pt x="43560" y="4435"/>
                </a:cubicBezTo>
                <a:cubicBezTo>
                  <a:pt x="43652" y="4293"/>
                  <a:pt x="43612" y="4104"/>
                  <a:pt x="43470" y="4012"/>
                </a:cubicBezTo>
                <a:lnTo>
                  <a:pt x="43382" y="3955"/>
                </a:lnTo>
                <a:lnTo>
                  <a:pt x="43227" y="3855"/>
                </a:lnTo>
                <a:lnTo>
                  <a:pt x="43069" y="3758"/>
                </a:lnTo>
                <a:lnTo>
                  <a:pt x="42946" y="3681"/>
                </a:lnTo>
                <a:cubicBezTo>
                  <a:pt x="42663" y="3509"/>
                  <a:pt x="42338" y="3855"/>
                  <a:pt x="42546" y="4129"/>
                </a:cubicBezTo>
                <a:cubicBezTo>
                  <a:pt x="42569" y="4159"/>
                  <a:pt x="42596" y="4184"/>
                  <a:pt x="42629" y="4203"/>
                </a:cubicBezTo>
                <a:lnTo>
                  <a:pt x="42749" y="4276"/>
                </a:lnTo>
                <a:lnTo>
                  <a:pt x="42900" y="4372"/>
                </a:lnTo>
                <a:lnTo>
                  <a:pt x="43137" y="4525"/>
                </a:lnTo>
                <a:close/>
                <a:moveTo>
                  <a:pt x="41049" y="3331"/>
                </a:moveTo>
                <a:cubicBezTo>
                  <a:pt x="41200" y="3404"/>
                  <a:pt x="41382" y="3343"/>
                  <a:pt x="41458" y="3193"/>
                </a:cubicBezTo>
                <a:cubicBezTo>
                  <a:pt x="41531" y="3040"/>
                  <a:pt x="41468" y="2857"/>
                  <a:pt x="41317" y="2784"/>
                </a:cubicBezTo>
                <a:lnTo>
                  <a:pt x="41196" y="2723"/>
                </a:lnTo>
                <a:lnTo>
                  <a:pt x="41011" y="2633"/>
                </a:lnTo>
                <a:lnTo>
                  <a:pt x="40762" y="2514"/>
                </a:lnTo>
                <a:cubicBezTo>
                  <a:pt x="40448" y="2373"/>
                  <a:pt x="40179" y="2769"/>
                  <a:pt x="40418" y="3008"/>
                </a:cubicBezTo>
                <a:cubicBezTo>
                  <a:pt x="40444" y="3033"/>
                  <a:pt x="40473" y="3054"/>
                  <a:pt x="40504" y="3069"/>
                </a:cubicBezTo>
                <a:lnTo>
                  <a:pt x="40745" y="3184"/>
                </a:lnTo>
                <a:lnTo>
                  <a:pt x="40928" y="3270"/>
                </a:lnTo>
                <a:close/>
                <a:moveTo>
                  <a:pt x="38838" y="2354"/>
                </a:moveTo>
                <a:cubicBezTo>
                  <a:pt x="39123" y="2470"/>
                  <a:pt x="39381" y="2126"/>
                  <a:pt x="39188" y="1881"/>
                </a:cubicBezTo>
                <a:cubicBezTo>
                  <a:pt x="39153" y="1837"/>
                  <a:pt x="39109" y="1805"/>
                  <a:pt x="39058" y="1786"/>
                </a:cubicBezTo>
                <a:lnTo>
                  <a:pt x="38817" y="1692"/>
                </a:lnTo>
                <a:cubicBezTo>
                  <a:pt x="38704" y="1650"/>
                  <a:pt x="38593" y="1608"/>
                  <a:pt x="38480" y="1566"/>
                </a:cubicBezTo>
                <a:cubicBezTo>
                  <a:pt x="38176" y="1455"/>
                  <a:pt x="37924" y="1845"/>
                  <a:pt x="38170" y="2080"/>
                </a:cubicBezTo>
                <a:cubicBezTo>
                  <a:pt x="38199" y="2107"/>
                  <a:pt x="38235" y="2128"/>
                  <a:pt x="38272" y="2143"/>
                </a:cubicBezTo>
                <a:cubicBezTo>
                  <a:pt x="38381" y="2180"/>
                  <a:pt x="38490" y="2222"/>
                  <a:pt x="38599" y="2264"/>
                </a:cubicBezTo>
                <a:close/>
                <a:moveTo>
                  <a:pt x="36552" y="1577"/>
                </a:moveTo>
                <a:cubicBezTo>
                  <a:pt x="36847" y="1663"/>
                  <a:pt x="37071" y="1298"/>
                  <a:pt x="36856" y="1072"/>
                </a:cubicBezTo>
                <a:cubicBezTo>
                  <a:pt x="36818" y="1032"/>
                  <a:pt x="36772" y="1005"/>
                  <a:pt x="36719" y="990"/>
                </a:cubicBezTo>
                <a:cubicBezTo>
                  <a:pt x="36520" y="933"/>
                  <a:pt x="36321" y="879"/>
                  <a:pt x="36122" y="826"/>
                </a:cubicBezTo>
                <a:cubicBezTo>
                  <a:pt x="35793" y="741"/>
                  <a:pt x="35586" y="1185"/>
                  <a:pt x="35885" y="1382"/>
                </a:cubicBezTo>
                <a:cubicBezTo>
                  <a:pt x="35913" y="1397"/>
                  <a:pt x="35940" y="1409"/>
                  <a:pt x="35969" y="1417"/>
                </a:cubicBezTo>
                <a:cubicBezTo>
                  <a:pt x="36164" y="1468"/>
                  <a:pt x="36357" y="1522"/>
                  <a:pt x="36552" y="1577"/>
                </a:cubicBezTo>
                <a:close/>
                <a:moveTo>
                  <a:pt x="34202" y="1021"/>
                </a:moveTo>
                <a:cubicBezTo>
                  <a:pt x="34370" y="1053"/>
                  <a:pt x="34529" y="942"/>
                  <a:pt x="34559" y="776"/>
                </a:cubicBezTo>
                <a:cubicBezTo>
                  <a:pt x="34590" y="609"/>
                  <a:pt x="34479" y="449"/>
                  <a:pt x="34314" y="420"/>
                </a:cubicBezTo>
                <a:cubicBezTo>
                  <a:pt x="34110" y="382"/>
                  <a:pt x="33907" y="347"/>
                  <a:pt x="33704" y="315"/>
                </a:cubicBezTo>
                <a:cubicBezTo>
                  <a:pt x="33375" y="265"/>
                  <a:pt x="33209" y="707"/>
                  <a:pt x="33507" y="883"/>
                </a:cubicBezTo>
                <a:cubicBezTo>
                  <a:pt x="33538" y="900"/>
                  <a:pt x="33574" y="912"/>
                  <a:pt x="33609" y="919"/>
                </a:cubicBezTo>
                <a:cubicBezTo>
                  <a:pt x="33806" y="950"/>
                  <a:pt x="34005" y="984"/>
                  <a:pt x="34202" y="1021"/>
                </a:cubicBezTo>
                <a:close/>
                <a:moveTo>
                  <a:pt x="31813" y="697"/>
                </a:moveTo>
                <a:cubicBezTo>
                  <a:pt x="31981" y="711"/>
                  <a:pt x="32132" y="585"/>
                  <a:pt x="32144" y="416"/>
                </a:cubicBezTo>
                <a:cubicBezTo>
                  <a:pt x="32159" y="248"/>
                  <a:pt x="32033" y="99"/>
                  <a:pt x="31864" y="87"/>
                </a:cubicBezTo>
                <a:cubicBezTo>
                  <a:pt x="31658" y="70"/>
                  <a:pt x="31453" y="53"/>
                  <a:pt x="31247" y="41"/>
                </a:cubicBezTo>
                <a:cubicBezTo>
                  <a:pt x="31078" y="30"/>
                  <a:pt x="30933" y="160"/>
                  <a:pt x="30923" y="328"/>
                </a:cubicBezTo>
                <a:cubicBezTo>
                  <a:pt x="30912" y="497"/>
                  <a:pt x="31042" y="642"/>
                  <a:pt x="31212" y="650"/>
                </a:cubicBezTo>
                <a:cubicBezTo>
                  <a:pt x="31411" y="665"/>
                  <a:pt x="31612" y="678"/>
                  <a:pt x="31813" y="697"/>
                </a:cubicBezTo>
                <a:close/>
                <a:moveTo>
                  <a:pt x="29403" y="613"/>
                </a:moveTo>
                <a:cubicBezTo>
                  <a:pt x="29734" y="602"/>
                  <a:pt x="29816" y="154"/>
                  <a:pt x="29514" y="26"/>
                </a:cubicBezTo>
                <a:cubicBezTo>
                  <a:pt x="29477" y="9"/>
                  <a:pt x="29433" y="1"/>
                  <a:pt x="29391" y="3"/>
                </a:cubicBezTo>
                <a:cubicBezTo>
                  <a:pt x="29185" y="5"/>
                  <a:pt x="28978" y="11"/>
                  <a:pt x="28772" y="22"/>
                </a:cubicBezTo>
                <a:cubicBezTo>
                  <a:pt x="28422" y="43"/>
                  <a:pt x="28372" y="531"/>
                  <a:pt x="28712" y="623"/>
                </a:cubicBezTo>
                <a:cubicBezTo>
                  <a:pt x="28741" y="629"/>
                  <a:pt x="28770" y="634"/>
                  <a:pt x="28800" y="632"/>
                </a:cubicBezTo>
                <a:cubicBezTo>
                  <a:pt x="29001" y="623"/>
                  <a:pt x="29202" y="615"/>
                  <a:pt x="29403" y="613"/>
                </a:cubicBezTo>
                <a:close/>
                <a:moveTo>
                  <a:pt x="27002" y="787"/>
                </a:moveTo>
                <a:cubicBezTo>
                  <a:pt x="27316" y="747"/>
                  <a:pt x="27368" y="303"/>
                  <a:pt x="27056" y="194"/>
                </a:cubicBezTo>
                <a:cubicBezTo>
                  <a:pt x="27012" y="179"/>
                  <a:pt x="26966" y="175"/>
                  <a:pt x="26922" y="181"/>
                </a:cubicBezTo>
                <a:cubicBezTo>
                  <a:pt x="26717" y="208"/>
                  <a:pt x="26511" y="238"/>
                  <a:pt x="26308" y="271"/>
                </a:cubicBezTo>
                <a:cubicBezTo>
                  <a:pt x="26151" y="307"/>
                  <a:pt x="26048" y="458"/>
                  <a:pt x="26075" y="617"/>
                </a:cubicBezTo>
                <a:cubicBezTo>
                  <a:pt x="26100" y="776"/>
                  <a:pt x="26245" y="887"/>
                  <a:pt x="26406" y="873"/>
                </a:cubicBezTo>
                <a:cubicBezTo>
                  <a:pt x="26603" y="841"/>
                  <a:pt x="26802" y="812"/>
                  <a:pt x="27002" y="787"/>
                </a:cubicBezTo>
                <a:close/>
                <a:moveTo>
                  <a:pt x="24642" y="1244"/>
                </a:moveTo>
                <a:cubicBezTo>
                  <a:pt x="24954" y="1164"/>
                  <a:pt x="24944" y="703"/>
                  <a:pt x="24606" y="646"/>
                </a:cubicBezTo>
                <a:cubicBezTo>
                  <a:pt x="24566" y="640"/>
                  <a:pt x="24524" y="642"/>
                  <a:pt x="24485" y="655"/>
                </a:cubicBezTo>
                <a:cubicBezTo>
                  <a:pt x="24285" y="705"/>
                  <a:pt x="24084" y="762"/>
                  <a:pt x="23885" y="822"/>
                </a:cubicBezTo>
                <a:cubicBezTo>
                  <a:pt x="23728" y="875"/>
                  <a:pt x="23642" y="1042"/>
                  <a:pt x="23690" y="1202"/>
                </a:cubicBezTo>
                <a:cubicBezTo>
                  <a:pt x="23738" y="1359"/>
                  <a:pt x="23904" y="1451"/>
                  <a:pt x="24063" y="1407"/>
                </a:cubicBezTo>
                <a:cubicBezTo>
                  <a:pt x="24254" y="1348"/>
                  <a:pt x="24447" y="1294"/>
                  <a:pt x="24640" y="1244"/>
                </a:cubicBezTo>
                <a:close/>
                <a:moveTo>
                  <a:pt x="22378" y="2025"/>
                </a:moveTo>
                <a:cubicBezTo>
                  <a:pt x="22661" y="1902"/>
                  <a:pt x="22603" y="1472"/>
                  <a:pt x="22280" y="1441"/>
                </a:cubicBezTo>
                <a:cubicBezTo>
                  <a:pt x="22230" y="1436"/>
                  <a:pt x="22177" y="1445"/>
                  <a:pt x="22131" y="1466"/>
                </a:cubicBezTo>
                <a:cubicBezTo>
                  <a:pt x="21940" y="1550"/>
                  <a:pt x="21754" y="1640"/>
                  <a:pt x="21565" y="1732"/>
                </a:cubicBezTo>
                <a:cubicBezTo>
                  <a:pt x="21255" y="1891"/>
                  <a:pt x="21410" y="2363"/>
                  <a:pt x="21756" y="2304"/>
                </a:cubicBezTo>
                <a:cubicBezTo>
                  <a:pt x="21785" y="2300"/>
                  <a:pt x="21813" y="2289"/>
                  <a:pt x="21840" y="2277"/>
                </a:cubicBezTo>
                <a:cubicBezTo>
                  <a:pt x="22020" y="2195"/>
                  <a:pt x="22196" y="2105"/>
                  <a:pt x="22378" y="2025"/>
                </a:cubicBezTo>
                <a:close/>
                <a:moveTo>
                  <a:pt x="22131" y="1466"/>
                </a:moveTo>
                <a:lnTo>
                  <a:pt x="21840" y="2277"/>
                </a:lnTo>
                <a:lnTo>
                  <a:pt x="21565" y="1732"/>
                </a:lnTo>
                <a:lnTo>
                  <a:pt x="22131" y="1466"/>
                </a:lnTo>
                <a:close/>
                <a:moveTo>
                  <a:pt x="20325" y="3199"/>
                </a:moveTo>
                <a:cubicBezTo>
                  <a:pt x="20597" y="2989"/>
                  <a:pt x="20371" y="2553"/>
                  <a:pt x="20033" y="2671"/>
                </a:cubicBezTo>
                <a:cubicBezTo>
                  <a:pt x="20004" y="2681"/>
                  <a:pt x="19979" y="2694"/>
                  <a:pt x="19954" y="2713"/>
                </a:cubicBezTo>
                <a:cubicBezTo>
                  <a:pt x="19784" y="2840"/>
                  <a:pt x="19620" y="2970"/>
                  <a:pt x="19461" y="3111"/>
                </a:cubicBezTo>
                <a:cubicBezTo>
                  <a:pt x="19218" y="3325"/>
                  <a:pt x="19436" y="3729"/>
                  <a:pt x="19759" y="3631"/>
                </a:cubicBezTo>
                <a:cubicBezTo>
                  <a:pt x="19799" y="3618"/>
                  <a:pt x="19834" y="3597"/>
                  <a:pt x="19866" y="3570"/>
                </a:cubicBezTo>
                <a:cubicBezTo>
                  <a:pt x="20012" y="3440"/>
                  <a:pt x="20165" y="3318"/>
                  <a:pt x="20322" y="3199"/>
                </a:cubicBezTo>
                <a:close/>
                <a:moveTo>
                  <a:pt x="18669" y="4867"/>
                </a:moveTo>
                <a:cubicBezTo>
                  <a:pt x="18774" y="4731"/>
                  <a:pt x="18749" y="4534"/>
                  <a:pt x="18610" y="4431"/>
                </a:cubicBezTo>
                <a:cubicBezTo>
                  <a:pt x="18472" y="4328"/>
                  <a:pt x="18277" y="4362"/>
                  <a:pt x="18179" y="4502"/>
                </a:cubicBezTo>
                <a:cubicBezTo>
                  <a:pt x="18051" y="4670"/>
                  <a:pt x="17929" y="4846"/>
                  <a:pt x="17818" y="5024"/>
                </a:cubicBezTo>
                <a:cubicBezTo>
                  <a:pt x="17642" y="5303"/>
                  <a:pt x="17979" y="5634"/>
                  <a:pt x="18260" y="5431"/>
                </a:cubicBezTo>
                <a:cubicBezTo>
                  <a:pt x="18290" y="5408"/>
                  <a:pt x="18315" y="5380"/>
                  <a:pt x="18336" y="5349"/>
                </a:cubicBezTo>
                <a:cubicBezTo>
                  <a:pt x="18440" y="5186"/>
                  <a:pt x="18552" y="5022"/>
                  <a:pt x="18669" y="4867"/>
                </a:cubicBezTo>
                <a:close/>
                <a:moveTo>
                  <a:pt x="17590" y="6929"/>
                </a:moveTo>
                <a:cubicBezTo>
                  <a:pt x="17684" y="6604"/>
                  <a:pt x="17269" y="6384"/>
                  <a:pt x="17051" y="6659"/>
                </a:cubicBezTo>
                <a:cubicBezTo>
                  <a:pt x="17030" y="6686"/>
                  <a:pt x="17015" y="6718"/>
                  <a:pt x="17005" y="6751"/>
                </a:cubicBezTo>
                <a:cubicBezTo>
                  <a:pt x="16940" y="6954"/>
                  <a:pt x="16888" y="7162"/>
                  <a:pt x="16844" y="7371"/>
                </a:cubicBezTo>
                <a:cubicBezTo>
                  <a:pt x="16781" y="7707"/>
                  <a:pt x="17225" y="7881"/>
                  <a:pt x="17407" y="7587"/>
                </a:cubicBezTo>
                <a:cubicBezTo>
                  <a:pt x="17424" y="7556"/>
                  <a:pt x="17437" y="7524"/>
                  <a:pt x="17443" y="7491"/>
                </a:cubicBezTo>
                <a:cubicBezTo>
                  <a:pt x="17483" y="7300"/>
                  <a:pt x="17531" y="7114"/>
                  <a:pt x="17590" y="6929"/>
                </a:cubicBezTo>
                <a:close/>
                <a:moveTo>
                  <a:pt x="17405" y="9195"/>
                </a:moveTo>
                <a:cubicBezTo>
                  <a:pt x="17347" y="8882"/>
                  <a:pt x="16898" y="8855"/>
                  <a:pt x="16810" y="9176"/>
                </a:cubicBezTo>
                <a:cubicBezTo>
                  <a:pt x="16800" y="9220"/>
                  <a:pt x="16797" y="9266"/>
                  <a:pt x="16806" y="9310"/>
                </a:cubicBezTo>
                <a:cubicBezTo>
                  <a:pt x="16848" y="9528"/>
                  <a:pt x="16909" y="9744"/>
                  <a:pt x="16988" y="9951"/>
                </a:cubicBezTo>
                <a:cubicBezTo>
                  <a:pt x="17116" y="10272"/>
                  <a:pt x="17600" y="10167"/>
                  <a:pt x="17577" y="9815"/>
                </a:cubicBezTo>
                <a:cubicBezTo>
                  <a:pt x="17575" y="9784"/>
                  <a:pt x="17567" y="9754"/>
                  <a:pt x="17556" y="9727"/>
                </a:cubicBezTo>
                <a:cubicBezTo>
                  <a:pt x="17489" y="9555"/>
                  <a:pt x="17439" y="9377"/>
                  <a:pt x="17405" y="9195"/>
                </a:cubicBezTo>
                <a:close/>
                <a:moveTo>
                  <a:pt x="18589" y="10867"/>
                </a:moveTo>
                <a:cubicBezTo>
                  <a:pt x="18294" y="10750"/>
                  <a:pt x="18030" y="11114"/>
                  <a:pt x="18256" y="11364"/>
                </a:cubicBezTo>
                <a:cubicBezTo>
                  <a:pt x="18285" y="11395"/>
                  <a:pt x="18323" y="11418"/>
                  <a:pt x="18363" y="11435"/>
                </a:cubicBezTo>
                <a:cubicBezTo>
                  <a:pt x="18581" y="11523"/>
                  <a:pt x="18811" y="11575"/>
                  <a:pt x="19046" y="11592"/>
                </a:cubicBezTo>
                <a:cubicBezTo>
                  <a:pt x="19386" y="11613"/>
                  <a:pt x="19507" y="11154"/>
                  <a:pt x="19193" y="11008"/>
                </a:cubicBezTo>
                <a:cubicBezTo>
                  <a:pt x="19159" y="10995"/>
                  <a:pt x="19126" y="10984"/>
                  <a:pt x="19092" y="10982"/>
                </a:cubicBezTo>
                <a:cubicBezTo>
                  <a:pt x="18920" y="10970"/>
                  <a:pt x="18751" y="10930"/>
                  <a:pt x="18589" y="10865"/>
                </a:cubicBezTo>
                <a:close/>
                <a:moveTo>
                  <a:pt x="20660" y="10553"/>
                </a:moveTo>
                <a:cubicBezTo>
                  <a:pt x="20394" y="10704"/>
                  <a:pt x="20496" y="11123"/>
                  <a:pt x="20819" y="11123"/>
                </a:cubicBezTo>
                <a:cubicBezTo>
                  <a:pt x="20872" y="11121"/>
                  <a:pt x="20922" y="11106"/>
                  <a:pt x="20968" y="11081"/>
                </a:cubicBezTo>
                <a:cubicBezTo>
                  <a:pt x="21025" y="11047"/>
                  <a:pt x="21081" y="11014"/>
                  <a:pt x="21138" y="10980"/>
                </a:cubicBezTo>
                <a:lnTo>
                  <a:pt x="21198" y="10938"/>
                </a:lnTo>
                <a:lnTo>
                  <a:pt x="21261" y="10896"/>
                </a:lnTo>
                <a:lnTo>
                  <a:pt x="21320" y="10857"/>
                </a:lnTo>
                <a:lnTo>
                  <a:pt x="21379" y="10815"/>
                </a:lnTo>
                <a:lnTo>
                  <a:pt x="21435" y="10771"/>
                </a:lnTo>
                <a:lnTo>
                  <a:pt x="21515" y="10708"/>
                </a:lnTo>
                <a:cubicBezTo>
                  <a:pt x="21758" y="10502"/>
                  <a:pt x="21563" y="10102"/>
                  <a:pt x="21245" y="10178"/>
                </a:cubicBezTo>
                <a:cubicBezTo>
                  <a:pt x="21198" y="10188"/>
                  <a:pt x="21157" y="10209"/>
                  <a:pt x="21121" y="10240"/>
                </a:cubicBezTo>
                <a:lnTo>
                  <a:pt x="21062" y="10287"/>
                </a:lnTo>
                <a:cubicBezTo>
                  <a:pt x="20934" y="10385"/>
                  <a:pt x="20798" y="10473"/>
                  <a:pt x="20660" y="10553"/>
                </a:cubicBezTo>
                <a:close/>
                <a:moveTo>
                  <a:pt x="21926" y="8897"/>
                </a:moveTo>
                <a:cubicBezTo>
                  <a:pt x="21884" y="9220"/>
                  <a:pt x="22315" y="9375"/>
                  <a:pt x="22489" y="9092"/>
                </a:cubicBezTo>
                <a:cubicBezTo>
                  <a:pt x="22512" y="9056"/>
                  <a:pt x="22525" y="9014"/>
                  <a:pt x="22531" y="8973"/>
                </a:cubicBezTo>
                <a:lnTo>
                  <a:pt x="22542" y="8880"/>
                </a:lnTo>
                <a:lnTo>
                  <a:pt x="22548" y="8820"/>
                </a:lnTo>
                <a:lnTo>
                  <a:pt x="22552" y="8759"/>
                </a:lnTo>
                <a:lnTo>
                  <a:pt x="22554" y="8696"/>
                </a:lnTo>
                <a:lnTo>
                  <a:pt x="22556" y="8633"/>
                </a:lnTo>
                <a:lnTo>
                  <a:pt x="22556" y="8572"/>
                </a:lnTo>
                <a:lnTo>
                  <a:pt x="22554" y="8509"/>
                </a:lnTo>
                <a:lnTo>
                  <a:pt x="22552" y="8447"/>
                </a:lnTo>
                <a:lnTo>
                  <a:pt x="22546" y="8384"/>
                </a:lnTo>
                <a:lnTo>
                  <a:pt x="22538" y="8287"/>
                </a:lnTo>
                <a:cubicBezTo>
                  <a:pt x="22498" y="7965"/>
                  <a:pt x="22039" y="7918"/>
                  <a:pt x="21940" y="8239"/>
                </a:cubicBezTo>
                <a:cubicBezTo>
                  <a:pt x="21930" y="8279"/>
                  <a:pt x="21926" y="8321"/>
                  <a:pt x="21932" y="8363"/>
                </a:cubicBezTo>
                <a:cubicBezTo>
                  <a:pt x="21951" y="8541"/>
                  <a:pt x="21951" y="8719"/>
                  <a:pt x="21926" y="8897"/>
                </a:cubicBezTo>
                <a:close/>
                <a:moveTo>
                  <a:pt x="21297" y="6824"/>
                </a:moveTo>
                <a:cubicBezTo>
                  <a:pt x="21483" y="7078"/>
                  <a:pt x="21880" y="6925"/>
                  <a:pt x="21848" y="6615"/>
                </a:cubicBezTo>
                <a:cubicBezTo>
                  <a:pt x="21844" y="6562"/>
                  <a:pt x="21825" y="6512"/>
                  <a:pt x="21794" y="6468"/>
                </a:cubicBezTo>
                <a:cubicBezTo>
                  <a:pt x="21670" y="6294"/>
                  <a:pt x="21538" y="6127"/>
                  <a:pt x="21398" y="5965"/>
                </a:cubicBezTo>
                <a:cubicBezTo>
                  <a:pt x="21184" y="5720"/>
                  <a:pt x="20777" y="5938"/>
                  <a:pt x="20878" y="6263"/>
                </a:cubicBezTo>
                <a:cubicBezTo>
                  <a:pt x="20890" y="6303"/>
                  <a:pt x="20911" y="6336"/>
                  <a:pt x="20939" y="6368"/>
                </a:cubicBezTo>
                <a:cubicBezTo>
                  <a:pt x="21066" y="6514"/>
                  <a:pt x="21186" y="6665"/>
                  <a:pt x="21297" y="6824"/>
                </a:cubicBezTo>
                <a:close/>
                <a:moveTo>
                  <a:pt x="19629" y="5196"/>
                </a:moveTo>
                <a:cubicBezTo>
                  <a:pt x="19767" y="5301"/>
                  <a:pt x="19964" y="5272"/>
                  <a:pt x="20065" y="5129"/>
                </a:cubicBezTo>
                <a:cubicBezTo>
                  <a:pt x="20163" y="4989"/>
                  <a:pt x="20128" y="4794"/>
                  <a:pt x="19983" y="4697"/>
                </a:cubicBezTo>
                <a:cubicBezTo>
                  <a:pt x="19813" y="4576"/>
                  <a:pt x="19639" y="4460"/>
                  <a:pt x="19461" y="4347"/>
                </a:cubicBezTo>
                <a:cubicBezTo>
                  <a:pt x="19178" y="4169"/>
                  <a:pt x="18851" y="4517"/>
                  <a:pt x="19059" y="4794"/>
                </a:cubicBezTo>
                <a:cubicBezTo>
                  <a:pt x="19080" y="4821"/>
                  <a:pt x="19107" y="4846"/>
                  <a:pt x="19136" y="4865"/>
                </a:cubicBezTo>
                <a:cubicBezTo>
                  <a:pt x="19304" y="4972"/>
                  <a:pt x="19467" y="5081"/>
                  <a:pt x="19629" y="5196"/>
                </a:cubicBezTo>
                <a:close/>
                <a:moveTo>
                  <a:pt x="17558" y="4029"/>
                </a:moveTo>
                <a:cubicBezTo>
                  <a:pt x="17812" y="4140"/>
                  <a:pt x="18070" y="3882"/>
                  <a:pt x="17961" y="3631"/>
                </a:cubicBezTo>
                <a:cubicBezTo>
                  <a:pt x="17931" y="3559"/>
                  <a:pt x="17875" y="3501"/>
                  <a:pt x="17803" y="3469"/>
                </a:cubicBezTo>
                <a:cubicBezTo>
                  <a:pt x="17613" y="3385"/>
                  <a:pt x="17420" y="3306"/>
                  <a:pt x="17227" y="3230"/>
                </a:cubicBezTo>
                <a:cubicBezTo>
                  <a:pt x="16900" y="3111"/>
                  <a:pt x="16659" y="3532"/>
                  <a:pt x="16925" y="3754"/>
                </a:cubicBezTo>
                <a:cubicBezTo>
                  <a:pt x="16950" y="3775"/>
                  <a:pt x="16978" y="3790"/>
                  <a:pt x="17007" y="3802"/>
                </a:cubicBezTo>
                <a:cubicBezTo>
                  <a:pt x="17194" y="3874"/>
                  <a:pt x="17378" y="3951"/>
                  <a:pt x="17558" y="4031"/>
                </a:cubicBezTo>
                <a:close/>
                <a:moveTo>
                  <a:pt x="15297" y="3245"/>
                </a:moveTo>
                <a:cubicBezTo>
                  <a:pt x="15626" y="3331"/>
                  <a:pt x="15831" y="2891"/>
                  <a:pt x="15542" y="2696"/>
                </a:cubicBezTo>
                <a:cubicBezTo>
                  <a:pt x="15515" y="2677"/>
                  <a:pt x="15483" y="2664"/>
                  <a:pt x="15452" y="2656"/>
                </a:cubicBezTo>
                <a:cubicBezTo>
                  <a:pt x="15251" y="2604"/>
                  <a:pt x="15050" y="2553"/>
                  <a:pt x="14848" y="2505"/>
                </a:cubicBezTo>
                <a:cubicBezTo>
                  <a:pt x="14534" y="2438"/>
                  <a:pt x="14333" y="2840"/>
                  <a:pt x="14599" y="3050"/>
                </a:cubicBezTo>
                <a:cubicBezTo>
                  <a:pt x="14633" y="3075"/>
                  <a:pt x="14672" y="3094"/>
                  <a:pt x="14714" y="3102"/>
                </a:cubicBezTo>
                <a:cubicBezTo>
                  <a:pt x="14909" y="3146"/>
                  <a:pt x="15104" y="3195"/>
                  <a:pt x="15297" y="3247"/>
                </a:cubicBezTo>
                <a:close/>
                <a:moveTo>
                  <a:pt x="12939" y="2784"/>
                </a:moveTo>
                <a:cubicBezTo>
                  <a:pt x="13266" y="2826"/>
                  <a:pt x="13419" y="2384"/>
                  <a:pt x="13128" y="2216"/>
                </a:cubicBezTo>
                <a:cubicBezTo>
                  <a:pt x="13092" y="2197"/>
                  <a:pt x="13054" y="2182"/>
                  <a:pt x="13015" y="2178"/>
                </a:cubicBezTo>
                <a:cubicBezTo>
                  <a:pt x="12811" y="2151"/>
                  <a:pt x="12606" y="2128"/>
                  <a:pt x="12401" y="2107"/>
                </a:cubicBezTo>
                <a:cubicBezTo>
                  <a:pt x="12233" y="2090"/>
                  <a:pt x="12084" y="2214"/>
                  <a:pt x="12067" y="2382"/>
                </a:cubicBezTo>
                <a:cubicBezTo>
                  <a:pt x="12051" y="2549"/>
                  <a:pt x="12172" y="2698"/>
                  <a:pt x="12340" y="2715"/>
                </a:cubicBezTo>
                <a:cubicBezTo>
                  <a:pt x="12541" y="2736"/>
                  <a:pt x="12740" y="2759"/>
                  <a:pt x="12939" y="2784"/>
                </a:cubicBezTo>
                <a:close/>
                <a:moveTo>
                  <a:pt x="10535" y="2604"/>
                </a:moveTo>
                <a:cubicBezTo>
                  <a:pt x="10707" y="2612"/>
                  <a:pt x="10850" y="2476"/>
                  <a:pt x="10854" y="2306"/>
                </a:cubicBezTo>
                <a:cubicBezTo>
                  <a:pt x="10856" y="2134"/>
                  <a:pt x="10718" y="1994"/>
                  <a:pt x="10548" y="1994"/>
                </a:cubicBezTo>
                <a:cubicBezTo>
                  <a:pt x="10343" y="1990"/>
                  <a:pt x="10135" y="1988"/>
                  <a:pt x="9930" y="1990"/>
                </a:cubicBezTo>
                <a:cubicBezTo>
                  <a:pt x="9760" y="1990"/>
                  <a:pt x="9624" y="2128"/>
                  <a:pt x="9626" y="2296"/>
                </a:cubicBezTo>
                <a:cubicBezTo>
                  <a:pt x="9626" y="2465"/>
                  <a:pt x="9764" y="2602"/>
                  <a:pt x="9932" y="2599"/>
                </a:cubicBezTo>
                <a:cubicBezTo>
                  <a:pt x="10133" y="2599"/>
                  <a:pt x="10334" y="2599"/>
                  <a:pt x="10535" y="2604"/>
                </a:cubicBezTo>
                <a:close/>
                <a:moveTo>
                  <a:pt x="8125" y="2673"/>
                </a:moveTo>
                <a:cubicBezTo>
                  <a:pt x="8467" y="2641"/>
                  <a:pt x="8513" y="2161"/>
                  <a:pt x="8171" y="2069"/>
                </a:cubicBezTo>
                <a:cubicBezTo>
                  <a:pt x="8140" y="2063"/>
                  <a:pt x="8109" y="2061"/>
                  <a:pt x="8077" y="2063"/>
                </a:cubicBezTo>
                <a:cubicBezTo>
                  <a:pt x="7872" y="2078"/>
                  <a:pt x="7666" y="2096"/>
                  <a:pt x="7463" y="2115"/>
                </a:cubicBezTo>
                <a:cubicBezTo>
                  <a:pt x="7291" y="2128"/>
                  <a:pt x="7163" y="2279"/>
                  <a:pt x="7180" y="2451"/>
                </a:cubicBezTo>
                <a:cubicBezTo>
                  <a:pt x="7197" y="2620"/>
                  <a:pt x="7352" y="2744"/>
                  <a:pt x="7522" y="2723"/>
                </a:cubicBezTo>
                <a:cubicBezTo>
                  <a:pt x="7723" y="2704"/>
                  <a:pt x="7924" y="2687"/>
                  <a:pt x="8125" y="2671"/>
                </a:cubicBezTo>
                <a:close/>
                <a:moveTo>
                  <a:pt x="5726" y="2960"/>
                </a:moveTo>
                <a:cubicBezTo>
                  <a:pt x="6032" y="2912"/>
                  <a:pt x="6078" y="2478"/>
                  <a:pt x="5776" y="2371"/>
                </a:cubicBezTo>
                <a:cubicBezTo>
                  <a:pt x="5728" y="2354"/>
                  <a:pt x="5675" y="2350"/>
                  <a:pt x="5625" y="2358"/>
                </a:cubicBezTo>
                <a:cubicBezTo>
                  <a:pt x="5422" y="2392"/>
                  <a:pt x="5221" y="2428"/>
                  <a:pt x="5017" y="2463"/>
                </a:cubicBezTo>
                <a:cubicBezTo>
                  <a:pt x="4850" y="2490"/>
                  <a:pt x="4737" y="2652"/>
                  <a:pt x="4768" y="2820"/>
                </a:cubicBezTo>
                <a:cubicBezTo>
                  <a:pt x="4799" y="2987"/>
                  <a:pt x="4961" y="3098"/>
                  <a:pt x="5128" y="3063"/>
                </a:cubicBezTo>
                <a:cubicBezTo>
                  <a:pt x="5328" y="3027"/>
                  <a:pt x="5527" y="2993"/>
                  <a:pt x="5726" y="2960"/>
                </a:cubicBezTo>
                <a:close/>
                <a:moveTo>
                  <a:pt x="3355" y="3444"/>
                </a:moveTo>
                <a:cubicBezTo>
                  <a:pt x="3523" y="3406"/>
                  <a:pt x="3626" y="3239"/>
                  <a:pt x="3586" y="3071"/>
                </a:cubicBezTo>
                <a:cubicBezTo>
                  <a:pt x="3544" y="2905"/>
                  <a:pt x="3374" y="2805"/>
                  <a:pt x="3209" y="2851"/>
                </a:cubicBezTo>
                <a:cubicBezTo>
                  <a:pt x="3010" y="2899"/>
                  <a:pt x="2811" y="2949"/>
                  <a:pt x="2611" y="3000"/>
                </a:cubicBezTo>
                <a:cubicBezTo>
                  <a:pt x="2299" y="3081"/>
                  <a:pt x="2310" y="3543"/>
                  <a:pt x="2647" y="3599"/>
                </a:cubicBezTo>
                <a:cubicBezTo>
                  <a:pt x="2687" y="3603"/>
                  <a:pt x="2727" y="3601"/>
                  <a:pt x="2767" y="3591"/>
                </a:cubicBezTo>
                <a:cubicBezTo>
                  <a:pt x="2964" y="3543"/>
                  <a:pt x="3161" y="3490"/>
                  <a:pt x="3355" y="34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/>
          <p:nvPr>
            <p:ph type="ctrTitle"/>
          </p:nvPr>
        </p:nvSpPr>
        <p:spPr>
          <a:xfrm flipH="1">
            <a:off x="11840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44" name="Google Shape;344;p18"/>
          <p:cNvSpPr txBox="1"/>
          <p:nvPr>
            <p:ph type="subTitle" idx="1"/>
          </p:nvPr>
        </p:nvSpPr>
        <p:spPr>
          <a:xfrm flipH="1">
            <a:off x="1316388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5" name="Google Shape;345;p18"/>
          <p:cNvSpPr txBox="1"/>
          <p:nvPr>
            <p:ph type="ctrTitle" idx="2"/>
          </p:nvPr>
        </p:nvSpPr>
        <p:spPr>
          <a:xfrm flipH="1">
            <a:off x="34259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46" name="Google Shape;346;p18"/>
          <p:cNvSpPr txBox="1"/>
          <p:nvPr>
            <p:ph type="subTitle" idx="3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7" name="Google Shape;347;p18"/>
          <p:cNvSpPr txBox="1"/>
          <p:nvPr>
            <p:ph type="ctrTitle" idx="4"/>
          </p:nvPr>
        </p:nvSpPr>
        <p:spPr>
          <a:xfrm flipH="1">
            <a:off x="5667913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48" name="Google Shape;348;p18"/>
          <p:cNvSpPr txBox="1"/>
          <p:nvPr>
            <p:ph type="subTitle" idx="5"/>
          </p:nvPr>
        </p:nvSpPr>
        <p:spPr>
          <a:xfrm flipH="1">
            <a:off x="58002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9" name="Google Shape;349;p18"/>
          <p:cNvSpPr txBox="1"/>
          <p:nvPr>
            <p:ph type="title" idx="6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0" name="Google Shape;350;p18"/>
          <p:cNvSpPr/>
          <p:nvPr/>
        </p:nvSpPr>
        <p:spPr>
          <a:xfrm rot="5400000">
            <a:off x="6462530" y="295199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-502630" y="1082929"/>
            <a:ext cx="1460479" cy="62181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8"/>
          <p:cNvSpPr/>
          <p:nvPr/>
        </p:nvSpPr>
        <p:spPr>
          <a:xfrm>
            <a:off x="8251722" y="4634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18"/>
          <p:cNvSpPr/>
          <p:nvPr/>
        </p:nvSpPr>
        <p:spPr>
          <a:xfrm>
            <a:off x="8500199" y="4512294"/>
            <a:ext cx="138988" cy="12255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4" name="Google Shape;354;p18"/>
          <p:cNvSpPr/>
          <p:nvPr/>
        </p:nvSpPr>
        <p:spPr>
          <a:xfrm>
            <a:off x="98322" y="18960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/>
          <p:nvPr/>
        </p:nvSpPr>
        <p:spPr>
          <a:xfrm>
            <a:off x="-352646" y="-806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19"/>
          <p:cNvSpPr txBox="1"/>
          <p:nvPr>
            <p:ph type="subTitle" idx="1"/>
          </p:nvPr>
        </p:nvSpPr>
        <p:spPr>
          <a:xfrm>
            <a:off x="1812004" y="1256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58" name="Google Shape;358;p19"/>
          <p:cNvSpPr txBox="1"/>
          <p:nvPr>
            <p:ph type="title" hasCustomPrompt="1"/>
          </p:nvPr>
        </p:nvSpPr>
        <p:spPr>
          <a:xfrm>
            <a:off x="1811999" y="731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59" name="Google Shape;359;p19"/>
          <p:cNvSpPr txBox="1"/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0" name="Google Shape;360;p19"/>
          <p:cNvSpPr txBox="1"/>
          <p:nvPr>
            <p:ph type="title" idx="3" hasCustomPrompt="1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61" name="Google Shape;361;p19"/>
          <p:cNvSpPr txBox="1"/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2" name="Google Shape;362;p19"/>
          <p:cNvSpPr txBox="1"/>
          <p:nvPr>
            <p:ph type="title" idx="5" hasCustomPrompt="1"/>
          </p:nvPr>
        </p:nvSpPr>
        <p:spPr>
          <a:xfrm>
            <a:off x="1811999" y="32751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grpSp>
        <p:nvGrpSpPr>
          <p:cNvPr id="363" name="Google Shape;363;p19"/>
          <p:cNvGrpSpPr/>
          <p:nvPr/>
        </p:nvGrpSpPr>
        <p:grpSpPr>
          <a:xfrm rot="10800000">
            <a:off x="1882952" y="535249"/>
            <a:ext cx="2222950" cy="1255025"/>
            <a:chOff x="2256903" y="816487"/>
            <a:chExt cx="4630180" cy="3653639"/>
          </a:xfrm>
        </p:grpSpPr>
        <p:sp>
          <p:nvSpPr>
            <p:cNvPr id="364" name="Google Shape;364;p19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6" name="Google Shape;366;p19"/>
          <p:cNvGrpSpPr/>
          <p:nvPr/>
        </p:nvGrpSpPr>
        <p:grpSpPr>
          <a:xfrm flipH="1">
            <a:off x="1936427" y="1943287"/>
            <a:ext cx="2222950" cy="1255025"/>
            <a:chOff x="2256903" y="816487"/>
            <a:chExt cx="4630180" cy="3653639"/>
          </a:xfrm>
        </p:grpSpPr>
        <p:sp>
          <p:nvSpPr>
            <p:cNvPr id="367" name="Google Shape;367;p19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9" name="Google Shape;369;p19"/>
          <p:cNvGrpSpPr/>
          <p:nvPr/>
        </p:nvGrpSpPr>
        <p:grpSpPr>
          <a:xfrm>
            <a:off x="1936527" y="3284037"/>
            <a:ext cx="2222950" cy="1255025"/>
            <a:chOff x="2256903" y="816487"/>
            <a:chExt cx="4630180" cy="3653639"/>
          </a:xfrm>
        </p:grpSpPr>
        <p:sp>
          <p:nvSpPr>
            <p:cNvPr id="370" name="Google Shape;370;p19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2" name="Google Shape;372;p19"/>
          <p:cNvSpPr/>
          <p:nvPr/>
        </p:nvSpPr>
        <p:spPr>
          <a:xfrm>
            <a:off x="1055349" y="184497"/>
            <a:ext cx="189140" cy="16677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 txBox="1"/>
          <p:nvPr>
            <p:ph type="subTitle" idx="1"/>
          </p:nvPr>
        </p:nvSpPr>
        <p:spPr>
          <a:xfrm>
            <a:off x="1028313" y="2155050"/>
            <a:ext cx="33873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5" name="Google Shape;375;p20"/>
          <p:cNvSpPr txBox="1"/>
          <p:nvPr>
            <p:ph type="title" hasCustomPrompt="1"/>
          </p:nvPr>
        </p:nvSpPr>
        <p:spPr>
          <a:xfrm>
            <a:off x="1028313" y="1118050"/>
            <a:ext cx="3387300" cy="10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76" name="Google Shape;376;p20"/>
          <p:cNvSpPr txBox="1"/>
          <p:nvPr>
            <p:ph type="subTitle" idx="2"/>
          </p:nvPr>
        </p:nvSpPr>
        <p:spPr>
          <a:xfrm>
            <a:off x="4728390" y="3608750"/>
            <a:ext cx="33873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7" name="Google Shape;377;p20"/>
          <p:cNvSpPr txBox="1"/>
          <p:nvPr>
            <p:ph type="title" idx="3" hasCustomPrompt="1"/>
          </p:nvPr>
        </p:nvSpPr>
        <p:spPr>
          <a:xfrm>
            <a:off x="4728385" y="2571750"/>
            <a:ext cx="3387300" cy="103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20"/>
          <p:cNvSpPr/>
          <p:nvPr/>
        </p:nvSpPr>
        <p:spPr>
          <a:xfrm flipH="1">
            <a:off x="6668887" y="-63824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20"/>
          <p:cNvSpPr/>
          <p:nvPr/>
        </p:nvSpPr>
        <p:spPr>
          <a:xfrm rot="-10487565" flipH="1">
            <a:off x="7543680" y="-196443"/>
            <a:ext cx="1845297" cy="2595765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20"/>
          <p:cNvSpPr/>
          <p:nvPr/>
        </p:nvSpPr>
        <p:spPr>
          <a:xfrm flipH="1">
            <a:off x="58" y="3062049"/>
            <a:ext cx="2210445" cy="2081324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20"/>
          <p:cNvSpPr/>
          <p:nvPr/>
        </p:nvSpPr>
        <p:spPr>
          <a:xfrm rot="3807597" flipH="1">
            <a:off x="1088131" y="4279685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2" name="Google Shape;382;p20"/>
          <p:cNvGrpSpPr/>
          <p:nvPr/>
        </p:nvGrpSpPr>
        <p:grpSpPr>
          <a:xfrm rot="-7200372" flipH="1">
            <a:off x="678872" y="420509"/>
            <a:ext cx="306753" cy="476334"/>
            <a:chOff x="4452729" y="352000"/>
            <a:chExt cx="225596" cy="350302"/>
          </a:xfrm>
        </p:grpSpPr>
        <p:sp>
          <p:nvSpPr>
            <p:cNvPr id="383" name="Google Shape;383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6" name="Google Shape;386;p20"/>
          <p:cNvSpPr/>
          <p:nvPr/>
        </p:nvSpPr>
        <p:spPr>
          <a:xfrm>
            <a:off x="8125038" y="4439613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20"/>
          <p:cNvSpPr/>
          <p:nvPr/>
        </p:nvSpPr>
        <p:spPr>
          <a:xfrm rot="3807589" flipH="1">
            <a:off x="8346010" y="592713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20"/>
          <p:cNvSpPr/>
          <p:nvPr/>
        </p:nvSpPr>
        <p:spPr>
          <a:xfrm rot="3807589" flipH="1">
            <a:off x="8048546" y="71015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" name="Google Shape;28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" name="Google Shape;30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31" name="Google Shape;31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0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/>
          <p:nvPr>
            <p:ph type="subTitle" idx="1"/>
          </p:nvPr>
        </p:nvSpPr>
        <p:spPr>
          <a:xfrm>
            <a:off x="4833913" y="3752050"/>
            <a:ext cx="23388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1" name="Google Shape;391;p21"/>
          <p:cNvSpPr txBox="1"/>
          <p:nvPr>
            <p:ph type="title" hasCustomPrompt="1"/>
          </p:nvPr>
        </p:nvSpPr>
        <p:spPr>
          <a:xfrm>
            <a:off x="4833913" y="2706827"/>
            <a:ext cx="2338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92" name="Google Shape;392;p21"/>
          <p:cNvSpPr txBox="1"/>
          <p:nvPr>
            <p:ph type="title" idx="2"/>
          </p:nvPr>
        </p:nvSpPr>
        <p:spPr>
          <a:xfrm>
            <a:off x="4833913" y="3404038"/>
            <a:ext cx="2338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3" name="Google Shape;393;p21"/>
          <p:cNvSpPr txBox="1"/>
          <p:nvPr>
            <p:ph type="subTitle" idx="3"/>
          </p:nvPr>
        </p:nvSpPr>
        <p:spPr>
          <a:xfrm>
            <a:off x="1971288" y="3752050"/>
            <a:ext cx="23388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4" name="Google Shape;394;p21"/>
          <p:cNvSpPr txBox="1"/>
          <p:nvPr>
            <p:ph type="title" idx="4" hasCustomPrompt="1"/>
          </p:nvPr>
        </p:nvSpPr>
        <p:spPr>
          <a:xfrm>
            <a:off x="1971288" y="2706827"/>
            <a:ext cx="2338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95" name="Google Shape;395;p21"/>
          <p:cNvSpPr txBox="1"/>
          <p:nvPr>
            <p:ph type="title" idx="5"/>
          </p:nvPr>
        </p:nvSpPr>
        <p:spPr>
          <a:xfrm>
            <a:off x="1971288" y="3404038"/>
            <a:ext cx="2338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6" name="Google Shape;396;p21"/>
          <p:cNvSpPr txBox="1"/>
          <p:nvPr>
            <p:ph type="subTitle" idx="6"/>
          </p:nvPr>
        </p:nvSpPr>
        <p:spPr>
          <a:xfrm>
            <a:off x="3402601" y="1936075"/>
            <a:ext cx="23388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7" name="Google Shape;397;p21"/>
          <p:cNvSpPr txBox="1"/>
          <p:nvPr>
            <p:ph type="title" idx="7" hasCustomPrompt="1"/>
          </p:nvPr>
        </p:nvSpPr>
        <p:spPr>
          <a:xfrm>
            <a:off x="3402600" y="890828"/>
            <a:ext cx="2338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398" name="Google Shape;398;p21"/>
          <p:cNvSpPr txBox="1"/>
          <p:nvPr>
            <p:ph type="title" idx="8"/>
          </p:nvPr>
        </p:nvSpPr>
        <p:spPr>
          <a:xfrm>
            <a:off x="3402601" y="1588063"/>
            <a:ext cx="2338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9" name="Google Shape;399;p21"/>
          <p:cNvSpPr/>
          <p:nvPr/>
        </p:nvSpPr>
        <p:spPr>
          <a:xfrm>
            <a:off x="383750" y="356150"/>
            <a:ext cx="855025" cy="818500"/>
          </a:xfrm>
          <a:custGeom>
            <a:avLst/>
            <a:gdLst/>
            <a:ahLst/>
            <a:cxnLst/>
            <a:rect l="l" t="t" r="r" b="b"/>
            <a:pathLst>
              <a:path w="34201" h="32740" extrusionOk="0">
                <a:moveTo>
                  <a:pt x="18322" y="31101"/>
                </a:moveTo>
                <a:cubicBezTo>
                  <a:pt x="18171" y="31174"/>
                  <a:pt x="17986" y="31317"/>
                  <a:pt x="17854" y="31401"/>
                </a:cubicBezTo>
                <a:cubicBezTo>
                  <a:pt x="17546" y="31600"/>
                  <a:pt x="17209" y="31753"/>
                  <a:pt x="16855" y="31851"/>
                </a:cubicBezTo>
                <a:cubicBezTo>
                  <a:pt x="15469" y="32239"/>
                  <a:pt x="13688" y="31897"/>
                  <a:pt x="12332" y="31537"/>
                </a:cubicBezTo>
                <a:lnTo>
                  <a:pt x="12324" y="31537"/>
                </a:lnTo>
                <a:cubicBezTo>
                  <a:pt x="12238" y="31543"/>
                  <a:pt x="12150" y="31520"/>
                  <a:pt x="12079" y="31470"/>
                </a:cubicBezTo>
                <a:lnTo>
                  <a:pt x="11861" y="31409"/>
                </a:lnTo>
                <a:cubicBezTo>
                  <a:pt x="10421" y="31005"/>
                  <a:pt x="8981" y="30491"/>
                  <a:pt x="7592" y="29942"/>
                </a:cubicBezTo>
                <a:cubicBezTo>
                  <a:pt x="6192" y="29391"/>
                  <a:pt x="4752" y="28773"/>
                  <a:pt x="3434" y="28048"/>
                </a:cubicBezTo>
                <a:cubicBezTo>
                  <a:pt x="917" y="26660"/>
                  <a:pt x="1" y="24082"/>
                  <a:pt x="594" y="21341"/>
                </a:cubicBezTo>
                <a:cubicBezTo>
                  <a:pt x="745" y="20641"/>
                  <a:pt x="887" y="19939"/>
                  <a:pt x="1047" y="19241"/>
                </a:cubicBezTo>
                <a:cubicBezTo>
                  <a:pt x="1143" y="18816"/>
                  <a:pt x="1244" y="18388"/>
                  <a:pt x="1357" y="17967"/>
                </a:cubicBezTo>
                <a:cubicBezTo>
                  <a:pt x="1441" y="17653"/>
                  <a:pt x="1535" y="17311"/>
                  <a:pt x="1661" y="17011"/>
                </a:cubicBezTo>
                <a:cubicBezTo>
                  <a:pt x="1856" y="16546"/>
                  <a:pt x="2931" y="15534"/>
                  <a:pt x="3505" y="15285"/>
                </a:cubicBezTo>
                <a:cubicBezTo>
                  <a:pt x="3803" y="13038"/>
                  <a:pt x="4352" y="10879"/>
                  <a:pt x="4817" y="8666"/>
                </a:cubicBezTo>
                <a:cubicBezTo>
                  <a:pt x="5039" y="7608"/>
                  <a:pt x="5274" y="5451"/>
                  <a:pt x="6118" y="4722"/>
                </a:cubicBezTo>
                <a:cubicBezTo>
                  <a:pt x="6133" y="4703"/>
                  <a:pt x="6148" y="4684"/>
                  <a:pt x="6164" y="4670"/>
                </a:cubicBezTo>
                <a:cubicBezTo>
                  <a:pt x="7474" y="3440"/>
                  <a:pt x="9197" y="2861"/>
                  <a:pt x="10892" y="2383"/>
                </a:cubicBezTo>
                <a:cubicBezTo>
                  <a:pt x="11431" y="2232"/>
                  <a:pt x="11974" y="2029"/>
                  <a:pt x="12510" y="1857"/>
                </a:cubicBezTo>
                <a:cubicBezTo>
                  <a:pt x="12952" y="1715"/>
                  <a:pt x="13862" y="1411"/>
                  <a:pt x="14315" y="1430"/>
                </a:cubicBezTo>
                <a:cubicBezTo>
                  <a:pt x="14671" y="1446"/>
                  <a:pt x="15023" y="1497"/>
                  <a:pt x="15369" y="1579"/>
                </a:cubicBezTo>
                <a:cubicBezTo>
                  <a:pt x="15744" y="1212"/>
                  <a:pt x="16213" y="843"/>
                  <a:pt x="16683" y="625"/>
                </a:cubicBezTo>
                <a:cubicBezTo>
                  <a:pt x="17978" y="23"/>
                  <a:pt x="19554" y="0"/>
                  <a:pt x="20788" y="765"/>
                </a:cubicBezTo>
                <a:cubicBezTo>
                  <a:pt x="21949" y="1482"/>
                  <a:pt x="22794" y="2658"/>
                  <a:pt x="23014" y="4014"/>
                </a:cubicBezTo>
                <a:lnTo>
                  <a:pt x="23027" y="4093"/>
                </a:lnTo>
                <a:cubicBezTo>
                  <a:pt x="23368" y="4230"/>
                  <a:pt x="23704" y="4378"/>
                  <a:pt x="24035" y="4538"/>
                </a:cubicBezTo>
                <a:cubicBezTo>
                  <a:pt x="27136" y="2434"/>
                  <a:pt x="30628" y="3913"/>
                  <a:pt x="32912" y="6476"/>
                </a:cubicBezTo>
                <a:cubicBezTo>
                  <a:pt x="33862" y="7541"/>
                  <a:pt x="34201" y="9142"/>
                  <a:pt x="33971" y="10529"/>
                </a:cubicBezTo>
                <a:cubicBezTo>
                  <a:pt x="33834" y="11347"/>
                  <a:pt x="33570" y="12164"/>
                  <a:pt x="33111" y="12862"/>
                </a:cubicBezTo>
                <a:cubicBezTo>
                  <a:pt x="32619" y="13612"/>
                  <a:pt x="31950" y="14230"/>
                  <a:pt x="31472" y="14989"/>
                </a:cubicBezTo>
                <a:cubicBezTo>
                  <a:pt x="30108" y="17146"/>
                  <a:pt x="31676" y="19704"/>
                  <a:pt x="32342" y="21823"/>
                </a:cubicBezTo>
                <a:cubicBezTo>
                  <a:pt x="32904" y="23621"/>
                  <a:pt x="33516" y="25453"/>
                  <a:pt x="33333" y="27364"/>
                </a:cubicBezTo>
                <a:cubicBezTo>
                  <a:pt x="33195" y="28831"/>
                  <a:pt x="32283" y="30422"/>
                  <a:pt x="30808" y="30873"/>
                </a:cubicBezTo>
                <a:cubicBezTo>
                  <a:pt x="29157" y="31378"/>
                  <a:pt x="27455" y="31011"/>
                  <a:pt x="25785" y="30791"/>
                </a:cubicBezTo>
                <a:cubicBezTo>
                  <a:pt x="25487" y="31080"/>
                  <a:pt x="25133" y="31302"/>
                  <a:pt x="24760" y="31482"/>
                </a:cubicBezTo>
                <a:cubicBezTo>
                  <a:pt x="24678" y="31589"/>
                  <a:pt x="24548" y="31646"/>
                  <a:pt x="24416" y="31637"/>
                </a:cubicBezTo>
                <a:cubicBezTo>
                  <a:pt x="24045" y="31786"/>
                  <a:pt x="23666" y="31914"/>
                  <a:pt x="23280" y="32021"/>
                </a:cubicBezTo>
                <a:cubicBezTo>
                  <a:pt x="22306" y="32304"/>
                  <a:pt x="21126" y="32740"/>
                  <a:pt x="20162" y="32208"/>
                </a:cubicBezTo>
                <a:cubicBezTo>
                  <a:pt x="19822" y="32151"/>
                  <a:pt x="19514" y="32040"/>
                  <a:pt x="19233" y="31837"/>
                </a:cubicBezTo>
                <a:cubicBezTo>
                  <a:pt x="19032" y="31690"/>
                  <a:pt x="18881" y="31516"/>
                  <a:pt x="18701" y="31350"/>
                </a:cubicBezTo>
                <a:cubicBezTo>
                  <a:pt x="18592" y="31243"/>
                  <a:pt x="18464" y="31160"/>
                  <a:pt x="18324" y="31101"/>
                </a:cubicBezTo>
                <a:close/>
                <a:moveTo>
                  <a:pt x="18053" y="30170"/>
                </a:moveTo>
                <a:cubicBezTo>
                  <a:pt x="18118" y="29626"/>
                  <a:pt x="18230" y="29079"/>
                  <a:pt x="18336" y="28542"/>
                </a:cubicBezTo>
                <a:cubicBezTo>
                  <a:pt x="18466" y="27888"/>
                  <a:pt x="18605" y="27239"/>
                  <a:pt x="18722" y="26583"/>
                </a:cubicBezTo>
                <a:cubicBezTo>
                  <a:pt x="18938" y="25378"/>
                  <a:pt x="19244" y="23422"/>
                  <a:pt x="18684" y="22238"/>
                </a:cubicBezTo>
                <a:cubicBezTo>
                  <a:pt x="18382" y="22450"/>
                  <a:pt x="18093" y="22680"/>
                  <a:pt x="17812" y="22919"/>
                </a:cubicBezTo>
                <a:cubicBezTo>
                  <a:pt x="17777" y="22949"/>
                  <a:pt x="17737" y="22972"/>
                  <a:pt x="17693" y="22991"/>
                </a:cubicBezTo>
                <a:cubicBezTo>
                  <a:pt x="17437" y="23341"/>
                  <a:pt x="17249" y="24648"/>
                  <a:pt x="17177" y="25044"/>
                </a:cubicBezTo>
                <a:cubicBezTo>
                  <a:pt x="16964" y="26228"/>
                  <a:pt x="16710" y="27421"/>
                  <a:pt x="16199" y="28515"/>
                </a:cubicBezTo>
                <a:cubicBezTo>
                  <a:pt x="15692" y="29598"/>
                  <a:pt x="14975" y="30487"/>
                  <a:pt x="13950" y="31046"/>
                </a:cubicBezTo>
                <a:cubicBezTo>
                  <a:pt x="14891" y="31153"/>
                  <a:pt x="16004" y="31202"/>
                  <a:pt x="16825" y="30925"/>
                </a:cubicBezTo>
                <a:cubicBezTo>
                  <a:pt x="17374" y="30738"/>
                  <a:pt x="17603" y="30474"/>
                  <a:pt x="18053" y="30170"/>
                </a:cubicBezTo>
                <a:close/>
                <a:moveTo>
                  <a:pt x="20254" y="6149"/>
                </a:moveTo>
                <a:cubicBezTo>
                  <a:pt x="20256" y="6047"/>
                  <a:pt x="20262" y="5944"/>
                  <a:pt x="20264" y="5839"/>
                </a:cubicBezTo>
                <a:cubicBezTo>
                  <a:pt x="20281" y="5238"/>
                  <a:pt x="20329" y="4638"/>
                  <a:pt x="20277" y="4037"/>
                </a:cubicBezTo>
                <a:cubicBezTo>
                  <a:pt x="19600" y="3825"/>
                  <a:pt x="18923" y="3611"/>
                  <a:pt x="18255" y="3370"/>
                </a:cubicBezTo>
                <a:cubicBezTo>
                  <a:pt x="18108" y="3318"/>
                  <a:pt x="17959" y="3266"/>
                  <a:pt x="17810" y="3211"/>
                </a:cubicBezTo>
                <a:cubicBezTo>
                  <a:pt x="17689" y="3427"/>
                  <a:pt x="17615" y="3681"/>
                  <a:pt x="17536" y="3913"/>
                </a:cubicBezTo>
                <a:cubicBezTo>
                  <a:pt x="17433" y="4217"/>
                  <a:pt x="17320" y="4498"/>
                  <a:pt x="17136" y="4762"/>
                </a:cubicBezTo>
                <a:cubicBezTo>
                  <a:pt x="18194" y="5181"/>
                  <a:pt x="19244" y="5623"/>
                  <a:pt x="20252" y="6151"/>
                </a:cubicBezTo>
                <a:close/>
                <a:moveTo>
                  <a:pt x="22278" y="6801"/>
                </a:moveTo>
                <a:cubicBezTo>
                  <a:pt x="22436" y="6524"/>
                  <a:pt x="22436" y="5923"/>
                  <a:pt x="22423" y="5648"/>
                </a:cubicBezTo>
                <a:cubicBezTo>
                  <a:pt x="22385" y="4969"/>
                  <a:pt x="22253" y="4301"/>
                  <a:pt x="22031" y="3660"/>
                </a:cubicBezTo>
                <a:cubicBezTo>
                  <a:pt x="21767" y="2899"/>
                  <a:pt x="21308" y="2023"/>
                  <a:pt x="20602" y="1587"/>
                </a:cubicBezTo>
                <a:cubicBezTo>
                  <a:pt x="19571" y="950"/>
                  <a:pt x="18162" y="698"/>
                  <a:pt x="17068" y="1321"/>
                </a:cubicBezTo>
                <a:cubicBezTo>
                  <a:pt x="16563" y="1608"/>
                  <a:pt x="16039" y="1998"/>
                  <a:pt x="15666" y="2442"/>
                </a:cubicBezTo>
                <a:cubicBezTo>
                  <a:pt x="15656" y="2455"/>
                  <a:pt x="15645" y="2465"/>
                  <a:pt x="15635" y="2473"/>
                </a:cubicBezTo>
                <a:cubicBezTo>
                  <a:pt x="15398" y="2748"/>
                  <a:pt x="14941" y="3540"/>
                  <a:pt x="14922" y="3888"/>
                </a:cubicBezTo>
                <a:cubicBezTo>
                  <a:pt x="15404" y="4083"/>
                  <a:pt x="15891" y="4272"/>
                  <a:pt x="16375" y="4462"/>
                </a:cubicBezTo>
                <a:cubicBezTo>
                  <a:pt x="16513" y="4290"/>
                  <a:pt x="16603" y="4060"/>
                  <a:pt x="16668" y="3857"/>
                </a:cubicBezTo>
                <a:cubicBezTo>
                  <a:pt x="16855" y="3255"/>
                  <a:pt x="16932" y="2786"/>
                  <a:pt x="17418" y="2331"/>
                </a:cubicBezTo>
                <a:cubicBezTo>
                  <a:pt x="17431" y="2320"/>
                  <a:pt x="17446" y="2310"/>
                  <a:pt x="17460" y="2304"/>
                </a:cubicBezTo>
                <a:cubicBezTo>
                  <a:pt x="18221" y="1706"/>
                  <a:pt x="19399" y="1509"/>
                  <a:pt x="20248" y="2033"/>
                </a:cubicBezTo>
                <a:cubicBezTo>
                  <a:pt x="21063" y="2538"/>
                  <a:pt x="21109" y="3666"/>
                  <a:pt x="21101" y="4521"/>
                </a:cubicBezTo>
                <a:cubicBezTo>
                  <a:pt x="21094" y="5034"/>
                  <a:pt x="21117" y="5544"/>
                  <a:pt x="21132" y="6057"/>
                </a:cubicBezTo>
                <a:cubicBezTo>
                  <a:pt x="21136" y="6254"/>
                  <a:pt x="21107" y="6485"/>
                  <a:pt x="21161" y="6675"/>
                </a:cubicBezTo>
                <a:cubicBezTo>
                  <a:pt x="21174" y="6717"/>
                  <a:pt x="21319" y="6765"/>
                  <a:pt x="21356" y="6776"/>
                </a:cubicBezTo>
                <a:cubicBezTo>
                  <a:pt x="21524" y="6822"/>
                  <a:pt x="21723" y="6835"/>
                  <a:pt x="21895" y="6832"/>
                </a:cubicBezTo>
                <a:cubicBezTo>
                  <a:pt x="22023" y="6830"/>
                  <a:pt x="22151" y="6820"/>
                  <a:pt x="22278" y="6799"/>
                </a:cubicBezTo>
                <a:close/>
                <a:moveTo>
                  <a:pt x="12108" y="2832"/>
                </a:moveTo>
                <a:cubicBezTo>
                  <a:pt x="12561" y="2916"/>
                  <a:pt x="13003" y="3056"/>
                  <a:pt x="13422" y="3251"/>
                </a:cubicBezTo>
                <a:cubicBezTo>
                  <a:pt x="13642" y="3349"/>
                  <a:pt x="13860" y="3446"/>
                  <a:pt x="14082" y="3540"/>
                </a:cubicBezTo>
                <a:cubicBezTo>
                  <a:pt x="14216" y="3178"/>
                  <a:pt x="14495" y="2677"/>
                  <a:pt x="14728" y="2331"/>
                </a:cubicBezTo>
                <a:cubicBezTo>
                  <a:pt x="13826" y="2214"/>
                  <a:pt x="12963" y="2534"/>
                  <a:pt x="12108" y="2832"/>
                </a:cubicBezTo>
                <a:close/>
                <a:moveTo>
                  <a:pt x="13944" y="4378"/>
                </a:moveTo>
                <a:cubicBezTo>
                  <a:pt x="13076" y="3959"/>
                  <a:pt x="12213" y="3540"/>
                  <a:pt x="11226" y="3536"/>
                </a:cubicBezTo>
                <a:cubicBezTo>
                  <a:pt x="10806" y="3536"/>
                  <a:pt x="9857" y="3425"/>
                  <a:pt x="9515" y="3672"/>
                </a:cubicBezTo>
                <a:cubicBezTo>
                  <a:pt x="9438" y="3731"/>
                  <a:pt x="9339" y="3758"/>
                  <a:pt x="9243" y="3743"/>
                </a:cubicBezTo>
                <a:cubicBezTo>
                  <a:pt x="8904" y="3873"/>
                  <a:pt x="8572" y="4020"/>
                  <a:pt x="8250" y="4186"/>
                </a:cubicBezTo>
                <a:cubicBezTo>
                  <a:pt x="8457" y="4196"/>
                  <a:pt x="8665" y="4215"/>
                  <a:pt x="8857" y="4238"/>
                </a:cubicBezTo>
                <a:cubicBezTo>
                  <a:pt x="9484" y="4305"/>
                  <a:pt x="10113" y="4412"/>
                  <a:pt x="10731" y="4531"/>
                </a:cubicBezTo>
                <a:cubicBezTo>
                  <a:pt x="12284" y="4835"/>
                  <a:pt x="13835" y="5242"/>
                  <a:pt x="15348" y="5705"/>
                </a:cubicBezTo>
                <a:cubicBezTo>
                  <a:pt x="17201" y="6273"/>
                  <a:pt x="21132" y="7595"/>
                  <a:pt x="22457" y="9010"/>
                </a:cubicBezTo>
                <a:cubicBezTo>
                  <a:pt x="23123" y="9723"/>
                  <a:pt x="23064" y="10770"/>
                  <a:pt x="22947" y="11665"/>
                </a:cubicBezTo>
                <a:cubicBezTo>
                  <a:pt x="22727" y="13346"/>
                  <a:pt x="22394" y="14989"/>
                  <a:pt x="22002" y="16634"/>
                </a:cubicBezTo>
                <a:cubicBezTo>
                  <a:pt x="21763" y="17638"/>
                  <a:pt x="21507" y="18636"/>
                  <a:pt x="21258" y="19635"/>
                </a:cubicBezTo>
                <a:cubicBezTo>
                  <a:pt x="21646" y="19367"/>
                  <a:pt x="22176" y="19130"/>
                  <a:pt x="22526" y="18971"/>
                </a:cubicBezTo>
                <a:cubicBezTo>
                  <a:pt x="22922" y="17781"/>
                  <a:pt x="23001" y="16508"/>
                  <a:pt x="23423" y="15320"/>
                </a:cubicBezTo>
                <a:cubicBezTo>
                  <a:pt x="23781" y="14310"/>
                  <a:pt x="24066" y="13304"/>
                  <a:pt x="24106" y="12225"/>
                </a:cubicBezTo>
                <a:cubicBezTo>
                  <a:pt x="24148" y="11087"/>
                  <a:pt x="24087" y="9446"/>
                  <a:pt x="23286" y="8536"/>
                </a:cubicBezTo>
                <a:cubicBezTo>
                  <a:pt x="23069" y="8291"/>
                  <a:pt x="22817" y="8117"/>
                  <a:pt x="22519" y="7977"/>
                </a:cubicBezTo>
                <a:cubicBezTo>
                  <a:pt x="22306" y="7876"/>
                  <a:pt x="22069" y="7805"/>
                  <a:pt x="21859" y="7700"/>
                </a:cubicBezTo>
                <a:cubicBezTo>
                  <a:pt x="21273" y="7740"/>
                  <a:pt x="20524" y="7652"/>
                  <a:pt x="20321" y="7023"/>
                </a:cubicBezTo>
                <a:cubicBezTo>
                  <a:pt x="20285" y="7009"/>
                  <a:pt x="20250" y="6994"/>
                  <a:pt x="20220" y="6981"/>
                </a:cubicBezTo>
                <a:cubicBezTo>
                  <a:pt x="20063" y="6921"/>
                  <a:pt x="19908" y="6856"/>
                  <a:pt x="19753" y="6793"/>
                </a:cubicBezTo>
                <a:cubicBezTo>
                  <a:pt x="19286" y="6602"/>
                  <a:pt x="18823" y="6407"/>
                  <a:pt x="18357" y="6216"/>
                </a:cubicBezTo>
                <a:cubicBezTo>
                  <a:pt x="17934" y="6040"/>
                  <a:pt x="17511" y="5864"/>
                  <a:pt x="17087" y="5688"/>
                </a:cubicBezTo>
                <a:cubicBezTo>
                  <a:pt x="16867" y="5598"/>
                  <a:pt x="16645" y="5502"/>
                  <a:pt x="16423" y="5416"/>
                </a:cubicBezTo>
                <a:cubicBezTo>
                  <a:pt x="16065" y="5523"/>
                  <a:pt x="15432" y="5326"/>
                  <a:pt x="15126" y="5213"/>
                </a:cubicBezTo>
                <a:cubicBezTo>
                  <a:pt x="14849" y="5110"/>
                  <a:pt x="14032" y="4781"/>
                  <a:pt x="13944" y="4380"/>
                </a:cubicBezTo>
                <a:close/>
                <a:moveTo>
                  <a:pt x="26493" y="11024"/>
                </a:moveTo>
                <a:cubicBezTo>
                  <a:pt x="26388" y="11827"/>
                  <a:pt x="26227" y="12575"/>
                  <a:pt x="26118" y="13128"/>
                </a:cubicBezTo>
                <a:cubicBezTo>
                  <a:pt x="26017" y="13642"/>
                  <a:pt x="25244" y="13442"/>
                  <a:pt x="25342" y="12944"/>
                </a:cubicBezTo>
                <a:cubicBezTo>
                  <a:pt x="25613" y="11577"/>
                  <a:pt x="26478" y="7887"/>
                  <a:pt x="24793" y="7141"/>
                </a:cubicBezTo>
                <a:cubicBezTo>
                  <a:pt x="24315" y="6927"/>
                  <a:pt x="24689" y="6225"/>
                  <a:pt x="25158" y="6432"/>
                </a:cubicBezTo>
                <a:cubicBezTo>
                  <a:pt x="26101" y="6849"/>
                  <a:pt x="26480" y="7803"/>
                  <a:pt x="26575" y="8897"/>
                </a:cubicBezTo>
                <a:cubicBezTo>
                  <a:pt x="26562" y="8576"/>
                  <a:pt x="26537" y="8249"/>
                  <a:pt x="26497" y="7922"/>
                </a:cubicBezTo>
                <a:cubicBezTo>
                  <a:pt x="26172" y="6839"/>
                  <a:pt x="25365" y="6151"/>
                  <a:pt x="24397" y="5630"/>
                </a:cubicBezTo>
                <a:cubicBezTo>
                  <a:pt x="24257" y="5552"/>
                  <a:pt x="24112" y="5479"/>
                  <a:pt x="23968" y="5407"/>
                </a:cubicBezTo>
                <a:cubicBezTo>
                  <a:pt x="23924" y="5395"/>
                  <a:pt x="23882" y="5376"/>
                  <a:pt x="23844" y="5347"/>
                </a:cubicBezTo>
                <a:cubicBezTo>
                  <a:pt x="23620" y="5242"/>
                  <a:pt x="23395" y="5139"/>
                  <a:pt x="23167" y="5045"/>
                </a:cubicBezTo>
                <a:cubicBezTo>
                  <a:pt x="23230" y="5573"/>
                  <a:pt x="23263" y="6160"/>
                  <a:pt x="23163" y="6650"/>
                </a:cubicBezTo>
                <a:cubicBezTo>
                  <a:pt x="23115" y="6877"/>
                  <a:pt x="23100" y="7059"/>
                  <a:pt x="23014" y="7235"/>
                </a:cubicBezTo>
                <a:cubicBezTo>
                  <a:pt x="24754" y="7841"/>
                  <a:pt x="25001" y="9628"/>
                  <a:pt x="24909" y="11292"/>
                </a:cubicBezTo>
                <a:cubicBezTo>
                  <a:pt x="24938" y="12524"/>
                  <a:pt x="24818" y="13732"/>
                  <a:pt x="24412" y="14899"/>
                </a:cubicBezTo>
                <a:cubicBezTo>
                  <a:pt x="23999" y="16087"/>
                  <a:pt x="23819" y="17338"/>
                  <a:pt x="23486" y="18550"/>
                </a:cubicBezTo>
                <a:cubicBezTo>
                  <a:pt x="23959" y="18357"/>
                  <a:pt x="24445" y="18193"/>
                  <a:pt x="24946" y="18097"/>
                </a:cubicBezTo>
                <a:cubicBezTo>
                  <a:pt x="25018" y="18082"/>
                  <a:pt x="25089" y="18074"/>
                  <a:pt x="25160" y="18070"/>
                </a:cubicBezTo>
                <a:cubicBezTo>
                  <a:pt x="25372" y="16402"/>
                  <a:pt x="25803" y="14794"/>
                  <a:pt x="26143" y="13151"/>
                </a:cubicBezTo>
                <a:cubicBezTo>
                  <a:pt x="26290" y="12434"/>
                  <a:pt x="26413" y="11728"/>
                  <a:pt x="26491" y="11024"/>
                </a:cubicBezTo>
                <a:close/>
                <a:moveTo>
                  <a:pt x="18567" y="2622"/>
                </a:moveTo>
                <a:cubicBezTo>
                  <a:pt x="19066" y="2784"/>
                  <a:pt x="19562" y="2937"/>
                  <a:pt x="20065" y="3090"/>
                </a:cubicBezTo>
                <a:cubicBezTo>
                  <a:pt x="19814" y="2543"/>
                  <a:pt x="19363" y="2398"/>
                  <a:pt x="18670" y="2591"/>
                </a:cubicBezTo>
                <a:cubicBezTo>
                  <a:pt x="18636" y="2601"/>
                  <a:pt x="18603" y="2610"/>
                  <a:pt x="18567" y="2622"/>
                </a:cubicBezTo>
                <a:close/>
                <a:moveTo>
                  <a:pt x="24860" y="4978"/>
                </a:moveTo>
                <a:cubicBezTo>
                  <a:pt x="25774" y="5506"/>
                  <a:pt x="26644" y="6164"/>
                  <a:pt x="27090" y="7149"/>
                </a:cubicBezTo>
                <a:cubicBezTo>
                  <a:pt x="27493" y="6791"/>
                  <a:pt x="27968" y="6485"/>
                  <a:pt x="28425" y="6218"/>
                </a:cubicBezTo>
                <a:cubicBezTo>
                  <a:pt x="29111" y="5820"/>
                  <a:pt x="29892" y="5542"/>
                  <a:pt x="30682" y="5573"/>
                </a:cubicBezTo>
                <a:cubicBezTo>
                  <a:pt x="30043" y="5108"/>
                  <a:pt x="29314" y="4781"/>
                  <a:pt x="28543" y="4613"/>
                </a:cubicBezTo>
                <a:cubicBezTo>
                  <a:pt x="27304" y="4355"/>
                  <a:pt x="25992" y="4393"/>
                  <a:pt x="24860" y="4978"/>
                </a:cubicBezTo>
                <a:close/>
                <a:moveTo>
                  <a:pt x="26837" y="18590"/>
                </a:moveTo>
                <a:cubicBezTo>
                  <a:pt x="26677" y="18216"/>
                  <a:pt x="26560" y="17825"/>
                  <a:pt x="26518" y="17420"/>
                </a:cubicBezTo>
                <a:cubicBezTo>
                  <a:pt x="26371" y="16024"/>
                  <a:pt x="26648" y="14511"/>
                  <a:pt x="27323" y="13279"/>
                </a:cubicBezTo>
                <a:cubicBezTo>
                  <a:pt x="27935" y="12160"/>
                  <a:pt x="28857" y="11378"/>
                  <a:pt x="29806" y="10559"/>
                </a:cubicBezTo>
                <a:cubicBezTo>
                  <a:pt x="30605" y="9869"/>
                  <a:pt x="32032" y="8811"/>
                  <a:pt x="31967" y="7631"/>
                </a:cubicBezTo>
                <a:cubicBezTo>
                  <a:pt x="31948" y="7315"/>
                  <a:pt x="31862" y="7006"/>
                  <a:pt x="31713" y="6728"/>
                </a:cubicBezTo>
                <a:cubicBezTo>
                  <a:pt x="31583" y="6644"/>
                  <a:pt x="31449" y="6571"/>
                  <a:pt x="31309" y="6508"/>
                </a:cubicBezTo>
                <a:cubicBezTo>
                  <a:pt x="30215" y="6009"/>
                  <a:pt x="29136" y="6640"/>
                  <a:pt x="28264" y="7281"/>
                </a:cubicBezTo>
                <a:cubicBezTo>
                  <a:pt x="27958" y="7507"/>
                  <a:pt x="27625" y="7744"/>
                  <a:pt x="27361" y="8023"/>
                </a:cubicBezTo>
                <a:cubicBezTo>
                  <a:pt x="27514" y="8813"/>
                  <a:pt x="27472" y="9658"/>
                  <a:pt x="27392" y="10452"/>
                </a:cubicBezTo>
                <a:cubicBezTo>
                  <a:pt x="27266" y="11707"/>
                  <a:pt x="27115" y="12969"/>
                  <a:pt x="26841" y="14201"/>
                </a:cubicBezTo>
                <a:cubicBezTo>
                  <a:pt x="26547" y="15532"/>
                  <a:pt x="26145" y="16844"/>
                  <a:pt x="25954" y="18196"/>
                </a:cubicBezTo>
                <a:cubicBezTo>
                  <a:pt x="26256" y="18294"/>
                  <a:pt x="26550" y="18437"/>
                  <a:pt x="26835" y="18587"/>
                </a:cubicBezTo>
                <a:close/>
                <a:moveTo>
                  <a:pt x="23546" y="20643"/>
                </a:moveTo>
                <a:cubicBezTo>
                  <a:pt x="24781" y="20356"/>
                  <a:pt x="26024" y="20103"/>
                  <a:pt x="27243" y="19753"/>
                </a:cubicBezTo>
                <a:cubicBezTo>
                  <a:pt x="26604" y="19413"/>
                  <a:pt x="25959" y="19116"/>
                  <a:pt x="25244" y="18954"/>
                </a:cubicBezTo>
                <a:cubicBezTo>
                  <a:pt x="25001" y="18933"/>
                  <a:pt x="24756" y="18963"/>
                  <a:pt x="24525" y="19042"/>
                </a:cubicBezTo>
                <a:cubicBezTo>
                  <a:pt x="23689" y="19417"/>
                  <a:pt x="22838" y="19730"/>
                  <a:pt x="22016" y="20130"/>
                </a:cubicBezTo>
                <a:cubicBezTo>
                  <a:pt x="22213" y="20199"/>
                  <a:pt x="22410" y="20274"/>
                  <a:pt x="22589" y="20339"/>
                </a:cubicBezTo>
                <a:cubicBezTo>
                  <a:pt x="22794" y="20413"/>
                  <a:pt x="23001" y="20484"/>
                  <a:pt x="23211" y="20551"/>
                </a:cubicBezTo>
                <a:cubicBezTo>
                  <a:pt x="23293" y="20578"/>
                  <a:pt x="23450" y="20631"/>
                  <a:pt x="23546" y="20643"/>
                </a:cubicBezTo>
                <a:close/>
                <a:moveTo>
                  <a:pt x="28291" y="20979"/>
                </a:moveTo>
                <a:cubicBezTo>
                  <a:pt x="27868" y="22590"/>
                  <a:pt x="27572" y="24248"/>
                  <a:pt x="27201" y="25872"/>
                </a:cubicBezTo>
                <a:cubicBezTo>
                  <a:pt x="27029" y="26625"/>
                  <a:pt x="26858" y="27375"/>
                  <a:pt x="26734" y="28138"/>
                </a:cubicBezTo>
                <a:cubicBezTo>
                  <a:pt x="26897" y="28052"/>
                  <a:pt x="27061" y="27962"/>
                  <a:pt x="27197" y="27848"/>
                </a:cubicBezTo>
                <a:cubicBezTo>
                  <a:pt x="27769" y="27375"/>
                  <a:pt x="28352" y="26859"/>
                  <a:pt x="28756" y="26231"/>
                </a:cubicBezTo>
                <a:cubicBezTo>
                  <a:pt x="29785" y="24625"/>
                  <a:pt x="29553" y="22986"/>
                  <a:pt x="28580" y="21423"/>
                </a:cubicBezTo>
                <a:cubicBezTo>
                  <a:pt x="28486" y="21272"/>
                  <a:pt x="28390" y="21123"/>
                  <a:pt x="28291" y="20977"/>
                </a:cubicBezTo>
                <a:close/>
                <a:moveTo>
                  <a:pt x="24877" y="30456"/>
                </a:moveTo>
                <a:cubicBezTo>
                  <a:pt x="25277" y="30145"/>
                  <a:pt x="25527" y="29764"/>
                  <a:pt x="25690" y="29257"/>
                </a:cubicBezTo>
                <a:cubicBezTo>
                  <a:pt x="25632" y="29139"/>
                  <a:pt x="25640" y="28999"/>
                  <a:pt x="25711" y="28888"/>
                </a:cubicBezTo>
                <a:cubicBezTo>
                  <a:pt x="25745" y="28833"/>
                  <a:pt x="25783" y="28783"/>
                  <a:pt x="25824" y="28735"/>
                </a:cubicBezTo>
                <a:cubicBezTo>
                  <a:pt x="25889" y="28412"/>
                  <a:pt x="25933" y="28085"/>
                  <a:pt x="25975" y="27758"/>
                </a:cubicBezTo>
                <a:cubicBezTo>
                  <a:pt x="26097" y="26847"/>
                  <a:pt x="26332" y="25956"/>
                  <a:pt x="26547" y="25061"/>
                </a:cubicBezTo>
                <a:cubicBezTo>
                  <a:pt x="26250" y="25287"/>
                  <a:pt x="25915" y="25459"/>
                  <a:pt x="25544" y="25518"/>
                </a:cubicBezTo>
                <a:cubicBezTo>
                  <a:pt x="25606" y="27203"/>
                  <a:pt x="25036" y="28800"/>
                  <a:pt x="24877" y="30456"/>
                </a:cubicBezTo>
                <a:close/>
                <a:moveTo>
                  <a:pt x="26321" y="30070"/>
                </a:moveTo>
                <a:cubicBezTo>
                  <a:pt x="27541" y="30259"/>
                  <a:pt x="28870" y="30525"/>
                  <a:pt x="30072" y="30246"/>
                </a:cubicBezTo>
                <a:cubicBezTo>
                  <a:pt x="31833" y="29837"/>
                  <a:pt x="32659" y="28159"/>
                  <a:pt x="32577" y="26461"/>
                </a:cubicBezTo>
                <a:cubicBezTo>
                  <a:pt x="32499" y="24841"/>
                  <a:pt x="31954" y="23305"/>
                  <a:pt x="31489" y="21769"/>
                </a:cubicBezTo>
                <a:cubicBezTo>
                  <a:pt x="31064" y="20367"/>
                  <a:pt x="30320" y="19034"/>
                  <a:pt x="30129" y="17565"/>
                </a:cubicBezTo>
                <a:cubicBezTo>
                  <a:pt x="30033" y="16802"/>
                  <a:pt x="30148" y="16091"/>
                  <a:pt x="30452" y="15387"/>
                </a:cubicBezTo>
                <a:cubicBezTo>
                  <a:pt x="31269" y="13493"/>
                  <a:pt x="33195" y="12149"/>
                  <a:pt x="33229" y="9930"/>
                </a:cubicBezTo>
                <a:cubicBezTo>
                  <a:pt x="33239" y="9207"/>
                  <a:pt x="33090" y="8465"/>
                  <a:pt x="32738" y="7832"/>
                </a:cubicBezTo>
                <a:cubicBezTo>
                  <a:pt x="32541" y="9431"/>
                  <a:pt x="30718" y="10787"/>
                  <a:pt x="29588" y="11797"/>
                </a:cubicBezTo>
                <a:cubicBezTo>
                  <a:pt x="28155" y="13084"/>
                  <a:pt x="27180" y="14853"/>
                  <a:pt x="27270" y="16819"/>
                </a:cubicBezTo>
                <a:cubicBezTo>
                  <a:pt x="27340" y="18309"/>
                  <a:pt x="29249" y="20754"/>
                  <a:pt x="29884" y="22217"/>
                </a:cubicBezTo>
                <a:cubicBezTo>
                  <a:pt x="30466" y="23563"/>
                  <a:pt x="30383" y="25170"/>
                  <a:pt x="29586" y="26413"/>
                </a:cubicBezTo>
                <a:cubicBezTo>
                  <a:pt x="29146" y="27100"/>
                  <a:pt x="28603" y="27716"/>
                  <a:pt x="27975" y="28238"/>
                </a:cubicBezTo>
                <a:cubicBezTo>
                  <a:pt x="27713" y="28454"/>
                  <a:pt x="27453" y="28668"/>
                  <a:pt x="27176" y="28863"/>
                </a:cubicBezTo>
                <a:cubicBezTo>
                  <a:pt x="27015" y="28978"/>
                  <a:pt x="26776" y="29070"/>
                  <a:pt x="26581" y="29175"/>
                </a:cubicBezTo>
                <a:cubicBezTo>
                  <a:pt x="26529" y="29481"/>
                  <a:pt x="26453" y="29789"/>
                  <a:pt x="26321" y="30070"/>
                </a:cubicBezTo>
                <a:close/>
                <a:moveTo>
                  <a:pt x="2868" y="16817"/>
                </a:moveTo>
                <a:cubicBezTo>
                  <a:pt x="5500" y="17466"/>
                  <a:pt x="8095" y="18267"/>
                  <a:pt x="10635" y="19212"/>
                </a:cubicBezTo>
                <a:cubicBezTo>
                  <a:pt x="12967" y="20080"/>
                  <a:pt x="15245" y="21071"/>
                  <a:pt x="17486" y="22154"/>
                </a:cubicBezTo>
                <a:cubicBezTo>
                  <a:pt x="17733" y="21951"/>
                  <a:pt x="17984" y="21754"/>
                  <a:pt x="18246" y="21572"/>
                </a:cubicBezTo>
                <a:cubicBezTo>
                  <a:pt x="17706" y="21048"/>
                  <a:pt x="16469" y="20398"/>
                  <a:pt x="15895" y="20101"/>
                </a:cubicBezTo>
                <a:cubicBezTo>
                  <a:pt x="14461" y="19357"/>
                  <a:pt x="12961" y="18692"/>
                  <a:pt x="11465" y="18087"/>
                </a:cubicBezTo>
                <a:cubicBezTo>
                  <a:pt x="10010" y="17498"/>
                  <a:pt x="8510" y="16942"/>
                  <a:pt x="7001" y="16502"/>
                </a:cubicBezTo>
                <a:cubicBezTo>
                  <a:pt x="6269" y="16288"/>
                  <a:pt x="4825" y="15884"/>
                  <a:pt x="4060" y="15978"/>
                </a:cubicBezTo>
                <a:cubicBezTo>
                  <a:pt x="3689" y="16100"/>
                  <a:pt x="3195" y="16483"/>
                  <a:pt x="2868" y="16817"/>
                </a:cubicBezTo>
                <a:close/>
                <a:moveTo>
                  <a:pt x="19625" y="22194"/>
                </a:moveTo>
                <a:cubicBezTo>
                  <a:pt x="19996" y="20834"/>
                  <a:pt x="20461" y="19501"/>
                  <a:pt x="20801" y="18131"/>
                </a:cubicBezTo>
                <a:cubicBezTo>
                  <a:pt x="20281" y="17957"/>
                  <a:pt x="19801" y="17697"/>
                  <a:pt x="19309" y="17458"/>
                </a:cubicBezTo>
                <a:cubicBezTo>
                  <a:pt x="19194" y="18055"/>
                  <a:pt x="18955" y="18986"/>
                  <a:pt x="18596" y="19313"/>
                </a:cubicBezTo>
                <a:cubicBezTo>
                  <a:pt x="18284" y="19593"/>
                  <a:pt x="17414" y="19352"/>
                  <a:pt x="17066" y="19237"/>
                </a:cubicBezTo>
                <a:cubicBezTo>
                  <a:pt x="16700" y="19118"/>
                  <a:pt x="15828" y="18780"/>
                  <a:pt x="15798" y="18317"/>
                </a:cubicBezTo>
                <a:cubicBezTo>
                  <a:pt x="15775" y="17961"/>
                  <a:pt x="16155" y="16894"/>
                  <a:pt x="16371" y="16358"/>
                </a:cubicBezTo>
                <a:cubicBezTo>
                  <a:pt x="16262" y="16326"/>
                  <a:pt x="16148" y="16295"/>
                  <a:pt x="16037" y="16263"/>
                </a:cubicBezTo>
                <a:cubicBezTo>
                  <a:pt x="14191" y="15756"/>
                  <a:pt x="12324" y="15326"/>
                  <a:pt x="10473" y="14838"/>
                </a:cubicBezTo>
                <a:cubicBezTo>
                  <a:pt x="10150" y="14754"/>
                  <a:pt x="9830" y="14677"/>
                  <a:pt x="9507" y="14599"/>
                </a:cubicBezTo>
                <a:cubicBezTo>
                  <a:pt x="9440" y="15134"/>
                  <a:pt x="9247" y="15695"/>
                  <a:pt x="8912" y="16119"/>
                </a:cubicBezTo>
                <a:cubicBezTo>
                  <a:pt x="11687" y="17148"/>
                  <a:pt x="18104" y="19440"/>
                  <a:pt x="19426" y="21739"/>
                </a:cubicBezTo>
                <a:cubicBezTo>
                  <a:pt x="19506" y="21884"/>
                  <a:pt x="19573" y="22037"/>
                  <a:pt x="19625" y="22194"/>
                </a:cubicBezTo>
                <a:close/>
                <a:moveTo>
                  <a:pt x="5944" y="15251"/>
                </a:moveTo>
                <a:cubicBezTo>
                  <a:pt x="5984" y="14719"/>
                  <a:pt x="6259" y="14151"/>
                  <a:pt x="6496" y="13669"/>
                </a:cubicBezTo>
                <a:cubicBezTo>
                  <a:pt x="6238" y="13549"/>
                  <a:pt x="5988" y="13415"/>
                  <a:pt x="5747" y="13264"/>
                </a:cubicBezTo>
                <a:cubicBezTo>
                  <a:pt x="5418" y="13059"/>
                  <a:pt x="5085" y="12872"/>
                  <a:pt x="4775" y="12644"/>
                </a:cubicBezTo>
                <a:cubicBezTo>
                  <a:pt x="4601" y="13478"/>
                  <a:pt x="4442" y="14314"/>
                  <a:pt x="4324" y="15155"/>
                </a:cubicBezTo>
                <a:cubicBezTo>
                  <a:pt x="4865" y="15127"/>
                  <a:pt x="5410" y="15159"/>
                  <a:pt x="5944" y="15249"/>
                </a:cubicBezTo>
                <a:close/>
                <a:moveTo>
                  <a:pt x="8130" y="15832"/>
                </a:moveTo>
                <a:cubicBezTo>
                  <a:pt x="8233" y="15754"/>
                  <a:pt x="8319" y="15655"/>
                  <a:pt x="8382" y="15544"/>
                </a:cubicBezTo>
                <a:cubicBezTo>
                  <a:pt x="8581" y="15197"/>
                  <a:pt x="8698" y="14809"/>
                  <a:pt x="8727" y="14409"/>
                </a:cubicBezTo>
                <a:cubicBezTo>
                  <a:pt x="8222" y="14281"/>
                  <a:pt x="7719" y="14140"/>
                  <a:pt x="7229" y="13966"/>
                </a:cubicBezTo>
                <a:cubicBezTo>
                  <a:pt x="7013" y="14367"/>
                  <a:pt x="6678" y="14987"/>
                  <a:pt x="6716" y="15408"/>
                </a:cubicBezTo>
                <a:cubicBezTo>
                  <a:pt x="7193" y="15526"/>
                  <a:pt x="7665" y="15670"/>
                  <a:pt x="8130" y="15834"/>
                </a:cubicBezTo>
                <a:close/>
                <a:moveTo>
                  <a:pt x="4259" y="27425"/>
                </a:moveTo>
                <a:cubicBezTo>
                  <a:pt x="5492" y="27953"/>
                  <a:pt x="6703" y="28538"/>
                  <a:pt x="7927" y="29083"/>
                </a:cubicBezTo>
                <a:cubicBezTo>
                  <a:pt x="9189" y="29647"/>
                  <a:pt x="10494" y="30196"/>
                  <a:pt x="11827" y="30571"/>
                </a:cubicBezTo>
                <a:cubicBezTo>
                  <a:pt x="12020" y="30623"/>
                  <a:pt x="12215" y="30680"/>
                  <a:pt x="12410" y="30732"/>
                </a:cubicBezTo>
                <a:cubicBezTo>
                  <a:pt x="13181" y="30661"/>
                  <a:pt x="13858" y="30388"/>
                  <a:pt x="14419" y="29846"/>
                </a:cubicBezTo>
                <a:cubicBezTo>
                  <a:pt x="15226" y="29066"/>
                  <a:pt x="15639" y="27884"/>
                  <a:pt x="15910" y="26822"/>
                </a:cubicBezTo>
                <a:cubicBezTo>
                  <a:pt x="16109" y="26036"/>
                  <a:pt x="16247" y="25241"/>
                  <a:pt x="16415" y="24451"/>
                </a:cubicBezTo>
                <a:cubicBezTo>
                  <a:pt x="16526" y="23921"/>
                  <a:pt x="16670" y="23269"/>
                  <a:pt x="16918" y="22762"/>
                </a:cubicBezTo>
                <a:cubicBezTo>
                  <a:pt x="14723" y="21700"/>
                  <a:pt x="12458" y="20729"/>
                  <a:pt x="10180" y="19862"/>
                </a:cubicBezTo>
                <a:cubicBezTo>
                  <a:pt x="8807" y="19340"/>
                  <a:pt x="7418" y="18851"/>
                  <a:pt x="6014" y="18424"/>
                </a:cubicBezTo>
                <a:cubicBezTo>
                  <a:pt x="4823" y="18063"/>
                  <a:pt x="3599" y="17734"/>
                  <a:pt x="2373" y="17512"/>
                </a:cubicBezTo>
                <a:cubicBezTo>
                  <a:pt x="2273" y="17730"/>
                  <a:pt x="2193" y="18001"/>
                  <a:pt x="2128" y="18214"/>
                </a:cubicBezTo>
                <a:cubicBezTo>
                  <a:pt x="2009" y="18621"/>
                  <a:pt x="1906" y="19036"/>
                  <a:pt x="1809" y="19451"/>
                </a:cubicBezTo>
                <a:cubicBezTo>
                  <a:pt x="1648" y="20138"/>
                  <a:pt x="1504" y="20832"/>
                  <a:pt x="1371" y="21526"/>
                </a:cubicBezTo>
                <a:cubicBezTo>
                  <a:pt x="1103" y="22940"/>
                  <a:pt x="1271" y="24338"/>
                  <a:pt x="2099" y="25541"/>
                </a:cubicBezTo>
                <a:cubicBezTo>
                  <a:pt x="2650" y="26340"/>
                  <a:pt x="3419" y="26958"/>
                  <a:pt x="4264" y="27425"/>
                </a:cubicBezTo>
                <a:close/>
                <a:moveTo>
                  <a:pt x="13694" y="24034"/>
                </a:moveTo>
                <a:cubicBezTo>
                  <a:pt x="13288" y="24409"/>
                  <a:pt x="12856" y="24732"/>
                  <a:pt x="12565" y="25227"/>
                </a:cubicBezTo>
                <a:cubicBezTo>
                  <a:pt x="12475" y="25375"/>
                  <a:pt x="12464" y="25633"/>
                  <a:pt x="12596" y="25761"/>
                </a:cubicBezTo>
                <a:cubicBezTo>
                  <a:pt x="12961" y="26203"/>
                  <a:pt x="13717" y="26845"/>
                  <a:pt x="14319" y="26513"/>
                </a:cubicBezTo>
                <a:cubicBezTo>
                  <a:pt x="14566" y="26375"/>
                  <a:pt x="14786" y="25455"/>
                  <a:pt x="14857" y="25185"/>
                </a:cubicBezTo>
                <a:cubicBezTo>
                  <a:pt x="14910" y="24986"/>
                  <a:pt x="15157" y="24017"/>
                  <a:pt x="15128" y="23843"/>
                </a:cubicBezTo>
                <a:cubicBezTo>
                  <a:pt x="15128" y="23835"/>
                  <a:pt x="15128" y="23831"/>
                  <a:pt x="15126" y="23825"/>
                </a:cubicBezTo>
                <a:cubicBezTo>
                  <a:pt x="15073" y="23626"/>
                  <a:pt x="14642" y="23464"/>
                  <a:pt x="14472" y="23395"/>
                </a:cubicBezTo>
                <a:cubicBezTo>
                  <a:pt x="14025" y="23206"/>
                  <a:pt x="13560" y="23045"/>
                  <a:pt x="13101" y="22888"/>
                </a:cubicBezTo>
                <a:cubicBezTo>
                  <a:pt x="11750" y="22423"/>
                  <a:pt x="10381" y="21995"/>
                  <a:pt x="9015" y="21570"/>
                </a:cubicBezTo>
                <a:cubicBezTo>
                  <a:pt x="7753" y="21178"/>
                  <a:pt x="6489" y="20790"/>
                  <a:pt x="5228" y="20394"/>
                </a:cubicBezTo>
                <a:cubicBezTo>
                  <a:pt x="4764" y="20249"/>
                  <a:pt x="4303" y="20105"/>
                  <a:pt x="3842" y="19952"/>
                </a:cubicBezTo>
                <a:cubicBezTo>
                  <a:pt x="3599" y="19870"/>
                  <a:pt x="3318" y="19784"/>
                  <a:pt x="3084" y="19679"/>
                </a:cubicBezTo>
                <a:cubicBezTo>
                  <a:pt x="2614" y="19470"/>
                  <a:pt x="2222" y="20235"/>
                  <a:pt x="2702" y="20448"/>
                </a:cubicBezTo>
                <a:cubicBezTo>
                  <a:pt x="3543" y="20821"/>
                  <a:pt x="4427" y="21136"/>
                  <a:pt x="5297" y="21436"/>
                </a:cubicBezTo>
                <a:cubicBezTo>
                  <a:pt x="6372" y="21804"/>
                  <a:pt x="7453" y="22150"/>
                  <a:pt x="8539" y="22483"/>
                </a:cubicBezTo>
                <a:cubicBezTo>
                  <a:pt x="10253" y="23014"/>
                  <a:pt x="11976" y="23517"/>
                  <a:pt x="13692" y="24034"/>
                </a:cubicBezTo>
                <a:close/>
                <a:moveTo>
                  <a:pt x="8516" y="23286"/>
                </a:moveTo>
                <a:cubicBezTo>
                  <a:pt x="7701" y="23188"/>
                  <a:pt x="7080" y="23246"/>
                  <a:pt x="6558" y="23955"/>
                </a:cubicBezTo>
                <a:cubicBezTo>
                  <a:pt x="6269" y="24349"/>
                  <a:pt x="6083" y="24868"/>
                  <a:pt x="6104" y="25359"/>
                </a:cubicBezTo>
                <a:cubicBezTo>
                  <a:pt x="6160" y="26620"/>
                  <a:pt x="7650" y="27582"/>
                  <a:pt x="8820" y="27077"/>
                </a:cubicBezTo>
                <a:cubicBezTo>
                  <a:pt x="9738" y="26681"/>
                  <a:pt x="10100" y="25579"/>
                  <a:pt x="9956" y="24646"/>
                </a:cubicBezTo>
                <a:cubicBezTo>
                  <a:pt x="9836" y="23883"/>
                  <a:pt x="9268" y="23376"/>
                  <a:pt x="8516" y="23284"/>
                </a:cubicBezTo>
                <a:close/>
                <a:moveTo>
                  <a:pt x="14166" y="24629"/>
                </a:moveTo>
                <a:cubicBezTo>
                  <a:pt x="13914" y="24891"/>
                  <a:pt x="13655" y="25141"/>
                  <a:pt x="13403" y="25405"/>
                </a:cubicBezTo>
                <a:cubicBezTo>
                  <a:pt x="13529" y="25518"/>
                  <a:pt x="13833" y="25694"/>
                  <a:pt x="13898" y="25736"/>
                </a:cubicBezTo>
                <a:lnTo>
                  <a:pt x="13927" y="25755"/>
                </a:lnTo>
                <a:cubicBezTo>
                  <a:pt x="13933" y="25730"/>
                  <a:pt x="13940" y="25707"/>
                  <a:pt x="13944" y="25692"/>
                </a:cubicBezTo>
                <a:cubicBezTo>
                  <a:pt x="14013" y="25430"/>
                  <a:pt x="14065" y="25149"/>
                  <a:pt x="14118" y="24885"/>
                </a:cubicBezTo>
                <a:cubicBezTo>
                  <a:pt x="14134" y="24799"/>
                  <a:pt x="14149" y="24715"/>
                  <a:pt x="14166" y="24629"/>
                </a:cubicBezTo>
                <a:close/>
                <a:moveTo>
                  <a:pt x="7061" y="25832"/>
                </a:moveTo>
                <a:cubicBezTo>
                  <a:pt x="7413" y="26346"/>
                  <a:pt x="8315" y="26660"/>
                  <a:pt x="8795" y="26147"/>
                </a:cubicBezTo>
                <a:cubicBezTo>
                  <a:pt x="9149" y="25767"/>
                  <a:pt x="9300" y="25145"/>
                  <a:pt x="9138" y="24650"/>
                </a:cubicBezTo>
                <a:cubicBezTo>
                  <a:pt x="8977" y="24156"/>
                  <a:pt x="8237" y="23992"/>
                  <a:pt x="7778" y="24122"/>
                </a:cubicBezTo>
                <a:cubicBezTo>
                  <a:pt x="7028" y="24334"/>
                  <a:pt x="6693" y="25143"/>
                  <a:pt x="7061" y="25832"/>
                </a:cubicBezTo>
                <a:close/>
                <a:moveTo>
                  <a:pt x="18561" y="17125"/>
                </a:moveTo>
                <a:cubicBezTo>
                  <a:pt x="18089" y="16930"/>
                  <a:pt x="17611" y="16754"/>
                  <a:pt x="17129" y="16594"/>
                </a:cubicBezTo>
                <a:cubicBezTo>
                  <a:pt x="16913" y="17070"/>
                  <a:pt x="16698" y="17617"/>
                  <a:pt x="16607" y="18122"/>
                </a:cubicBezTo>
                <a:cubicBezTo>
                  <a:pt x="16729" y="18250"/>
                  <a:pt x="17198" y="18441"/>
                  <a:pt x="17337" y="18489"/>
                </a:cubicBezTo>
                <a:cubicBezTo>
                  <a:pt x="17450" y="18529"/>
                  <a:pt x="18053" y="18703"/>
                  <a:pt x="18146" y="18594"/>
                </a:cubicBezTo>
                <a:cubicBezTo>
                  <a:pt x="18351" y="18139"/>
                  <a:pt x="18477" y="17621"/>
                  <a:pt x="18561" y="17125"/>
                </a:cubicBezTo>
                <a:close/>
                <a:moveTo>
                  <a:pt x="4985" y="11669"/>
                </a:moveTo>
                <a:cubicBezTo>
                  <a:pt x="5060" y="11736"/>
                  <a:pt x="5121" y="11816"/>
                  <a:pt x="5196" y="11875"/>
                </a:cubicBezTo>
                <a:cubicBezTo>
                  <a:pt x="5414" y="12049"/>
                  <a:pt x="5630" y="12227"/>
                  <a:pt x="5858" y="12384"/>
                </a:cubicBezTo>
                <a:cubicBezTo>
                  <a:pt x="6361" y="12732"/>
                  <a:pt x="6931" y="12969"/>
                  <a:pt x="7506" y="13166"/>
                </a:cubicBezTo>
                <a:cubicBezTo>
                  <a:pt x="9029" y="13686"/>
                  <a:pt x="10597" y="14073"/>
                  <a:pt x="12156" y="14469"/>
                </a:cubicBezTo>
                <a:cubicBezTo>
                  <a:pt x="13766" y="14878"/>
                  <a:pt x="15398" y="15207"/>
                  <a:pt x="16983" y="15710"/>
                </a:cubicBezTo>
                <a:cubicBezTo>
                  <a:pt x="17735" y="15949"/>
                  <a:pt x="18485" y="16205"/>
                  <a:pt x="19204" y="16534"/>
                </a:cubicBezTo>
                <a:cubicBezTo>
                  <a:pt x="19795" y="16804"/>
                  <a:pt x="20369" y="17141"/>
                  <a:pt x="20987" y="17353"/>
                </a:cubicBezTo>
                <a:cubicBezTo>
                  <a:pt x="21333" y="15890"/>
                  <a:pt x="21660" y="14419"/>
                  <a:pt x="21926" y="12939"/>
                </a:cubicBezTo>
                <a:cubicBezTo>
                  <a:pt x="22109" y="11921"/>
                  <a:pt x="22656" y="10163"/>
                  <a:pt x="21708" y="9375"/>
                </a:cubicBezTo>
                <a:cubicBezTo>
                  <a:pt x="21377" y="9100"/>
                  <a:pt x="20975" y="8863"/>
                  <a:pt x="20598" y="8660"/>
                </a:cubicBezTo>
                <a:cubicBezTo>
                  <a:pt x="20065" y="8371"/>
                  <a:pt x="19510" y="8113"/>
                  <a:pt x="18957" y="7874"/>
                </a:cubicBezTo>
                <a:cubicBezTo>
                  <a:pt x="17597" y="7285"/>
                  <a:pt x="16178" y="6784"/>
                  <a:pt x="14761" y="6346"/>
                </a:cubicBezTo>
                <a:cubicBezTo>
                  <a:pt x="13164" y="5854"/>
                  <a:pt x="11475" y="5407"/>
                  <a:pt x="9819" y="5154"/>
                </a:cubicBezTo>
                <a:cubicBezTo>
                  <a:pt x="9124" y="5047"/>
                  <a:pt x="7481" y="4833"/>
                  <a:pt x="6818" y="5196"/>
                </a:cubicBezTo>
                <a:cubicBezTo>
                  <a:pt x="6804" y="5213"/>
                  <a:pt x="6787" y="5229"/>
                  <a:pt x="6770" y="5246"/>
                </a:cubicBezTo>
                <a:cubicBezTo>
                  <a:pt x="6290" y="5657"/>
                  <a:pt x="6129" y="6587"/>
                  <a:pt x="5978" y="7176"/>
                </a:cubicBezTo>
                <a:cubicBezTo>
                  <a:pt x="5802" y="7868"/>
                  <a:pt x="5651" y="8568"/>
                  <a:pt x="5506" y="9268"/>
                </a:cubicBezTo>
                <a:cubicBezTo>
                  <a:pt x="5343" y="10070"/>
                  <a:pt x="5163" y="10869"/>
                  <a:pt x="4987" y="11669"/>
                </a:cubicBezTo>
                <a:close/>
                <a:moveTo>
                  <a:pt x="9084" y="6518"/>
                </a:moveTo>
                <a:cubicBezTo>
                  <a:pt x="9790" y="6615"/>
                  <a:pt x="10540" y="6841"/>
                  <a:pt x="11198" y="7053"/>
                </a:cubicBezTo>
                <a:cubicBezTo>
                  <a:pt x="12198" y="7373"/>
                  <a:pt x="13185" y="7750"/>
                  <a:pt x="14162" y="8136"/>
                </a:cubicBezTo>
                <a:cubicBezTo>
                  <a:pt x="15398" y="8622"/>
                  <a:pt x="16624" y="9136"/>
                  <a:pt x="17869" y="9605"/>
                </a:cubicBezTo>
                <a:cubicBezTo>
                  <a:pt x="18483" y="9838"/>
                  <a:pt x="19694" y="10309"/>
                  <a:pt x="20342" y="10309"/>
                </a:cubicBezTo>
                <a:cubicBezTo>
                  <a:pt x="20801" y="10309"/>
                  <a:pt x="20895" y="9618"/>
                  <a:pt x="20436" y="9523"/>
                </a:cubicBezTo>
                <a:cubicBezTo>
                  <a:pt x="20103" y="9456"/>
                  <a:pt x="19764" y="9349"/>
                  <a:pt x="19441" y="9245"/>
                </a:cubicBezTo>
                <a:cubicBezTo>
                  <a:pt x="18980" y="9096"/>
                  <a:pt x="18523" y="8932"/>
                  <a:pt x="18068" y="8765"/>
                </a:cubicBezTo>
                <a:cubicBezTo>
                  <a:pt x="16945" y="8354"/>
                  <a:pt x="15828" y="7920"/>
                  <a:pt x="14707" y="7497"/>
                </a:cubicBezTo>
                <a:cubicBezTo>
                  <a:pt x="13502" y="7044"/>
                  <a:pt x="12288" y="6589"/>
                  <a:pt x="11060" y="6204"/>
                </a:cubicBezTo>
                <a:cubicBezTo>
                  <a:pt x="10400" y="5998"/>
                  <a:pt x="9218" y="5632"/>
                  <a:pt x="8528" y="5688"/>
                </a:cubicBezTo>
                <a:cubicBezTo>
                  <a:pt x="8386" y="5699"/>
                  <a:pt x="8243" y="5894"/>
                  <a:pt x="8162" y="5998"/>
                </a:cubicBezTo>
                <a:cubicBezTo>
                  <a:pt x="8025" y="6170"/>
                  <a:pt x="7898" y="6350"/>
                  <a:pt x="7772" y="6531"/>
                </a:cubicBezTo>
                <a:cubicBezTo>
                  <a:pt x="7590" y="6793"/>
                  <a:pt x="7405" y="7063"/>
                  <a:pt x="7233" y="7335"/>
                </a:cubicBezTo>
                <a:cubicBezTo>
                  <a:pt x="7093" y="7556"/>
                  <a:pt x="7221" y="7868"/>
                  <a:pt x="7476" y="7926"/>
                </a:cubicBezTo>
                <a:cubicBezTo>
                  <a:pt x="8013" y="8050"/>
                  <a:pt x="8501" y="8346"/>
                  <a:pt x="9023" y="8515"/>
                </a:cubicBezTo>
                <a:cubicBezTo>
                  <a:pt x="9321" y="8612"/>
                  <a:pt x="9583" y="8333"/>
                  <a:pt x="9526" y="8042"/>
                </a:cubicBezTo>
                <a:cubicBezTo>
                  <a:pt x="9423" y="7520"/>
                  <a:pt x="9249" y="7021"/>
                  <a:pt x="9086" y="6518"/>
                </a:cubicBezTo>
                <a:close/>
                <a:moveTo>
                  <a:pt x="19615" y="15282"/>
                </a:moveTo>
                <a:cubicBezTo>
                  <a:pt x="19615" y="15285"/>
                  <a:pt x="19613" y="15289"/>
                  <a:pt x="19611" y="15291"/>
                </a:cubicBezTo>
                <a:cubicBezTo>
                  <a:pt x="19403" y="15760"/>
                  <a:pt x="20105" y="16179"/>
                  <a:pt x="20319" y="15697"/>
                </a:cubicBezTo>
                <a:cubicBezTo>
                  <a:pt x="20977" y="14214"/>
                  <a:pt x="21968" y="12573"/>
                  <a:pt x="21534" y="10886"/>
                </a:cubicBezTo>
                <a:cubicBezTo>
                  <a:pt x="21421" y="10441"/>
                  <a:pt x="20751" y="10534"/>
                  <a:pt x="20751" y="10988"/>
                </a:cubicBezTo>
                <a:cubicBezTo>
                  <a:pt x="20751" y="10995"/>
                  <a:pt x="20751" y="11003"/>
                  <a:pt x="20753" y="11009"/>
                </a:cubicBezTo>
                <a:cubicBezTo>
                  <a:pt x="20895" y="12304"/>
                  <a:pt x="20197" y="14140"/>
                  <a:pt x="19615" y="15282"/>
                </a:cubicBezTo>
                <a:close/>
                <a:moveTo>
                  <a:pt x="14489" y="8459"/>
                </a:moveTo>
                <a:cubicBezTo>
                  <a:pt x="14067" y="8218"/>
                  <a:pt x="13307" y="8115"/>
                  <a:pt x="12833" y="8241"/>
                </a:cubicBezTo>
                <a:cubicBezTo>
                  <a:pt x="12009" y="8457"/>
                  <a:pt x="11490" y="9427"/>
                  <a:pt x="11441" y="10228"/>
                </a:cubicBezTo>
                <a:cubicBezTo>
                  <a:pt x="11402" y="10911"/>
                  <a:pt x="11861" y="11512"/>
                  <a:pt x="12424" y="11850"/>
                </a:cubicBezTo>
                <a:cubicBezTo>
                  <a:pt x="12902" y="12135"/>
                  <a:pt x="13514" y="12271"/>
                  <a:pt x="14051" y="12080"/>
                </a:cubicBezTo>
                <a:cubicBezTo>
                  <a:pt x="14725" y="11841"/>
                  <a:pt x="15126" y="11208"/>
                  <a:pt x="15247" y="10527"/>
                </a:cubicBezTo>
                <a:cubicBezTo>
                  <a:pt x="15367" y="9869"/>
                  <a:pt x="15233" y="9071"/>
                  <a:pt x="14707" y="8612"/>
                </a:cubicBezTo>
                <a:cubicBezTo>
                  <a:pt x="14640" y="8553"/>
                  <a:pt x="14566" y="8503"/>
                  <a:pt x="14489" y="8459"/>
                </a:cubicBezTo>
                <a:close/>
                <a:moveTo>
                  <a:pt x="8405" y="7000"/>
                </a:moveTo>
                <a:cubicBezTo>
                  <a:pt x="8325" y="7103"/>
                  <a:pt x="8254" y="7210"/>
                  <a:pt x="8185" y="7317"/>
                </a:cubicBezTo>
                <a:cubicBezTo>
                  <a:pt x="8308" y="7365"/>
                  <a:pt x="8432" y="7417"/>
                  <a:pt x="8554" y="7472"/>
                </a:cubicBezTo>
                <a:cubicBezTo>
                  <a:pt x="8507" y="7315"/>
                  <a:pt x="8455" y="7157"/>
                  <a:pt x="8405" y="7000"/>
                </a:cubicBezTo>
                <a:close/>
                <a:moveTo>
                  <a:pt x="12856" y="9125"/>
                </a:moveTo>
                <a:cubicBezTo>
                  <a:pt x="12416" y="9427"/>
                  <a:pt x="12028" y="10121"/>
                  <a:pt x="12313" y="10636"/>
                </a:cubicBezTo>
                <a:cubicBezTo>
                  <a:pt x="12584" y="11125"/>
                  <a:pt x="13483" y="11655"/>
                  <a:pt x="13990" y="11213"/>
                </a:cubicBezTo>
                <a:cubicBezTo>
                  <a:pt x="15472" y="9913"/>
                  <a:pt x="13701" y="8547"/>
                  <a:pt x="12856" y="9125"/>
                </a:cubicBezTo>
                <a:close/>
                <a:moveTo>
                  <a:pt x="24745" y="25468"/>
                </a:moveTo>
                <a:cubicBezTo>
                  <a:pt x="24701" y="25455"/>
                  <a:pt x="24659" y="25443"/>
                  <a:pt x="24617" y="25428"/>
                </a:cubicBezTo>
                <a:cubicBezTo>
                  <a:pt x="23823" y="25143"/>
                  <a:pt x="23425" y="24468"/>
                  <a:pt x="23222" y="23718"/>
                </a:cubicBezTo>
                <a:cubicBezTo>
                  <a:pt x="22513" y="26371"/>
                  <a:pt x="21413" y="28917"/>
                  <a:pt x="20895" y="31621"/>
                </a:cubicBezTo>
                <a:cubicBezTo>
                  <a:pt x="21811" y="31797"/>
                  <a:pt x="23213" y="31300"/>
                  <a:pt x="24045" y="30925"/>
                </a:cubicBezTo>
                <a:cubicBezTo>
                  <a:pt x="24121" y="29089"/>
                  <a:pt x="24831" y="27301"/>
                  <a:pt x="24745" y="25468"/>
                </a:cubicBezTo>
                <a:close/>
                <a:moveTo>
                  <a:pt x="26897" y="23456"/>
                </a:moveTo>
                <a:cubicBezTo>
                  <a:pt x="27105" y="22467"/>
                  <a:pt x="27323" y="21480"/>
                  <a:pt x="27591" y="20505"/>
                </a:cubicBezTo>
                <a:cubicBezTo>
                  <a:pt x="26361" y="20953"/>
                  <a:pt x="25072" y="21211"/>
                  <a:pt x="23813" y="21572"/>
                </a:cubicBezTo>
                <a:cubicBezTo>
                  <a:pt x="23808" y="22586"/>
                  <a:pt x="23798" y="24499"/>
                  <a:pt x="25020" y="24728"/>
                </a:cubicBezTo>
                <a:cubicBezTo>
                  <a:pt x="25858" y="24885"/>
                  <a:pt x="26510" y="24099"/>
                  <a:pt x="26897" y="23456"/>
                </a:cubicBezTo>
                <a:close/>
                <a:moveTo>
                  <a:pt x="19110" y="30590"/>
                </a:moveTo>
                <a:cubicBezTo>
                  <a:pt x="19307" y="30787"/>
                  <a:pt x="19908" y="31338"/>
                  <a:pt x="20128" y="31369"/>
                </a:cubicBezTo>
                <a:cubicBezTo>
                  <a:pt x="20225" y="30883"/>
                  <a:pt x="20327" y="30401"/>
                  <a:pt x="20457" y="29921"/>
                </a:cubicBezTo>
                <a:cubicBezTo>
                  <a:pt x="20719" y="28959"/>
                  <a:pt x="21025" y="28010"/>
                  <a:pt x="21344" y="27065"/>
                </a:cubicBezTo>
                <a:cubicBezTo>
                  <a:pt x="21981" y="25185"/>
                  <a:pt x="22618" y="23326"/>
                  <a:pt x="22905" y="21358"/>
                </a:cubicBezTo>
                <a:cubicBezTo>
                  <a:pt x="22243" y="21205"/>
                  <a:pt x="21568" y="20953"/>
                  <a:pt x="20920" y="20744"/>
                </a:cubicBezTo>
                <a:cubicBezTo>
                  <a:pt x="20378" y="22244"/>
                  <a:pt x="20055" y="23797"/>
                  <a:pt x="19747" y="25361"/>
                </a:cubicBezTo>
                <a:cubicBezTo>
                  <a:pt x="19585" y="26178"/>
                  <a:pt x="19451" y="27012"/>
                  <a:pt x="19332" y="27838"/>
                </a:cubicBezTo>
                <a:cubicBezTo>
                  <a:pt x="19250" y="28408"/>
                  <a:pt x="19175" y="28984"/>
                  <a:pt x="19129" y="29556"/>
                </a:cubicBezTo>
                <a:cubicBezTo>
                  <a:pt x="19106" y="29829"/>
                  <a:pt x="19064" y="30303"/>
                  <a:pt x="19110" y="30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21"/>
          <p:cNvSpPr/>
          <p:nvPr/>
        </p:nvSpPr>
        <p:spPr>
          <a:xfrm>
            <a:off x="349725" y="746925"/>
            <a:ext cx="1500530" cy="772848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21"/>
          <p:cNvSpPr/>
          <p:nvPr/>
        </p:nvSpPr>
        <p:spPr>
          <a:xfrm flipH="1">
            <a:off x="-732453" y="20989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2" name="Google Shape;402;p21"/>
          <p:cNvGrpSpPr/>
          <p:nvPr/>
        </p:nvGrpSpPr>
        <p:grpSpPr>
          <a:xfrm rot="5770333" flipH="1">
            <a:off x="483640" y="3905735"/>
            <a:ext cx="306762" cy="476338"/>
            <a:chOff x="4452729" y="352000"/>
            <a:chExt cx="225596" cy="350302"/>
          </a:xfrm>
        </p:grpSpPr>
        <p:sp>
          <p:nvSpPr>
            <p:cNvPr id="403" name="Google Shape;403;p21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6" name="Google Shape;406;p21"/>
          <p:cNvSpPr/>
          <p:nvPr/>
        </p:nvSpPr>
        <p:spPr>
          <a:xfrm>
            <a:off x="7894950" y="4363725"/>
            <a:ext cx="881175" cy="411625"/>
          </a:xfrm>
          <a:custGeom>
            <a:avLst/>
            <a:gdLst/>
            <a:ahLst/>
            <a:cxnLst/>
            <a:rect l="l" t="t" r="r" b="b"/>
            <a:pathLst>
              <a:path w="35247" h="16465" extrusionOk="0">
                <a:moveTo>
                  <a:pt x="15" y="16119"/>
                </a:moveTo>
                <a:cubicBezTo>
                  <a:pt x="61" y="15932"/>
                  <a:pt x="332" y="15423"/>
                  <a:pt x="399" y="15293"/>
                </a:cubicBezTo>
                <a:cubicBezTo>
                  <a:pt x="713" y="14673"/>
                  <a:pt x="1036" y="14056"/>
                  <a:pt x="1363" y="13442"/>
                </a:cubicBezTo>
                <a:cubicBezTo>
                  <a:pt x="2325" y="11625"/>
                  <a:pt x="3303" y="9815"/>
                  <a:pt x="4299" y="8014"/>
                </a:cubicBezTo>
                <a:cubicBezTo>
                  <a:pt x="5303" y="6187"/>
                  <a:pt x="6315" y="4362"/>
                  <a:pt x="7354" y="2555"/>
                </a:cubicBezTo>
                <a:cubicBezTo>
                  <a:pt x="7700" y="1956"/>
                  <a:pt x="8050" y="1352"/>
                  <a:pt x="8415" y="763"/>
                </a:cubicBezTo>
                <a:cubicBezTo>
                  <a:pt x="8520" y="594"/>
                  <a:pt x="8629" y="422"/>
                  <a:pt x="8744" y="258"/>
                </a:cubicBezTo>
                <a:cubicBezTo>
                  <a:pt x="8815" y="160"/>
                  <a:pt x="8918" y="0"/>
                  <a:pt x="9058" y="23"/>
                </a:cubicBezTo>
                <a:cubicBezTo>
                  <a:pt x="9601" y="105"/>
                  <a:pt x="10156" y="281"/>
                  <a:pt x="10672" y="468"/>
                </a:cubicBezTo>
                <a:cubicBezTo>
                  <a:pt x="11284" y="688"/>
                  <a:pt x="11888" y="943"/>
                  <a:pt x="12485" y="1201"/>
                </a:cubicBezTo>
                <a:cubicBezTo>
                  <a:pt x="13438" y="1618"/>
                  <a:pt x="14394" y="2075"/>
                  <a:pt x="15362" y="2448"/>
                </a:cubicBezTo>
                <a:cubicBezTo>
                  <a:pt x="20975" y="4607"/>
                  <a:pt x="26170" y="7572"/>
                  <a:pt x="31598" y="10121"/>
                </a:cubicBezTo>
                <a:cubicBezTo>
                  <a:pt x="32658" y="10619"/>
                  <a:pt x="33727" y="11099"/>
                  <a:pt x="34806" y="11554"/>
                </a:cubicBezTo>
                <a:cubicBezTo>
                  <a:pt x="35247" y="11736"/>
                  <a:pt x="34985" y="12459"/>
                  <a:pt x="34544" y="12353"/>
                </a:cubicBezTo>
                <a:cubicBezTo>
                  <a:pt x="32342" y="12541"/>
                  <a:pt x="30139" y="12791"/>
                  <a:pt x="27943" y="13057"/>
                </a:cubicBezTo>
                <a:cubicBezTo>
                  <a:pt x="25374" y="13365"/>
                  <a:pt x="22806" y="13700"/>
                  <a:pt x="20239" y="14042"/>
                </a:cubicBezTo>
                <a:cubicBezTo>
                  <a:pt x="15595" y="14664"/>
                  <a:pt x="10953" y="15326"/>
                  <a:pt x="6305" y="15909"/>
                </a:cubicBezTo>
                <a:cubicBezTo>
                  <a:pt x="4804" y="16098"/>
                  <a:pt x="3285" y="16290"/>
                  <a:pt x="1776" y="16406"/>
                </a:cubicBezTo>
                <a:cubicBezTo>
                  <a:pt x="1390" y="16435"/>
                  <a:pt x="986" y="16464"/>
                  <a:pt x="598" y="16456"/>
                </a:cubicBezTo>
                <a:cubicBezTo>
                  <a:pt x="424" y="16452"/>
                  <a:pt x="51" y="16454"/>
                  <a:pt x="7" y="16230"/>
                </a:cubicBezTo>
                <a:cubicBezTo>
                  <a:pt x="1" y="16194"/>
                  <a:pt x="3" y="16156"/>
                  <a:pt x="15" y="16121"/>
                </a:cubicBezTo>
                <a:close/>
                <a:moveTo>
                  <a:pt x="28243" y="9282"/>
                </a:moveTo>
                <a:cubicBezTo>
                  <a:pt x="27067" y="8660"/>
                  <a:pt x="25891" y="8033"/>
                  <a:pt x="24701" y="7436"/>
                </a:cubicBezTo>
                <a:cubicBezTo>
                  <a:pt x="24621" y="7778"/>
                  <a:pt x="24533" y="8117"/>
                  <a:pt x="24479" y="8463"/>
                </a:cubicBezTo>
                <a:cubicBezTo>
                  <a:pt x="24395" y="8999"/>
                  <a:pt x="23580" y="8826"/>
                  <a:pt x="23663" y="8293"/>
                </a:cubicBezTo>
                <a:cubicBezTo>
                  <a:pt x="23731" y="7876"/>
                  <a:pt x="23842" y="7467"/>
                  <a:pt x="23934" y="7057"/>
                </a:cubicBezTo>
                <a:cubicBezTo>
                  <a:pt x="23211" y="6705"/>
                  <a:pt x="22481" y="6365"/>
                  <a:pt x="21742" y="6047"/>
                </a:cubicBezTo>
                <a:cubicBezTo>
                  <a:pt x="21431" y="5912"/>
                  <a:pt x="21121" y="5778"/>
                  <a:pt x="20811" y="5644"/>
                </a:cubicBezTo>
                <a:cubicBezTo>
                  <a:pt x="20713" y="5906"/>
                  <a:pt x="20688" y="5988"/>
                  <a:pt x="20692" y="6363"/>
                </a:cubicBezTo>
                <a:cubicBezTo>
                  <a:pt x="20696" y="6501"/>
                  <a:pt x="20625" y="6633"/>
                  <a:pt x="20507" y="6709"/>
                </a:cubicBezTo>
                <a:cubicBezTo>
                  <a:pt x="20239" y="6881"/>
                  <a:pt x="19862" y="6717"/>
                  <a:pt x="19858" y="6376"/>
                </a:cubicBezTo>
                <a:cubicBezTo>
                  <a:pt x="19853" y="6024"/>
                  <a:pt x="19883" y="5632"/>
                  <a:pt x="20029" y="5303"/>
                </a:cubicBezTo>
                <a:cubicBezTo>
                  <a:pt x="19120" y="4904"/>
                  <a:pt x="18212" y="4508"/>
                  <a:pt x="17297" y="4123"/>
                </a:cubicBezTo>
                <a:cubicBezTo>
                  <a:pt x="17198" y="4351"/>
                  <a:pt x="17118" y="4584"/>
                  <a:pt x="17091" y="4831"/>
                </a:cubicBezTo>
                <a:cubicBezTo>
                  <a:pt x="17030" y="5370"/>
                  <a:pt x="16215" y="5208"/>
                  <a:pt x="16274" y="4674"/>
                </a:cubicBezTo>
                <a:cubicBezTo>
                  <a:pt x="16310" y="4370"/>
                  <a:pt x="16408" y="4083"/>
                  <a:pt x="16530" y="3802"/>
                </a:cubicBezTo>
                <a:cubicBezTo>
                  <a:pt x="16180" y="3657"/>
                  <a:pt x="15828" y="3517"/>
                  <a:pt x="15475" y="3379"/>
                </a:cubicBezTo>
                <a:cubicBezTo>
                  <a:pt x="14817" y="3119"/>
                  <a:pt x="14157" y="2867"/>
                  <a:pt x="13499" y="2607"/>
                </a:cubicBezTo>
                <a:cubicBezTo>
                  <a:pt x="13476" y="2781"/>
                  <a:pt x="13464" y="2957"/>
                  <a:pt x="13466" y="3134"/>
                </a:cubicBezTo>
                <a:cubicBezTo>
                  <a:pt x="13468" y="3674"/>
                  <a:pt x="12636" y="3685"/>
                  <a:pt x="12632" y="3146"/>
                </a:cubicBezTo>
                <a:cubicBezTo>
                  <a:pt x="12632" y="2857"/>
                  <a:pt x="12655" y="2572"/>
                  <a:pt x="12707" y="2289"/>
                </a:cubicBezTo>
                <a:cubicBezTo>
                  <a:pt x="12529" y="2216"/>
                  <a:pt x="12351" y="2142"/>
                  <a:pt x="12173" y="2065"/>
                </a:cubicBezTo>
                <a:cubicBezTo>
                  <a:pt x="11787" y="1899"/>
                  <a:pt x="11408" y="1717"/>
                  <a:pt x="11024" y="1543"/>
                </a:cubicBezTo>
                <a:cubicBezTo>
                  <a:pt x="10856" y="1828"/>
                  <a:pt x="10750" y="2142"/>
                  <a:pt x="10649" y="2459"/>
                </a:cubicBezTo>
                <a:cubicBezTo>
                  <a:pt x="10546" y="2788"/>
                  <a:pt x="10112" y="2857"/>
                  <a:pt x="9907" y="2599"/>
                </a:cubicBezTo>
                <a:cubicBezTo>
                  <a:pt x="9827" y="2499"/>
                  <a:pt x="9804" y="2364"/>
                  <a:pt x="9846" y="2243"/>
                </a:cubicBezTo>
                <a:cubicBezTo>
                  <a:pt x="9957" y="1889"/>
                  <a:pt x="10075" y="1537"/>
                  <a:pt x="10253" y="1214"/>
                </a:cubicBezTo>
                <a:cubicBezTo>
                  <a:pt x="9920" y="1082"/>
                  <a:pt x="9576" y="977"/>
                  <a:pt x="9226" y="897"/>
                </a:cubicBezTo>
                <a:cubicBezTo>
                  <a:pt x="8736" y="1847"/>
                  <a:pt x="8228" y="2792"/>
                  <a:pt x="7728" y="3735"/>
                </a:cubicBezTo>
                <a:cubicBezTo>
                  <a:pt x="6870" y="5347"/>
                  <a:pt x="6009" y="6956"/>
                  <a:pt x="5146" y="8564"/>
                </a:cubicBezTo>
                <a:cubicBezTo>
                  <a:pt x="4391" y="9968"/>
                  <a:pt x="3630" y="11370"/>
                  <a:pt x="2865" y="12770"/>
                </a:cubicBezTo>
                <a:cubicBezTo>
                  <a:pt x="2381" y="13654"/>
                  <a:pt x="1897" y="14545"/>
                  <a:pt x="1396" y="15421"/>
                </a:cubicBezTo>
                <a:cubicBezTo>
                  <a:pt x="1541" y="15389"/>
                  <a:pt x="1690" y="15362"/>
                  <a:pt x="1830" y="15335"/>
                </a:cubicBezTo>
                <a:cubicBezTo>
                  <a:pt x="2270" y="15251"/>
                  <a:pt x="2715" y="15182"/>
                  <a:pt x="3157" y="15115"/>
                </a:cubicBezTo>
                <a:cubicBezTo>
                  <a:pt x="4450" y="14918"/>
                  <a:pt x="5751" y="14748"/>
                  <a:pt x="7049" y="14580"/>
                </a:cubicBezTo>
                <a:cubicBezTo>
                  <a:pt x="10624" y="14115"/>
                  <a:pt x="14201" y="13673"/>
                  <a:pt x="17772" y="13178"/>
                </a:cubicBezTo>
                <a:cubicBezTo>
                  <a:pt x="21429" y="12669"/>
                  <a:pt x="25097" y="12269"/>
                  <a:pt x="28773" y="11950"/>
                </a:cubicBezTo>
                <a:cubicBezTo>
                  <a:pt x="29886" y="11854"/>
                  <a:pt x="30996" y="11768"/>
                  <a:pt x="32107" y="11678"/>
                </a:cubicBezTo>
                <a:cubicBezTo>
                  <a:pt x="32390" y="11655"/>
                  <a:pt x="32675" y="11632"/>
                  <a:pt x="32956" y="11607"/>
                </a:cubicBezTo>
                <a:cubicBezTo>
                  <a:pt x="32740" y="11512"/>
                  <a:pt x="32522" y="11416"/>
                  <a:pt x="32306" y="11317"/>
                </a:cubicBezTo>
                <a:cubicBezTo>
                  <a:pt x="31195" y="10812"/>
                  <a:pt x="30099" y="10259"/>
                  <a:pt x="29016" y="9691"/>
                </a:cubicBezTo>
                <a:cubicBezTo>
                  <a:pt x="28932" y="9997"/>
                  <a:pt x="28775" y="10293"/>
                  <a:pt x="28630" y="10565"/>
                </a:cubicBezTo>
                <a:cubicBezTo>
                  <a:pt x="28377" y="11043"/>
                  <a:pt x="27645" y="10649"/>
                  <a:pt x="27897" y="10173"/>
                </a:cubicBezTo>
                <a:cubicBezTo>
                  <a:pt x="27962" y="10049"/>
                  <a:pt x="28316" y="9450"/>
                  <a:pt x="28241" y="9282"/>
                </a:cubicBezTo>
                <a:close/>
                <a:moveTo>
                  <a:pt x="19015" y="9672"/>
                </a:moveTo>
                <a:cubicBezTo>
                  <a:pt x="17663" y="8857"/>
                  <a:pt x="16305" y="8056"/>
                  <a:pt x="14939" y="7266"/>
                </a:cubicBezTo>
                <a:cubicBezTo>
                  <a:pt x="13931" y="6688"/>
                  <a:pt x="12917" y="6118"/>
                  <a:pt x="11888" y="5579"/>
                </a:cubicBezTo>
                <a:cubicBezTo>
                  <a:pt x="11471" y="5363"/>
                  <a:pt x="11049" y="5150"/>
                  <a:pt x="10624" y="4951"/>
                </a:cubicBezTo>
                <a:cubicBezTo>
                  <a:pt x="10320" y="4810"/>
                  <a:pt x="9999" y="4668"/>
                  <a:pt x="9679" y="4563"/>
                </a:cubicBezTo>
                <a:cubicBezTo>
                  <a:pt x="9668" y="4561"/>
                  <a:pt x="9654" y="4557"/>
                  <a:pt x="9641" y="4557"/>
                </a:cubicBezTo>
                <a:cubicBezTo>
                  <a:pt x="9536" y="4546"/>
                  <a:pt x="9431" y="4580"/>
                  <a:pt x="9352" y="4649"/>
                </a:cubicBezTo>
                <a:cubicBezTo>
                  <a:pt x="9348" y="4653"/>
                  <a:pt x="9343" y="4655"/>
                  <a:pt x="9339" y="4657"/>
                </a:cubicBezTo>
                <a:cubicBezTo>
                  <a:pt x="8958" y="4927"/>
                  <a:pt x="8505" y="5770"/>
                  <a:pt x="8293" y="6183"/>
                </a:cubicBezTo>
                <a:cubicBezTo>
                  <a:pt x="7855" y="7042"/>
                  <a:pt x="7480" y="7935"/>
                  <a:pt x="7176" y="8853"/>
                </a:cubicBezTo>
                <a:cubicBezTo>
                  <a:pt x="6906" y="9655"/>
                  <a:pt x="6671" y="10513"/>
                  <a:pt x="6558" y="11353"/>
                </a:cubicBezTo>
                <a:cubicBezTo>
                  <a:pt x="6525" y="11613"/>
                  <a:pt x="6701" y="11862"/>
                  <a:pt x="6977" y="11852"/>
                </a:cubicBezTo>
                <a:cubicBezTo>
                  <a:pt x="10972" y="11690"/>
                  <a:pt x="14878" y="10492"/>
                  <a:pt x="18889" y="10481"/>
                </a:cubicBezTo>
                <a:cubicBezTo>
                  <a:pt x="19369" y="10481"/>
                  <a:pt x="19424" y="9836"/>
                  <a:pt x="19017" y="9672"/>
                </a:cubicBezTo>
                <a:close/>
                <a:moveTo>
                  <a:pt x="9681" y="5269"/>
                </a:moveTo>
                <a:cubicBezTo>
                  <a:pt x="8681" y="6927"/>
                  <a:pt x="7690" y="9087"/>
                  <a:pt x="7382" y="11011"/>
                </a:cubicBezTo>
                <a:cubicBezTo>
                  <a:pt x="9974" y="10607"/>
                  <a:pt x="12579" y="10284"/>
                  <a:pt x="15193" y="10072"/>
                </a:cubicBezTo>
                <a:cubicBezTo>
                  <a:pt x="15916" y="10014"/>
                  <a:pt x="16636" y="9968"/>
                  <a:pt x="17359" y="9919"/>
                </a:cubicBezTo>
                <a:cubicBezTo>
                  <a:pt x="17445" y="9913"/>
                  <a:pt x="17655" y="9903"/>
                  <a:pt x="17850" y="9888"/>
                </a:cubicBezTo>
                <a:lnTo>
                  <a:pt x="17741" y="9825"/>
                </a:lnTo>
                <a:cubicBezTo>
                  <a:pt x="17406" y="9626"/>
                  <a:pt x="17068" y="9429"/>
                  <a:pt x="16731" y="9234"/>
                </a:cubicBezTo>
                <a:cubicBezTo>
                  <a:pt x="15750" y="8668"/>
                  <a:pt x="14767" y="8107"/>
                  <a:pt x="13782" y="7551"/>
                </a:cubicBezTo>
                <a:cubicBezTo>
                  <a:pt x="12933" y="7071"/>
                  <a:pt x="12080" y="6594"/>
                  <a:pt x="11227" y="6118"/>
                </a:cubicBezTo>
                <a:cubicBezTo>
                  <a:pt x="10714" y="5833"/>
                  <a:pt x="10201" y="5544"/>
                  <a:pt x="9681" y="526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21"/>
          <p:cNvSpPr/>
          <p:nvPr/>
        </p:nvSpPr>
        <p:spPr>
          <a:xfrm>
            <a:off x="7037800" y="3717400"/>
            <a:ext cx="1392974" cy="961896"/>
          </a:xfrm>
          <a:custGeom>
            <a:avLst/>
            <a:gdLst/>
            <a:ahLst/>
            <a:cxnLst/>
            <a:rect l="l" t="t" r="r" b="b"/>
            <a:pathLst>
              <a:path w="44593" h="30793" extrusionOk="0">
                <a:moveTo>
                  <a:pt x="44488" y="547"/>
                </a:moveTo>
                <a:cubicBezTo>
                  <a:pt x="44593" y="227"/>
                  <a:pt x="44176" y="0"/>
                  <a:pt x="43960" y="260"/>
                </a:cubicBezTo>
                <a:cubicBezTo>
                  <a:pt x="43937" y="290"/>
                  <a:pt x="43920" y="321"/>
                  <a:pt x="43908" y="357"/>
                </a:cubicBezTo>
                <a:lnTo>
                  <a:pt x="43864" y="491"/>
                </a:lnTo>
                <a:lnTo>
                  <a:pt x="43820" y="621"/>
                </a:lnTo>
                <a:lnTo>
                  <a:pt x="43774" y="753"/>
                </a:lnTo>
                <a:lnTo>
                  <a:pt x="43709" y="925"/>
                </a:lnTo>
                <a:cubicBezTo>
                  <a:pt x="43591" y="1250"/>
                  <a:pt x="44019" y="1495"/>
                  <a:pt x="44239" y="1218"/>
                </a:cubicBezTo>
                <a:cubicBezTo>
                  <a:pt x="44258" y="1193"/>
                  <a:pt x="44272" y="1166"/>
                  <a:pt x="44283" y="1138"/>
                </a:cubicBezTo>
                <a:lnTo>
                  <a:pt x="44348" y="960"/>
                </a:lnTo>
                <a:lnTo>
                  <a:pt x="44396" y="824"/>
                </a:lnTo>
                <a:lnTo>
                  <a:pt x="44442" y="688"/>
                </a:lnTo>
                <a:lnTo>
                  <a:pt x="44488" y="552"/>
                </a:lnTo>
                <a:close/>
                <a:moveTo>
                  <a:pt x="541" y="26840"/>
                </a:moveTo>
                <a:cubicBezTo>
                  <a:pt x="409" y="26731"/>
                  <a:pt x="214" y="26752"/>
                  <a:pt x="107" y="26889"/>
                </a:cubicBezTo>
                <a:cubicBezTo>
                  <a:pt x="0" y="27023"/>
                  <a:pt x="25" y="27218"/>
                  <a:pt x="164" y="27320"/>
                </a:cubicBezTo>
                <a:lnTo>
                  <a:pt x="350" y="27467"/>
                </a:lnTo>
                <a:lnTo>
                  <a:pt x="507" y="27587"/>
                </a:lnTo>
                <a:lnTo>
                  <a:pt x="654" y="27698"/>
                </a:lnTo>
                <a:cubicBezTo>
                  <a:pt x="926" y="27897"/>
                  <a:pt x="1272" y="27578"/>
                  <a:pt x="1094" y="27291"/>
                </a:cubicBezTo>
                <a:cubicBezTo>
                  <a:pt x="1075" y="27257"/>
                  <a:pt x="1050" y="27230"/>
                  <a:pt x="1019" y="27207"/>
                </a:cubicBezTo>
                <a:lnTo>
                  <a:pt x="876" y="27100"/>
                </a:lnTo>
                <a:lnTo>
                  <a:pt x="723" y="26983"/>
                </a:lnTo>
                <a:close/>
                <a:moveTo>
                  <a:pt x="2515" y="28213"/>
                </a:moveTo>
                <a:cubicBezTo>
                  <a:pt x="2217" y="28041"/>
                  <a:pt x="1909" y="28402"/>
                  <a:pt x="2121" y="28668"/>
                </a:cubicBezTo>
                <a:cubicBezTo>
                  <a:pt x="2144" y="28695"/>
                  <a:pt x="2169" y="28718"/>
                  <a:pt x="2201" y="28737"/>
                </a:cubicBezTo>
                <a:lnTo>
                  <a:pt x="2387" y="28848"/>
                </a:lnTo>
                <a:lnTo>
                  <a:pt x="2544" y="28938"/>
                </a:lnTo>
                <a:lnTo>
                  <a:pt x="2741" y="29047"/>
                </a:lnTo>
                <a:cubicBezTo>
                  <a:pt x="3024" y="29200"/>
                  <a:pt x="3326" y="28869"/>
                  <a:pt x="3127" y="28592"/>
                </a:cubicBezTo>
                <a:cubicBezTo>
                  <a:pt x="3102" y="28559"/>
                  <a:pt x="3068" y="28532"/>
                  <a:pt x="3031" y="28511"/>
                </a:cubicBezTo>
                <a:lnTo>
                  <a:pt x="2848" y="28406"/>
                </a:lnTo>
                <a:lnTo>
                  <a:pt x="2697" y="28322"/>
                </a:lnTo>
                <a:lnTo>
                  <a:pt x="2515" y="28213"/>
                </a:lnTo>
                <a:close/>
                <a:moveTo>
                  <a:pt x="4653" y="29282"/>
                </a:moveTo>
                <a:cubicBezTo>
                  <a:pt x="4493" y="29217"/>
                  <a:pt x="4313" y="29295"/>
                  <a:pt x="4252" y="29454"/>
                </a:cubicBezTo>
                <a:cubicBezTo>
                  <a:pt x="4189" y="29613"/>
                  <a:pt x="4269" y="29791"/>
                  <a:pt x="4430" y="29852"/>
                </a:cubicBezTo>
                <a:lnTo>
                  <a:pt x="4565" y="29904"/>
                </a:lnTo>
                <a:lnTo>
                  <a:pt x="4720" y="29963"/>
                </a:lnTo>
                <a:lnTo>
                  <a:pt x="4875" y="30020"/>
                </a:lnTo>
                <a:lnTo>
                  <a:pt x="5011" y="30068"/>
                </a:lnTo>
                <a:cubicBezTo>
                  <a:pt x="5172" y="30133"/>
                  <a:pt x="5355" y="30049"/>
                  <a:pt x="5411" y="29886"/>
                </a:cubicBezTo>
                <a:cubicBezTo>
                  <a:pt x="5470" y="29722"/>
                  <a:pt x="5380" y="29542"/>
                  <a:pt x="5212" y="29492"/>
                </a:cubicBezTo>
                <a:lnTo>
                  <a:pt x="5082" y="29445"/>
                </a:lnTo>
                <a:lnTo>
                  <a:pt x="4936" y="29391"/>
                </a:lnTo>
                <a:lnTo>
                  <a:pt x="4787" y="29334"/>
                </a:lnTo>
                <a:lnTo>
                  <a:pt x="4651" y="29282"/>
                </a:lnTo>
                <a:close/>
                <a:moveTo>
                  <a:pt x="6937" y="29965"/>
                </a:moveTo>
                <a:cubicBezTo>
                  <a:pt x="6621" y="29904"/>
                  <a:pt x="6434" y="30311"/>
                  <a:pt x="6700" y="30514"/>
                </a:cubicBezTo>
                <a:cubicBezTo>
                  <a:pt x="6736" y="30539"/>
                  <a:pt x="6778" y="30556"/>
                  <a:pt x="6820" y="30565"/>
                </a:cubicBezTo>
                <a:lnTo>
                  <a:pt x="7012" y="30602"/>
                </a:lnTo>
                <a:lnTo>
                  <a:pt x="7163" y="30627"/>
                </a:lnTo>
                <a:lnTo>
                  <a:pt x="7312" y="30653"/>
                </a:lnTo>
                <a:lnTo>
                  <a:pt x="7436" y="30671"/>
                </a:lnTo>
                <a:cubicBezTo>
                  <a:pt x="7800" y="30715"/>
                  <a:pt x="7926" y="30210"/>
                  <a:pt x="7582" y="30080"/>
                </a:cubicBezTo>
                <a:cubicBezTo>
                  <a:pt x="7562" y="30074"/>
                  <a:pt x="7543" y="30068"/>
                  <a:pt x="7522" y="30066"/>
                </a:cubicBezTo>
                <a:lnTo>
                  <a:pt x="7406" y="30049"/>
                </a:lnTo>
                <a:lnTo>
                  <a:pt x="7262" y="30026"/>
                </a:lnTo>
                <a:lnTo>
                  <a:pt x="7119" y="29999"/>
                </a:lnTo>
                <a:lnTo>
                  <a:pt x="6935" y="29965"/>
                </a:lnTo>
                <a:close/>
                <a:moveTo>
                  <a:pt x="9301" y="30181"/>
                </a:moveTo>
                <a:cubicBezTo>
                  <a:pt x="8961" y="30192"/>
                  <a:pt x="8886" y="30665"/>
                  <a:pt x="9213" y="30778"/>
                </a:cubicBezTo>
                <a:cubicBezTo>
                  <a:pt x="9246" y="30787"/>
                  <a:pt x="9280" y="30793"/>
                  <a:pt x="9314" y="30791"/>
                </a:cubicBezTo>
                <a:lnTo>
                  <a:pt x="9391" y="30791"/>
                </a:lnTo>
                <a:lnTo>
                  <a:pt x="9538" y="30787"/>
                </a:lnTo>
                <a:lnTo>
                  <a:pt x="9684" y="30782"/>
                </a:lnTo>
                <a:lnTo>
                  <a:pt x="9829" y="30774"/>
                </a:lnTo>
                <a:lnTo>
                  <a:pt x="9938" y="30768"/>
                </a:lnTo>
                <a:cubicBezTo>
                  <a:pt x="10250" y="30747"/>
                  <a:pt x="10338" y="30311"/>
                  <a:pt x="10030" y="30179"/>
                </a:cubicBezTo>
                <a:cubicBezTo>
                  <a:pt x="9986" y="30162"/>
                  <a:pt x="9940" y="30154"/>
                  <a:pt x="9896" y="30158"/>
                </a:cubicBezTo>
                <a:lnTo>
                  <a:pt x="9793" y="30164"/>
                </a:lnTo>
                <a:lnTo>
                  <a:pt x="9655" y="30171"/>
                </a:lnTo>
                <a:lnTo>
                  <a:pt x="9517" y="30177"/>
                </a:lnTo>
                <a:lnTo>
                  <a:pt x="9381" y="30181"/>
                </a:lnTo>
                <a:lnTo>
                  <a:pt x="9301" y="30181"/>
                </a:lnTo>
                <a:close/>
                <a:moveTo>
                  <a:pt x="11661" y="29900"/>
                </a:moveTo>
                <a:cubicBezTo>
                  <a:pt x="11346" y="29971"/>
                  <a:pt x="11342" y="30433"/>
                  <a:pt x="11675" y="30497"/>
                </a:cubicBezTo>
                <a:cubicBezTo>
                  <a:pt x="11717" y="30506"/>
                  <a:pt x="11757" y="30504"/>
                  <a:pt x="11797" y="30495"/>
                </a:cubicBezTo>
                <a:lnTo>
                  <a:pt x="11960" y="30458"/>
                </a:lnTo>
                <a:lnTo>
                  <a:pt x="12101" y="30422"/>
                </a:lnTo>
                <a:lnTo>
                  <a:pt x="12239" y="30386"/>
                </a:lnTo>
                <a:lnTo>
                  <a:pt x="12407" y="30340"/>
                </a:lnTo>
                <a:cubicBezTo>
                  <a:pt x="12568" y="30294"/>
                  <a:pt x="12662" y="30124"/>
                  <a:pt x="12614" y="29963"/>
                </a:cubicBezTo>
                <a:cubicBezTo>
                  <a:pt x="12568" y="29800"/>
                  <a:pt x="12398" y="29707"/>
                  <a:pt x="12237" y="29753"/>
                </a:cubicBezTo>
                <a:lnTo>
                  <a:pt x="12082" y="29795"/>
                </a:lnTo>
                <a:lnTo>
                  <a:pt x="11950" y="29831"/>
                </a:lnTo>
                <a:lnTo>
                  <a:pt x="11820" y="29862"/>
                </a:lnTo>
                <a:lnTo>
                  <a:pt x="11663" y="29900"/>
                </a:lnTo>
                <a:close/>
                <a:moveTo>
                  <a:pt x="13920" y="29148"/>
                </a:moveTo>
                <a:cubicBezTo>
                  <a:pt x="13622" y="29282"/>
                  <a:pt x="13712" y="29733"/>
                  <a:pt x="14050" y="29733"/>
                </a:cubicBezTo>
                <a:cubicBezTo>
                  <a:pt x="14092" y="29733"/>
                  <a:pt x="14132" y="29722"/>
                  <a:pt x="14169" y="29705"/>
                </a:cubicBezTo>
                <a:lnTo>
                  <a:pt x="14253" y="29670"/>
                </a:lnTo>
                <a:lnTo>
                  <a:pt x="14385" y="29609"/>
                </a:lnTo>
                <a:lnTo>
                  <a:pt x="14515" y="29548"/>
                </a:lnTo>
                <a:lnTo>
                  <a:pt x="14645" y="29487"/>
                </a:lnTo>
                <a:lnTo>
                  <a:pt x="14737" y="29441"/>
                </a:lnTo>
                <a:cubicBezTo>
                  <a:pt x="14888" y="29366"/>
                  <a:pt x="14949" y="29181"/>
                  <a:pt x="14873" y="29030"/>
                </a:cubicBezTo>
                <a:cubicBezTo>
                  <a:pt x="14798" y="28880"/>
                  <a:pt x="14614" y="28819"/>
                  <a:pt x="14463" y="28894"/>
                </a:cubicBezTo>
                <a:lnTo>
                  <a:pt x="14253" y="28997"/>
                </a:lnTo>
                <a:lnTo>
                  <a:pt x="14130" y="29056"/>
                </a:lnTo>
                <a:lnTo>
                  <a:pt x="13922" y="29148"/>
                </a:lnTo>
                <a:close/>
                <a:moveTo>
                  <a:pt x="16016" y="27995"/>
                </a:moveTo>
                <a:cubicBezTo>
                  <a:pt x="15875" y="28089"/>
                  <a:pt x="15835" y="28278"/>
                  <a:pt x="15930" y="28419"/>
                </a:cubicBezTo>
                <a:cubicBezTo>
                  <a:pt x="16024" y="28559"/>
                  <a:pt x="16213" y="28597"/>
                  <a:pt x="16353" y="28504"/>
                </a:cubicBezTo>
                <a:lnTo>
                  <a:pt x="16510" y="28400"/>
                </a:lnTo>
                <a:lnTo>
                  <a:pt x="16630" y="28316"/>
                </a:lnTo>
                <a:lnTo>
                  <a:pt x="16749" y="28234"/>
                </a:lnTo>
                <a:lnTo>
                  <a:pt x="16864" y="28150"/>
                </a:lnTo>
                <a:cubicBezTo>
                  <a:pt x="17147" y="27945"/>
                  <a:pt x="16921" y="27503"/>
                  <a:pt x="16586" y="27614"/>
                </a:cubicBezTo>
                <a:cubicBezTo>
                  <a:pt x="16558" y="27624"/>
                  <a:pt x="16531" y="27637"/>
                  <a:pt x="16508" y="27656"/>
                </a:cubicBezTo>
                <a:lnTo>
                  <a:pt x="16282" y="27815"/>
                </a:lnTo>
                <a:cubicBezTo>
                  <a:pt x="16192" y="27876"/>
                  <a:pt x="16104" y="27937"/>
                  <a:pt x="16014" y="27997"/>
                </a:cubicBezTo>
                <a:close/>
                <a:moveTo>
                  <a:pt x="17908" y="26526"/>
                </a:moveTo>
                <a:cubicBezTo>
                  <a:pt x="17659" y="26755"/>
                  <a:pt x="17906" y="27161"/>
                  <a:pt x="18229" y="27035"/>
                </a:cubicBezTo>
                <a:cubicBezTo>
                  <a:pt x="18262" y="27021"/>
                  <a:pt x="18292" y="27002"/>
                  <a:pt x="18317" y="26979"/>
                </a:cubicBezTo>
                <a:cubicBezTo>
                  <a:pt x="18472" y="26840"/>
                  <a:pt x="18621" y="26700"/>
                  <a:pt x="18772" y="26558"/>
                </a:cubicBezTo>
                <a:cubicBezTo>
                  <a:pt x="18893" y="26440"/>
                  <a:pt x="18897" y="26245"/>
                  <a:pt x="18780" y="26124"/>
                </a:cubicBezTo>
                <a:cubicBezTo>
                  <a:pt x="18663" y="26002"/>
                  <a:pt x="18470" y="26000"/>
                  <a:pt x="18348" y="26115"/>
                </a:cubicBezTo>
                <a:cubicBezTo>
                  <a:pt x="18204" y="26256"/>
                  <a:pt x="18057" y="26392"/>
                  <a:pt x="17908" y="26526"/>
                </a:cubicBezTo>
                <a:close/>
                <a:moveTo>
                  <a:pt x="19587" y="24808"/>
                </a:moveTo>
                <a:cubicBezTo>
                  <a:pt x="19520" y="24885"/>
                  <a:pt x="19497" y="24992"/>
                  <a:pt x="19526" y="25088"/>
                </a:cubicBezTo>
                <a:cubicBezTo>
                  <a:pt x="19591" y="25323"/>
                  <a:pt x="19893" y="25390"/>
                  <a:pt x="20052" y="25204"/>
                </a:cubicBezTo>
                <a:cubicBezTo>
                  <a:pt x="20186" y="25049"/>
                  <a:pt x="20318" y="24889"/>
                  <a:pt x="20448" y="24730"/>
                </a:cubicBezTo>
                <a:cubicBezTo>
                  <a:pt x="20658" y="24468"/>
                  <a:pt x="20356" y="24108"/>
                  <a:pt x="20060" y="24273"/>
                </a:cubicBezTo>
                <a:cubicBezTo>
                  <a:pt x="20027" y="24290"/>
                  <a:pt x="19998" y="24315"/>
                  <a:pt x="19972" y="24347"/>
                </a:cubicBezTo>
                <a:cubicBezTo>
                  <a:pt x="19847" y="24504"/>
                  <a:pt x="19719" y="24655"/>
                  <a:pt x="19587" y="24808"/>
                </a:cubicBezTo>
                <a:close/>
                <a:moveTo>
                  <a:pt x="21050" y="22896"/>
                </a:moveTo>
                <a:cubicBezTo>
                  <a:pt x="20962" y="23035"/>
                  <a:pt x="20999" y="23221"/>
                  <a:pt x="21136" y="23313"/>
                </a:cubicBezTo>
                <a:cubicBezTo>
                  <a:pt x="21274" y="23406"/>
                  <a:pt x="21460" y="23372"/>
                  <a:pt x="21557" y="23238"/>
                </a:cubicBezTo>
                <a:cubicBezTo>
                  <a:pt x="21672" y="23068"/>
                  <a:pt x="21785" y="22894"/>
                  <a:pt x="21896" y="22720"/>
                </a:cubicBezTo>
                <a:cubicBezTo>
                  <a:pt x="22081" y="22431"/>
                  <a:pt x="21718" y="22104"/>
                  <a:pt x="21446" y="22320"/>
                </a:cubicBezTo>
                <a:cubicBezTo>
                  <a:pt x="21421" y="22339"/>
                  <a:pt x="21400" y="22364"/>
                  <a:pt x="21381" y="22393"/>
                </a:cubicBezTo>
                <a:cubicBezTo>
                  <a:pt x="21272" y="22561"/>
                  <a:pt x="21163" y="22729"/>
                  <a:pt x="21050" y="22896"/>
                </a:cubicBezTo>
                <a:close/>
                <a:moveTo>
                  <a:pt x="22290" y="20832"/>
                </a:moveTo>
                <a:cubicBezTo>
                  <a:pt x="22209" y="20981"/>
                  <a:pt x="22267" y="21169"/>
                  <a:pt x="22418" y="21249"/>
                </a:cubicBezTo>
                <a:cubicBezTo>
                  <a:pt x="22569" y="21327"/>
                  <a:pt x="22756" y="21268"/>
                  <a:pt x="22833" y="21115"/>
                </a:cubicBezTo>
                <a:cubicBezTo>
                  <a:pt x="22927" y="20933"/>
                  <a:pt x="23024" y="20748"/>
                  <a:pt x="23114" y="20566"/>
                </a:cubicBezTo>
                <a:cubicBezTo>
                  <a:pt x="23258" y="20264"/>
                  <a:pt x="22890" y="19983"/>
                  <a:pt x="22638" y="20201"/>
                </a:cubicBezTo>
                <a:cubicBezTo>
                  <a:pt x="22609" y="20226"/>
                  <a:pt x="22584" y="20260"/>
                  <a:pt x="22567" y="20295"/>
                </a:cubicBezTo>
                <a:cubicBezTo>
                  <a:pt x="22477" y="20476"/>
                  <a:pt x="22385" y="20654"/>
                  <a:pt x="22290" y="20832"/>
                </a:cubicBezTo>
                <a:close/>
                <a:moveTo>
                  <a:pt x="23302" y="18644"/>
                </a:moveTo>
                <a:cubicBezTo>
                  <a:pt x="23183" y="18944"/>
                  <a:pt x="23558" y="19208"/>
                  <a:pt x="23803" y="18973"/>
                </a:cubicBezTo>
                <a:cubicBezTo>
                  <a:pt x="23833" y="18944"/>
                  <a:pt x="23856" y="18908"/>
                  <a:pt x="23873" y="18868"/>
                </a:cubicBezTo>
                <a:cubicBezTo>
                  <a:pt x="23948" y="18678"/>
                  <a:pt x="24021" y="18485"/>
                  <a:pt x="24093" y="18292"/>
                </a:cubicBezTo>
                <a:cubicBezTo>
                  <a:pt x="24206" y="17986"/>
                  <a:pt x="23820" y="17730"/>
                  <a:pt x="23577" y="17984"/>
                </a:cubicBezTo>
                <a:cubicBezTo>
                  <a:pt x="23552" y="18011"/>
                  <a:pt x="23533" y="18045"/>
                  <a:pt x="23518" y="18082"/>
                </a:cubicBezTo>
                <a:cubicBezTo>
                  <a:pt x="23449" y="18271"/>
                  <a:pt x="23378" y="18458"/>
                  <a:pt x="23302" y="18644"/>
                </a:cubicBezTo>
                <a:close/>
                <a:moveTo>
                  <a:pt x="24072" y="16362"/>
                </a:moveTo>
                <a:cubicBezTo>
                  <a:pt x="24023" y="16527"/>
                  <a:pt x="24120" y="16697"/>
                  <a:pt x="24285" y="16741"/>
                </a:cubicBezTo>
                <a:cubicBezTo>
                  <a:pt x="24451" y="16785"/>
                  <a:pt x="24621" y="16687"/>
                  <a:pt x="24661" y="16519"/>
                </a:cubicBezTo>
                <a:cubicBezTo>
                  <a:pt x="24715" y="16320"/>
                  <a:pt x="24765" y="16121"/>
                  <a:pt x="24816" y="15920"/>
                </a:cubicBezTo>
                <a:cubicBezTo>
                  <a:pt x="24853" y="15756"/>
                  <a:pt x="24753" y="15591"/>
                  <a:pt x="24589" y="15553"/>
                </a:cubicBezTo>
                <a:cubicBezTo>
                  <a:pt x="24424" y="15513"/>
                  <a:pt x="24260" y="15614"/>
                  <a:pt x="24220" y="15779"/>
                </a:cubicBezTo>
                <a:cubicBezTo>
                  <a:pt x="24174" y="15974"/>
                  <a:pt x="24124" y="16169"/>
                  <a:pt x="24072" y="16362"/>
                </a:cubicBezTo>
                <a:close/>
                <a:moveTo>
                  <a:pt x="24564" y="14010"/>
                </a:moveTo>
                <a:cubicBezTo>
                  <a:pt x="24524" y="14333"/>
                  <a:pt x="24941" y="14486"/>
                  <a:pt x="25119" y="14222"/>
                </a:cubicBezTo>
                <a:cubicBezTo>
                  <a:pt x="25147" y="14184"/>
                  <a:pt x="25163" y="14140"/>
                  <a:pt x="25170" y="14094"/>
                </a:cubicBezTo>
                <a:cubicBezTo>
                  <a:pt x="25199" y="13889"/>
                  <a:pt x="25224" y="13686"/>
                  <a:pt x="25247" y="13478"/>
                </a:cubicBezTo>
                <a:cubicBezTo>
                  <a:pt x="25254" y="13428"/>
                  <a:pt x="25245" y="13375"/>
                  <a:pt x="25228" y="13327"/>
                </a:cubicBezTo>
                <a:cubicBezTo>
                  <a:pt x="25279" y="13166"/>
                  <a:pt x="25184" y="12994"/>
                  <a:pt x="25023" y="12948"/>
                </a:cubicBezTo>
                <a:cubicBezTo>
                  <a:pt x="24987" y="12937"/>
                  <a:pt x="24952" y="12933"/>
                  <a:pt x="24918" y="12935"/>
                </a:cubicBezTo>
                <a:cubicBezTo>
                  <a:pt x="24721" y="12946"/>
                  <a:pt x="24516" y="12956"/>
                  <a:pt x="24319" y="12956"/>
                </a:cubicBezTo>
                <a:cubicBezTo>
                  <a:pt x="23988" y="12969"/>
                  <a:pt x="23902" y="13415"/>
                  <a:pt x="24208" y="13547"/>
                </a:cubicBezTo>
                <a:cubicBezTo>
                  <a:pt x="24248" y="13562"/>
                  <a:pt x="24287" y="13568"/>
                  <a:pt x="24329" y="13568"/>
                </a:cubicBezTo>
                <a:cubicBezTo>
                  <a:pt x="24426" y="13568"/>
                  <a:pt x="24526" y="13564"/>
                  <a:pt x="24623" y="13560"/>
                </a:cubicBezTo>
                <a:cubicBezTo>
                  <a:pt x="24606" y="13711"/>
                  <a:pt x="24585" y="13860"/>
                  <a:pt x="24564" y="14010"/>
                </a:cubicBezTo>
                <a:close/>
                <a:moveTo>
                  <a:pt x="24742" y="11617"/>
                </a:moveTo>
                <a:cubicBezTo>
                  <a:pt x="24742" y="11946"/>
                  <a:pt x="25197" y="12045"/>
                  <a:pt x="25329" y="11734"/>
                </a:cubicBezTo>
                <a:cubicBezTo>
                  <a:pt x="25346" y="11697"/>
                  <a:pt x="25352" y="11657"/>
                  <a:pt x="25352" y="11617"/>
                </a:cubicBezTo>
                <a:lnTo>
                  <a:pt x="25352" y="11468"/>
                </a:lnTo>
                <a:cubicBezTo>
                  <a:pt x="25350" y="11311"/>
                  <a:pt x="25348" y="11154"/>
                  <a:pt x="25342" y="10997"/>
                </a:cubicBezTo>
                <a:cubicBezTo>
                  <a:pt x="25331" y="10670"/>
                  <a:pt x="24874" y="10586"/>
                  <a:pt x="24751" y="10898"/>
                </a:cubicBezTo>
                <a:cubicBezTo>
                  <a:pt x="24736" y="10936"/>
                  <a:pt x="24730" y="10976"/>
                  <a:pt x="24732" y="11018"/>
                </a:cubicBezTo>
                <a:cubicBezTo>
                  <a:pt x="24740" y="11215"/>
                  <a:pt x="24742" y="11420"/>
                  <a:pt x="24742" y="11617"/>
                </a:cubicBezTo>
                <a:close/>
                <a:moveTo>
                  <a:pt x="24585" y="9226"/>
                </a:moveTo>
                <a:cubicBezTo>
                  <a:pt x="24640" y="9574"/>
                  <a:pt x="25145" y="9574"/>
                  <a:pt x="25191" y="9213"/>
                </a:cubicBezTo>
                <a:cubicBezTo>
                  <a:pt x="25193" y="9188"/>
                  <a:pt x="25193" y="9163"/>
                  <a:pt x="25189" y="9136"/>
                </a:cubicBezTo>
                <a:cubicBezTo>
                  <a:pt x="25159" y="8928"/>
                  <a:pt x="25124" y="8721"/>
                  <a:pt x="25080" y="8515"/>
                </a:cubicBezTo>
                <a:cubicBezTo>
                  <a:pt x="25008" y="8186"/>
                  <a:pt x="24535" y="8199"/>
                  <a:pt x="24480" y="8530"/>
                </a:cubicBezTo>
                <a:cubicBezTo>
                  <a:pt x="24472" y="8568"/>
                  <a:pt x="24474" y="8606"/>
                  <a:pt x="24482" y="8643"/>
                </a:cubicBezTo>
                <a:cubicBezTo>
                  <a:pt x="24522" y="8836"/>
                  <a:pt x="24556" y="9029"/>
                  <a:pt x="24585" y="9226"/>
                </a:cubicBezTo>
                <a:close/>
                <a:moveTo>
                  <a:pt x="23854" y="7090"/>
                </a:moveTo>
                <a:cubicBezTo>
                  <a:pt x="24055" y="7344"/>
                  <a:pt x="24472" y="7143"/>
                  <a:pt x="24384" y="6814"/>
                </a:cubicBezTo>
                <a:cubicBezTo>
                  <a:pt x="24373" y="6774"/>
                  <a:pt x="24355" y="6738"/>
                  <a:pt x="24327" y="6707"/>
                </a:cubicBezTo>
                <a:cubicBezTo>
                  <a:pt x="24181" y="6518"/>
                  <a:pt x="24002" y="6357"/>
                  <a:pt x="23801" y="6227"/>
                </a:cubicBezTo>
                <a:cubicBezTo>
                  <a:pt x="23512" y="6053"/>
                  <a:pt x="23189" y="6411"/>
                  <a:pt x="23405" y="6682"/>
                </a:cubicBezTo>
                <a:cubicBezTo>
                  <a:pt x="23426" y="6709"/>
                  <a:pt x="23453" y="6732"/>
                  <a:pt x="23483" y="6749"/>
                </a:cubicBezTo>
                <a:cubicBezTo>
                  <a:pt x="23623" y="6841"/>
                  <a:pt x="23749" y="6956"/>
                  <a:pt x="23854" y="7090"/>
                </a:cubicBezTo>
                <a:close/>
                <a:moveTo>
                  <a:pt x="21974" y="6707"/>
                </a:moveTo>
                <a:cubicBezTo>
                  <a:pt x="22303" y="6587"/>
                  <a:pt x="22209" y="6103"/>
                  <a:pt x="21859" y="6114"/>
                </a:cubicBezTo>
                <a:cubicBezTo>
                  <a:pt x="21829" y="6116"/>
                  <a:pt x="21800" y="6122"/>
                  <a:pt x="21771" y="6133"/>
                </a:cubicBezTo>
                <a:cubicBezTo>
                  <a:pt x="21567" y="6204"/>
                  <a:pt x="21368" y="6288"/>
                  <a:pt x="21175" y="6382"/>
                </a:cubicBezTo>
                <a:cubicBezTo>
                  <a:pt x="21022" y="6455"/>
                  <a:pt x="20957" y="6640"/>
                  <a:pt x="21033" y="6793"/>
                </a:cubicBezTo>
                <a:cubicBezTo>
                  <a:pt x="21108" y="6946"/>
                  <a:pt x="21293" y="7009"/>
                  <a:pt x="21446" y="6931"/>
                </a:cubicBezTo>
                <a:cubicBezTo>
                  <a:pt x="21618" y="6845"/>
                  <a:pt x="21794" y="6772"/>
                  <a:pt x="21974" y="6707"/>
                </a:cubicBezTo>
                <a:close/>
                <a:moveTo>
                  <a:pt x="19979" y="7887"/>
                </a:moveTo>
                <a:cubicBezTo>
                  <a:pt x="20033" y="7839"/>
                  <a:pt x="20071" y="7774"/>
                  <a:pt x="20081" y="7700"/>
                </a:cubicBezTo>
                <a:cubicBezTo>
                  <a:pt x="20121" y="7419"/>
                  <a:pt x="19792" y="7239"/>
                  <a:pt x="19578" y="7424"/>
                </a:cubicBezTo>
                <a:cubicBezTo>
                  <a:pt x="19413" y="7566"/>
                  <a:pt x="19258" y="7717"/>
                  <a:pt x="19113" y="7880"/>
                </a:cubicBezTo>
                <a:cubicBezTo>
                  <a:pt x="19002" y="8006"/>
                  <a:pt x="19013" y="8199"/>
                  <a:pt x="19140" y="8310"/>
                </a:cubicBezTo>
                <a:cubicBezTo>
                  <a:pt x="19266" y="8423"/>
                  <a:pt x="19459" y="8411"/>
                  <a:pt x="19570" y="8285"/>
                </a:cubicBezTo>
                <a:cubicBezTo>
                  <a:pt x="19698" y="8142"/>
                  <a:pt x="19834" y="8010"/>
                  <a:pt x="19979" y="7887"/>
                </a:cubicBezTo>
                <a:close/>
                <a:moveTo>
                  <a:pt x="18983" y="9723"/>
                </a:moveTo>
                <a:cubicBezTo>
                  <a:pt x="18977" y="9551"/>
                  <a:pt x="18832" y="9419"/>
                  <a:pt x="18660" y="9427"/>
                </a:cubicBezTo>
                <a:cubicBezTo>
                  <a:pt x="18491" y="9438"/>
                  <a:pt x="18361" y="9584"/>
                  <a:pt x="18373" y="9756"/>
                </a:cubicBezTo>
                <a:cubicBezTo>
                  <a:pt x="18386" y="9987"/>
                  <a:pt x="18430" y="10217"/>
                  <a:pt x="18507" y="10435"/>
                </a:cubicBezTo>
                <a:cubicBezTo>
                  <a:pt x="18627" y="10768"/>
                  <a:pt x="19124" y="10674"/>
                  <a:pt x="19101" y="10309"/>
                </a:cubicBezTo>
                <a:cubicBezTo>
                  <a:pt x="19098" y="10284"/>
                  <a:pt x="19092" y="10261"/>
                  <a:pt x="19084" y="10236"/>
                </a:cubicBezTo>
                <a:cubicBezTo>
                  <a:pt x="19027" y="10070"/>
                  <a:pt x="18994" y="9899"/>
                  <a:pt x="18983" y="9723"/>
                </a:cubicBezTo>
                <a:close/>
                <a:moveTo>
                  <a:pt x="20039" y="11613"/>
                </a:moveTo>
                <a:cubicBezTo>
                  <a:pt x="19796" y="11382"/>
                  <a:pt x="19402" y="11649"/>
                  <a:pt x="19553" y="11973"/>
                </a:cubicBezTo>
                <a:cubicBezTo>
                  <a:pt x="19570" y="12003"/>
                  <a:pt x="19589" y="12028"/>
                  <a:pt x="19614" y="12051"/>
                </a:cubicBezTo>
                <a:cubicBezTo>
                  <a:pt x="19763" y="12200"/>
                  <a:pt x="19922" y="12340"/>
                  <a:pt x="20086" y="12476"/>
                </a:cubicBezTo>
                <a:cubicBezTo>
                  <a:pt x="20213" y="12590"/>
                  <a:pt x="20410" y="12575"/>
                  <a:pt x="20521" y="12443"/>
                </a:cubicBezTo>
                <a:cubicBezTo>
                  <a:pt x="20633" y="12311"/>
                  <a:pt x="20612" y="12114"/>
                  <a:pt x="20475" y="12007"/>
                </a:cubicBezTo>
                <a:cubicBezTo>
                  <a:pt x="20327" y="11881"/>
                  <a:pt x="20180" y="11751"/>
                  <a:pt x="20039" y="11613"/>
                </a:cubicBezTo>
                <a:close/>
                <a:moveTo>
                  <a:pt x="21963" y="12759"/>
                </a:moveTo>
                <a:cubicBezTo>
                  <a:pt x="21630" y="12686"/>
                  <a:pt x="21444" y="13126"/>
                  <a:pt x="21733" y="13315"/>
                </a:cubicBezTo>
                <a:cubicBezTo>
                  <a:pt x="21762" y="13333"/>
                  <a:pt x="21794" y="13346"/>
                  <a:pt x="21827" y="13354"/>
                </a:cubicBezTo>
                <a:cubicBezTo>
                  <a:pt x="22035" y="13403"/>
                  <a:pt x="22244" y="13438"/>
                  <a:pt x="22454" y="13470"/>
                </a:cubicBezTo>
                <a:cubicBezTo>
                  <a:pt x="22785" y="13510"/>
                  <a:pt x="22936" y="13078"/>
                  <a:pt x="22653" y="12904"/>
                </a:cubicBezTo>
                <a:cubicBezTo>
                  <a:pt x="22617" y="12883"/>
                  <a:pt x="22579" y="12870"/>
                  <a:pt x="22538" y="12864"/>
                </a:cubicBezTo>
                <a:cubicBezTo>
                  <a:pt x="22345" y="12837"/>
                  <a:pt x="22152" y="12803"/>
                  <a:pt x="21963" y="12759"/>
                </a:cubicBezTo>
                <a:close/>
                <a:moveTo>
                  <a:pt x="26712" y="12751"/>
                </a:moveTo>
                <a:cubicBezTo>
                  <a:pt x="26379" y="12803"/>
                  <a:pt x="26362" y="13275"/>
                  <a:pt x="26689" y="13352"/>
                </a:cubicBezTo>
                <a:cubicBezTo>
                  <a:pt x="26727" y="13361"/>
                  <a:pt x="26765" y="13361"/>
                  <a:pt x="26802" y="13357"/>
                </a:cubicBezTo>
                <a:cubicBezTo>
                  <a:pt x="27006" y="13327"/>
                  <a:pt x="27211" y="13294"/>
                  <a:pt x="27414" y="13258"/>
                </a:cubicBezTo>
                <a:cubicBezTo>
                  <a:pt x="27739" y="13197"/>
                  <a:pt x="27754" y="12738"/>
                  <a:pt x="27425" y="12659"/>
                </a:cubicBezTo>
                <a:cubicBezTo>
                  <a:pt x="27387" y="12650"/>
                  <a:pt x="27347" y="12650"/>
                  <a:pt x="27307" y="12657"/>
                </a:cubicBezTo>
                <a:cubicBezTo>
                  <a:pt x="27110" y="12692"/>
                  <a:pt x="26911" y="12724"/>
                  <a:pt x="26712" y="12751"/>
                </a:cubicBezTo>
                <a:close/>
                <a:moveTo>
                  <a:pt x="29080" y="12286"/>
                </a:moveTo>
                <a:cubicBezTo>
                  <a:pt x="28917" y="12328"/>
                  <a:pt x="28818" y="12493"/>
                  <a:pt x="28860" y="12657"/>
                </a:cubicBezTo>
                <a:cubicBezTo>
                  <a:pt x="28900" y="12818"/>
                  <a:pt x="29066" y="12919"/>
                  <a:pt x="29229" y="12879"/>
                </a:cubicBezTo>
                <a:cubicBezTo>
                  <a:pt x="29428" y="12828"/>
                  <a:pt x="29627" y="12778"/>
                  <a:pt x="29826" y="12724"/>
                </a:cubicBezTo>
                <a:cubicBezTo>
                  <a:pt x="30170" y="12623"/>
                  <a:pt x="30099" y="12124"/>
                  <a:pt x="29738" y="12124"/>
                </a:cubicBezTo>
                <a:cubicBezTo>
                  <a:pt x="29713" y="12124"/>
                  <a:pt x="29688" y="12128"/>
                  <a:pt x="29665" y="12135"/>
                </a:cubicBezTo>
                <a:cubicBezTo>
                  <a:pt x="29470" y="12187"/>
                  <a:pt x="29275" y="12237"/>
                  <a:pt x="29080" y="12286"/>
                </a:cubicBezTo>
                <a:close/>
                <a:moveTo>
                  <a:pt x="31396" y="11602"/>
                </a:moveTo>
                <a:cubicBezTo>
                  <a:pt x="31076" y="11718"/>
                  <a:pt x="31151" y="12198"/>
                  <a:pt x="31501" y="12198"/>
                </a:cubicBezTo>
                <a:cubicBezTo>
                  <a:pt x="31535" y="12196"/>
                  <a:pt x="31566" y="12191"/>
                  <a:pt x="31595" y="12181"/>
                </a:cubicBezTo>
                <a:cubicBezTo>
                  <a:pt x="31790" y="12114"/>
                  <a:pt x="31985" y="12045"/>
                  <a:pt x="32178" y="11973"/>
                </a:cubicBezTo>
                <a:cubicBezTo>
                  <a:pt x="32482" y="11862"/>
                  <a:pt x="32425" y="11403"/>
                  <a:pt x="32086" y="11380"/>
                </a:cubicBezTo>
                <a:cubicBezTo>
                  <a:pt x="32044" y="11380"/>
                  <a:pt x="32004" y="11387"/>
                  <a:pt x="31966" y="11399"/>
                </a:cubicBezTo>
                <a:cubicBezTo>
                  <a:pt x="31776" y="11470"/>
                  <a:pt x="31587" y="11537"/>
                  <a:pt x="31396" y="11602"/>
                </a:cubicBezTo>
                <a:close/>
                <a:moveTo>
                  <a:pt x="33645" y="10718"/>
                </a:moveTo>
                <a:cubicBezTo>
                  <a:pt x="33343" y="10852"/>
                  <a:pt x="33444" y="11311"/>
                  <a:pt x="33783" y="11301"/>
                </a:cubicBezTo>
                <a:cubicBezTo>
                  <a:pt x="33823" y="11299"/>
                  <a:pt x="33859" y="11290"/>
                  <a:pt x="33894" y="11273"/>
                </a:cubicBezTo>
                <a:cubicBezTo>
                  <a:pt x="34083" y="11190"/>
                  <a:pt x="34269" y="11104"/>
                  <a:pt x="34456" y="11014"/>
                </a:cubicBezTo>
                <a:cubicBezTo>
                  <a:pt x="34756" y="10869"/>
                  <a:pt x="34642" y="10412"/>
                  <a:pt x="34299" y="10435"/>
                </a:cubicBezTo>
                <a:cubicBezTo>
                  <a:pt x="34261" y="10437"/>
                  <a:pt x="34225" y="10448"/>
                  <a:pt x="34192" y="10464"/>
                </a:cubicBezTo>
                <a:cubicBezTo>
                  <a:pt x="34010" y="10550"/>
                  <a:pt x="33827" y="10634"/>
                  <a:pt x="33645" y="10718"/>
                </a:cubicBezTo>
                <a:close/>
                <a:moveTo>
                  <a:pt x="35797" y="9626"/>
                </a:moveTo>
                <a:cubicBezTo>
                  <a:pt x="35510" y="9790"/>
                  <a:pt x="35651" y="10238"/>
                  <a:pt x="35996" y="10194"/>
                </a:cubicBezTo>
                <a:cubicBezTo>
                  <a:pt x="36034" y="10188"/>
                  <a:pt x="36070" y="10175"/>
                  <a:pt x="36101" y="10156"/>
                </a:cubicBezTo>
                <a:cubicBezTo>
                  <a:pt x="36279" y="10054"/>
                  <a:pt x="36459" y="9951"/>
                  <a:pt x="36636" y="9842"/>
                </a:cubicBezTo>
                <a:cubicBezTo>
                  <a:pt x="36776" y="9754"/>
                  <a:pt x="36820" y="9567"/>
                  <a:pt x="36732" y="9425"/>
                </a:cubicBezTo>
                <a:cubicBezTo>
                  <a:pt x="36646" y="9282"/>
                  <a:pt x="36459" y="9236"/>
                  <a:pt x="36317" y="9320"/>
                </a:cubicBezTo>
                <a:cubicBezTo>
                  <a:pt x="36145" y="9425"/>
                  <a:pt x="35971" y="9526"/>
                  <a:pt x="35797" y="9626"/>
                </a:cubicBezTo>
                <a:close/>
                <a:moveTo>
                  <a:pt x="37824" y="8325"/>
                </a:moveTo>
                <a:cubicBezTo>
                  <a:pt x="37558" y="8520"/>
                  <a:pt x="37744" y="8945"/>
                  <a:pt x="38079" y="8868"/>
                </a:cubicBezTo>
                <a:cubicBezTo>
                  <a:pt x="38117" y="8857"/>
                  <a:pt x="38153" y="8840"/>
                  <a:pt x="38184" y="8817"/>
                </a:cubicBezTo>
                <a:cubicBezTo>
                  <a:pt x="38350" y="8696"/>
                  <a:pt x="38515" y="8574"/>
                  <a:pt x="38681" y="8448"/>
                </a:cubicBezTo>
                <a:cubicBezTo>
                  <a:pt x="38893" y="8283"/>
                  <a:pt x="38800" y="7939"/>
                  <a:pt x="38534" y="7903"/>
                </a:cubicBezTo>
                <a:cubicBezTo>
                  <a:pt x="38452" y="7893"/>
                  <a:pt x="38371" y="7914"/>
                  <a:pt x="38308" y="7964"/>
                </a:cubicBezTo>
                <a:cubicBezTo>
                  <a:pt x="38147" y="8088"/>
                  <a:pt x="37985" y="8207"/>
                  <a:pt x="37824" y="8325"/>
                </a:cubicBezTo>
                <a:close/>
                <a:moveTo>
                  <a:pt x="39683" y="6801"/>
                </a:moveTo>
                <a:cubicBezTo>
                  <a:pt x="39561" y="6916"/>
                  <a:pt x="39555" y="7109"/>
                  <a:pt x="39670" y="7233"/>
                </a:cubicBezTo>
                <a:cubicBezTo>
                  <a:pt x="39785" y="7356"/>
                  <a:pt x="39980" y="7363"/>
                  <a:pt x="40102" y="7245"/>
                </a:cubicBezTo>
                <a:cubicBezTo>
                  <a:pt x="40255" y="7105"/>
                  <a:pt x="40406" y="6960"/>
                  <a:pt x="40552" y="6814"/>
                </a:cubicBezTo>
                <a:cubicBezTo>
                  <a:pt x="40666" y="6694"/>
                  <a:pt x="40663" y="6504"/>
                  <a:pt x="40544" y="6386"/>
                </a:cubicBezTo>
                <a:cubicBezTo>
                  <a:pt x="40427" y="6271"/>
                  <a:pt x="40236" y="6269"/>
                  <a:pt x="40117" y="6384"/>
                </a:cubicBezTo>
                <a:cubicBezTo>
                  <a:pt x="39976" y="6527"/>
                  <a:pt x="39831" y="6665"/>
                  <a:pt x="39685" y="6799"/>
                </a:cubicBezTo>
                <a:close/>
                <a:moveTo>
                  <a:pt x="41326" y="5051"/>
                </a:moveTo>
                <a:cubicBezTo>
                  <a:pt x="41219" y="5181"/>
                  <a:pt x="41240" y="5374"/>
                  <a:pt x="41370" y="5481"/>
                </a:cubicBezTo>
                <a:cubicBezTo>
                  <a:pt x="41502" y="5586"/>
                  <a:pt x="41695" y="5567"/>
                  <a:pt x="41799" y="5435"/>
                </a:cubicBezTo>
                <a:cubicBezTo>
                  <a:pt x="41931" y="5273"/>
                  <a:pt x="42059" y="5110"/>
                  <a:pt x="42183" y="4942"/>
                </a:cubicBezTo>
                <a:cubicBezTo>
                  <a:pt x="42388" y="4661"/>
                  <a:pt x="42040" y="4311"/>
                  <a:pt x="41757" y="4515"/>
                </a:cubicBezTo>
                <a:cubicBezTo>
                  <a:pt x="41732" y="4531"/>
                  <a:pt x="41711" y="4555"/>
                  <a:pt x="41692" y="4580"/>
                </a:cubicBezTo>
                <a:cubicBezTo>
                  <a:pt x="41573" y="4739"/>
                  <a:pt x="41449" y="4896"/>
                  <a:pt x="41326" y="5051"/>
                </a:cubicBezTo>
                <a:close/>
                <a:moveTo>
                  <a:pt x="42686" y="3081"/>
                </a:moveTo>
                <a:cubicBezTo>
                  <a:pt x="42518" y="3370"/>
                  <a:pt x="42874" y="3683"/>
                  <a:pt x="43143" y="3469"/>
                </a:cubicBezTo>
                <a:cubicBezTo>
                  <a:pt x="43172" y="3448"/>
                  <a:pt x="43195" y="3419"/>
                  <a:pt x="43214" y="3387"/>
                </a:cubicBezTo>
                <a:lnTo>
                  <a:pt x="43287" y="3257"/>
                </a:lnTo>
                <a:lnTo>
                  <a:pt x="43424" y="3014"/>
                </a:lnTo>
                <a:lnTo>
                  <a:pt x="43516" y="2840"/>
                </a:lnTo>
                <a:cubicBezTo>
                  <a:pt x="43673" y="2534"/>
                  <a:pt x="43281" y="2232"/>
                  <a:pt x="43023" y="2490"/>
                </a:cubicBezTo>
                <a:cubicBezTo>
                  <a:pt x="43004" y="2511"/>
                  <a:pt x="42988" y="2534"/>
                  <a:pt x="42973" y="2559"/>
                </a:cubicBezTo>
                <a:lnTo>
                  <a:pt x="42887" y="2723"/>
                </a:lnTo>
                <a:lnTo>
                  <a:pt x="42757" y="29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21"/>
          <p:cNvSpPr/>
          <p:nvPr/>
        </p:nvSpPr>
        <p:spPr>
          <a:xfrm>
            <a:off x="7846867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9" name="Google Shape;409;p21"/>
          <p:cNvSpPr/>
          <p:nvPr/>
        </p:nvSpPr>
        <p:spPr>
          <a:xfrm rot="-10132642">
            <a:off x="8447753" y="1968921"/>
            <a:ext cx="193297" cy="19487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21"/>
          <p:cNvSpPr/>
          <p:nvPr/>
        </p:nvSpPr>
        <p:spPr>
          <a:xfrm rot="5770333" flipH="1">
            <a:off x="6313772" y="649388"/>
            <a:ext cx="73088" cy="7237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1" name="Google Shape;411;p21"/>
          <p:cNvSpPr/>
          <p:nvPr/>
        </p:nvSpPr>
        <p:spPr>
          <a:xfrm rot="3807597" flipH="1">
            <a:off x="7906681" y="364460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2" name="Google Shape;412;p21"/>
          <p:cNvSpPr/>
          <p:nvPr/>
        </p:nvSpPr>
        <p:spPr>
          <a:xfrm rot="5770333" flipH="1">
            <a:off x="1930047" y="1608088"/>
            <a:ext cx="73088" cy="7237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13" name="Google Shape;413;p21"/>
          <p:cNvGrpSpPr/>
          <p:nvPr/>
        </p:nvGrpSpPr>
        <p:grpSpPr>
          <a:xfrm>
            <a:off x="713213" y="2098938"/>
            <a:ext cx="342125" cy="362875"/>
            <a:chOff x="2638525" y="4006350"/>
            <a:chExt cx="342125" cy="362875"/>
          </a:xfrm>
        </p:grpSpPr>
        <p:sp>
          <p:nvSpPr>
            <p:cNvPr id="414" name="Google Shape;414;p21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"/>
          <p:cNvSpPr txBox="1"/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21" name="Google Shape;421;p22"/>
          <p:cNvSpPr txBox="1"/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p22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22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4" name="Google Shape;424;p22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5" name="Google Shape;425;p22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426" name="Google Shape;426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" name="Google Shape;431;p23"/>
          <p:cNvSpPr txBox="1"/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32" name="Google Shape;432;p23"/>
          <p:cNvSpPr txBox="1"/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3" name="Google Shape;433;p23"/>
          <p:cNvSpPr txBox="1"/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34" name="Google Shape;434;p23"/>
          <p:cNvSpPr txBox="1"/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5" name="Google Shape;435;p23"/>
          <p:cNvSpPr txBox="1"/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36" name="Google Shape;436;p23"/>
          <p:cNvSpPr txBox="1"/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7" name="Google Shape;437;p23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23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23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23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1" name="Google Shape;441;p23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442" name="Google Shape;442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5" name="Google Shape;445;p23"/>
          <p:cNvSpPr txBox="1"/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23"/>
          <p:cNvSpPr txBox="1"/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23"/>
          <p:cNvSpPr txBox="1"/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 panose="020B0603050000020004"/>
              <a:buNone/>
              <a:defRPr sz="3600">
                <a:solidFill>
                  <a:schemeClr val="dk2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4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450" name="Google Shape;450;p24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451" name="Google Shape;451;p24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2" name="Google Shape;452;p24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3" name="Google Shape;453;p24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54" name="Google Shape;454;p24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455" name="Google Shape;455;p24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456" name="Google Shape;456;p24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7" name="Google Shape;457;p24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8" name="Google Shape;458;p24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59" name="Google Shape;459;p24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0" name="Google Shape;460;p24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1" name="Google Shape;461;p24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462" name="Google Shape;462;p24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463" name="Google Shape;463;p24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4" name="Google Shape;464;p24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5" name="Google Shape;465;p24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6" name="Google Shape;466;p24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7" name="Google Shape;467;p24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68" name="Google Shape;468;p24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469" name="Google Shape;469;p24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470" name="Google Shape;470;p24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71" name="Google Shape;471;p24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72" name="Google Shape;472;p24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73" name="Google Shape;473;p24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74" name="Google Shape;474;p24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475" name="Google Shape;475;p24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476" name="Google Shape;476;p24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77" name="Google Shape;477;p24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478" name="Google Shape;478;p24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479" name="Google Shape;479;p24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80" name="Google Shape;480;p24"/>
          <p:cNvSpPr txBox="1"/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1" name="Google Shape;481;p24"/>
          <p:cNvSpPr txBox="1"/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2" name="Google Shape;482;p24"/>
          <p:cNvSpPr txBox="1"/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483" name="Google Shape;483;p24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4" name="Google Shape;484;p24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5" name="Google Shape;485;p24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6" name="Google Shape;486;p24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24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24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9" name="Google Shape;489;p24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90" name="Google Shape;490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3" name="Google Shape;493;p24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5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96" name="Google Shape;496;p25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8" name="Google Shape;498;p25"/>
          <p:cNvSpPr txBox="1"/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9" name="Google Shape;499;p25"/>
          <p:cNvSpPr txBox="1"/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0" name="Google Shape;500;p25"/>
          <p:cNvSpPr txBox="1"/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501" name="Google Shape;501;p25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2" name="Google Shape;502;p25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3" name="Google Shape;503;p25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504" name="Google Shape;504;p25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7" name="Google Shape;507;p25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" name="Google Shape;508;p25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"/>
          <p:cNvSpPr txBox="1"/>
          <p:nvPr>
            <p:ph type="ctrTitle"/>
          </p:nvPr>
        </p:nvSpPr>
        <p:spPr>
          <a:xfrm flipH="1">
            <a:off x="1159000" y="1691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1" name="Google Shape;511;p26"/>
          <p:cNvSpPr txBox="1"/>
          <p:nvPr>
            <p:ph type="subTitle" idx="1"/>
          </p:nvPr>
        </p:nvSpPr>
        <p:spPr>
          <a:xfrm flipH="1">
            <a:off x="1158950" y="2146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2" name="Google Shape;512;p26"/>
          <p:cNvSpPr/>
          <p:nvPr/>
        </p:nvSpPr>
        <p:spPr>
          <a:xfrm rot="-5586105" flipH="1">
            <a:off x="658321" y="3118105"/>
            <a:ext cx="1431005" cy="2848090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" name="Google Shape;513;p26"/>
          <p:cNvSpPr/>
          <p:nvPr/>
        </p:nvSpPr>
        <p:spPr>
          <a:xfrm>
            <a:off x="7724829" y="-633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14" name="Google Shape;514;p26"/>
          <p:cNvGrpSpPr/>
          <p:nvPr/>
        </p:nvGrpSpPr>
        <p:grpSpPr>
          <a:xfrm>
            <a:off x="1096884" y="4214648"/>
            <a:ext cx="671774" cy="473274"/>
            <a:chOff x="4259550" y="437326"/>
            <a:chExt cx="376112" cy="264976"/>
          </a:xfrm>
        </p:grpSpPr>
        <p:sp>
          <p:nvSpPr>
            <p:cNvPr id="515" name="Google Shape;515;p26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8" name="Google Shape;518;p26"/>
          <p:cNvGrpSpPr/>
          <p:nvPr/>
        </p:nvGrpSpPr>
        <p:grpSpPr>
          <a:xfrm>
            <a:off x="461750" y="2953275"/>
            <a:ext cx="596275" cy="831900"/>
            <a:chOff x="1656350" y="2894175"/>
            <a:chExt cx="596275" cy="831900"/>
          </a:xfrm>
        </p:grpSpPr>
        <p:sp>
          <p:nvSpPr>
            <p:cNvPr id="519" name="Google Shape;519;p26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7" name="Google Shape;537;p26"/>
          <p:cNvSpPr/>
          <p:nvPr/>
        </p:nvSpPr>
        <p:spPr>
          <a:xfrm>
            <a:off x="834455" y="6332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26"/>
          <p:cNvSpPr/>
          <p:nvPr/>
        </p:nvSpPr>
        <p:spPr>
          <a:xfrm>
            <a:off x="986855" y="7856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26"/>
          <p:cNvSpPr/>
          <p:nvPr/>
        </p:nvSpPr>
        <p:spPr>
          <a:xfrm>
            <a:off x="7659699" y="18377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8_1_1_1_1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7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42" name="Google Shape;542;p27"/>
          <p:cNvSpPr txBox="1"/>
          <p:nvPr>
            <p:ph type="subTitle" idx="1"/>
          </p:nvPr>
        </p:nvSpPr>
        <p:spPr>
          <a:xfrm flipH="1">
            <a:off x="1058171" y="2873517"/>
            <a:ext cx="15465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3" name="Google Shape;543;p27"/>
          <p:cNvSpPr txBox="1"/>
          <p:nvPr>
            <p:ph type="title" idx="2"/>
          </p:nvPr>
        </p:nvSpPr>
        <p:spPr>
          <a:xfrm>
            <a:off x="1058171" y="2525600"/>
            <a:ext cx="154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44" name="Google Shape;544;p27"/>
          <p:cNvSpPr txBox="1"/>
          <p:nvPr>
            <p:ph type="subTitle" idx="3"/>
          </p:nvPr>
        </p:nvSpPr>
        <p:spPr>
          <a:xfrm flipH="1">
            <a:off x="4712124" y="2873450"/>
            <a:ext cx="15465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5" name="Google Shape;545;p27"/>
          <p:cNvSpPr txBox="1"/>
          <p:nvPr>
            <p:ph type="title" idx="4"/>
          </p:nvPr>
        </p:nvSpPr>
        <p:spPr>
          <a:xfrm>
            <a:off x="4712124" y="2525550"/>
            <a:ext cx="154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46" name="Google Shape;546;p27"/>
          <p:cNvSpPr txBox="1"/>
          <p:nvPr>
            <p:ph type="subTitle" idx="5"/>
          </p:nvPr>
        </p:nvSpPr>
        <p:spPr>
          <a:xfrm flipH="1">
            <a:off x="2885224" y="2873450"/>
            <a:ext cx="15465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7" name="Google Shape;547;p27"/>
          <p:cNvSpPr txBox="1"/>
          <p:nvPr>
            <p:ph type="title" idx="6"/>
          </p:nvPr>
        </p:nvSpPr>
        <p:spPr>
          <a:xfrm>
            <a:off x="2885224" y="2525550"/>
            <a:ext cx="154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48" name="Google Shape;548;p27"/>
          <p:cNvSpPr txBox="1"/>
          <p:nvPr>
            <p:ph type="subTitle" idx="7"/>
          </p:nvPr>
        </p:nvSpPr>
        <p:spPr>
          <a:xfrm flipH="1">
            <a:off x="6539328" y="2873450"/>
            <a:ext cx="15465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9" name="Google Shape;549;p27"/>
          <p:cNvSpPr txBox="1"/>
          <p:nvPr>
            <p:ph type="title" idx="8"/>
          </p:nvPr>
        </p:nvSpPr>
        <p:spPr>
          <a:xfrm>
            <a:off x="6539328" y="2525550"/>
            <a:ext cx="15465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0" name="Google Shape;550;p27"/>
          <p:cNvSpPr/>
          <p:nvPr/>
        </p:nvSpPr>
        <p:spPr>
          <a:xfrm rot="-5400000">
            <a:off x="8213588" y="3222824"/>
            <a:ext cx="1114460" cy="2974263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27"/>
          <p:cNvSpPr/>
          <p:nvPr/>
        </p:nvSpPr>
        <p:spPr>
          <a:xfrm rot="-3143597">
            <a:off x="8703901" y="4375846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27"/>
          <p:cNvSpPr/>
          <p:nvPr/>
        </p:nvSpPr>
        <p:spPr>
          <a:xfrm rot="2700000">
            <a:off x="-188791" y="-343429"/>
            <a:ext cx="1114234" cy="1297209"/>
          </a:xfrm>
          <a:custGeom>
            <a:avLst/>
            <a:gdLst/>
            <a:ahLst/>
            <a:cxnLst/>
            <a:rect l="l" t="t" r="r" b="b"/>
            <a:pathLst>
              <a:path w="36860" h="42913" extrusionOk="0">
                <a:moveTo>
                  <a:pt x="36451" y="42873"/>
                </a:moveTo>
                <a:cubicBezTo>
                  <a:pt x="36615" y="42913"/>
                  <a:pt x="36780" y="42812"/>
                  <a:pt x="36820" y="42647"/>
                </a:cubicBezTo>
                <a:cubicBezTo>
                  <a:pt x="36860" y="42483"/>
                  <a:pt x="36759" y="42318"/>
                  <a:pt x="36596" y="42278"/>
                </a:cubicBezTo>
                <a:lnTo>
                  <a:pt x="36430" y="42238"/>
                </a:lnTo>
                <a:lnTo>
                  <a:pt x="36265" y="42194"/>
                </a:lnTo>
                <a:lnTo>
                  <a:pt x="36013" y="42125"/>
                </a:lnTo>
                <a:cubicBezTo>
                  <a:pt x="35667" y="42037"/>
                  <a:pt x="35474" y="42504"/>
                  <a:pt x="35780" y="42684"/>
                </a:cubicBezTo>
                <a:cubicBezTo>
                  <a:pt x="35803" y="42699"/>
                  <a:pt x="35827" y="42708"/>
                  <a:pt x="35852" y="42714"/>
                </a:cubicBezTo>
                <a:lnTo>
                  <a:pt x="36109" y="42785"/>
                </a:lnTo>
                <a:lnTo>
                  <a:pt x="36279" y="42829"/>
                </a:lnTo>
                <a:close/>
                <a:moveTo>
                  <a:pt x="1379" y="525"/>
                </a:moveTo>
                <a:cubicBezTo>
                  <a:pt x="1459" y="219"/>
                  <a:pt x="1069" y="1"/>
                  <a:pt x="847" y="257"/>
                </a:cubicBezTo>
                <a:cubicBezTo>
                  <a:pt x="820" y="290"/>
                  <a:pt x="799" y="330"/>
                  <a:pt x="788" y="374"/>
                </a:cubicBezTo>
                <a:lnTo>
                  <a:pt x="752" y="510"/>
                </a:lnTo>
                <a:cubicBezTo>
                  <a:pt x="679" y="801"/>
                  <a:pt x="1042" y="1015"/>
                  <a:pt x="1260" y="806"/>
                </a:cubicBezTo>
                <a:cubicBezTo>
                  <a:pt x="1304" y="766"/>
                  <a:pt x="1333" y="713"/>
                  <a:pt x="1346" y="657"/>
                </a:cubicBezTo>
                <a:close/>
                <a:moveTo>
                  <a:pt x="964" y="2428"/>
                </a:moveTo>
                <a:cubicBezTo>
                  <a:pt x="1021" y="2130"/>
                  <a:pt x="639" y="1937"/>
                  <a:pt x="430" y="2178"/>
                </a:cubicBezTo>
                <a:cubicBezTo>
                  <a:pt x="396" y="2220"/>
                  <a:pt x="373" y="2268"/>
                  <a:pt x="363" y="2321"/>
                </a:cubicBezTo>
                <a:lnTo>
                  <a:pt x="308" y="2633"/>
                </a:lnTo>
                <a:lnTo>
                  <a:pt x="260" y="2933"/>
                </a:lnTo>
                <a:cubicBezTo>
                  <a:pt x="233" y="3100"/>
                  <a:pt x="348" y="3260"/>
                  <a:pt x="518" y="3285"/>
                </a:cubicBezTo>
                <a:cubicBezTo>
                  <a:pt x="685" y="3310"/>
                  <a:pt x="843" y="3193"/>
                  <a:pt x="866" y="3023"/>
                </a:cubicBezTo>
                <a:lnTo>
                  <a:pt x="912" y="2736"/>
                </a:lnTo>
                <a:lnTo>
                  <a:pt x="964" y="2428"/>
                </a:lnTo>
                <a:close/>
                <a:moveTo>
                  <a:pt x="656" y="4819"/>
                </a:moveTo>
                <a:cubicBezTo>
                  <a:pt x="677" y="4484"/>
                  <a:pt x="218" y="4362"/>
                  <a:pt x="73" y="4672"/>
                </a:cubicBezTo>
                <a:cubicBezTo>
                  <a:pt x="59" y="4706"/>
                  <a:pt x="50" y="4741"/>
                  <a:pt x="46" y="4777"/>
                </a:cubicBezTo>
                <a:lnTo>
                  <a:pt x="36" y="4957"/>
                </a:lnTo>
                <a:lnTo>
                  <a:pt x="23" y="5158"/>
                </a:lnTo>
                <a:lnTo>
                  <a:pt x="11" y="5397"/>
                </a:lnTo>
                <a:cubicBezTo>
                  <a:pt x="0" y="5733"/>
                  <a:pt x="463" y="5840"/>
                  <a:pt x="599" y="5523"/>
                </a:cubicBezTo>
                <a:cubicBezTo>
                  <a:pt x="612" y="5490"/>
                  <a:pt x="620" y="5454"/>
                  <a:pt x="620" y="5418"/>
                </a:cubicBezTo>
                <a:lnTo>
                  <a:pt x="633" y="5192"/>
                </a:lnTo>
                <a:lnTo>
                  <a:pt x="644" y="4995"/>
                </a:lnTo>
                <a:lnTo>
                  <a:pt x="656" y="4817"/>
                </a:lnTo>
                <a:close/>
                <a:moveTo>
                  <a:pt x="631" y="7223"/>
                </a:moveTo>
                <a:cubicBezTo>
                  <a:pt x="610" y="6885"/>
                  <a:pt x="136" y="6822"/>
                  <a:pt x="32" y="7156"/>
                </a:cubicBezTo>
                <a:cubicBezTo>
                  <a:pt x="23" y="7189"/>
                  <a:pt x="19" y="7223"/>
                  <a:pt x="21" y="7258"/>
                </a:cubicBezTo>
                <a:lnTo>
                  <a:pt x="36" y="7480"/>
                </a:lnTo>
                <a:lnTo>
                  <a:pt x="48" y="7665"/>
                </a:lnTo>
                <a:lnTo>
                  <a:pt x="67" y="7881"/>
                </a:lnTo>
                <a:cubicBezTo>
                  <a:pt x="97" y="8187"/>
                  <a:pt x="522" y="8264"/>
                  <a:pt x="652" y="7969"/>
                </a:cubicBezTo>
                <a:cubicBezTo>
                  <a:pt x="673" y="7921"/>
                  <a:pt x="681" y="7868"/>
                  <a:pt x="675" y="7818"/>
                </a:cubicBezTo>
                <a:lnTo>
                  <a:pt x="658" y="7617"/>
                </a:lnTo>
                <a:lnTo>
                  <a:pt x="644" y="7439"/>
                </a:lnTo>
                <a:close/>
                <a:moveTo>
                  <a:pt x="949" y="9593"/>
                </a:moveTo>
                <a:cubicBezTo>
                  <a:pt x="878" y="9274"/>
                  <a:pt x="415" y="9272"/>
                  <a:pt x="350" y="9606"/>
                </a:cubicBezTo>
                <a:cubicBezTo>
                  <a:pt x="342" y="9645"/>
                  <a:pt x="344" y="9685"/>
                  <a:pt x="352" y="9725"/>
                </a:cubicBezTo>
                <a:lnTo>
                  <a:pt x="400" y="9941"/>
                </a:lnTo>
                <a:lnTo>
                  <a:pt x="440" y="10106"/>
                </a:lnTo>
                <a:lnTo>
                  <a:pt x="499" y="10333"/>
                </a:lnTo>
                <a:cubicBezTo>
                  <a:pt x="545" y="10494"/>
                  <a:pt x="713" y="10588"/>
                  <a:pt x="874" y="10544"/>
                </a:cubicBezTo>
                <a:cubicBezTo>
                  <a:pt x="1035" y="10500"/>
                  <a:pt x="1130" y="10335"/>
                  <a:pt x="1088" y="10171"/>
                </a:cubicBezTo>
                <a:lnTo>
                  <a:pt x="1033" y="9960"/>
                </a:lnTo>
                <a:lnTo>
                  <a:pt x="996" y="9803"/>
                </a:lnTo>
                <a:lnTo>
                  <a:pt x="949" y="9595"/>
                </a:lnTo>
                <a:close/>
                <a:moveTo>
                  <a:pt x="1668" y="11865"/>
                </a:moveTo>
                <a:cubicBezTo>
                  <a:pt x="1532" y="11550"/>
                  <a:pt x="1058" y="11664"/>
                  <a:pt x="1082" y="12009"/>
                </a:cubicBezTo>
                <a:cubicBezTo>
                  <a:pt x="1084" y="12043"/>
                  <a:pt x="1092" y="12074"/>
                  <a:pt x="1105" y="12106"/>
                </a:cubicBezTo>
                <a:lnTo>
                  <a:pt x="1182" y="12282"/>
                </a:lnTo>
                <a:lnTo>
                  <a:pt x="1247" y="12426"/>
                </a:lnTo>
                <a:lnTo>
                  <a:pt x="1314" y="12571"/>
                </a:lnTo>
                <a:lnTo>
                  <a:pt x="1364" y="12676"/>
                </a:lnTo>
                <a:cubicBezTo>
                  <a:pt x="1505" y="12967"/>
                  <a:pt x="1955" y="12864"/>
                  <a:pt x="1945" y="12525"/>
                </a:cubicBezTo>
                <a:cubicBezTo>
                  <a:pt x="1943" y="12483"/>
                  <a:pt x="1932" y="12443"/>
                  <a:pt x="1914" y="12408"/>
                </a:cubicBezTo>
                <a:lnTo>
                  <a:pt x="1865" y="12309"/>
                </a:lnTo>
                <a:lnTo>
                  <a:pt x="1802" y="12173"/>
                </a:lnTo>
                <a:lnTo>
                  <a:pt x="1740" y="12034"/>
                </a:lnTo>
                <a:lnTo>
                  <a:pt x="1666" y="11865"/>
                </a:lnTo>
                <a:close/>
                <a:moveTo>
                  <a:pt x="2810" y="13950"/>
                </a:moveTo>
                <a:cubicBezTo>
                  <a:pt x="2628" y="13688"/>
                  <a:pt x="2215" y="13847"/>
                  <a:pt x="2259" y="14168"/>
                </a:cubicBezTo>
                <a:cubicBezTo>
                  <a:pt x="2266" y="14214"/>
                  <a:pt x="2282" y="14258"/>
                  <a:pt x="2310" y="14298"/>
                </a:cubicBezTo>
                <a:lnTo>
                  <a:pt x="2416" y="14451"/>
                </a:lnTo>
                <a:lnTo>
                  <a:pt x="2507" y="14574"/>
                </a:lnTo>
                <a:lnTo>
                  <a:pt x="2597" y="14698"/>
                </a:lnTo>
                <a:lnTo>
                  <a:pt x="2678" y="14803"/>
                </a:lnTo>
                <a:cubicBezTo>
                  <a:pt x="2781" y="14941"/>
                  <a:pt x="2974" y="14968"/>
                  <a:pt x="3110" y="14864"/>
                </a:cubicBezTo>
                <a:cubicBezTo>
                  <a:pt x="3246" y="14759"/>
                  <a:pt x="3269" y="14564"/>
                  <a:pt x="3163" y="14432"/>
                </a:cubicBezTo>
                <a:lnTo>
                  <a:pt x="3085" y="14331"/>
                </a:lnTo>
                <a:lnTo>
                  <a:pt x="2999" y="14214"/>
                </a:lnTo>
                <a:lnTo>
                  <a:pt x="2913" y="14097"/>
                </a:lnTo>
                <a:close/>
                <a:moveTo>
                  <a:pt x="4351" y="15761"/>
                </a:moveTo>
                <a:cubicBezTo>
                  <a:pt x="4089" y="15520"/>
                  <a:pt x="3697" y="15834"/>
                  <a:pt x="3881" y="16144"/>
                </a:cubicBezTo>
                <a:cubicBezTo>
                  <a:pt x="3896" y="16165"/>
                  <a:pt x="3913" y="16186"/>
                  <a:pt x="3932" y="16205"/>
                </a:cubicBezTo>
                <a:lnTo>
                  <a:pt x="4018" y="16287"/>
                </a:lnTo>
                <a:lnTo>
                  <a:pt x="4127" y="16391"/>
                </a:lnTo>
                <a:lnTo>
                  <a:pt x="4240" y="16494"/>
                </a:lnTo>
                <a:lnTo>
                  <a:pt x="4391" y="16628"/>
                </a:lnTo>
                <a:cubicBezTo>
                  <a:pt x="4519" y="16739"/>
                  <a:pt x="4711" y="16725"/>
                  <a:pt x="4822" y="16597"/>
                </a:cubicBezTo>
                <a:cubicBezTo>
                  <a:pt x="4931" y="16469"/>
                  <a:pt x="4919" y="16276"/>
                  <a:pt x="4789" y="16165"/>
                </a:cubicBezTo>
                <a:lnTo>
                  <a:pt x="4651" y="16039"/>
                </a:lnTo>
                <a:lnTo>
                  <a:pt x="4542" y="15943"/>
                </a:lnTo>
                <a:lnTo>
                  <a:pt x="4437" y="15842"/>
                </a:lnTo>
                <a:lnTo>
                  <a:pt x="4353" y="15761"/>
                </a:lnTo>
                <a:close/>
                <a:moveTo>
                  <a:pt x="6214" y="17253"/>
                </a:moveTo>
                <a:cubicBezTo>
                  <a:pt x="6074" y="17161"/>
                  <a:pt x="5883" y="17198"/>
                  <a:pt x="5791" y="17339"/>
                </a:cubicBezTo>
                <a:cubicBezTo>
                  <a:pt x="5698" y="17481"/>
                  <a:pt x="5736" y="17670"/>
                  <a:pt x="5877" y="17762"/>
                </a:cubicBezTo>
                <a:lnTo>
                  <a:pt x="6061" y="17884"/>
                </a:lnTo>
                <a:lnTo>
                  <a:pt x="6191" y="17965"/>
                </a:lnTo>
                <a:lnTo>
                  <a:pt x="6323" y="18047"/>
                </a:lnTo>
                <a:lnTo>
                  <a:pt x="6405" y="18097"/>
                </a:lnTo>
                <a:cubicBezTo>
                  <a:pt x="6461" y="18131"/>
                  <a:pt x="6526" y="18146"/>
                  <a:pt x="6593" y="18139"/>
                </a:cubicBezTo>
                <a:cubicBezTo>
                  <a:pt x="6885" y="18110"/>
                  <a:pt x="6971" y="17726"/>
                  <a:pt x="6721" y="17573"/>
                </a:cubicBezTo>
                <a:lnTo>
                  <a:pt x="6518" y="17450"/>
                </a:lnTo>
                <a:lnTo>
                  <a:pt x="6392" y="17368"/>
                </a:lnTo>
                <a:lnTo>
                  <a:pt x="6216" y="17253"/>
                </a:lnTo>
                <a:close/>
                <a:moveTo>
                  <a:pt x="8305" y="18420"/>
                </a:moveTo>
                <a:cubicBezTo>
                  <a:pt x="8004" y="18284"/>
                  <a:pt x="7733" y="18651"/>
                  <a:pt x="7949" y="18898"/>
                </a:cubicBezTo>
                <a:cubicBezTo>
                  <a:pt x="7976" y="18929"/>
                  <a:pt x="8012" y="18957"/>
                  <a:pt x="8050" y="18973"/>
                </a:cubicBezTo>
                <a:lnTo>
                  <a:pt x="8253" y="19066"/>
                </a:lnTo>
                <a:lnTo>
                  <a:pt x="8398" y="19131"/>
                </a:lnTo>
                <a:lnTo>
                  <a:pt x="8620" y="19225"/>
                </a:lnTo>
                <a:cubicBezTo>
                  <a:pt x="8922" y="19346"/>
                  <a:pt x="9175" y="18984"/>
                  <a:pt x="8966" y="18741"/>
                </a:cubicBezTo>
                <a:cubicBezTo>
                  <a:pt x="8934" y="18707"/>
                  <a:pt x="8896" y="18680"/>
                  <a:pt x="8855" y="18661"/>
                </a:cubicBezTo>
                <a:lnTo>
                  <a:pt x="8643" y="18571"/>
                </a:lnTo>
                <a:lnTo>
                  <a:pt x="8502" y="18508"/>
                </a:lnTo>
                <a:close/>
                <a:moveTo>
                  <a:pt x="10546" y="19281"/>
                </a:moveTo>
                <a:cubicBezTo>
                  <a:pt x="10221" y="19187"/>
                  <a:pt x="10001" y="19602"/>
                  <a:pt x="10275" y="19820"/>
                </a:cubicBezTo>
                <a:cubicBezTo>
                  <a:pt x="10303" y="19839"/>
                  <a:pt x="10334" y="19856"/>
                  <a:pt x="10368" y="19866"/>
                </a:cubicBezTo>
                <a:cubicBezTo>
                  <a:pt x="10516" y="19912"/>
                  <a:pt x="10665" y="19956"/>
                  <a:pt x="10814" y="20000"/>
                </a:cubicBezTo>
                <a:lnTo>
                  <a:pt x="10959" y="20042"/>
                </a:lnTo>
                <a:cubicBezTo>
                  <a:pt x="11263" y="20130"/>
                  <a:pt x="11497" y="19738"/>
                  <a:pt x="11233" y="19510"/>
                </a:cubicBezTo>
                <a:cubicBezTo>
                  <a:pt x="11202" y="19485"/>
                  <a:pt x="11164" y="19466"/>
                  <a:pt x="11124" y="19455"/>
                </a:cubicBezTo>
                <a:cubicBezTo>
                  <a:pt x="10931" y="19399"/>
                  <a:pt x="10739" y="19342"/>
                  <a:pt x="10546" y="19281"/>
                </a:cubicBezTo>
                <a:close/>
                <a:moveTo>
                  <a:pt x="12880" y="19877"/>
                </a:moveTo>
                <a:cubicBezTo>
                  <a:pt x="12541" y="19814"/>
                  <a:pt x="12371" y="20275"/>
                  <a:pt x="12679" y="20445"/>
                </a:cubicBezTo>
                <a:cubicBezTo>
                  <a:pt x="12707" y="20459"/>
                  <a:pt x="12736" y="20470"/>
                  <a:pt x="12765" y="20476"/>
                </a:cubicBezTo>
                <a:cubicBezTo>
                  <a:pt x="12968" y="20516"/>
                  <a:pt x="13170" y="20554"/>
                  <a:pt x="13373" y="20589"/>
                </a:cubicBezTo>
                <a:cubicBezTo>
                  <a:pt x="13727" y="20644"/>
                  <a:pt x="13872" y="20158"/>
                  <a:pt x="13549" y="20009"/>
                </a:cubicBezTo>
                <a:cubicBezTo>
                  <a:pt x="13526" y="19998"/>
                  <a:pt x="13501" y="19992"/>
                  <a:pt x="13476" y="19986"/>
                </a:cubicBezTo>
                <a:cubicBezTo>
                  <a:pt x="13277" y="19952"/>
                  <a:pt x="13080" y="19914"/>
                  <a:pt x="12880" y="19877"/>
                </a:cubicBezTo>
                <a:close/>
                <a:moveTo>
                  <a:pt x="15270" y="20233"/>
                </a:moveTo>
                <a:cubicBezTo>
                  <a:pt x="15100" y="20210"/>
                  <a:pt x="14945" y="20334"/>
                  <a:pt x="14928" y="20505"/>
                </a:cubicBezTo>
                <a:cubicBezTo>
                  <a:pt x="14909" y="20675"/>
                  <a:pt x="15037" y="20826"/>
                  <a:pt x="15209" y="20841"/>
                </a:cubicBezTo>
                <a:cubicBezTo>
                  <a:pt x="15414" y="20862"/>
                  <a:pt x="15620" y="20881"/>
                  <a:pt x="15825" y="20897"/>
                </a:cubicBezTo>
                <a:cubicBezTo>
                  <a:pt x="16081" y="20916"/>
                  <a:pt x="16244" y="20631"/>
                  <a:pt x="16099" y="20419"/>
                </a:cubicBezTo>
                <a:cubicBezTo>
                  <a:pt x="16047" y="20342"/>
                  <a:pt x="15963" y="20294"/>
                  <a:pt x="15871" y="20287"/>
                </a:cubicBezTo>
                <a:cubicBezTo>
                  <a:pt x="15670" y="20273"/>
                  <a:pt x="15471" y="20254"/>
                  <a:pt x="15270" y="20233"/>
                </a:cubicBezTo>
                <a:close/>
                <a:moveTo>
                  <a:pt x="17682" y="20378"/>
                </a:moveTo>
                <a:cubicBezTo>
                  <a:pt x="17334" y="20378"/>
                  <a:pt x="17252" y="20860"/>
                  <a:pt x="17585" y="20975"/>
                </a:cubicBezTo>
                <a:cubicBezTo>
                  <a:pt x="17613" y="20983"/>
                  <a:pt x="17644" y="20990"/>
                  <a:pt x="17673" y="20990"/>
                </a:cubicBezTo>
                <a:cubicBezTo>
                  <a:pt x="17879" y="20994"/>
                  <a:pt x="18084" y="20994"/>
                  <a:pt x="18290" y="20994"/>
                </a:cubicBezTo>
                <a:cubicBezTo>
                  <a:pt x="18616" y="20994"/>
                  <a:pt x="18715" y="20539"/>
                  <a:pt x="18405" y="20407"/>
                </a:cubicBezTo>
                <a:cubicBezTo>
                  <a:pt x="18369" y="20392"/>
                  <a:pt x="18329" y="20384"/>
                  <a:pt x="18287" y="20384"/>
                </a:cubicBezTo>
                <a:cubicBezTo>
                  <a:pt x="18086" y="20384"/>
                  <a:pt x="17885" y="20382"/>
                  <a:pt x="17682" y="20378"/>
                </a:cubicBezTo>
                <a:close/>
                <a:moveTo>
                  <a:pt x="20102" y="20331"/>
                </a:moveTo>
                <a:cubicBezTo>
                  <a:pt x="19937" y="20346"/>
                  <a:pt x="19813" y="20489"/>
                  <a:pt x="19824" y="20654"/>
                </a:cubicBezTo>
                <a:cubicBezTo>
                  <a:pt x="19834" y="20820"/>
                  <a:pt x="19972" y="20948"/>
                  <a:pt x="20138" y="20941"/>
                </a:cubicBezTo>
                <a:cubicBezTo>
                  <a:pt x="20343" y="20931"/>
                  <a:pt x="20549" y="20916"/>
                  <a:pt x="20752" y="20901"/>
                </a:cubicBezTo>
                <a:cubicBezTo>
                  <a:pt x="20922" y="20889"/>
                  <a:pt x="21047" y="20742"/>
                  <a:pt x="21035" y="20575"/>
                </a:cubicBezTo>
                <a:cubicBezTo>
                  <a:pt x="21022" y="20405"/>
                  <a:pt x="20876" y="20279"/>
                  <a:pt x="20706" y="20292"/>
                </a:cubicBezTo>
                <a:cubicBezTo>
                  <a:pt x="20505" y="20306"/>
                  <a:pt x="20304" y="20321"/>
                  <a:pt x="20102" y="20331"/>
                </a:cubicBezTo>
                <a:close/>
                <a:moveTo>
                  <a:pt x="22475" y="20116"/>
                </a:moveTo>
                <a:cubicBezTo>
                  <a:pt x="22317" y="20155"/>
                  <a:pt x="22221" y="20310"/>
                  <a:pt x="22253" y="20470"/>
                </a:cubicBezTo>
                <a:cubicBezTo>
                  <a:pt x="22284" y="20629"/>
                  <a:pt x="22433" y="20736"/>
                  <a:pt x="22592" y="20713"/>
                </a:cubicBezTo>
                <a:cubicBezTo>
                  <a:pt x="22797" y="20688"/>
                  <a:pt x="22999" y="20658"/>
                  <a:pt x="23202" y="20629"/>
                </a:cubicBezTo>
                <a:cubicBezTo>
                  <a:pt x="23365" y="20600"/>
                  <a:pt x="23476" y="20447"/>
                  <a:pt x="23451" y="20283"/>
                </a:cubicBezTo>
                <a:cubicBezTo>
                  <a:pt x="23428" y="20120"/>
                  <a:pt x="23277" y="20005"/>
                  <a:pt x="23114" y="20025"/>
                </a:cubicBezTo>
                <a:lnTo>
                  <a:pt x="23080" y="20030"/>
                </a:lnTo>
                <a:lnTo>
                  <a:pt x="23139" y="19883"/>
                </a:lnTo>
                <a:lnTo>
                  <a:pt x="23183" y="19778"/>
                </a:lnTo>
                <a:lnTo>
                  <a:pt x="23227" y="19673"/>
                </a:lnTo>
                <a:lnTo>
                  <a:pt x="23273" y="19569"/>
                </a:lnTo>
                <a:cubicBezTo>
                  <a:pt x="23344" y="19416"/>
                  <a:pt x="23275" y="19235"/>
                  <a:pt x="23122" y="19164"/>
                </a:cubicBezTo>
                <a:cubicBezTo>
                  <a:pt x="22967" y="19095"/>
                  <a:pt x="22787" y="19162"/>
                  <a:pt x="22718" y="19317"/>
                </a:cubicBezTo>
                <a:lnTo>
                  <a:pt x="22667" y="19428"/>
                </a:lnTo>
                <a:lnTo>
                  <a:pt x="22619" y="19539"/>
                </a:lnTo>
                <a:lnTo>
                  <a:pt x="22573" y="19652"/>
                </a:lnTo>
                <a:lnTo>
                  <a:pt x="22529" y="19766"/>
                </a:lnTo>
                <a:lnTo>
                  <a:pt x="22477" y="19904"/>
                </a:lnTo>
                <a:cubicBezTo>
                  <a:pt x="22450" y="19971"/>
                  <a:pt x="22450" y="20046"/>
                  <a:pt x="22477" y="20116"/>
                </a:cubicBezTo>
                <a:close/>
                <a:moveTo>
                  <a:pt x="24902" y="19713"/>
                </a:moveTo>
                <a:cubicBezTo>
                  <a:pt x="24554" y="19789"/>
                  <a:pt x="24587" y="20294"/>
                  <a:pt x="24952" y="20317"/>
                </a:cubicBezTo>
                <a:cubicBezTo>
                  <a:pt x="24975" y="20319"/>
                  <a:pt x="25000" y="20315"/>
                  <a:pt x="25025" y="20310"/>
                </a:cubicBezTo>
                <a:cubicBezTo>
                  <a:pt x="25226" y="20271"/>
                  <a:pt x="25428" y="20227"/>
                  <a:pt x="25627" y="20183"/>
                </a:cubicBezTo>
                <a:cubicBezTo>
                  <a:pt x="25792" y="20147"/>
                  <a:pt x="25897" y="19984"/>
                  <a:pt x="25859" y="19818"/>
                </a:cubicBezTo>
                <a:cubicBezTo>
                  <a:pt x="25822" y="19652"/>
                  <a:pt x="25658" y="19550"/>
                  <a:pt x="25493" y="19587"/>
                </a:cubicBezTo>
                <a:cubicBezTo>
                  <a:pt x="25296" y="19631"/>
                  <a:pt x="25099" y="19673"/>
                  <a:pt x="24902" y="19713"/>
                </a:cubicBezTo>
                <a:close/>
                <a:moveTo>
                  <a:pt x="27257" y="19147"/>
                </a:moveTo>
                <a:cubicBezTo>
                  <a:pt x="26928" y="19244"/>
                  <a:pt x="26974" y="19724"/>
                  <a:pt x="27326" y="19747"/>
                </a:cubicBezTo>
                <a:cubicBezTo>
                  <a:pt x="27358" y="19749"/>
                  <a:pt x="27389" y="19745"/>
                  <a:pt x="27421" y="19736"/>
                </a:cubicBezTo>
                <a:cubicBezTo>
                  <a:pt x="27620" y="19682"/>
                  <a:pt x="27817" y="19623"/>
                  <a:pt x="28014" y="19564"/>
                </a:cubicBezTo>
                <a:cubicBezTo>
                  <a:pt x="28064" y="19550"/>
                  <a:pt x="28108" y="19523"/>
                  <a:pt x="28146" y="19487"/>
                </a:cubicBezTo>
                <a:cubicBezTo>
                  <a:pt x="28364" y="19256"/>
                  <a:pt x="28142" y="18892"/>
                  <a:pt x="27838" y="18980"/>
                </a:cubicBezTo>
                <a:cubicBezTo>
                  <a:pt x="27645" y="19036"/>
                  <a:pt x="27450" y="19093"/>
                  <a:pt x="27257" y="19147"/>
                </a:cubicBezTo>
                <a:close/>
                <a:moveTo>
                  <a:pt x="29535" y="18412"/>
                </a:moveTo>
                <a:cubicBezTo>
                  <a:pt x="29202" y="18573"/>
                  <a:pt x="29376" y="19070"/>
                  <a:pt x="29741" y="18986"/>
                </a:cubicBezTo>
                <a:cubicBezTo>
                  <a:pt x="29757" y="18980"/>
                  <a:pt x="29774" y="18973"/>
                  <a:pt x="29791" y="18967"/>
                </a:cubicBezTo>
                <a:cubicBezTo>
                  <a:pt x="29994" y="18873"/>
                  <a:pt x="30187" y="18760"/>
                  <a:pt x="30367" y="18630"/>
                </a:cubicBezTo>
                <a:cubicBezTo>
                  <a:pt x="30633" y="18435"/>
                  <a:pt x="30449" y="18018"/>
                  <a:pt x="30126" y="18083"/>
                </a:cubicBezTo>
                <a:cubicBezTo>
                  <a:pt x="30084" y="18091"/>
                  <a:pt x="30044" y="18108"/>
                  <a:pt x="30011" y="18133"/>
                </a:cubicBezTo>
                <a:cubicBezTo>
                  <a:pt x="29862" y="18240"/>
                  <a:pt x="29703" y="18334"/>
                  <a:pt x="29535" y="18412"/>
                </a:cubicBezTo>
                <a:close/>
                <a:moveTo>
                  <a:pt x="31130" y="16878"/>
                </a:moveTo>
                <a:cubicBezTo>
                  <a:pt x="31052" y="17024"/>
                  <a:pt x="31107" y="17207"/>
                  <a:pt x="31254" y="17286"/>
                </a:cubicBezTo>
                <a:cubicBezTo>
                  <a:pt x="31400" y="17366"/>
                  <a:pt x="31585" y="17314"/>
                  <a:pt x="31667" y="17167"/>
                </a:cubicBezTo>
                <a:cubicBezTo>
                  <a:pt x="31776" y="16970"/>
                  <a:pt x="31864" y="16760"/>
                  <a:pt x="31926" y="16544"/>
                </a:cubicBezTo>
                <a:cubicBezTo>
                  <a:pt x="31977" y="16381"/>
                  <a:pt x="31882" y="16207"/>
                  <a:pt x="31719" y="16161"/>
                </a:cubicBezTo>
                <a:cubicBezTo>
                  <a:pt x="31553" y="16113"/>
                  <a:pt x="31384" y="16211"/>
                  <a:pt x="31340" y="16377"/>
                </a:cubicBezTo>
                <a:cubicBezTo>
                  <a:pt x="31287" y="16551"/>
                  <a:pt x="31218" y="16718"/>
                  <a:pt x="31130" y="16878"/>
                </a:cubicBezTo>
                <a:close/>
                <a:moveTo>
                  <a:pt x="30855" y="15279"/>
                </a:moveTo>
                <a:cubicBezTo>
                  <a:pt x="31170" y="15379"/>
                  <a:pt x="31402" y="14977"/>
                  <a:pt x="31145" y="14753"/>
                </a:cubicBezTo>
                <a:cubicBezTo>
                  <a:pt x="31115" y="14727"/>
                  <a:pt x="31080" y="14709"/>
                  <a:pt x="31044" y="14696"/>
                </a:cubicBezTo>
                <a:cubicBezTo>
                  <a:pt x="30824" y="14627"/>
                  <a:pt x="30598" y="14587"/>
                  <a:pt x="30367" y="14574"/>
                </a:cubicBezTo>
                <a:cubicBezTo>
                  <a:pt x="30051" y="14554"/>
                  <a:pt x="29914" y="14981"/>
                  <a:pt x="30202" y="15147"/>
                </a:cubicBezTo>
                <a:cubicBezTo>
                  <a:pt x="30241" y="15170"/>
                  <a:pt x="30285" y="15182"/>
                  <a:pt x="30332" y="15184"/>
                </a:cubicBezTo>
                <a:cubicBezTo>
                  <a:pt x="30510" y="15193"/>
                  <a:pt x="30686" y="15224"/>
                  <a:pt x="30855" y="15279"/>
                </a:cubicBezTo>
                <a:close/>
                <a:moveTo>
                  <a:pt x="28605" y="15383"/>
                </a:moveTo>
                <a:cubicBezTo>
                  <a:pt x="28957" y="15291"/>
                  <a:pt x="28896" y="14782"/>
                  <a:pt x="28527" y="14782"/>
                </a:cubicBezTo>
                <a:cubicBezTo>
                  <a:pt x="28506" y="14782"/>
                  <a:pt x="28485" y="14784"/>
                  <a:pt x="28464" y="14788"/>
                </a:cubicBezTo>
                <a:cubicBezTo>
                  <a:pt x="28263" y="14836"/>
                  <a:pt x="28060" y="14889"/>
                  <a:pt x="27861" y="14945"/>
                </a:cubicBezTo>
                <a:cubicBezTo>
                  <a:pt x="27548" y="15036"/>
                  <a:pt x="27571" y="15488"/>
                  <a:pt x="27898" y="15541"/>
                </a:cubicBezTo>
                <a:cubicBezTo>
                  <a:pt x="27942" y="15547"/>
                  <a:pt x="27986" y="15545"/>
                  <a:pt x="28028" y="15532"/>
                </a:cubicBezTo>
                <a:cubicBezTo>
                  <a:pt x="28219" y="15478"/>
                  <a:pt x="28412" y="15427"/>
                  <a:pt x="28605" y="15383"/>
                </a:cubicBezTo>
                <a:close/>
                <a:moveTo>
                  <a:pt x="26387" y="16176"/>
                </a:moveTo>
                <a:cubicBezTo>
                  <a:pt x="26687" y="16004"/>
                  <a:pt x="26528" y="15549"/>
                  <a:pt x="26184" y="15606"/>
                </a:cubicBezTo>
                <a:cubicBezTo>
                  <a:pt x="26153" y="15612"/>
                  <a:pt x="26121" y="15624"/>
                  <a:pt x="26094" y="15639"/>
                </a:cubicBezTo>
                <a:lnTo>
                  <a:pt x="26023" y="15677"/>
                </a:lnTo>
                <a:lnTo>
                  <a:pt x="25916" y="15738"/>
                </a:lnTo>
                <a:lnTo>
                  <a:pt x="25811" y="15798"/>
                </a:lnTo>
                <a:lnTo>
                  <a:pt x="25706" y="15861"/>
                </a:lnTo>
                <a:lnTo>
                  <a:pt x="25604" y="15926"/>
                </a:lnTo>
                <a:lnTo>
                  <a:pt x="25547" y="15962"/>
                </a:lnTo>
                <a:cubicBezTo>
                  <a:pt x="25266" y="16150"/>
                  <a:pt x="25451" y="16593"/>
                  <a:pt x="25790" y="16511"/>
                </a:cubicBezTo>
                <a:cubicBezTo>
                  <a:pt x="25824" y="16505"/>
                  <a:pt x="25855" y="16490"/>
                  <a:pt x="25884" y="16471"/>
                </a:cubicBezTo>
                <a:lnTo>
                  <a:pt x="26025" y="16381"/>
                </a:lnTo>
                <a:lnTo>
                  <a:pt x="26121" y="16324"/>
                </a:lnTo>
                <a:lnTo>
                  <a:pt x="26218" y="16268"/>
                </a:lnTo>
                <a:lnTo>
                  <a:pt x="26318" y="16211"/>
                </a:lnTo>
                <a:lnTo>
                  <a:pt x="26387" y="16174"/>
                </a:lnTo>
                <a:close/>
                <a:moveTo>
                  <a:pt x="24549" y="17605"/>
                </a:moveTo>
                <a:cubicBezTo>
                  <a:pt x="24772" y="17353"/>
                  <a:pt x="24491" y="16980"/>
                  <a:pt x="24183" y="17129"/>
                </a:cubicBezTo>
                <a:cubicBezTo>
                  <a:pt x="24149" y="17146"/>
                  <a:pt x="24120" y="17169"/>
                  <a:pt x="24095" y="17196"/>
                </a:cubicBezTo>
                <a:lnTo>
                  <a:pt x="23984" y="17320"/>
                </a:lnTo>
                <a:lnTo>
                  <a:pt x="23908" y="17410"/>
                </a:lnTo>
                <a:lnTo>
                  <a:pt x="23833" y="17500"/>
                </a:lnTo>
                <a:lnTo>
                  <a:pt x="23759" y="17592"/>
                </a:lnTo>
                <a:lnTo>
                  <a:pt x="23688" y="17685"/>
                </a:lnTo>
                <a:cubicBezTo>
                  <a:pt x="23493" y="17936"/>
                  <a:pt x="23772" y="18286"/>
                  <a:pt x="24067" y="18144"/>
                </a:cubicBezTo>
                <a:cubicBezTo>
                  <a:pt x="24109" y="18123"/>
                  <a:pt x="24145" y="18093"/>
                  <a:pt x="24172" y="18055"/>
                </a:cubicBezTo>
                <a:lnTo>
                  <a:pt x="24239" y="17972"/>
                </a:lnTo>
                <a:lnTo>
                  <a:pt x="24306" y="17886"/>
                </a:lnTo>
                <a:lnTo>
                  <a:pt x="24375" y="17804"/>
                </a:lnTo>
                <a:lnTo>
                  <a:pt x="24445" y="17720"/>
                </a:lnTo>
                <a:lnTo>
                  <a:pt x="24549" y="17605"/>
                </a:lnTo>
                <a:close/>
                <a:moveTo>
                  <a:pt x="22582" y="21826"/>
                </a:moveTo>
                <a:cubicBezTo>
                  <a:pt x="22636" y="21526"/>
                  <a:pt x="22257" y="21333"/>
                  <a:pt x="22045" y="21576"/>
                </a:cubicBezTo>
                <a:cubicBezTo>
                  <a:pt x="22012" y="21616"/>
                  <a:pt x="21988" y="21666"/>
                  <a:pt x="21980" y="21719"/>
                </a:cubicBezTo>
                <a:lnTo>
                  <a:pt x="21942" y="21926"/>
                </a:lnTo>
                <a:lnTo>
                  <a:pt x="21924" y="22054"/>
                </a:lnTo>
                <a:lnTo>
                  <a:pt x="21905" y="22180"/>
                </a:lnTo>
                <a:lnTo>
                  <a:pt x="21882" y="22337"/>
                </a:lnTo>
                <a:cubicBezTo>
                  <a:pt x="21842" y="22660"/>
                  <a:pt x="22273" y="22815"/>
                  <a:pt x="22447" y="22532"/>
                </a:cubicBezTo>
                <a:cubicBezTo>
                  <a:pt x="22470" y="22494"/>
                  <a:pt x="22483" y="22454"/>
                  <a:pt x="22489" y="22413"/>
                </a:cubicBezTo>
                <a:cubicBezTo>
                  <a:pt x="22500" y="22324"/>
                  <a:pt x="22512" y="22234"/>
                  <a:pt x="22527" y="22146"/>
                </a:cubicBezTo>
                <a:lnTo>
                  <a:pt x="22546" y="22025"/>
                </a:lnTo>
                <a:lnTo>
                  <a:pt x="22582" y="21826"/>
                </a:lnTo>
                <a:close/>
                <a:moveTo>
                  <a:pt x="22382" y="24200"/>
                </a:moveTo>
                <a:cubicBezTo>
                  <a:pt x="22382" y="23894"/>
                  <a:pt x="21965" y="23783"/>
                  <a:pt x="21812" y="24047"/>
                </a:cubicBezTo>
                <a:cubicBezTo>
                  <a:pt x="21785" y="24095"/>
                  <a:pt x="21771" y="24150"/>
                  <a:pt x="21771" y="24206"/>
                </a:cubicBezTo>
                <a:cubicBezTo>
                  <a:pt x="21771" y="24414"/>
                  <a:pt x="21779" y="24619"/>
                  <a:pt x="21787" y="24829"/>
                </a:cubicBezTo>
                <a:cubicBezTo>
                  <a:pt x="21796" y="24997"/>
                  <a:pt x="21938" y="25126"/>
                  <a:pt x="22106" y="25118"/>
                </a:cubicBezTo>
                <a:cubicBezTo>
                  <a:pt x="22276" y="25112"/>
                  <a:pt x="22406" y="24967"/>
                  <a:pt x="22397" y="24800"/>
                </a:cubicBezTo>
                <a:cubicBezTo>
                  <a:pt x="22389" y="24598"/>
                  <a:pt x="22382" y="24399"/>
                  <a:pt x="22382" y="24200"/>
                </a:cubicBezTo>
                <a:close/>
                <a:moveTo>
                  <a:pt x="22584" y="26585"/>
                </a:moveTo>
                <a:cubicBezTo>
                  <a:pt x="22554" y="26422"/>
                  <a:pt x="22397" y="26311"/>
                  <a:pt x="22234" y="26338"/>
                </a:cubicBezTo>
                <a:cubicBezTo>
                  <a:pt x="22068" y="26367"/>
                  <a:pt x="21957" y="26520"/>
                  <a:pt x="21982" y="26686"/>
                </a:cubicBezTo>
                <a:cubicBezTo>
                  <a:pt x="22014" y="26891"/>
                  <a:pt x="22049" y="27092"/>
                  <a:pt x="22089" y="27298"/>
                </a:cubicBezTo>
                <a:cubicBezTo>
                  <a:pt x="22120" y="27465"/>
                  <a:pt x="22282" y="27576"/>
                  <a:pt x="22450" y="27543"/>
                </a:cubicBezTo>
                <a:cubicBezTo>
                  <a:pt x="22617" y="27509"/>
                  <a:pt x="22726" y="27344"/>
                  <a:pt x="22688" y="27178"/>
                </a:cubicBezTo>
                <a:cubicBezTo>
                  <a:pt x="22651" y="26981"/>
                  <a:pt x="22615" y="26782"/>
                  <a:pt x="22584" y="26585"/>
                </a:cubicBezTo>
                <a:close/>
                <a:moveTo>
                  <a:pt x="23120" y="28926"/>
                </a:moveTo>
                <a:cubicBezTo>
                  <a:pt x="23072" y="28765"/>
                  <a:pt x="22900" y="28675"/>
                  <a:pt x="22739" y="28723"/>
                </a:cubicBezTo>
                <a:cubicBezTo>
                  <a:pt x="22577" y="28771"/>
                  <a:pt x="22487" y="28943"/>
                  <a:pt x="22535" y="29104"/>
                </a:cubicBezTo>
                <a:cubicBezTo>
                  <a:pt x="22594" y="29303"/>
                  <a:pt x="22657" y="29498"/>
                  <a:pt x="22722" y="29695"/>
                </a:cubicBezTo>
                <a:cubicBezTo>
                  <a:pt x="22776" y="29854"/>
                  <a:pt x="22948" y="29940"/>
                  <a:pt x="23110" y="29888"/>
                </a:cubicBezTo>
                <a:cubicBezTo>
                  <a:pt x="23269" y="29833"/>
                  <a:pt x="23355" y="29660"/>
                  <a:pt x="23300" y="29500"/>
                </a:cubicBezTo>
                <a:cubicBezTo>
                  <a:pt x="23238" y="29310"/>
                  <a:pt x="23177" y="29119"/>
                  <a:pt x="23120" y="28926"/>
                </a:cubicBezTo>
                <a:close/>
                <a:moveTo>
                  <a:pt x="23946" y="31187"/>
                </a:moveTo>
                <a:cubicBezTo>
                  <a:pt x="23816" y="30890"/>
                  <a:pt x="23361" y="30974"/>
                  <a:pt x="23361" y="31315"/>
                </a:cubicBezTo>
                <a:cubicBezTo>
                  <a:pt x="23361" y="31355"/>
                  <a:pt x="23370" y="31395"/>
                  <a:pt x="23386" y="31433"/>
                </a:cubicBezTo>
                <a:cubicBezTo>
                  <a:pt x="23468" y="31621"/>
                  <a:pt x="23554" y="31810"/>
                  <a:pt x="23642" y="31996"/>
                </a:cubicBezTo>
                <a:cubicBezTo>
                  <a:pt x="23789" y="32300"/>
                  <a:pt x="24246" y="32183"/>
                  <a:pt x="24223" y="31839"/>
                </a:cubicBezTo>
                <a:cubicBezTo>
                  <a:pt x="24220" y="31803"/>
                  <a:pt x="24210" y="31768"/>
                  <a:pt x="24195" y="31736"/>
                </a:cubicBezTo>
                <a:cubicBezTo>
                  <a:pt x="24109" y="31554"/>
                  <a:pt x="24026" y="31374"/>
                  <a:pt x="23946" y="31187"/>
                </a:cubicBezTo>
                <a:close/>
                <a:moveTo>
                  <a:pt x="25031" y="33335"/>
                </a:moveTo>
                <a:cubicBezTo>
                  <a:pt x="24874" y="33063"/>
                  <a:pt x="24440" y="33180"/>
                  <a:pt x="24464" y="33518"/>
                </a:cubicBezTo>
                <a:cubicBezTo>
                  <a:pt x="24468" y="33562"/>
                  <a:pt x="24480" y="33604"/>
                  <a:pt x="24503" y="33643"/>
                </a:cubicBezTo>
                <a:cubicBezTo>
                  <a:pt x="24606" y="33822"/>
                  <a:pt x="24713" y="34000"/>
                  <a:pt x="24822" y="34176"/>
                </a:cubicBezTo>
                <a:cubicBezTo>
                  <a:pt x="24998" y="34452"/>
                  <a:pt x="25428" y="34302"/>
                  <a:pt x="25384" y="33966"/>
                </a:cubicBezTo>
                <a:cubicBezTo>
                  <a:pt x="25377" y="33926"/>
                  <a:pt x="25363" y="33887"/>
                  <a:pt x="25342" y="33853"/>
                </a:cubicBezTo>
                <a:cubicBezTo>
                  <a:pt x="25237" y="33681"/>
                  <a:pt x="25132" y="33509"/>
                  <a:pt x="25031" y="33335"/>
                </a:cubicBezTo>
                <a:close/>
                <a:moveTo>
                  <a:pt x="26358" y="35343"/>
                </a:moveTo>
                <a:cubicBezTo>
                  <a:pt x="26146" y="35069"/>
                  <a:pt x="25710" y="35297"/>
                  <a:pt x="25828" y="35634"/>
                </a:cubicBezTo>
                <a:cubicBezTo>
                  <a:pt x="25838" y="35662"/>
                  <a:pt x="25853" y="35687"/>
                  <a:pt x="25870" y="35710"/>
                </a:cubicBezTo>
                <a:cubicBezTo>
                  <a:pt x="25993" y="35878"/>
                  <a:pt x="26119" y="36041"/>
                  <a:pt x="26249" y="36202"/>
                </a:cubicBezTo>
                <a:cubicBezTo>
                  <a:pt x="26452" y="36456"/>
                  <a:pt x="26867" y="36255"/>
                  <a:pt x="26779" y="35926"/>
                </a:cubicBezTo>
                <a:cubicBezTo>
                  <a:pt x="26769" y="35888"/>
                  <a:pt x="26750" y="35850"/>
                  <a:pt x="26725" y="35819"/>
                </a:cubicBezTo>
                <a:cubicBezTo>
                  <a:pt x="26601" y="35662"/>
                  <a:pt x="26478" y="35504"/>
                  <a:pt x="26358" y="35343"/>
                </a:cubicBezTo>
                <a:close/>
                <a:moveTo>
                  <a:pt x="27911" y="37181"/>
                </a:moveTo>
                <a:cubicBezTo>
                  <a:pt x="27794" y="37062"/>
                  <a:pt x="27601" y="37057"/>
                  <a:pt x="27479" y="37173"/>
                </a:cubicBezTo>
                <a:cubicBezTo>
                  <a:pt x="27358" y="37288"/>
                  <a:pt x="27354" y="37481"/>
                  <a:pt x="27469" y="37604"/>
                </a:cubicBezTo>
                <a:lnTo>
                  <a:pt x="27584" y="37724"/>
                </a:lnTo>
                <a:lnTo>
                  <a:pt x="27697" y="37839"/>
                </a:lnTo>
                <a:lnTo>
                  <a:pt x="27905" y="38047"/>
                </a:lnTo>
                <a:cubicBezTo>
                  <a:pt x="28024" y="38164"/>
                  <a:pt x="28219" y="38162"/>
                  <a:pt x="28336" y="38042"/>
                </a:cubicBezTo>
                <a:cubicBezTo>
                  <a:pt x="28454" y="37921"/>
                  <a:pt x="28452" y="37728"/>
                  <a:pt x="28332" y="37611"/>
                </a:cubicBezTo>
                <a:cubicBezTo>
                  <a:pt x="28227" y="37506"/>
                  <a:pt x="28125" y="37403"/>
                  <a:pt x="28022" y="37298"/>
                </a:cubicBezTo>
                <a:close/>
                <a:moveTo>
                  <a:pt x="29673" y="38814"/>
                </a:moveTo>
                <a:cubicBezTo>
                  <a:pt x="29625" y="38774"/>
                  <a:pt x="29565" y="38751"/>
                  <a:pt x="29502" y="38747"/>
                </a:cubicBezTo>
                <a:cubicBezTo>
                  <a:pt x="29206" y="38726"/>
                  <a:pt x="29059" y="39103"/>
                  <a:pt x="29292" y="39289"/>
                </a:cubicBezTo>
                <a:lnTo>
                  <a:pt x="29514" y="39468"/>
                </a:lnTo>
                <a:lnTo>
                  <a:pt x="29644" y="39568"/>
                </a:lnTo>
                <a:lnTo>
                  <a:pt x="29780" y="39673"/>
                </a:lnTo>
                <a:cubicBezTo>
                  <a:pt x="30059" y="39876"/>
                  <a:pt x="30409" y="39543"/>
                  <a:pt x="30212" y="39252"/>
                </a:cubicBezTo>
                <a:cubicBezTo>
                  <a:pt x="30193" y="39227"/>
                  <a:pt x="30170" y="39203"/>
                  <a:pt x="30145" y="39185"/>
                </a:cubicBezTo>
                <a:lnTo>
                  <a:pt x="30017" y="39086"/>
                </a:lnTo>
                <a:lnTo>
                  <a:pt x="29894" y="38988"/>
                </a:lnTo>
                <a:close/>
                <a:moveTo>
                  <a:pt x="31631" y="40203"/>
                </a:moveTo>
                <a:cubicBezTo>
                  <a:pt x="31350" y="40033"/>
                  <a:pt x="31029" y="40373"/>
                  <a:pt x="31229" y="40647"/>
                </a:cubicBezTo>
                <a:cubicBezTo>
                  <a:pt x="31252" y="40679"/>
                  <a:pt x="31281" y="40706"/>
                  <a:pt x="31314" y="40725"/>
                </a:cubicBezTo>
                <a:lnTo>
                  <a:pt x="31413" y="40786"/>
                </a:lnTo>
                <a:lnTo>
                  <a:pt x="31555" y="40870"/>
                </a:lnTo>
                <a:lnTo>
                  <a:pt x="31698" y="40955"/>
                </a:lnTo>
                <a:lnTo>
                  <a:pt x="31851" y="41041"/>
                </a:lnTo>
                <a:cubicBezTo>
                  <a:pt x="31998" y="41125"/>
                  <a:pt x="32186" y="41073"/>
                  <a:pt x="32268" y="40926"/>
                </a:cubicBezTo>
                <a:cubicBezTo>
                  <a:pt x="32352" y="40777"/>
                  <a:pt x="32297" y="40589"/>
                  <a:pt x="32149" y="40509"/>
                </a:cubicBezTo>
                <a:lnTo>
                  <a:pt x="32006" y="40427"/>
                </a:lnTo>
                <a:lnTo>
                  <a:pt x="31868" y="40346"/>
                </a:lnTo>
                <a:lnTo>
                  <a:pt x="31631" y="40203"/>
                </a:lnTo>
                <a:close/>
                <a:moveTo>
                  <a:pt x="33756" y="41318"/>
                </a:moveTo>
                <a:cubicBezTo>
                  <a:pt x="33463" y="41190"/>
                  <a:pt x="33192" y="41551"/>
                  <a:pt x="33408" y="41802"/>
                </a:cubicBezTo>
                <a:cubicBezTo>
                  <a:pt x="33437" y="41836"/>
                  <a:pt x="33475" y="41861"/>
                  <a:pt x="33515" y="41880"/>
                </a:cubicBezTo>
                <a:lnTo>
                  <a:pt x="33657" y="41940"/>
                </a:lnTo>
                <a:lnTo>
                  <a:pt x="33815" y="42005"/>
                </a:lnTo>
                <a:lnTo>
                  <a:pt x="33972" y="42070"/>
                </a:lnTo>
                <a:lnTo>
                  <a:pt x="34087" y="42119"/>
                </a:lnTo>
                <a:cubicBezTo>
                  <a:pt x="34364" y="42230"/>
                  <a:pt x="34621" y="41909"/>
                  <a:pt x="34452" y="41662"/>
                </a:cubicBezTo>
                <a:cubicBezTo>
                  <a:pt x="34418" y="41611"/>
                  <a:pt x="34368" y="41572"/>
                  <a:pt x="34311" y="41551"/>
                </a:cubicBezTo>
                <a:lnTo>
                  <a:pt x="34202" y="41507"/>
                </a:lnTo>
                <a:lnTo>
                  <a:pt x="34049" y="41442"/>
                </a:lnTo>
                <a:lnTo>
                  <a:pt x="33896" y="413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27"/>
          <p:cNvSpPr/>
          <p:nvPr/>
        </p:nvSpPr>
        <p:spPr>
          <a:xfrm>
            <a:off x="253688" y="1329100"/>
            <a:ext cx="312550" cy="274725"/>
          </a:xfrm>
          <a:custGeom>
            <a:avLst/>
            <a:gdLst/>
            <a:ahLst/>
            <a:cxnLst/>
            <a:rect l="l" t="t" r="r" b="b"/>
            <a:pathLst>
              <a:path w="12502" h="10989" extrusionOk="0">
                <a:moveTo>
                  <a:pt x="8884" y="6784"/>
                </a:moveTo>
                <a:cubicBezTo>
                  <a:pt x="9406" y="7918"/>
                  <a:pt x="9643" y="9161"/>
                  <a:pt x="9923" y="10368"/>
                </a:cubicBezTo>
                <a:cubicBezTo>
                  <a:pt x="10003" y="10703"/>
                  <a:pt x="9641" y="10988"/>
                  <a:pt x="9339" y="10810"/>
                </a:cubicBezTo>
                <a:cubicBezTo>
                  <a:pt x="8327" y="10213"/>
                  <a:pt x="7302" y="9498"/>
                  <a:pt x="6405" y="8733"/>
                </a:cubicBezTo>
                <a:cubicBezTo>
                  <a:pt x="5365" y="9569"/>
                  <a:pt x="3957" y="9873"/>
                  <a:pt x="2836" y="10561"/>
                </a:cubicBezTo>
                <a:cubicBezTo>
                  <a:pt x="2490" y="10774"/>
                  <a:pt x="2096" y="10370"/>
                  <a:pt x="2285" y="10024"/>
                </a:cubicBezTo>
                <a:cubicBezTo>
                  <a:pt x="2706" y="9253"/>
                  <a:pt x="3041" y="8371"/>
                  <a:pt x="3381" y="7557"/>
                </a:cubicBezTo>
                <a:cubicBezTo>
                  <a:pt x="3508" y="7249"/>
                  <a:pt x="3640" y="6941"/>
                  <a:pt x="3775" y="6635"/>
                </a:cubicBezTo>
                <a:cubicBezTo>
                  <a:pt x="3234" y="6283"/>
                  <a:pt x="2697" y="5925"/>
                  <a:pt x="2161" y="5566"/>
                </a:cubicBezTo>
                <a:cubicBezTo>
                  <a:pt x="1731" y="5277"/>
                  <a:pt x="1304" y="4988"/>
                  <a:pt x="876" y="4697"/>
                </a:cubicBezTo>
                <a:cubicBezTo>
                  <a:pt x="746" y="4607"/>
                  <a:pt x="304" y="4322"/>
                  <a:pt x="212" y="4208"/>
                </a:cubicBezTo>
                <a:cubicBezTo>
                  <a:pt x="0" y="3949"/>
                  <a:pt x="153" y="3534"/>
                  <a:pt x="509" y="3542"/>
                </a:cubicBezTo>
                <a:cubicBezTo>
                  <a:pt x="1113" y="3552"/>
                  <a:pt x="1746" y="3504"/>
                  <a:pt x="2350" y="3458"/>
                </a:cubicBezTo>
                <a:cubicBezTo>
                  <a:pt x="3077" y="3399"/>
                  <a:pt x="3802" y="3324"/>
                  <a:pt x="4529" y="3253"/>
                </a:cubicBezTo>
                <a:cubicBezTo>
                  <a:pt x="4806" y="3020"/>
                  <a:pt x="5078" y="2519"/>
                  <a:pt x="5250" y="2220"/>
                </a:cubicBezTo>
                <a:cubicBezTo>
                  <a:pt x="5560" y="1671"/>
                  <a:pt x="5860" y="1124"/>
                  <a:pt x="6241" y="618"/>
                </a:cubicBezTo>
                <a:cubicBezTo>
                  <a:pt x="6352" y="470"/>
                  <a:pt x="6474" y="327"/>
                  <a:pt x="6600" y="191"/>
                </a:cubicBezTo>
                <a:cubicBezTo>
                  <a:pt x="6778" y="0"/>
                  <a:pt x="7140" y="38"/>
                  <a:pt x="7243" y="292"/>
                </a:cubicBezTo>
                <a:cubicBezTo>
                  <a:pt x="7694" y="1390"/>
                  <a:pt x="7526" y="2559"/>
                  <a:pt x="7805" y="3668"/>
                </a:cubicBezTo>
                <a:lnTo>
                  <a:pt x="12243" y="4252"/>
                </a:lnTo>
                <a:cubicBezTo>
                  <a:pt x="12457" y="4393"/>
                  <a:pt x="12501" y="4682"/>
                  <a:pt x="12321" y="4871"/>
                </a:cubicBezTo>
                <a:cubicBezTo>
                  <a:pt x="11585" y="5648"/>
                  <a:pt x="10026" y="6461"/>
                  <a:pt x="8886" y="6784"/>
                </a:cubicBezTo>
                <a:close/>
                <a:moveTo>
                  <a:pt x="1738" y="4332"/>
                </a:moveTo>
                <a:cubicBezTo>
                  <a:pt x="2031" y="4533"/>
                  <a:pt x="2329" y="4730"/>
                  <a:pt x="2624" y="4927"/>
                </a:cubicBezTo>
                <a:cubicBezTo>
                  <a:pt x="3234" y="5334"/>
                  <a:pt x="3856" y="5761"/>
                  <a:pt x="4479" y="6143"/>
                </a:cubicBezTo>
                <a:cubicBezTo>
                  <a:pt x="4665" y="6256"/>
                  <a:pt x="4722" y="6476"/>
                  <a:pt x="4632" y="6671"/>
                </a:cubicBezTo>
                <a:cubicBezTo>
                  <a:pt x="4223" y="7549"/>
                  <a:pt x="3884" y="8459"/>
                  <a:pt x="3494" y="9345"/>
                </a:cubicBezTo>
                <a:cubicBezTo>
                  <a:pt x="4397" y="8957"/>
                  <a:pt x="5470" y="8563"/>
                  <a:pt x="6118" y="7920"/>
                </a:cubicBezTo>
                <a:cubicBezTo>
                  <a:pt x="6271" y="7769"/>
                  <a:pt x="6516" y="7767"/>
                  <a:pt x="6673" y="7914"/>
                </a:cubicBezTo>
                <a:cubicBezTo>
                  <a:pt x="7350" y="8515"/>
                  <a:pt x="8113" y="9081"/>
                  <a:pt x="8880" y="9586"/>
                </a:cubicBezTo>
                <a:cubicBezTo>
                  <a:pt x="8591" y="8658"/>
                  <a:pt x="8209" y="7731"/>
                  <a:pt x="7796" y="6862"/>
                </a:cubicBezTo>
                <a:cubicBezTo>
                  <a:pt x="7796" y="6860"/>
                  <a:pt x="7794" y="6857"/>
                  <a:pt x="7794" y="6855"/>
                </a:cubicBezTo>
                <a:cubicBezTo>
                  <a:pt x="7515" y="6677"/>
                  <a:pt x="7526" y="6197"/>
                  <a:pt x="7912" y="6134"/>
                </a:cubicBezTo>
                <a:cubicBezTo>
                  <a:pt x="8829" y="5984"/>
                  <a:pt x="10401" y="5309"/>
                  <a:pt x="11286" y="4697"/>
                </a:cubicBezTo>
                <a:lnTo>
                  <a:pt x="7717" y="4517"/>
                </a:lnTo>
                <a:cubicBezTo>
                  <a:pt x="7484" y="4619"/>
                  <a:pt x="7243" y="4519"/>
                  <a:pt x="7155" y="4280"/>
                </a:cubicBezTo>
                <a:cubicBezTo>
                  <a:pt x="6801" y="3311"/>
                  <a:pt x="6916" y="2287"/>
                  <a:pt x="6721" y="1310"/>
                </a:cubicBezTo>
                <a:cubicBezTo>
                  <a:pt x="6579" y="1513"/>
                  <a:pt x="6447" y="1725"/>
                  <a:pt x="6321" y="1935"/>
                </a:cubicBezTo>
                <a:cubicBezTo>
                  <a:pt x="6055" y="2373"/>
                  <a:pt x="5812" y="2825"/>
                  <a:pt x="5543" y="3259"/>
                </a:cubicBezTo>
                <a:cubicBezTo>
                  <a:pt x="5388" y="3508"/>
                  <a:pt x="5114" y="3953"/>
                  <a:pt x="4839" y="4076"/>
                </a:cubicBezTo>
                <a:cubicBezTo>
                  <a:pt x="4831" y="4081"/>
                  <a:pt x="4825" y="4083"/>
                  <a:pt x="4818" y="4085"/>
                </a:cubicBezTo>
                <a:cubicBezTo>
                  <a:pt x="4533" y="4173"/>
                  <a:pt x="4114" y="4204"/>
                  <a:pt x="3817" y="4229"/>
                </a:cubicBezTo>
                <a:cubicBezTo>
                  <a:pt x="3314" y="4271"/>
                  <a:pt x="2808" y="4299"/>
                  <a:pt x="2305" y="4315"/>
                </a:cubicBezTo>
                <a:cubicBezTo>
                  <a:pt x="2117" y="4324"/>
                  <a:pt x="1928" y="4330"/>
                  <a:pt x="1738" y="43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27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27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27"/>
          <p:cNvSpPr/>
          <p:nvPr/>
        </p:nvSpPr>
        <p:spPr>
          <a:xfrm rot="2887983" flipH="1">
            <a:off x="8728526" y="3613244"/>
            <a:ext cx="84576" cy="8525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27"/>
          <p:cNvSpPr/>
          <p:nvPr/>
        </p:nvSpPr>
        <p:spPr>
          <a:xfrm rot="2887983" flipH="1">
            <a:off x="8249776" y="4170044"/>
            <a:ext cx="84576" cy="8525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58" name="Google Shape;558;p27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559" name="Google Shape;559;p2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18_1_1_1_1_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64" name="Google Shape;564;p28"/>
          <p:cNvSpPr txBox="1"/>
          <p:nvPr>
            <p:ph type="subTitle" idx="1"/>
          </p:nvPr>
        </p:nvSpPr>
        <p:spPr>
          <a:xfrm flipH="1">
            <a:off x="1216875" y="2146100"/>
            <a:ext cx="1911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65" name="Google Shape;565;p28"/>
          <p:cNvSpPr txBox="1"/>
          <p:nvPr>
            <p:ph type="title" idx="2"/>
          </p:nvPr>
        </p:nvSpPr>
        <p:spPr>
          <a:xfrm>
            <a:off x="1216875" y="1798175"/>
            <a:ext cx="1911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66" name="Google Shape;566;p28"/>
          <p:cNvSpPr txBox="1"/>
          <p:nvPr>
            <p:ph type="subTitle" idx="3"/>
          </p:nvPr>
        </p:nvSpPr>
        <p:spPr>
          <a:xfrm flipH="1">
            <a:off x="3616468" y="2146100"/>
            <a:ext cx="1911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67" name="Google Shape;567;p28"/>
          <p:cNvSpPr txBox="1"/>
          <p:nvPr>
            <p:ph type="title" idx="4"/>
          </p:nvPr>
        </p:nvSpPr>
        <p:spPr>
          <a:xfrm>
            <a:off x="3616468" y="1798175"/>
            <a:ext cx="1911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68" name="Google Shape;568;p28"/>
          <p:cNvSpPr txBox="1"/>
          <p:nvPr>
            <p:ph type="subTitle" idx="5"/>
          </p:nvPr>
        </p:nvSpPr>
        <p:spPr>
          <a:xfrm flipH="1">
            <a:off x="6016125" y="2146100"/>
            <a:ext cx="1911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69" name="Google Shape;569;p28"/>
          <p:cNvSpPr txBox="1"/>
          <p:nvPr>
            <p:ph type="title" idx="6"/>
          </p:nvPr>
        </p:nvSpPr>
        <p:spPr>
          <a:xfrm>
            <a:off x="6016125" y="1798175"/>
            <a:ext cx="1911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70" name="Google Shape;570;p28"/>
          <p:cNvSpPr txBox="1"/>
          <p:nvPr>
            <p:ph type="subTitle" idx="7"/>
          </p:nvPr>
        </p:nvSpPr>
        <p:spPr>
          <a:xfrm flipH="1">
            <a:off x="2416697" y="3797650"/>
            <a:ext cx="1911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71" name="Google Shape;571;p28"/>
          <p:cNvSpPr txBox="1"/>
          <p:nvPr>
            <p:ph type="title" idx="8"/>
          </p:nvPr>
        </p:nvSpPr>
        <p:spPr>
          <a:xfrm>
            <a:off x="2416697" y="3449725"/>
            <a:ext cx="1911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72" name="Google Shape;572;p28"/>
          <p:cNvSpPr txBox="1"/>
          <p:nvPr>
            <p:ph type="subTitle" idx="9"/>
          </p:nvPr>
        </p:nvSpPr>
        <p:spPr>
          <a:xfrm flipH="1">
            <a:off x="4816303" y="3797650"/>
            <a:ext cx="1911000" cy="6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73" name="Google Shape;573;p28"/>
          <p:cNvSpPr txBox="1"/>
          <p:nvPr>
            <p:ph type="title" idx="13"/>
          </p:nvPr>
        </p:nvSpPr>
        <p:spPr>
          <a:xfrm>
            <a:off x="4816303" y="3449725"/>
            <a:ext cx="1911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74" name="Google Shape;574;p28"/>
          <p:cNvSpPr/>
          <p:nvPr/>
        </p:nvSpPr>
        <p:spPr>
          <a:xfrm rot="-5400000">
            <a:off x="7246005" y="-175905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5" name="Google Shape;575;p28"/>
          <p:cNvSpPr/>
          <p:nvPr/>
        </p:nvSpPr>
        <p:spPr>
          <a:xfrm rot="-8330669" flipH="1">
            <a:off x="8316692" y="383091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6" name="Google Shape;576;p28"/>
          <p:cNvSpPr/>
          <p:nvPr/>
        </p:nvSpPr>
        <p:spPr>
          <a:xfrm rot="-5400000">
            <a:off x="-602001" y="3396741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7" name="Google Shape;577;p28"/>
          <p:cNvSpPr/>
          <p:nvPr/>
        </p:nvSpPr>
        <p:spPr>
          <a:xfrm rot="8100000">
            <a:off x="-459579" y="3916794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8" name="Google Shape;578;p28"/>
          <p:cNvSpPr/>
          <p:nvPr/>
        </p:nvSpPr>
        <p:spPr>
          <a:xfrm rot="3807597" flipH="1">
            <a:off x="303431" y="3152760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"/>
          <p:cNvSpPr txBox="1"/>
          <p:nvPr>
            <p:ph type="ctrTitle"/>
          </p:nvPr>
        </p:nvSpPr>
        <p:spPr>
          <a:xfrm>
            <a:off x="1434412" y="1674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81" name="Google Shape;581;p29"/>
          <p:cNvSpPr txBox="1"/>
          <p:nvPr>
            <p:ph type="subTitle" idx="1"/>
          </p:nvPr>
        </p:nvSpPr>
        <p:spPr>
          <a:xfrm>
            <a:off x="1422088" y="21212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2" name="Google Shape;582;p29"/>
          <p:cNvSpPr txBox="1"/>
          <p:nvPr>
            <p:ph type="ctrTitle" idx="2"/>
          </p:nvPr>
        </p:nvSpPr>
        <p:spPr>
          <a:xfrm>
            <a:off x="3602350" y="16714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83" name="Google Shape;583;p29"/>
          <p:cNvSpPr txBox="1"/>
          <p:nvPr>
            <p:ph type="subTitle" idx="3"/>
          </p:nvPr>
        </p:nvSpPr>
        <p:spPr>
          <a:xfrm>
            <a:off x="3581649" y="21213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4" name="Google Shape;584;p29"/>
          <p:cNvSpPr txBox="1"/>
          <p:nvPr>
            <p:ph type="ctrTitle" idx="4"/>
          </p:nvPr>
        </p:nvSpPr>
        <p:spPr>
          <a:xfrm>
            <a:off x="5770300" y="16714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85" name="Google Shape;585;p29"/>
          <p:cNvSpPr txBox="1"/>
          <p:nvPr>
            <p:ph type="subTitle" idx="5"/>
          </p:nvPr>
        </p:nvSpPr>
        <p:spPr>
          <a:xfrm>
            <a:off x="5770300" y="21213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6" name="Google Shape;586;p29"/>
          <p:cNvSpPr txBox="1"/>
          <p:nvPr>
            <p:ph type="ctrTitle" idx="6"/>
          </p:nvPr>
        </p:nvSpPr>
        <p:spPr>
          <a:xfrm>
            <a:off x="1434412" y="3352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87" name="Google Shape;587;p29"/>
          <p:cNvSpPr txBox="1"/>
          <p:nvPr>
            <p:ph type="subTitle" idx="7"/>
          </p:nvPr>
        </p:nvSpPr>
        <p:spPr>
          <a:xfrm>
            <a:off x="1434375" y="38756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8" name="Google Shape;588;p29"/>
          <p:cNvSpPr txBox="1"/>
          <p:nvPr>
            <p:ph type="ctrTitle" idx="8"/>
          </p:nvPr>
        </p:nvSpPr>
        <p:spPr>
          <a:xfrm>
            <a:off x="3602350" y="33495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89" name="Google Shape;589;p29"/>
          <p:cNvSpPr txBox="1"/>
          <p:nvPr>
            <p:ph type="subTitle" idx="9"/>
          </p:nvPr>
        </p:nvSpPr>
        <p:spPr>
          <a:xfrm>
            <a:off x="3540262" y="38756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0" name="Google Shape;590;p29"/>
          <p:cNvSpPr txBox="1"/>
          <p:nvPr>
            <p:ph type="ctrTitle" idx="13"/>
          </p:nvPr>
        </p:nvSpPr>
        <p:spPr>
          <a:xfrm>
            <a:off x="5770300" y="33496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91" name="Google Shape;591;p29"/>
          <p:cNvSpPr txBox="1"/>
          <p:nvPr>
            <p:ph type="subTitle" idx="14"/>
          </p:nvPr>
        </p:nvSpPr>
        <p:spPr>
          <a:xfrm>
            <a:off x="5728913" y="38756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2" name="Google Shape;592;p29"/>
          <p:cNvSpPr txBox="1"/>
          <p:nvPr>
            <p:ph type="title" idx="15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29"/>
          <p:cNvSpPr/>
          <p:nvPr/>
        </p:nvSpPr>
        <p:spPr>
          <a:xfrm>
            <a:off x="-348720" y="2737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4" name="Google Shape;594;p29"/>
          <p:cNvSpPr/>
          <p:nvPr/>
        </p:nvSpPr>
        <p:spPr>
          <a:xfrm>
            <a:off x="8071229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95" name="Google Shape;595;p29"/>
          <p:cNvGrpSpPr/>
          <p:nvPr/>
        </p:nvGrpSpPr>
        <p:grpSpPr>
          <a:xfrm rot="7196434">
            <a:off x="380328" y="3256723"/>
            <a:ext cx="390898" cy="454177"/>
            <a:chOff x="4376830" y="352000"/>
            <a:chExt cx="301495" cy="350302"/>
          </a:xfrm>
        </p:grpSpPr>
        <p:sp>
          <p:nvSpPr>
            <p:cNvPr id="596" name="Google Shape;596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9" name="Google Shape;599;p29"/>
          <p:cNvGrpSpPr/>
          <p:nvPr/>
        </p:nvGrpSpPr>
        <p:grpSpPr>
          <a:xfrm rot="-10132663">
            <a:off x="8547984" y="540808"/>
            <a:ext cx="253457" cy="288618"/>
            <a:chOff x="4670703" y="657266"/>
            <a:chExt cx="253461" cy="288623"/>
          </a:xfrm>
        </p:grpSpPr>
        <p:sp>
          <p:nvSpPr>
            <p:cNvPr id="600" name="Google Shape;600;p29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0"/>
          <p:cNvSpPr txBox="1"/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4" name="Google Shape;604;p30"/>
          <p:cNvSpPr txBox="1"/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5" name="Google Shape;605;p30"/>
          <p:cNvSpPr/>
          <p:nvPr/>
        </p:nvSpPr>
        <p:spPr>
          <a:xfrm>
            <a:off x="7647225" y="3916251"/>
            <a:ext cx="1560209" cy="127657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30"/>
          <p:cNvSpPr/>
          <p:nvPr/>
        </p:nvSpPr>
        <p:spPr>
          <a:xfrm rot="5400000">
            <a:off x="8040129" y="191425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30"/>
          <p:cNvSpPr/>
          <p:nvPr/>
        </p:nvSpPr>
        <p:spPr>
          <a:xfrm>
            <a:off x="8423999" y="77034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08" name="Google Shape;608;p30"/>
          <p:cNvGrpSpPr/>
          <p:nvPr/>
        </p:nvGrpSpPr>
        <p:grpSpPr>
          <a:xfrm rot="1660629">
            <a:off x="7958560" y="4487007"/>
            <a:ext cx="418785" cy="350310"/>
            <a:chOff x="4259550" y="352000"/>
            <a:chExt cx="418775" cy="350302"/>
          </a:xfrm>
        </p:grpSpPr>
        <p:sp>
          <p:nvSpPr>
            <p:cNvPr id="609" name="Google Shape;609;p3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12" name="Google Shape;612;p30"/>
          <p:cNvGrpSpPr/>
          <p:nvPr/>
        </p:nvGrpSpPr>
        <p:grpSpPr>
          <a:xfrm rot="6058277">
            <a:off x="475081" y="746232"/>
            <a:ext cx="214088" cy="259418"/>
            <a:chOff x="4259550" y="381618"/>
            <a:chExt cx="137279" cy="166357"/>
          </a:xfrm>
        </p:grpSpPr>
        <p:sp>
          <p:nvSpPr>
            <p:cNvPr id="613" name="Google Shape;613;p30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15" name="Google Shape;615;p30"/>
          <p:cNvSpPr/>
          <p:nvPr/>
        </p:nvSpPr>
        <p:spPr>
          <a:xfrm rot="544908" flipH="1">
            <a:off x="4567787" y="1615206"/>
            <a:ext cx="2735705" cy="152009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9" name="Google Shape;69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1"/>
          <p:cNvSpPr txBox="1"/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8" name="Google Shape;618;p31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619" name="Google Shape;619;p31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620" name="Google Shape;620;p31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621" name="Google Shape;621;p31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25" name="Google Shape;625;p31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626" name="Google Shape;626;p31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30" name="Google Shape;630;p31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31" name="Google Shape;631;p31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32" name="Google Shape;632;p31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33" name="Google Shape;633;p31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634" name="Google Shape;634;p31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637" name="Google Shape;637;p31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0" name="Google Shape;640;p31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641" name="Google Shape;641;p31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2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646" name="Google Shape;646;p32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9" name="Google Shape;649;p32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0" name="Google Shape;650;p32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51" name="Google Shape;651;p32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652" name="Google Shape;652;p32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5" name="Google Shape;655;p32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6" name="Google Shape;656;p32"/>
          <p:cNvSpPr txBox="1"/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7" name="Google Shape;657;p32"/>
          <p:cNvSpPr txBox="1"/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8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/>
          <p:nvPr/>
        </p:nvSpPr>
        <p:spPr>
          <a:xfrm>
            <a:off x="1028334" y="-6381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60" name="Google Shape;660;p33"/>
          <p:cNvGrpSpPr/>
          <p:nvPr/>
        </p:nvGrpSpPr>
        <p:grpSpPr>
          <a:xfrm rot="2469396" flipH="1">
            <a:off x="5036752" y="3878445"/>
            <a:ext cx="306762" cy="476331"/>
            <a:chOff x="4452729" y="352000"/>
            <a:chExt cx="225596" cy="350302"/>
          </a:xfrm>
        </p:grpSpPr>
        <p:sp>
          <p:nvSpPr>
            <p:cNvPr id="661" name="Google Shape;661;p3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4" name="Google Shape;664;p33"/>
          <p:cNvGrpSpPr/>
          <p:nvPr/>
        </p:nvGrpSpPr>
        <p:grpSpPr>
          <a:xfrm>
            <a:off x="720000" y="3311750"/>
            <a:ext cx="1221675" cy="1456958"/>
            <a:chOff x="2027450" y="3596675"/>
            <a:chExt cx="1221675" cy="1456958"/>
          </a:xfrm>
        </p:grpSpPr>
        <p:sp>
          <p:nvSpPr>
            <p:cNvPr id="665" name="Google Shape;665;p33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33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33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2" name="Google Shape;682;p33"/>
          <p:cNvSpPr/>
          <p:nvPr/>
        </p:nvSpPr>
        <p:spPr>
          <a:xfrm>
            <a:off x="7496549" y="3592275"/>
            <a:ext cx="1647382" cy="1551152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3" name="Google Shape;683;p33"/>
          <p:cNvSpPr/>
          <p:nvPr/>
        </p:nvSpPr>
        <p:spPr>
          <a:xfrm rot="10487565">
            <a:off x="-202657" y="-196435"/>
            <a:ext cx="1845297" cy="2595765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33"/>
          <p:cNvSpPr/>
          <p:nvPr/>
        </p:nvSpPr>
        <p:spPr>
          <a:xfrm rot="3807589" flipH="1">
            <a:off x="1111110" y="661663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33"/>
          <p:cNvSpPr/>
          <p:nvPr/>
        </p:nvSpPr>
        <p:spPr>
          <a:xfrm rot="3807589" flipH="1">
            <a:off x="813646" y="56250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33"/>
          <p:cNvSpPr/>
          <p:nvPr/>
        </p:nvSpPr>
        <p:spPr>
          <a:xfrm rot="3807582" flipH="1">
            <a:off x="7955125" y="4554512"/>
            <a:ext cx="161995" cy="162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33"/>
          <p:cNvSpPr txBox="1"/>
          <p:nvPr>
            <p:ph type="ctrTitle"/>
          </p:nvPr>
        </p:nvSpPr>
        <p:spPr>
          <a:xfrm flipH="1">
            <a:off x="5323900" y="2522575"/>
            <a:ext cx="1684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8" name="Google Shape;688;p33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2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4"/>
          <p:cNvSpPr txBox="1"/>
          <p:nvPr>
            <p:ph type="ctrTitle"/>
          </p:nvPr>
        </p:nvSpPr>
        <p:spPr>
          <a:xfrm flipH="1">
            <a:off x="2579400" y="1148100"/>
            <a:ext cx="3985200" cy="17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1" name="Google Shape;691;p34"/>
          <p:cNvSpPr txBox="1"/>
          <p:nvPr>
            <p:ph type="subTitle" idx="1"/>
          </p:nvPr>
        </p:nvSpPr>
        <p:spPr>
          <a:xfrm flipH="1">
            <a:off x="2579400" y="2872175"/>
            <a:ext cx="3985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2" name="Google Shape;692;p34"/>
          <p:cNvSpPr/>
          <p:nvPr/>
        </p:nvSpPr>
        <p:spPr>
          <a:xfrm flipH="1">
            <a:off x="-732453" y="20989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93" name="Google Shape;693;p34"/>
          <p:cNvGrpSpPr/>
          <p:nvPr/>
        </p:nvGrpSpPr>
        <p:grpSpPr>
          <a:xfrm rot="5770333" flipH="1">
            <a:off x="483640" y="3905735"/>
            <a:ext cx="306762" cy="476338"/>
            <a:chOff x="4452729" y="352000"/>
            <a:chExt cx="225596" cy="350302"/>
          </a:xfrm>
        </p:grpSpPr>
        <p:sp>
          <p:nvSpPr>
            <p:cNvPr id="694" name="Google Shape;694;p3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97" name="Google Shape;697;p34"/>
          <p:cNvSpPr/>
          <p:nvPr/>
        </p:nvSpPr>
        <p:spPr>
          <a:xfrm>
            <a:off x="7846867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8" name="Google Shape;698;p34"/>
          <p:cNvSpPr/>
          <p:nvPr/>
        </p:nvSpPr>
        <p:spPr>
          <a:xfrm rot="-10132642">
            <a:off x="8447753" y="1968921"/>
            <a:ext cx="193297" cy="19487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34"/>
          <p:cNvSpPr/>
          <p:nvPr/>
        </p:nvSpPr>
        <p:spPr>
          <a:xfrm rot="3807597" flipH="1">
            <a:off x="7906681" y="364460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34"/>
          <p:cNvSpPr/>
          <p:nvPr/>
        </p:nvSpPr>
        <p:spPr>
          <a:xfrm>
            <a:off x="7924225" y="3766199"/>
            <a:ext cx="506540" cy="755393"/>
          </a:xfrm>
          <a:custGeom>
            <a:avLst/>
            <a:gdLst/>
            <a:ahLst/>
            <a:cxnLst/>
            <a:rect l="l" t="t" r="r" b="b"/>
            <a:pathLst>
              <a:path w="26266" h="39170" extrusionOk="0">
                <a:moveTo>
                  <a:pt x="7792" y="11175"/>
                </a:moveTo>
                <a:cubicBezTo>
                  <a:pt x="8725" y="11175"/>
                  <a:pt x="9592" y="11995"/>
                  <a:pt x="10150" y="12669"/>
                </a:cubicBezTo>
                <a:cubicBezTo>
                  <a:pt x="10565" y="13172"/>
                  <a:pt x="10919" y="13719"/>
                  <a:pt x="11292" y="14254"/>
                </a:cubicBezTo>
                <a:cubicBezTo>
                  <a:pt x="11246" y="14027"/>
                  <a:pt x="11225" y="13797"/>
                  <a:pt x="11231" y="13566"/>
                </a:cubicBezTo>
                <a:cubicBezTo>
                  <a:pt x="11246" y="13112"/>
                  <a:pt x="11323" y="13145"/>
                  <a:pt x="11118" y="12757"/>
                </a:cubicBezTo>
                <a:cubicBezTo>
                  <a:pt x="10766" y="12099"/>
                  <a:pt x="10512" y="11408"/>
                  <a:pt x="10206" y="10729"/>
                </a:cubicBezTo>
                <a:cubicBezTo>
                  <a:pt x="10166" y="10657"/>
                  <a:pt x="10114" y="10528"/>
                  <a:pt x="10089" y="10471"/>
                </a:cubicBezTo>
                <a:cubicBezTo>
                  <a:pt x="9997" y="10259"/>
                  <a:pt x="9904" y="10046"/>
                  <a:pt x="9814" y="9832"/>
                </a:cubicBezTo>
                <a:cubicBezTo>
                  <a:pt x="9540" y="9182"/>
                  <a:pt x="9276" y="8526"/>
                  <a:pt x="9022" y="7866"/>
                </a:cubicBezTo>
                <a:cubicBezTo>
                  <a:pt x="8725" y="7376"/>
                  <a:pt x="9487" y="6912"/>
                  <a:pt x="9816" y="7401"/>
                </a:cubicBezTo>
                <a:cubicBezTo>
                  <a:pt x="10045" y="7742"/>
                  <a:pt x="10389" y="8101"/>
                  <a:pt x="10669" y="8402"/>
                </a:cubicBezTo>
                <a:cubicBezTo>
                  <a:pt x="10919" y="8669"/>
                  <a:pt x="11172" y="8931"/>
                  <a:pt x="11428" y="9190"/>
                </a:cubicBezTo>
                <a:cubicBezTo>
                  <a:pt x="11495" y="9258"/>
                  <a:pt x="11776" y="9519"/>
                  <a:pt x="11818" y="9595"/>
                </a:cubicBezTo>
                <a:cubicBezTo>
                  <a:pt x="12292" y="10440"/>
                  <a:pt x="12981" y="11139"/>
                  <a:pt x="13375" y="12024"/>
                </a:cubicBezTo>
                <a:cubicBezTo>
                  <a:pt x="13446" y="12127"/>
                  <a:pt x="13895" y="12443"/>
                  <a:pt x="14016" y="12539"/>
                </a:cubicBezTo>
                <a:cubicBezTo>
                  <a:pt x="14190" y="12678"/>
                  <a:pt x="14379" y="12837"/>
                  <a:pt x="14515" y="13011"/>
                </a:cubicBezTo>
                <a:cubicBezTo>
                  <a:pt x="14519" y="13017"/>
                  <a:pt x="14523" y="13024"/>
                  <a:pt x="14528" y="13032"/>
                </a:cubicBezTo>
                <a:cubicBezTo>
                  <a:pt x="16099" y="15668"/>
                  <a:pt x="17470" y="18451"/>
                  <a:pt x="18824" y="21212"/>
                </a:cubicBezTo>
                <a:cubicBezTo>
                  <a:pt x="18839" y="21019"/>
                  <a:pt x="18851" y="20828"/>
                  <a:pt x="18864" y="20635"/>
                </a:cubicBezTo>
                <a:cubicBezTo>
                  <a:pt x="18457" y="19300"/>
                  <a:pt x="17757" y="18085"/>
                  <a:pt x="17070" y="16878"/>
                </a:cubicBezTo>
                <a:cubicBezTo>
                  <a:pt x="15699" y="14470"/>
                  <a:pt x="14188" y="11575"/>
                  <a:pt x="13524" y="8882"/>
                </a:cubicBezTo>
                <a:cubicBezTo>
                  <a:pt x="13381" y="8310"/>
                  <a:pt x="13142" y="7587"/>
                  <a:pt x="13253" y="6982"/>
                </a:cubicBezTo>
                <a:cubicBezTo>
                  <a:pt x="12250" y="6843"/>
                  <a:pt x="11665" y="6183"/>
                  <a:pt x="11516" y="5123"/>
                </a:cubicBezTo>
                <a:cubicBezTo>
                  <a:pt x="11371" y="4085"/>
                  <a:pt x="11895" y="2084"/>
                  <a:pt x="11202" y="1241"/>
                </a:cubicBezTo>
                <a:lnTo>
                  <a:pt x="11030" y="1179"/>
                </a:lnTo>
                <a:cubicBezTo>
                  <a:pt x="10839" y="1109"/>
                  <a:pt x="10713" y="925"/>
                  <a:pt x="10722" y="722"/>
                </a:cubicBezTo>
                <a:cubicBezTo>
                  <a:pt x="10640" y="355"/>
                  <a:pt x="11038" y="1"/>
                  <a:pt x="11403" y="219"/>
                </a:cubicBezTo>
                <a:cubicBezTo>
                  <a:pt x="11516" y="286"/>
                  <a:pt x="11623" y="367"/>
                  <a:pt x="11719" y="458"/>
                </a:cubicBezTo>
                <a:cubicBezTo>
                  <a:pt x="12885" y="925"/>
                  <a:pt x="13867" y="1524"/>
                  <a:pt x="14431" y="2700"/>
                </a:cubicBezTo>
                <a:cubicBezTo>
                  <a:pt x="14932" y="3752"/>
                  <a:pt x="15242" y="5468"/>
                  <a:pt x="14542" y="6500"/>
                </a:cubicBezTo>
                <a:cubicBezTo>
                  <a:pt x="14542" y="6642"/>
                  <a:pt x="14482" y="6778"/>
                  <a:pt x="14373" y="6873"/>
                </a:cubicBezTo>
                <a:cubicBezTo>
                  <a:pt x="14693" y="7260"/>
                  <a:pt x="15096" y="7899"/>
                  <a:pt x="15276" y="8174"/>
                </a:cubicBezTo>
                <a:cubicBezTo>
                  <a:pt x="15886" y="9107"/>
                  <a:pt x="16470" y="10060"/>
                  <a:pt x="17049" y="11010"/>
                </a:cubicBezTo>
                <a:cubicBezTo>
                  <a:pt x="17820" y="12280"/>
                  <a:pt x="18570" y="13562"/>
                  <a:pt x="19335" y="14834"/>
                </a:cubicBezTo>
                <a:cubicBezTo>
                  <a:pt x="19335" y="14824"/>
                  <a:pt x="19337" y="14813"/>
                  <a:pt x="19337" y="14803"/>
                </a:cubicBezTo>
                <a:cubicBezTo>
                  <a:pt x="19379" y="14396"/>
                  <a:pt x="19417" y="13990"/>
                  <a:pt x="19455" y="13585"/>
                </a:cubicBezTo>
                <a:cubicBezTo>
                  <a:pt x="19562" y="12460"/>
                  <a:pt x="19668" y="11334"/>
                  <a:pt x="19780" y="10209"/>
                </a:cubicBezTo>
                <a:cubicBezTo>
                  <a:pt x="19897" y="9035"/>
                  <a:pt x="20018" y="7860"/>
                  <a:pt x="20169" y="6688"/>
                </a:cubicBezTo>
                <a:cubicBezTo>
                  <a:pt x="20207" y="6401"/>
                  <a:pt x="20345" y="5162"/>
                  <a:pt x="20524" y="4854"/>
                </a:cubicBezTo>
                <a:cubicBezTo>
                  <a:pt x="20815" y="4266"/>
                  <a:pt x="21848" y="4251"/>
                  <a:pt x="22403" y="4301"/>
                </a:cubicBezTo>
                <a:cubicBezTo>
                  <a:pt x="22885" y="4345"/>
                  <a:pt x="24145" y="4567"/>
                  <a:pt x="24191" y="5204"/>
                </a:cubicBezTo>
                <a:cubicBezTo>
                  <a:pt x="24191" y="5213"/>
                  <a:pt x="24191" y="5219"/>
                  <a:pt x="24191" y="5227"/>
                </a:cubicBezTo>
                <a:cubicBezTo>
                  <a:pt x="24044" y="9995"/>
                  <a:pt x="23774" y="14740"/>
                  <a:pt x="23512" y="19504"/>
                </a:cubicBezTo>
                <a:cubicBezTo>
                  <a:pt x="23579" y="19527"/>
                  <a:pt x="23644" y="19558"/>
                  <a:pt x="23703" y="19596"/>
                </a:cubicBezTo>
                <a:cubicBezTo>
                  <a:pt x="23908" y="19721"/>
                  <a:pt x="24063" y="19910"/>
                  <a:pt x="24147" y="20134"/>
                </a:cubicBezTo>
                <a:cubicBezTo>
                  <a:pt x="24445" y="20834"/>
                  <a:pt x="24642" y="21656"/>
                  <a:pt x="24801" y="22398"/>
                </a:cubicBezTo>
                <a:cubicBezTo>
                  <a:pt x="25010" y="23366"/>
                  <a:pt x="25176" y="24349"/>
                  <a:pt x="25325" y="25332"/>
                </a:cubicBezTo>
                <a:cubicBezTo>
                  <a:pt x="25572" y="26956"/>
                  <a:pt x="25763" y="28580"/>
                  <a:pt x="25989" y="30206"/>
                </a:cubicBezTo>
                <a:cubicBezTo>
                  <a:pt x="26113" y="31091"/>
                  <a:pt x="26266" y="33029"/>
                  <a:pt x="26044" y="33859"/>
                </a:cubicBezTo>
                <a:cubicBezTo>
                  <a:pt x="25842" y="34620"/>
                  <a:pt x="25490" y="35333"/>
                  <a:pt x="25010" y="35955"/>
                </a:cubicBezTo>
                <a:cubicBezTo>
                  <a:pt x="23240" y="38258"/>
                  <a:pt x="20035" y="39170"/>
                  <a:pt x="17248" y="38625"/>
                </a:cubicBezTo>
                <a:cubicBezTo>
                  <a:pt x="15724" y="38325"/>
                  <a:pt x="14471" y="35532"/>
                  <a:pt x="13922" y="34255"/>
                </a:cubicBezTo>
                <a:cubicBezTo>
                  <a:pt x="13530" y="33337"/>
                  <a:pt x="13178" y="32401"/>
                  <a:pt x="12838" y="31460"/>
                </a:cubicBezTo>
                <a:cubicBezTo>
                  <a:pt x="12616" y="30843"/>
                  <a:pt x="12400" y="30173"/>
                  <a:pt x="12139" y="29573"/>
                </a:cubicBezTo>
                <a:cubicBezTo>
                  <a:pt x="11734" y="28649"/>
                  <a:pt x="11269" y="27677"/>
                  <a:pt x="10783" y="26795"/>
                </a:cubicBezTo>
                <a:cubicBezTo>
                  <a:pt x="10544" y="26363"/>
                  <a:pt x="10363" y="25898"/>
                  <a:pt x="10070" y="25499"/>
                </a:cubicBezTo>
                <a:cubicBezTo>
                  <a:pt x="8915" y="25051"/>
                  <a:pt x="8817" y="23752"/>
                  <a:pt x="9806" y="23205"/>
                </a:cubicBezTo>
                <a:cubicBezTo>
                  <a:pt x="6698" y="19237"/>
                  <a:pt x="3768" y="15126"/>
                  <a:pt x="673" y="11150"/>
                </a:cubicBezTo>
                <a:cubicBezTo>
                  <a:pt x="38" y="10578"/>
                  <a:pt x="0" y="9968"/>
                  <a:pt x="541" y="9306"/>
                </a:cubicBezTo>
                <a:cubicBezTo>
                  <a:pt x="1002" y="8744"/>
                  <a:pt x="1513" y="8229"/>
                  <a:pt x="2071" y="7765"/>
                </a:cubicBezTo>
                <a:cubicBezTo>
                  <a:pt x="2737" y="7212"/>
                  <a:pt x="3963" y="6357"/>
                  <a:pt x="4814" y="7017"/>
                </a:cubicBezTo>
                <a:cubicBezTo>
                  <a:pt x="6099" y="8015"/>
                  <a:pt x="6970" y="9775"/>
                  <a:pt x="7788" y="11179"/>
                </a:cubicBezTo>
                <a:close/>
                <a:moveTo>
                  <a:pt x="5162" y="15438"/>
                </a:moveTo>
                <a:cubicBezTo>
                  <a:pt x="5619" y="16043"/>
                  <a:pt x="6084" y="16643"/>
                  <a:pt x="6541" y="17251"/>
                </a:cubicBezTo>
                <a:cubicBezTo>
                  <a:pt x="6631" y="17179"/>
                  <a:pt x="6713" y="17100"/>
                  <a:pt x="6786" y="17014"/>
                </a:cubicBezTo>
                <a:cubicBezTo>
                  <a:pt x="7270" y="16419"/>
                  <a:pt x="8224" y="16884"/>
                  <a:pt x="7404" y="17714"/>
                </a:cubicBezTo>
                <a:cubicBezTo>
                  <a:pt x="7299" y="17821"/>
                  <a:pt x="7197" y="17894"/>
                  <a:pt x="7096" y="17993"/>
                </a:cubicBezTo>
                <a:cubicBezTo>
                  <a:pt x="7696" y="18799"/>
                  <a:pt x="8280" y="19617"/>
                  <a:pt x="8855" y="20442"/>
                </a:cubicBezTo>
                <a:cubicBezTo>
                  <a:pt x="8857" y="20440"/>
                  <a:pt x="8861" y="20436"/>
                  <a:pt x="8865" y="20432"/>
                </a:cubicBezTo>
                <a:cubicBezTo>
                  <a:pt x="8917" y="20367"/>
                  <a:pt x="8970" y="20300"/>
                  <a:pt x="9018" y="20235"/>
                </a:cubicBezTo>
                <a:cubicBezTo>
                  <a:pt x="9031" y="20218"/>
                  <a:pt x="9041" y="20201"/>
                  <a:pt x="9054" y="20183"/>
                </a:cubicBezTo>
                <a:cubicBezTo>
                  <a:pt x="9200" y="19654"/>
                  <a:pt x="10032" y="19885"/>
                  <a:pt x="9938" y="20440"/>
                </a:cubicBezTo>
                <a:cubicBezTo>
                  <a:pt x="9902" y="20652"/>
                  <a:pt x="9747" y="20799"/>
                  <a:pt x="9619" y="20958"/>
                </a:cubicBezTo>
                <a:cubicBezTo>
                  <a:pt x="9548" y="21050"/>
                  <a:pt x="9473" y="21140"/>
                  <a:pt x="9393" y="21226"/>
                </a:cubicBezTo>
                <a:cubicBezTo>
                  <a:pt x="9934" y="21993"/>
                  <a:pt x="10539" y="22710"/>
                  <a:pt x="11126" y="23441"/>
                </a:cubicBezTo>
                <a:cubicBezTo>
                  <a:pt x="11250" y="23351"/>
                  <a:pt x="11380" y="23272"/>
                  <a:pt x="11504" y="23175"/>
                </a:cubicBezTo>
                <a:cubicBezTo>
                  <a:pt x="11508" y="23171"/>
                  <a:pt x="11514" y="23169"/>
                  <a:pt x="11518" y="23165"/>
                </a:cubicBezTo>
                <a:cubicBezTo>
                  <a:pt x="11621" y="23098"/>
                  <a:pt x="11749" y="23081"/>
                  <a:pt x="11864" y="23117"/>
                </a:cubicBezTo>
                <a:cubicBezTo>
                  <a:pt x="12248" y="23242"/>
                  <a:pt x="12331" y="23875"/>
                  <a:pt x="11902" y="24020"/>
                </a:cubicBezTo>
                <a:cubicBezTo>
                  <a:pt x="11822" y="24049"/>
                  <a:pt x="11749" y="24095"/>
                  <a:pt x="11686" y="24154"/>
                </a:cubicBezTo>
                <a:cubicBezTo>
                  <a:pt x="11843" y="24357"/>
                  <a:pt x="11996" y="24565"/>
                  <a:pt x="12143" y="24774"/>
                </a:cubicBezTo>
                <a:cubicBezTo>
                  <a:pt x="12618" y="24695"/>
                  <a:pt x="13086" y="24537"/>
                  <a:pt x="13549" y="24401"/>
                </a:cubicBezTo>
                <a:cubicBezTo>
                  <a:pt x="10946" y="21377"/>
                  <a:pt x="8725" y="18158"/>
                  <a:pt x="6587" y="14790"/>
                </a:cubicBezTo>
                <a:cubicBezTo>
                  <a:pt x="5996" y="13862"/>
                  <a:pt x="5518" y="13166"/>
                  <a:pt x="6239" y="12129"/>
                </a:cubicBezTo>
                <a:cubicBezTo>
                  <a:pt x="6415" y="11875"/>
                  <a:pt x="6629" y="11638"/>
                  <a:pt x="6885" y="11462"/>
                </a:cubicBezTo>
                <a:cubicBezTo>
                  <a:pt x="6226" y="10381"/>
                  <a:pt x="5537" y="9312"/>
                  <a:pt x="4757" y="8310"/>
                </a:cubicBezTo>
                <a:cubicBezTo>
                  <a:pt x="4185" y="7577"/>
                  <a:pt x="3957" y="7700"/>
                  <a:pt x="3219" y="8174"/>
                </a:cubicBezTo>
                <a:cubicBezTo>
                  <a:pt x="2454" y="8664"/>
                  <a:pt x="1599" y="9322"/>
                  <a:pt x="1109" y="10102"/>
                </a:cubicBezTo>
                <a:cubicBezTo>
                  <a:pt x="1199" y="10328"/>
                  <a:pt x="1903" y="11054"/>
                  <a:pt x="2052" y="11209"/>
                </a:cubicBezTo>
                <a:cubicBezTo>
                  <a:pt x="2295" y="11466"/>
                  <a:pt x="2626" y="11795"/>
                  <a:pt x="2861" y="12106"/>
                </a:cubicBezTo>
                <a:cubicBezTo>
                  <a:pt x="3079" y="11909"/>
                  <a:pt x="3309" y="11724"/>
                  <a:pt x="3552" y="11554"/>
                </a:cubicBezTo>
                <a:cubicBezTo>
                  <a:pt x="4066" y="11123"/>
                  <a:pt x="4613" y="12013"/>
                  <a:pt x="4030" y="12351"/>
                </a:cubicBezTo>
                <a:cubicBezTo>
                  <a:pt x="3789" y="12491"/>
                  <a:pt x="3559" y="12682"/>
                  <a:pt x="3349" y="12875"/>
                </a:cubicBezTo>
                <a:cubicBezTo>
                  <a:pt x="3741" y="13489"/>
                  <a:pt x="4162" y="14084"/>
                  <a:pt x="4594" y="14671"/>
                </a:cubicBezTo>
                <a:cubicBezTo>
                  <a:pt x="4745" y="14522"/>
                  <a:pt x="4923" y="14390"/>
                  <a:pt x="5084" y="14258"/>
                </a:cubicBezTo>
                <a:cubicBezTo>
                  <a:pt x="5552" y="13830"/>
                  <a:pt x="6199" y="14467"/>
                  <a:pt x="5797" y="14912"/>
                </a:cubicBezTo>
                <a:cubicBezTo>
                  <a:pt x="5793" y="14916"/>
                  <a:pt x="5788" y="14920"/>
                  <a:pt x="5782" y="14926"/>
                </a:cubicBezTo>
                <a:cubicBezTo>
                  <a:pt x="5594" y="15096"/>
                  <a:pt x="5346" y="15249"/>
                  <a:pt x="5164" y="15436"/>
                </a:cubicBezTo>
                <a:close/>
                <a:moveTo>
                  <a:pt x="3207" y="8757"/>
                </a:moveTo>
                <a:cubicBezTo>
                  <a:pt x="2748" y="8874"/>
                  <a:pt x="2395" y="9270"/>
                  <a:pt x="2519" y="9767"/>
                </a:cubicBezTo>
                <a:cubicBezTo>
                  <a:pt x="2609" y="10134"/>
                  <a:pt x="2926" y="10458"/>
                  <a:pt x="3305" y="10519"/>
                </a:cubicBezTo>
                <a:cubicBezTo>
                  <a:pt x="3844" y="10605"/>
                  <a:pt x="4330" y="10127"/>
                  <a:pt x="4269" y="9587"/>
                </a:cubicBezTo>
                <a:cubicBezTo>
                  <a:pt x="4206" y="9056"/>
                  <a:pt x="3770" y="8602"/>
                  <a:pt x="3209" y="8757"/>
                </a:cubicBezTo>
                <a:close/>
                <a:moveTo>
                  <a:pt x="10667" y="19233"/>
                </a:moveTo>
                <a:cubicBezTo>
                  <a:pt x="11885" y="20935"/>
                  <a:pt x="13172" y="22588"/>
                  <a:pt x="14557" y="24156"/>
                </a:cubicBezTo>
                <a:cubicBezTo>
                  <a:pt x="15089" y="24049"/>
                  <a:pt x="15626" y="23965"/>
                  <a:pt x="16158" y="23861"/>
                </a:cubicBezTo>
                <a:cubicBezTo>
                  <a:pt x="16114" y="23785"/>
                  <a:pt x="16072" y="23710"/>
                  <a:pt x="16026" y="23636"/>
                </a:cubicBezTo>
                <a:cubicBezTo>
                  <a:pt x="15569" y="22903"/>
                  <a:pt x="15138" y="22180"/>
                  <a:pt x="14758" y="21404"/>
                </a:cubicBezTo>
                <a:cubicBezTo>
                  <a:pt x="14635" y="21153"/>
                  <a:pt x="14513" y="20901"/>
                  <a:pt x="14385" y="20652"/>
                </a:cubicBezTo>
                <a:cubicBezTo>
                  <a:pt x="14140" y="20174"/>
                  <a:pt x="13823" y="19680"/>
                  <a:pt x="13545" y="19219"/>
                </a:cubicBezTo>
                <a:cubicBezTo>
                  <a:pt x="13341" y="18883"/>
                  <a:pt x="13138" y="18548"/>
                  <a:pt x="12937" y="18210"/>
                </a:cubicBezTo>
                <a:cubicBezTo>
                  <a:pt x="12895" y="18139"/>
                  <a:pt x="12832" y="18041"/>
                  <a:pt x="12771" y="17938"/>
                </a:cubicBezTo>
                <a:cubicBezTo>
                  <a:pt x="12216" y="18514"/>
                  <a:pt x="11464" y="19120"/>
                  <a:pt x="10667" y="19233"/>
                </a:cubicBezTo>
                <a:close/>
                <a:moveTo>
                  <a:pt x="11296" y="25732"/>
                </a:moveTo>
                <a:cubicBezTo>
                  <a:pt x="11449" y="26036"/>
                  <a:pt x="11592" y="26346"/>
                  <a:pt x="11757" y="26642"/>
                </a:cubicBezTo>
                <a:cubicBezTo>
                  <a:pt x="11826" y="26767"/>
                  <a:pt x="11895" y="26893"/>
                  <a:pt x="11965" y="27021"/>
                </a:cubicBezTo>
                <a:cubicBezTo>
                  <a:pt x="12227" y="27004"/>
                  <a:pt x="12507" y="26952"/>
                  <a:pt x="12755" y="26908"/>
                </a:cubicBezTo>
                <a:cubicBezTo>
                  <a:pt x="13258" y="26818"/>
                  <a:pt x="13759" y="26709"/>
                  <a:pt x="14253" y="26591"/>
                </a:cubicBezTo>
                <a:cubicBezTo>
                  <a:pt x="15559" y="26283"/>
                  <a:pt x="16862" y="25914"/>
                  <a:pt x="18136" y="25497"/>
                </a:cubicBezTo>
                <a:cubicBezTo>
                  <a:pt x="19205" y="25147"/>
                  <a:pt x="23713" y="23617"/>
                  <a:pt x="23900" y="22314"/>
                </a:cubicBezTo>
                <a:cubicBezTo>
                  <a:pt x="23812" y="21947"/>
                  <a:pt x="23709" y="21582"/>
                  <a:pt x="23587" y="21224"/>
                </a:cubicBezTo>
                <a:cubicBezTo>
                  <a:pt x="23334" y="21637"/>
                  <a:pt x="22940" y="22041"/>
                  <a:pt x="22600" y="22259"/>
                </a:cubicBezTo>
                <a:cubicBezTo>
                  <a:pt x="22183" y="22536"/>
                  <a:pt x="21735" y="22762"/>
                  <a:pt x="21263" y="22930"/>
                </a:cubicBezTo>
                <a:cubicBezTo>
                  <a:pt x="20993" y="23029"/>
                  <a:pt x="20727" y="23119"/>
                  <a:pt x="20463" y="23236"/>
                </a:cubicBezTo>
                <a:cubicBezTo>
                  <a:pt x="19057" y="23852"/>
                  <a:pt x="17715" y="24349"/>
                  <a:pt x="16223" y="24711"/>
                </a:cubicBezTo>
                <a:cubicBezTo>
                  <a:pt x="15261" y="24946"/>
                  <a:pt x="14295" y="25147"/>
                  <a:pt x="13335" y="25397"/>
                </a:cubicBezTo>
                <a:cubicBezTo>
                  <a:pt x="12914" y="25506"/>
                  <a:pt x="12489" y="25615"/>
                  <a:pt x="12057" y="25680"/>
                </a:cubicBezTo>
                <a:cubicBezTo>
                  <a:pt x="12000" y="25696"/>
                  <a:pt x="11942" y="25705"/>
                  <a:pt x="11883" y="25703"/>
                </a:cubicBezTo>
                <a:cubicBezTo>
                  <a:pt x="11688" y="25726"/>
                  <a:pt x="11491" y="25734"/>
                  <a:pt x="11294" y="25732"/>
                </a:cubicBezTo>
                <a:close/>
                <a:moveTo>
                  <a:pt x="10397" y="23951"/>
                </a:moveTo>
                <a:cubicBezTo>
                  <a:pt x="10286" y="24053"/>
                  <a:pt x="10106" y="24240"/>
                  <a:pt x="10108" y="24376"/>
                </a:cubicBezTo>
                <a:cubicBezTo>
                  <a:pt x="10150" y="24441"/>
                  <a:pt x="10187" y="24508"/>
                  <a:pt x="10234" y="24569"/>
                </a:cubicBezTo>
                <a:cubicBezTo>
                  <a:pt x="10384" y="24774"/>
                  <a:pt x="10745" y="24825"/>
                  <a:pt x="11063" y="24835"/>
                </a:cubicBezTo>
                <a:cubicBezTo>
                  <a:pt x="10845" y="24537"/>
                  <a:pt x="10623" y="24242"/>
                  <a:pt x="10397" y="23951"/>
                </a:cubicBezTo>
                <a:close/>
                <a:moveTo>
                  <a:pt x="11359" y="10595"/>
                </a:moveTo>
                <a:cubicBezTo>
                  <a:pt x="11300" y="10637"/>
                  <a:pt x="11237" y="10676"/>
                  <a:pt x="11174" y="10712"/>
                </a:cubicBezTo>
                <a:cubicBezTo>
                  <a:pt x="11397" y="11200"/>
                  <a:pt x="11581" y="11705"/>
                  <a:pt x="11812" y="12187"/>
                </a:cubicBezTo>
                <a:cubicBezTo>
                  <a:pt x="11960" y="12083"/>
                  <a:pt x="12122" y="12001"/>
                  <a:pt x="12294" y="11942"/>
                </a:cubicBezTo>
                <a:cubicBezTo>
                  <a:pt x="12011" y="11477"/>
                  <a:pt x="11667" y="11045"/>
                  <a:pt x="11359" y="10595"/>
                </a:cubicBezTo>
                <a:close/>
                <a:moveTo>
                  <a:pt x="15676" y="21138"/>
                </a:moveTo>
                <a:cubicBezTo>
                  <a:pt x="15886" y="21541"/>
                  <a:pt x="16083" y="21945"/>
                  <a:pt x="16292" y="22345"/>
                </a:cubicBezTo>
                <a:cubicBezTo>
                  <a:pt x="16498" y="22744"/>
                  <a:pt x="16768" y="23284"/>
                  <a:pt x="17047" y="23664"/>
                </a:cubicBezTo>
                <a:cubicBezTo>
                  <a:pt x="17254" y="23609"/>
                  <a:pt x="17457" y="23548"/>
                  <a:pt x="17659" y="23479"/>
                </a:cubicBezTo>
                <a:cubicBezTo>
                  <a:pt x="18061" y="23337"/>
                  <a:pt x="18453" y="23173"/>
                  <a:pt x="18836" y="22989"/>
                </a:cubicBezTo>
                <a:cubicBezTo>
                  <a:pt x="18836" y="22947"/>
                  <a:pt x="18784" y="22871"/>
                  <a:pt x="18759" y="22844"/>
                </a:cubicBezTo>
                <a:cubicBezTo>
                  <a:pt x="18606" y="22687"/>
                  <a:pt x="18453" y="22425"/>
                  <a:pt x="18340" y="22238"/>
                </a:cubicBezTo>
                <a:cubicBezTo>
                  <a:pt x="18162" y="21937"/>
                  <a:pt x="17992" y="21629"/>
                  <a:pt x="17826" y="21321"/>
                </a:cubicBezTo>
                <a:cubicBezTo>
                  <a:pt x="17617" y="20931"/>
                  <a:pt x="17416" y="20533"/>
                  <a:pt x="17204" y="20143"/>
                </a:cubicBezTo>
                <a:cubicBezTo>
                  <a:pt x="17160" y="20170"/>
                  <a:pt x="17120" y="20195"/>
                  <a:pt x="17093" y="20214"/>
                </a:cubicBezTo>
                <a:cubicBezTo>
                  <a:pt x="16879" y="20359"/>
                  <a:pt x="16665" y="20499"/>
                  <a:pt x="16449" y="20639"/>
                </a:cubicBezTo>
                <a:cubicBezTo>
                  <a:pt x="16192" y="20807"/>
                  <a:pt x="15934" y="20975"/>
                  <a:pt x="15674" y="21140"/>
                </a:cubicBezTo>
                <a:close/>
                <a:moveTo>
                  <a:pt x="15253" y="20327"/>
                </a:moveTo>
                <a:cubicBezTo>
                  <a:pt x="15779" y="19967"/>
                  <a:pt x="16242" y="19524"/>
                  <a:pt x="16808" y="19214"/>
                </a:cubicBezTo>
                <a:cubicBezTo>
                  <a:pt x="16127" y="18041"/>
                  <a:pt x="15437" y="16899"/>
                  <a:pt x="14855" y="15670"/>
                </a:cubicBezTo>
                <a:cubicBezTo>
                  <a:pt x="14431" y="16138"/>
                  <a:pt x="13823" y="16427"/>
                  <a:pt x="13281" y="16737"/>
                </a:cubicBezTo>
                <a:cubicBezTo>
                  <a:pt x="13949" y="17881"/>
                  <a:pt x="14591" y="19026"/>
                  <a:pt x="15194" y="20208"/>
                </a:cubicBezTo>
                <a:lnTo>
                  <a:pt x="15253" y="20327"/>
                </a:lnTo>
                <a:close/>
                <a:moveTo>
                  <a:pt x="12522" y="15216"/>
                </a:moveTo>
                <a:cubicBezTo>
                  <a:pt x="12612" y="15461"/>
                  <a:pt x="12715" y="15700"/>
                  <a:pt x="12834" y="15932"/>
                </a:cubicBezTo>
                <a:cubicBezTo>
                  <a:pt x="13388" y="15633"/>
                  <a:pt x="14211" y="15270"/>
                  <a:pt x="14396" y="14683"/>
                </a:cubicBezTo>
                <a:cubicBezTo>
                  <a:pt x="14316" y="14518"/>
                  <a:pt x="14232" y="14359"/>
                  <a:pt x="14146" y="14197"/>
                </a:cubicBezTo>
                <a:cubicBezTo>
                  <a:pt x="13759" y="14704"/>
                  <a:pt x="13142" y="15084"/>
                  <a:pt x="12522" y="15216"/>
                </a:cubicBezTo>
                <a:close/>
                <a:moveTo>
                  <a:pt x="12323" y="14294"/>
                </a:moveTo>
                <a:cubicBezTo>
                  <a:pt x="12822" y="14149"/>
                  <a:pt x="13333" y="13874"/>
                  <a:pt x="13610" y="13434"/>
                </a:cubicBezTo>
                <a:cubicBezTo>
                  <a:pt x="13423" y="13212"/>
                  <a:pt x="13191" y="12936"/>
                  <a:pt x="12977" y="12803"/>
                </a:cubicBezTo>
                <a:cubicBezTo>
                  <a:pt x="12876" y="12741"/>
                  <a:pt x="12677" y="12632"/>
                  <a:pt x="12556" y="12699"/>
                </a:cubicBezTo>
                <a:cubicBezTo>
                  <a:pt x="12254" y="12864"/>
                  <a:pt x="12279" y="13793"/>
                  <a:pt x="12323" y="14294"/>
                </a:cubicBezTo>
                <a:close/>
                <a:moveTo>
                  <a:pt x="19631" y="22611"/>
                </a:moveTo>
                <a:cubicBezTo>
                  <a:pt x="19909" y="22482"/>
                  <a:pt x="20188" y="22354"/>
                  <a:pt x="20473" y="22236"/>
                </a:cubicBezTo>
                <a:lnTo>
                  <a:pt x="20544" y="22207"/>
                </a:lnTo>
                <a:cubicBezTo>
                  <a:pt x="20559" y="21438"/>
                  <a:pt x="20616" y="20660"/>
                  <a:pt x="20677" y="19898"/>
                </a:cubicBezTo>
                <a:cubicBezTo>
                  <a:pt x="20758" y="18877"/>
                  <a:pt x="20855" y="17854"/>
                  <a:pt x="20951" y="16836"/>
                </a:cubicBezTo>
                <a:cubicBezTo>
                  <a:pt x="21068" y="15608"/>
                  <a:pt x="21188" y="14377"/>
                  <a:pt x="21284" y="13149"/>
                </a:cubicBezTo>
                <a:cubicBezTo>
                  <a:pt x="21324" y="12657"/>
                  <a:pt x="21358" y="12164"/>
                  <a:pt x="21381" y="11674"/>
                </a:cubicBezTo>
                <a:cubicBezTo>
                  <a:pt x="21393" y="11393"/>
                  <a:pt x="21404" y="11104"/>
                  <a:pt x="21395" y="10821"/>
                </a:cubicBezTo>
                <a:cubicBezTo>
                  <a:pt x="21140" y="10783"/>
                  <a:pt x="20882" y="10741"/>
                  <a:pt x="20622" y="10725"/>
                </a:cubicBezTo>
                <a:cubicBezTo>
                  <a:pt x="20314" y="12705"/>
                  <a:pt x="20169" y="14725"/>
                  <a:pt x="20042" y="16722"/>
                </a:cubicBezTo>
                <a:cubicBezTo>
                  <a:pt x="19918" y="18653"/>
                  <a:pt x="19821" y="20589"/>
                  <a:pt x="19641" y="22515"/>
                </a:cubicBezTo>
                <a:cubicBezTo>
                  <a:pt x="19639" y="22534"/>
                  <a:pt x="19633" y="22574"/>
                  <a:pt x="19631" y="22611"/>
                </a:cubicBezTo>
                <a:close/>
                <a:moveTo>
                  <a:pt x="12348" y="1751"/>
                </a:moveTo>
                <a:cubicBezTo>
                  <a:pt x="12432" y="2226"/>
                  <a:pt x="12430" y="2738"/>
                  <a:pt x="12419" y="3205"/>
                </a:cubicBezTo>
                <a:cubicBezTo>
                  <a:pt x="12405" y="3880"/>
                  <a:pt x="12287" y="5196"/>
                  <a:pt x="12750" y="5737"/>
                </a:cubicBezTo>
                <a:cubicBezTo>
                  <a:pt x="12989" y="6015"/>
                  <a:pt x="13358" y="6087"/>
                  <a:pt x="13710" y="6087"/>
                </a:cubicBezTo>
                <a:lnTo>
                  <a:pt x="13712" y="6085"/>
                </a:lnTo>
                <a:cubicBezTo>
                  <a:pt x="14347" y="5259"/>
                  <a:pt x="13907" y="3733"/>
                  <a:pt x="13503" y="2889"/>
                </a:cubicBezTo>
                <a:cubicBezTo>
                  <a:pt x="13258" y="2375"/>
                  <a:pt x="12828" y="2021"/>
                  <a:pt x="12348" y="1751"/>
                </a:cubicBezTo>
                <a:close/>
                <a:moveTo>
                  <a:pt x="18992" y="18516"/>
                </a:moveTo>
                <a:cubicBezTo>
                  <a:pt x="19031" y="17848"/>
                  <a:pt x="19080" y="17179"/>
                  <a:pt x="19145" y="16513"/>
                </a:cubicBezTo>
                <a:cubicBezTo>
                  <a:pt x="19132" y="16484"/>
                  <a:pt x="19124" y="16452"/>
                  <a:pt x="19117" y="16421"/>
                </a:cubicBezTo>
                <a:cubicBezTo>
                  <a:pt x="19052" y="16295"/>
                  <a:pt x="18971" y="16163"/>
                  <a:pt x="18901" y="16041"/>
                </a:cubicBezTo>
                <a:cubicBezTo>
                  <a:pt x="18721" y="15727"/>
                  <a:pt x="18539" y="15411"/>
                  <a:pt x="18359" y="15096"/>
                </a:cubicBezTo>
                <a:cubicBezTo>
                  <a:pt x="17826" y="14170"/>
                  <a:pt x="17292" y="13246"/>
                  <a:pt x="16758" y="12321"/>
                </a:cubicBezTo>
                <a:cubicBezTo>
                  <a:pt x="15993" y="10999"/>
                  <a:pt x="15232" y="9675"/>
                  <a:pt x="14461" y="8358"/>
                </a:cubicBezTo>
                <a:cubicBezTo>
                  <a:pt x="14408" y="8268"/>
                  <a:pt x="14352" y="8178"/>
                  <a:pt x="14293" y="8090"/>
                </a:cubicBezTo>
                <a:cubicBezTo>
                  <a:pt x="14320" y="8210"/>
                  <a:pt x="14347" y="8327"/>
                  <a:pt x="14373" y="8442"/>
                </a:cubicBezTo>
                <a:cubicBezTo>
                  <a:pt x="14869" y="10777"/>
                  <a:pt x="16066" y="12871"/>
                  <a:pt x="17097" y="14996"/>
                </a:cubicBezTo>
                <a:cubicBezTo>
                  <a:pt x="17678" y="16194"/>
                  <a:pt x="18398" y="17322"/>
                  <a:pt x="18989" y="18516"/>
                </a:cubicBezTo>
                <a:close/>
                <a:moveTo>
                  <a:pt x="23011" y="10050"/>
                </a:moveTo>
                <a:cubicBezTo>
                  <a:pt x="23108" y="8641"/>
                  <a:pt x="23242" y="7223"/>
                  <a:pt x="23288" y="5812"/>
                </a:cubicBezTo>
                <a:cubicBezTo>
                  <a:pt x="23129" y="5663"/>
                  <a:pt x="22456" y="5519"/>
                  <a:pt x="22269" y="5489"/>
                </a:cubicBezTo>
                <a:cubicBezTo>
                  <a:pt x="22085" y="5460"/>
                  <a:pt x="21303" y="5383"/>
                  <a:pt x="21196" y="5582"/>
                </a:cubicBezTo>
                <a:cubicBezTo>
                  <a:pt x="21194" y="5584"/>
                  <a:pt x="21192" y="5588"/>
                  <a:pt x="21192" y="5590"/>
                </a:cubicBezTo>
                <a:cubicBezTo>
                  <a:pt x="21102" y="5869"/>
                  <a:pt x="21068" y="6254"/>
                  <a:pt x="21041" y="6546"/>
                </a:cubicBezTo>
                <a:cubicBezTo>
                  <a:pt x="20999" y="7013"/>
                  <a:pt x="20974" y="7482"/>
                  <a:pt x="20949" y="7952"/>
                </a:cubicBezTo>
                <a:cubicBezTo>
                  <a:pt x="20918" y="8560"/>
                  <a:pt x="20897" y="9203"/>
                  <a:pt x="20823" y="9813"/>
                </a:cubicBezTo>
                <a:cubicBezTo>
                  <a:pt x="21555" y="9865"/>
                  <a:pt x="22282" y="9997"/>
                  <a:pt x="23011" y="10050"/>
                </a:cubicBezTo>
                <a:close/>
                <a:moveTo>
                  <a:pt x="22341" y="10917"/>
                </a:moveTo>
                <a:cubicBezTo>
                  <a:pt x="22271" y="14570"/>
                  <a:pt x="21573" y="18162"/>
                  <a:pt x="21475" y="21809"/>
                </a:cubicBezTo>
                <a:cubicBezTo>
                  <a:pt x="21615" y="21744"/>
                  <a:pt x="21754" y="21677"/>
                  <a:pt x="21890" y="21606"/>
                </a:cubicBezTo>
                <a:cubicBezTo>
                  <a:pt x="22014" y="21543"/>
                  <a:pt x="22164" y="21423"/>
                  <a:pt x="22276" y="21335"/>
                </a:cubicBezTo>
                <a:cubicBezTo>
                  <a:pt x="22282" y="21329"/>
                  <a:pt x="22288" y="21325"/>
                  <a:pt x="22292" y="21318"/>
                </a:cubicBezTo>
                <a:cubicBezTo>
                  <a:pt x="22582" y="21029"/>
                  <a:pt x="22531" y="19870"/>
                  <a:pt x="22517" y="19474"/>
                </a:cubicBezTo>
                <a:lnTo>
                  <a:pt x="22517" y="19457"/>
                </a:lnTo>
                <a:cubicBezTo>
                  <a:pt x="22634" y="16620"/>
                  <a:pt x="22906" y="13797"/>
                  <a:pt x="22957" y="10955"/>
                </a:cubicBezTo>
                <a:cubicBezTo>
                  <a:pt x="22749" y="10951"/>
                  <a:pt x="22546" y="10938"/>
                  <a:pt x="22341" y="10917"/>
                </a:cubicBezTo>
                <a:close/>
                <a:moveTo>
                  <a:pt x="15779" y="35496"/>
                </a:moveTo>
                <a:cubicBezTo>
                  <a:pt x="17634" y="35595"/>
                  <a:pt x="19578" y="34823"/>
                  <a:pt x="21303" y="34228"/>
                </a:cubicBezTo>
                <a:cubicBezTo>
                  <a:pt x="21898" y="34023"/>
                  <a:pt x="22491" y="33666"/>
                  <a:pt x="23001" y="33302"/>
                </a:cubicBezTo>
                <a:cubicBezTo>
                  <a:pt x="23556" y="32906"/>
                  <a:pt x="24105" y="32438"/>
                  <a:pt x="24566" y="31937"/>
                </a:cubicBezTo>
                <a:cubicBezTo>
                  <a:pt x="24702" y="31791"/>
                  <a:pt x="25182" y="31237"/>
                  <a:pt x="25180" y="31030"/>
                </a:cubicBezTo>
                <a:lnTo>
                  <a:pt x="25180" y="31022"/>
                </a:lnTo>
                <a:cubicBezTo>
                  <a:pt x="25195" y="30540"/>
                  <a:pt x="25107" y="29944"/>
                  <a:pt x="25044" y="29467"/>
                </a:cubicBezTo>
                <a:cubicBezTo>
                  <a:pt x="24941" y="28683"/>
                  <a:pt x="24818" y="27899"/>
                  <a:pt x="24690" y="27119"/>
                </a:cubicBezTo>
                <a:cubicBezTo>
                  <a:pt x="24505" y="25990"/>
                  <a:pt x="24304" y="24862"/>
                  <a:pt x="24101" y="23737"/>
                </a:cubicBezTo>
                <a:cubicBezTo>
                  <a:pt x="22223" y="25514"/>
                  <a:pt x="14943" y="27656"/>
                  <a:pt x="12413" y="27916"/>
                </a:cubicBezTo>
                <a:cubicBezTo>
                  <a:pt x="13138" y="29441"/>
                  <a:pt x="13723" y="31026"/>
                  <a:pt x="14440" y="32554"/>
                </a:cubicBezTo>
                <a:cubicBezTo>
                  <a:pt x="14899" y="33528"/>
                  <a:pt x="15303" y="34528"/>
                  <a:pt x="15779" y="35494"/>
                </a:cubicBezTo>
                <a:close/>
                <a:moveTo>
                  <a:pt x="25235" y="32575"/>
                </a:moveTo>
                <a:cubicBezTo>
                  <a:pt x="24451" y="33585"/>
                  <a:pt x="23416" y="34369"/>
                  <a:pt x="22232" y="34851"/>
                </a:cubicBezTo>
                <a:cubicBezTo>
                  <a:pt x="20387" y="35609"/>
                  <a:pt x="18294" y="36382"/>
                  <a:pt x="16265" y="36416"/>
                </a:cubicBezTo>
                <a:cubicBezTo>
                  <a:pt x="16368" y="36594"/>
                  <a:pt x="16475" y="36770"/>
                  <a:pt x="16586" y="36944"/>
                </a:cubicBezTo>
                <a:cubicBezTo>
                  <a:pt x="16657" y="37051"/>
                  <a:pt x="16739" y="37150"/>
                  <a:pt x="16833" y="37238"/>
                </a:cubicBezTo>
                <a:cubicBezTo>
                  <a:pt x="17432" y="37797"/>
                  <a:pt x="18398" y="37852"/>
                  <a:pt x="19170" y="37768"/>
                </a:cubicBezTo>
                <a:cubicBezTo>
                  <a:pt x="20241" y="37648"/>
                  <a:pt x="21349" y="37233"/>
                  <a:pt x="22282" y="36701"/>
                </a:cubicBezTo>
                <a:cubicBezTo>
                  <a:pt x="23462" y="36030"/>
                  <a:pt x="24717" y="34959"/>
                  <a:pt x="25180" y="33643"/>
                </a:cubicBezTo>
                <a:cubicBezTo>
                  <a:pt x="25275" y="33377"/>
                  <a:pt x="25258" y="32962"/>
                  <a:pt x="25235" y="325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34"/>
          <p:cNvSpPr/>
          <p:nvPr/>
        </p:nvSpPr>
        <p:spPr>
          <a:xfrm rot="2700000">
            <a:off x="539803" y="4934"/>
            <a:ext cx="780093" cy="1849614"/>
          </a:xfrm>
          <a:custGeom>
            <a:avLst/>
            <a:gdLst/>
            <a:ahLst/>
            <a:cxnLst/>
            <a:rect l="l" t="t" r="r" b="b"/>
            <a:pathLst>
              <a:path w="28004" h="66398" extrusionOk="0">
                <a:moveTo>
                  <a:pt x="27719" y="600"/>
                </a:moveTo>
                <a:cubicBezTo>
                  <a:pt x="28004" y="501"/>
                  <a:pt x="27991" y="97"/>
                  <a:pt x="27702" y="17"/>
                </a:cubicBezTo>
                <a:cubicBezTo>
                  <a:pt x="27643" y="0"/>
                  <a:pt x="27578" y="2"/>
                  <a:pt x="27522" y="21"/>
                </a:cubicBezTo>
                <a:lnTo>
                  <a:pt x="27392" y="67"/>
                </a:lnTo>
                <a:lnTo>
                  <a:pt x="27264" y="114"/>
                </a:lnTo>
                <a:lnTo>
                  <a:pt x="27136" y="162"/>
                </a:lnTo>
                <a:lnTo>
                  <a:pt x="26935" y="241"/>
                </a:lnTo>
                <a:cubicBezTo>
                  <a:pt x="26625" y="365"/>
                  <a:pt x="26713" y="830"/>
                  <a:pt x="27052" y="830"/>
                </a:cubicBezTo>
                <a:cubicBezTo>
                  <a:pt x="27088" y="830"/>
                  <a:pt x="27125" y="822"/>
                  <a:pt x="27161" y="809"/>
                </a:cubicBezTo>
                <a:lnTo>
                  <a:pt x="27354" y="732"/>
                </a:lnTo>
                <a:lnTo>
                  <a:pt x="27475" y="688"/>
                </a:lnTo>
                <a:lnTo>
                  <a:pt x="27597" y="642"/>
                </a:lnTo>
                <a:lnTo>
                  <a:pt x="27719" y="600"/>
                </a:lnTo>
                <a:close/>
                <a:moveTo>
                  <a:pt x="879" y="65798"/>
                </a:moveTo>
                <a:cubicBezTo>
                  <a:pt x="554" y="65903"/>
                  <a:pt x="615" y="66374"/>
                  <a:pt x="952" y="66395"/>
                </a:cubicBezTo>
                <a:cubicBezTo>
                  <a:pt x="988" y="66397"/>
                  <a:pt x="1023" y="66393"/>
                  <a:pt x="1059" y="66382"/>
                </a:cubicBezTo>
                <a:lnTo>
                  <a:pt x="1252" y="66324"/>
                </a:lnTo>
                <a:lnTo>
                  <a:pt x="1465" y="66255"/>
                </a:lnTo>
                <a:lnTo>
                  <a:pt x="1652" y="66192"/>
                </a:lnTo>
                <a:cubicBezTo>
                  <a:pt x="1977" y="66074"/>
                  <a:pt x="1891" y="65599"/>
                  <a:pt x="1547" y="65599"/>
                </a:cubicBezTo>
                <a:cubicBezTo>
                  <a:pt x="1514" y="65599"/>
                  <a:pt x="1482" y="65605"/>
                  <a:pt x="1451" y="65615"/>
                </a:cubicBezTo>
                <a:lnTo>
                  <a:pt x="1275" y="65676"/>
                </a:lnTo>
                <a:lnTo>
                  <a:pt x="1071" y="65741"/>
                </a:lnTo>
                <a:lnTo>
                  <a:pt x="879" y="65798"/>
                </a:lnTo>
                <a:close/>
                <a:moveTo>
                  <a:pt x="3088" y="64907"/>
                </a:moveTo>
                <a:cubicBezTo>
                  <a:pt x="2800" y="65060"/>
                  <a:pt x="2922" y="65504"/>
                  <a:pt x="3255" y="65481"/>
                </a:cubicBezTo>
                <a:cubicBezTo>
                  <a:pt x="3297" y="65477"/>
                  <a:pt x="3339" y="65467"/>
                  <a:pt x="3377" y="65446"/>
                </a:cubicBezTo>
                <a:lnTo>
                  <a:pt x="3494" y="65383"/>
                </a:lnTo>
                <a:lnTo>
                  <a:pt x="3685" y="65278"/>
                </a:lnTo>
                <a:lnTo>
                  <a:pt x="3876" y="65169"/>
                </a:lnTo>
                <a:lnTo>
                  <a:pt x="3924" y="65142"/>
                </a:lnTo>
                <a:cubicBezTo>
                  <a:pt x="4209" y="64968"/>
                  <a:pt x="4049" y="64524"/>
                  <a:pt x="3710" y="64580"/>
                </a:cubicBezTo>
                <a:cubicBezTo>
                  <a:pt x="3674" y="64586"/>
                  <a:pt x="3639" y="64599"/>
                  <a:pt x="3607" y="64618"/>
                </a:cubicBezTo>
                <a:lnTo>
                  <a:pt x="3570" y="64641"/>
                </a:lnTo>
                <a:lnTo>
                  <a:pt x="3387" y="64746"/>
                </a:lnTo>
                <a:lnTo>
                  <a:pt x="3205" y="64846"/>
                </a:lnTo>
                <a:lnTo>
                  <a:pt x="3088" y="64909"/>
                </a:lnTo>
                <a:close/>
                <a:moveTo>
                  <a:pt x="5085" y="63606"/>
                </a:moveTo>
                <a:cubicBezTo>
                  <a:pt x="4829" y="63811"/>
                  <a:pt x="5034" y="64228"/>
                  <a:pt x="5361" y="64138"/>
                </a:cubicBezTo>
                <a:cubicBezTo>
                  <a:pt x="5399" y="64125"/>
                  <a:pt x="5435" y="64109"/>
                  <a:pt x="5466" y="64083"/>
                </a:cubicBezTo>
                <a:lnTo>
                  <a:pt x="5672" y="63918"/>
                </a:lnTo>
                <a:lnTo>
                  <a:pt x="5841" y="63777"/>
                </a:lnTo>
                <a:lnTo>
                  <a:pt x="5948" y="63685"/>
                </a:lnTo>
                <a:cubicBezTo>
                  <a:pt x="6187" y="63476"/>
                  <a:pt x="5982" y="63075"/>
                  <a:pt x="5663" y="63161"/>
                </a:cubicBezTo>
                <a:cubicBezTo>
                  <a:pt x="5619" y="63172"/>
                  <a:pt x="5579" y="63195"/>
                  <a:pt x="5544" y="63224"/>
                </a:cubicBezTo>
                <a:lnTo>
                  <a:pt x="5445" y="63310"/>
                </a:lnTo>
                <a:lnTo>
                  <a:pt x="5284" y="63446"/>
                </a:lnTo>
                <a:lnTo>
                  <a:pt x="5085" y="63606"/>
                </a:lnTo>
                <a:close/>
                <a:moveTo>
                  <a:pt x="6826" y="61971"/>
                </a:moveTo>
                <a:cubicBezTo>
                  <a:pt x="6713" y="62097"/>
                  <a:pt x="6726" y="62290"/>
                  <a:pt x="6851" y="62401"/>
                </a:cubicBezTo>
                <a:cubicBezTo>
                  <a:pt x="6979" y="62514"/>
                  <a:pt x="7172" y="62501"/>
                  <a:pt x="7283" y="62375"/>
                </a:cubicBezTo>
                <a:lnTo>
                  <a:pt x="7428" y="62214"/>
                </a:lnTo>
                <a:lnTo>
                  <a:pt x="7574" y="62044"/>
                </a:lnTo>
                <a:lnTo>
                  <a:pt x="7690" y="61908"/>
                </a:lnTo>
                <a:cubicBezTo>
                  <a:pt x="7901" y="61657"/>
                  <a:pt x="7614" y="61286"/>
                  <a:pt x="7310" y="61445"/>
                </a:cubicBezTo>
                <a:cubicBezTo>
                  <a:pt x="7277" y="61462"/>
                  <a:pt x="7245" y="61487"/>
                  <a:pt x="7222" y="61516"/>
                </a:cubicBezTo>
                <a:lnTo>
                  <a:pt x="7111" y="61646"/>
                </a:lnTo>
                <a:lnTo>
                  <a:pt x="6969" y="61810"/>
                </a:lnTo>
                <a:close/>
                <a:moveTo>
                  <a:pt x="8310" y="60081"/>
                </a:moveTo>
                <a:cubicBezTo>
                  <a:pt x="8121" y="60366"/>
                  <a:pt x="8465" y="60701"/>
                  <a:pt x="8746" y="60498"/>
                </a:cubicBezTo>
                <a:cubicBezTo>
                  <a:pt x="8771" y="60479"/>
                  <a:pt x="8796" y="60454"/>
                  <a:pt x="8815" y="60426"/>
                </a:cubicBezTo>
                <a:lnTo>
                  <a:pt x="8960" y="60211"/>
                </a:lnTo>
                <a:lnTo>
                  <a:pt x="9088" y="60016"/>
                </a:lnTo>
                <a:lnTo>
                  <a:pt x="9159" y="59907"/>
                </a:lnTo>
                <a:cubicBezTo>
                  <a:pt x="9331" y="59632"/>
                  <a:pt x="9012" y="59309"/>
                  <a:pt x="8731" y="59490"/>
                </a:cubicBezTo>
                <a:cubicBezTo>
                  <a:pt x="8696" y="59513"/>
                  <a:pt x="8664" y="59544"/>
                  <a:pt x="8641" y="59580"/>
                </a:cubicBezTo>
                <a:lnTo>
                  <a:pt x="8576" y="59682"/>
                </a:lnTo>
                <a:lnTo>
                  <a:pt x="8453" y="59873"/>
                </a:lnTo>
                <a:lnTo>
                  <a:pt x="8310" y="60083"/>
                </a:lnTo>
                <a:close/>
                <a:moveTo>
                  <a:pt x="9551" y="58018"/>
                </a:moveTo>
                <a:cubicBezTo>
                  <a:pt x="9402" y="58308"/>
                  <a:pt x="9750" y="58607"/>
                  <a:pt x="10020" y="58394"/>
                </a:cubicBezTo>
                <a:cubicBezTo>
                  <a:pt x="10050" y="58368"/>
                  <a:pt x="10075" y="58337"/>
                  <a:pt x="10094" y="58301"/>
                </a:cubicBezTo>
                <a:lnTo>
                  <a:pt x="10167" y="58161"/>
                </a:lnTo>
                <a:lnTo>
                  <a:pt x="10280" y="57945"/>
                </a:lnTo>
                <a:lnTo>
                  <a:pt x="10376" y="57754"/>
                </a:lnTo>
                <a:cubicBezTo>
                  <a:pt x="10448" y="57603"/>
                  <a:pt x="10385" y="57423"/>
                  <a:pt x="10236" y="57350"/>
                </a:cubicBezTo>
                <a:cubicBezTo>
                  <a:pt x="10087" y="57274"/>
                  <a:pt x="9905" y="57333"/>
                  <a:pt x="9829" y="57482"/>
                </a:cubicBezTo>
                <a:lnTo>
                  <a:pt x="9735" y="57668"/>
                </a:lnTo>
                <a:lnTo>
                  <a:pt x="9626" y="57878"/>
                </a:lnTo>
                <a:lnTo>
                  <a:pt x="9551" y="58018"/>
                </a:lnTo>
                <a:close/>
                <a:moveTo>
                  <a:pt x="10582" y="55835"/>
                </a:moveTo>
                <a:cubicBezTo>
                  <a:pt x="10464" y="56128"/>
                  <a:pt x="10806" y="56386"/>
                  <a:pt x="11058" y="56187"/>
                </a:cubicBezTo>
                <a:cubicBezTo>
                  <a:pt x="11097" y="56155"/>
                  <a:pt x="11127" y="56113"/>
                  <a:pt x="11146" y="56067"/>
                </a:cubicBezTo>
                <a:lnTo>
                  <a:pt x="11206" y="55925"/>
                </a:lnTo>
                <a:lnTo>
                  <a:pt x="11301" y="55692"/>
                </a:lnTo>
                <a:lnTo>
                  <a:pt x="11378" y="55497"/>
                </a:lnTo>
                <a:cubicBezTo>
                  <a:pt x="11441" y="55340"/>
                  <a:pt x="11364" y="55162"/>
                  <a:pt x="11206" y="55101"/>
                </a:cubicBezTo>
                <a:cubicBezTo>
                  <a:pt x="11049" y="55038"/>
                  <a:pt x="10871" y="55116"/>
                  <a:pt x="10810" y="55273"/>
                </a:cubicBezTo>
                <a:lnTo>
                  <a:pt x="10735" y="55466"/>
                </a:lnTo>
                <a:lnTo>
                  <a:pt x="10641" y="55692"/>
                </a:lnTo>
                <a:lnTo>
                  <a:pt x="10582" y="55835"/>
                </a:lnTo>
                <a:close/>
                <a:moveTo>
                  <a:pt x="11424" y="53567"/>
                </a:moveTo>
                <a:cubicBezTo>
                  <a:pt x="11372" y="53728"/>
                  <a:pt x="11462" y="53900"/>
                  <a:pt x="11621" y="53953"/>
                </a:cubicBezTo>
                <a:cubicBezTo>
                  <a:pt x="11783" y="54003"/>
                  <a:pt x="11955" y="53915"/>
                  <a:pt x="12007" y="53756"/>
                </a:cubicBezTo>
                <a:lnTo>
                  <a:pt x="12078" y="53531"/>
                </a:lnTo>
                <a:lnTo>
                  <a:pt x="12193" y="53169"/>
                </a:lnTo>
                <a:cubicBezTo>
                  <a:pt x="12292" y="52829"/>
                  <a:pt x="11843" y="52622"/>
                  <a:pt x="11646" y="52911"/>
                </a:cubicBezTo>
                <a:cubicBezTo>
                  <a:pt x="11630" y="52934"/>
                  <a:pt x="11617" y="52961"/>
                  <a:pt x="11609" y="52991"/>
                </a:cubicBezTo>
                <a:lnTo>
                  <a:pt x="11498" y="53343"/>
                </a:lnTo>
                <a:close/>
                <a:moveTo>
                  <a:pt x="12105" y="51241"/>
                </a:moveTo>
                <a:cubicBezTo>
                  <a:pt x="12026" y="51555"/>
                  <a:pt x="12434" y="51769"/>
                  <a:pt x="12646" y="51501"/>
                </a:cubicBezTo>
                <a:cubicBezTo>
                  <a:pt x="12671" y="51469"/>
                  <a:pt x="12688" y="51432"/>
                  <a:pt x="12699" y="51392"/>
                </a:cubicBezTo>
                <a:lnTo>
                  <a:pt x="12795" y="51006"/>
                </a:lnTo>
                <a:lnTo>
                  <a:pt x="12847" y="50794"/>
                </a:lnTo>
                <a:cubicBezTo>
                  <a:pt x="12927" y="50442"/>
                  <a:pt x="12445" y="50266"/>
                  <a:pt x="12277" y="50587"/>
                </a:cubicBezTo>
                <a:cubicBezTo>
                  <a:pt x="12267" y="50608"/>
                  <a:pt x="12261" y="50629"/>
                  <a:pt x="12254" y="50652"/>
                </a:cubicBezTo>
                <a:lnTo>
                  <a:pt x="12204" y="50859"/>
                </a:lnTo>
                <a:lnTo>
                  <a:pt x="12108" y="51241"/>
                </a:lnTo>
                <a:close/>
                <a:moveTo>
                  <a:pt x="12642" y="48875"/>
                </a:moveTo>
                <a:cubicBezTo>
                  <a:pt x="12577" y="49223"/>
                  <a:pt x="13057" y="49388"/>
                  <a:pt x="13218" y="49066"/>
                </a:cubicBezTo>
                <a:cubicBezTo>
                  <a:pt x="13231" y="49042"/>
                  <a:pt x="13237" y="49017"/>
                  <a:pt x="13243" y="48992"/>
                </a:cubicBezTo>
                <a:lnTo>
                  <a:pt x="13310" y="48648"/>
                </a:lnTo>
                <a:lnTo>
                  <a:pt x="13359" y="48389"/>
                </a:lnTo>
                <a:cubicBezTo>
                  <a:pt x="13394" y="48221"/>
                  <a:pt x="13283" y="48055"/>
                  <a:pt x="13113" y="48026"/>
                </a:cubicBezTo>
                <a:cubicBezTo>
                  <a:pt x="12946" y="47995"/>
                  <a:pt x="12784" y="48108"/>
                  <a:pt x="12757" y="48280"/>
                </a:cubicBezTo>
                <a:lnTo>
                  <a:pt x="12711" y="48533"/>
                </a:lnTo>
                <a:lnTo>
                  <a:pt x="12644" y="48875"/>
                </a:lnTo>
                <a:close/>
                <a:moveTo>
                  <a:pt x="13051" y="46481"/>
                </a:moveTo>
                <a:cubicBezTo>
                  <a:pt x="13011" y="46806"/>
                  <a:pt x="13426" y="46961"/>
                  <a:pt x="13608" y="46693"/>
                </a:cubicBezTo>
                <a:cubicBezTo>
                  <a:pt x="13633" y="46655"/>
                  <a:pt x="13648" y="46614"/>
                  <a:pt x="13656" y="46567"/>
                </a:cubicBezTo>
                <a:lnTo>
                  <a:pt x="13704" y="46226"/>
                </a:lnTo>
                <a:lnTo>
                  <a:pt x="13740" y="45960"/>
                </a:lnTo>
                <a:cubicBezTo>
                  <a:pt x="13782" y="45626"/>
                  <a:pt x="13334" y="45478"/>
                  <a:pt x="13168" y="45775"/>
                </a:cubicBezTo>
                <a:cubicBezTo>
                  <a:pt x="13149" y="45809"/>
                  <a:pt x="13139" y="45844"/>
                  <a:pt x="13134" y="45880"/>
                </a:cubicBezTo>
                <a:lnTo>
                  <a:pt x="13099" y="46142"/>
                </a:lnTo>
                <a:lnTo>
                  <a:pt x="13051" y="46481"/>
                </a:lnTo>
                <a:close/>
                <a:moveTo>
                  <a:pt x="13340" y="44071"/>
                </a:moveTo>
                <a:cubicBezTo>
                  <a:pt x="13334" y="44143"/>
                  <a:pt x="13352" y="44214"/>
                  <a:pt x="13392" y="44273"/>
                </a:cubicBezTo>
                <a:cubicBezTo>
                  <a:pt x="13554" y="44507"/>
                  <a:pt x="13922" y="44413"/>
                  <a:pt x="13948" y="44130"/>
                </a:cubicBezTo>
                <a:lnTo>
                  <a:pt x="13983" y="43765"/>
                </a:lnTo>
                <a:lnTo>
                  <a:pt x="14004" y="43518"/>
                </a:lnTo>
                <a:cubicBezTo>
                  <a:pt x="14023" y="43348"/>
                  <a:pt x="13897" y="43195"/>
                  <a:pt x="13728" y="43181"/>
                </a:cubicBezTo>
                <a:cubicBezTo>
                  <a:pt x="13556" y="43166"/>
                  <a:pt x="13407" y="43294"/>
                  <a:pt x="13396" y="43466"/>
                </a:cubicBezTo>
                <a:lnTo>
                  <a:pt x="13373" y="43709"/>
                </a:lnTo>
                <a:lnTo>
                  <a:pt x="13340" y="44071"/>
                </a:lnTo>
                <a:close/>
                <a:moveTo>
                  <a:pt x="13520" y="41649"/>
                </a:moveTo>
                <a:cubicBezTo>
                  <a:pt x="13510" y="41818"/>
                  <a:pt x="13640" y="41963"/>
                  <a:pt x="13809" y="41971"/>
                </a:cubicBezTo>
                <a:cubicBezTo>
                  <a:pt x="13979" y="41980"/>
                  <a:pt x="14124" y="41848"/>
                  <a:pt x="14130" y="41678"/>
                </a:cubicBezTo>
                <a:cubicBezTo>
                  <a:pt x="14140" y="41475"/>
                  <a:pt x="14151" y="41272"/>
                  <a:pt x="14159" y="41066"/>
                </a:cubicBezTo>
                <a:cubicBezTo>
                  <a:pt x="14170" y="40735"/>
                  <a:pt x="13723" y="40622"/>
                  <a:pt x="13575" y="40928"/>
                </a:cubicBezTo>
                <a:cubicBezTo>
                  <a:pt x="13560" y="40963"/>
                  <a:pt x="13551" y="41003"/>
                  <a:pt x="13549" y="41041"/>
                </a:cubicBezTo>
                <a:cubicBezTo>
                  <a:pt x="13541" y="41244"/>
                  <a:pt x="13531" y="41445"/>
                  <a:pt x="13520" y="41649"/>
                </a:cubicBezTo>
                <a:close/>
                <a:moveTo>
                  <a:pt x="13595" y="39220"/>
                </a:moveTo>
                <a:cubicBezTo>
                  <a:pt x="13589" y="39392"/>
                  <a:pt x="13728" y="39534"/>
                  <a:pt x="13899" y="39536"/>
                </a:cubicBezTo>
                <a:cubicBezTo>
                  <a:pt x="14071" y="39536"/>
                  <a:pt x="14210" y="39396"/>
                  <a:pt x="14207" y="39224"/>
                </a:cubicBezTo>
                <a:cubicBezTo>
                  <a:pt x="14210" y="39019"/>
                  <a:pt x="14210" y="38815"/>
                  <a:pt x="14210" y="38610"/>
                </a:cubicBezTo>
                <a:cubicBezTo>
                  <a:pt x="14210" y="38283"/>
                  <a:pt x="13755" y="38185"/>
                  <a:pt x="13623" y="38495"/>
                </a:cubicBezTo>
                <a:cubicBezTo>
                  <a:pt x="13608" y="38530"/>
                  <a:pt x="13600" y="38570"/>
                  <a:pt x="13600" y="38612"/>
                </a:cubicBezTo>
                <a:cubicBezTo>
                  <a:pt x="13600" y="38813"/>
                  <a:pt x="13598" y="39017"/>
                  <a:pt x="13595" y="39220"/>
                </a:cubicBezTo>
                <a:close/>
                <a:moveTo>
                  <a:pt x="13570" y="36789"/>
                </a:moveTo>
                <a:cubicBezTo>
                  <a:pt x="13581" y="37103"/>
                  <a:pt x="14010" y="37202"/>
                  <a:pt x="14153" y="36906"/>
                </a:cubicBezTo>
                <a:cubicBezTo>
                  <a:pt x="14172" y="36864"/>
                  <a:pt x="14182" y="36816"/>
                  <a:pt x="14180" y="36768"/>
                </a:cubicBezTo>
                <a:cubicBezTo>
                  <a:pt x="14174" y="36562"/>
                  <a:pt x="14168" y="36359"/>
                  <a:pt x="14159" y="36156"/>
                </a:cubicBezTo>
                <a:cubicBezTo>
                  <a:pt x="14149" y="35852"/>
                  <a:pt x="13738" y="35749"/>
                  <a:pt x="13585" y="36022"/>
                </a:cubicBezTo>
                <a:cubicBezTo>
                  <a:pt x="13558" y="36070"/>
                  <a:pt x="13545" y="36124"/>
                  <a:pt x="13547" y="36181"/>
                </a:cubicBezTo>
                <a:cubicBezTo>
                  <a:pt x="13556" y="36384"/>
                  <a:pt x="13564" y="36585"/>
                  <a:pt x="13570" y="36789"/>
                </a:cubicBezTo>
                <a:close/>
                <a:moveTo>
                  <a:pt x="13443" y="34362"/>
                </a:moveTo>
                <a:cubicBezTo>
                  <a:pt x="13476" y="34722"/>
                  <a:pt x="13994" y="34741"/>
                  <a:pt x="14050" y="34381"/>
                </a:cubicBezTo>
                <a:cubicBezTo>
                  <a:pt x="14052" y="34360"/>
                  <a:pt x="14054" y="34337"/>
                  <a:pt x="14052" y="34316"/>
                </a:cubicBezTo>
                <a:cubicBezTo>
                  <a:pt x="14038" y="34110"/>
                  <a:pt x="14021" y="33907"/>
                  <a:pt x="14004" y="33704"/>
                </a:cubicBezTo>
                <a:cubicBezTo>
                  <a:pt x="13973" y="33375"/>
                  <a:pt x="13518" y="33318"/>
                  <a:pt x="13409" y="33633"/>
                </a:cubicBezTo>
                <a:cubicBezTo>
                  <a:pt x="13396" y="33672"/>
                  <a:pt x="13392" y="33714"/>
                  <a:pt x="13394" y="33756"/>
                </a:cubicBezTo>
                <a:cubicBezTo>
                  <a:pt x="13413" y="33957"/>
                  <a:pt x="13428" y="34159"/>
                  <a:pt x="13443" y="34362"/>
                </a:cubicBezTo>
                <a:close/>
                <a:moveTo>
                  <a:pt x="13212" y="31943"/>
                </a:moveTo>
                <a:cubicBezTo>
                  <a:pt x="13231" y="32109"/>
                  <a:pt x="13384" y="32228"/>
                  <a:pt x="13551" y="32210"/>
                </a:cubicBezTo>
                <a:cubicBezTo>
                  <a:pt x="13719" y="32189"/>
                  <a:pt x="13839" y="32038"/>
                  <a:pt x="13818" y="31870"/>
                </a:cubicBezTo>
                <a:lnTo>
                  <a:pt x="13780" y="31547"/>
                </a:lnTo>
                <a:lnTo>
                  <a:pt x="13742" y="31260"/>
                </a:lnTo>
                <a:cubicBezTo>
                  <a:pt x="13704" y="30952"/>
                  <a:pt x="13269" y="30891"/>
                  <a:pt x="13153" y="31197"/>
                </a:cubicBezTo>
                <a:cubicBezTo>
                  <a:pt x="13137" y="31243"/>
                  <a:pt x="13130" y="31292"/>
                  <a:pt x="13137" y="31340"/>
                </a:cubicBezTo>
                <a:lnTo>
                  <a:pt x="13174" y="31625"/>
                </a:lnTo>
                <a:lnTo>
                  <a:pt x="13212" y="31943"/>
                </a:lnTo>
                <a:close/>
                <a:moveTo>
                  <a:pt x="12870" y="29538"/>
                </a:moveTo>
                <a:cubicBezTo>
                  <a:pt x="12900" y="29705"/>
                  <a:pt x="13057" y="29816"/>
                  <a:pt x="13225" y="29789"/>
                </a:cubicBezTo>
                <a:cubicBezTo>
                  <a:pt x="13390" y="29760"/>
                  <a:pt x="13501" y="29603"/>
                  <a:pt x="13474" y="29437"/>
                </a:cubicBezTo>
                <a:cubicBezTo>
                  <a:pt x="13440" y="29234"/>
                  <a:pt x="13405" y="29032"/>
                  <a:pt x="13369" y="28831"/>
                </a:cubicBezTo>
                <a:cubicBezTo>
                  <a:pt x="13306" y="28500"/>
                  <a:pt x="12835" y="28498"/>
                  <a:pt x="12768" y="28827"/>
                </a:cubicBezTo>
                <a:cubicBezTo>
                  <a:pt x="12761" y="28865"/>
                  <a:pt x="12761" y="28903"/>
                  <a:pt x="12768" y="28940"/>
                </a:cubicBezTo>
                <a:cubicBezTo>
                  <a:pt x="12803" y="29139"/>
                  <a:pt x="12839" y="29338"/>
                  <a:pt x="12872" y="29538"/>
                </a:cubicBezTo>
                <a:close/>
                <a:moveTo>
                  <a:pt x="12409" y="27155"/>
                </a:moveTo>
                <a:cubicBezTo>
                  <a:pt x="12443" y="27324"/>
                  <a:pt x="12611" y="27431"/>
                  <a:pt x="12778" y="27394"/>
                </a:cubicBezTo>
                <a:cubicBezTo>
                  <a:pt x="12946" y="27356"/>
                  <a:pt x="13049" y="27186"/>
                  <a:pt x="13007" y="27018"/>
                </a:cubicBezTo>
                <a:lnTo>
                  <a:pt x="12914" y="26620"/>
                </a:lnTo>
                <a:lnTo>
                  <a:pt x="12868" y="26421"/>
                </a:lnTo>
                <a:cubicBezTo>
                  <a:pt x="12778" y="26075"/>
                  <a:pt x="12277" y="26126"/>
                  <a:pt x="12265" y="26490"/>
                </a:cubicBezTo>
                <a:cubicBezTo>
                  <a:pt x="12265" y="26513"/>
                  <a:pt x="12269" y="26539"/>
                  <a:pt x="12273" y="26564"/>
                </a:cubicBezTo>
                <a:lnTo>
                  <a:pt x="12319" y="26759"/>
                </a:lnTo>
                <a:lnTo>
                  <a:pt x="12409" y="27155"/>
                </a:lnTo>
                <a:close/>
                <a:moveTo>
                  <a:pt x="11810" y="24805"/>
                </a:moveTo>
                <a:cubicBezTo>
                  <a:pt x="11854" y="24971"/>
                  <a:pt x="12026" y="25067"/>
                  <a:pt x="12191" y="25019"/>
                </a:cubicBezTo>
                <a:cubicBezTo>
                  <a:pt x="12355" y="24971"/>
                  <a:pt x="12447" y="24797"/>
                  <a:pt x="12397" y="24636"/>
                </a:cubicBezTo>
                <a:lnTo>
                  <a:pt x="12321" y="24380"/>
                </a:lnTo>
                <a:lnTo>
                  <a:pt x="12219" y="24045"/>
                </a:lnTo>
                <a:cubicBezTo>
                  <a:pt x="12116" y="23730"/>
                  <a:pt x="11657" y="23774"/>
                  <a:pt x="11623" y="24110"/>
                </a:cubicBezTo>
                <a:cubicBezTo>
                  <a:pt x="11619" y="24149"/>
                  <a:pt x="11623" y="24189"/>
                  <a:pt x="11636" y="24227"/>
                </a:cubicBezTo>
                <a:lnTo>
                  <a:pt x="11737" y="24554"/>
                </a:lnTo>
                <a:close/>
                <a:moveTo>
                  <a:pt x="11045" y="22515"/>
                </a:moveTo>
                <a:cubicBezTo>
                  <a:pt x="11169" y="22823"/>
                  <a:pt x="11626" y="22745"/>
                  <a:pt x="11636" y="22410"/>
                </a:cubicBezTo>
                <a:cubicBezTo>
                  <a:pt x="11636" y="22370"/>
                  <a:pt x="11630" y="22330"/>
                  <a:pt x="11615" y="22293"/>
                </a:cubicBezTo>
                <a:lnTo>
                  <a:pt x="11552" y="22129"/>
                </a:lnTo>
                <a:lnTo>
                  <a:pt x="11477" y="21936"/>
                </a:lnTo>
                <a:lnTo>
                  <a:pt x="11387" y="21718"/>
                </a:lnTo>
                <a:cubicBezTo>
                  <a:pt x="11250" y="21402"/>
                  <a:pt x="10779" y="21515"/>
                  <a:pt x="10802" y="21859"/>
                </a:cubicBezTo>
                <a:cubicBezTo>
                  <a:pt x="10804" y="21892"/>
                  <a:pt x="10812" y="21924"/>
                  <a:pt x="10823" y="21955"/>
                </a:cubicBezTo>
                <a:lnTo>
                  <a:pt x="10909" y="22163"/>
                </a:lnTo>
                <a:lnTo>
                  <a:pt x="10982" y="22351"/>
                </a:lnTo>
                <a:lnTo>
                  <a:pt x="11045" y="22515"/>
                </a:lnTo>
                <a:close/>
                <a:moveTo>
                  <a:pt x="10068" y="20314"/>
                </a:moveTo>
                <a:cubicBezTo>
                  <a:pt x="10217" y="20601"/>
                  <a:pt x="10666" y="20486"/>
                  <a:pt x="10645" y="20147"/>
                </a:cubicBezTo>
                <a:cubicBezTo>
                  <a:pt x="10641" y="20107"/>
                  <a:pt x="10630" y="20067"/>
                  <a:pt x="10611" y="20029"/>
                </a:cubicBezTo>
                <a:lnTo>
                  <a:pt x="10492" y="19803"/>
                </a:lnTo>
                <a:lnTo>
                  <a:pt x="10404" y="19642"/>
                </a:lnTo>
                <a:lnTo>
                  <a:pt x="10316" y="19484"/>
                </a:lnTo>
                <a:cubicBezTo>
                  <a:pt x="10234" y="19333"/>
                  <a:pt x="10043" y="19279"/>
                  <a:pt x="9894" y="19365"/>
                </a:cubicBezTo>
                <a:cubicBezTo>
                  <a:pt x="9746" y="19449"/>
                  <a:pt x="9695" y="19639"/>
                  <a:pt x="9783" y="19786"/>
                </a:cubicBezTo>
                <a:lnTo>
                  <a:pt x="9869" y="19939"/>
                </a:lnTo>
                <a:lnTo>
                  <a:pt x="9953" y="20096"/>
                </a:lnTo>
                <a:lnTo>
                  <a:pt x="10070" y="20316"/>
                </a:lnTo>
                <a:close/>
                <a:moveTo>
                  <a:pt x="8800" y="18294"/>
                </a:moveTo>
                <a:cubicBezTo>
                  <a:pt x="9027" y="18577"/>
                  <a:pt x="9471" y="18307"/>
                  <a:pt x="9316" y="17969"/>
                </a:cubicBezTo>
                <a:cubicBezTo>
                  <a:pt x="9306" y="17952"/>
                  <a:pt x="9295" y="17934"/>
                  <a:pt x="9282" y="17917"/>
                </a:cubicBezTo>
                <a:lnTo>
                  <a:pt x="9171" y="17774"/>
                </a:lnTo>
                <a:lnTo>
                  <a:pt x="9069" y="17651"/>
                </a:lnTo>
                <a:lnTo>
                  <a:pt x="8966" y="17531"/>
                </a:lnTo>
                <a:lnTo>
                  <a:pt x="8880" y="17433"/>
                </a:lnTo>
                <a:cubicBezTo>
                  <a:pt x="8656" y="17187"/>
                  <a:pt x="8262" y="17412"/>
                  <a:pt x="8362" y="17730"/>
                </a:cubicBezTo>
                <a:cubicBezTo>
                  <a:pt x="8375" y="17770"/>
                  <a:pt x="8396" y="17806"/>
                  <a:pt x="8423" y="17835"/>
                </a:cubicBezTo>
                <a:lnTo>
                  <a:pt x="8501" y="17927"/>
                </a:lnTo>
                <a:lnTo>
                  <a:pt x="8597" y="18040"/>
                </a:lnTo>
                <a:lnTo>
                  <a:pt x="8694" y="18158"/>
                </a:lnTo>
                <a:lnTo>
                  <a:pt x="8798" y="18292"/>
                </a:lnTo>
                <a:close/>
                <a:moveTo>
                  <a:pt x="7116" y="16682"/>
                </a:moveTo>
                <a:cubicBezTo>
                  <a:pt x="7258" y="16775"/>
                  <a:pt x="7447" y="16733"/>
                  <a:pt x="7539" y="16592"/>
                </a:cubicBezTo>
                <a:cubicBezTo>
                  <a:pt x="7629" y="16450"/>
                  <a:pt x="7589" y="16261"/>
                  <a:pt x="7447" y="16169"/>
                </a:cubicBezTo>
                <a:lnTo>
                  <a:pt x="7317" y="16087"/>
                </a:lnTo>
                <a:lnTo>
                  <a:pt x="7197" y="16018"/>
                </a:lnTo>
                <a:lnTo>
                  <a:pt x="7080" y="15951"/>
                </a:lnTo>
                <a:lnTo>
                  <a:pt x="6958" y="15888"/>
                </a:lnTo>
                <a:lnTo>
                  <a:pt x="6881" y="15850"/>
                </a:lnTo>
                <a:cubicBezTo>
                  <a:pt x="6728" y="15777"/>
                  <a:pt x="6545" y="15842"/>
                  <a:pt x="6472" y="15995"/>
                </a:cubicBezTo>
                <a:cubicBezTo>
                  <a:pt x="6401" y="16148"/>
                  <a:pt x="6468" y="16330"/>
                  <a:pt x="6621" y="16404"/>
                </a:cubicBezTo>
                <a:lnTo>
                  <a:pt x="6684" y="16433"/>
                </a:lnTo>
                <a:lnTo>
                  <a:pt x="6789" y="16490"/>
                </a:lnTo>
                <a:lnTo>
                  <a:pt x="6893" y="16548"/>
                </a:lnTo>
                <a:lnTo>
                  <a:pt x="6998" y="16609"/>
                </a:lnTo>
                <a:lnTo>
                  <a:pt x="7118" y="16682"/>
                </a:lnTo>
                <a:close/>
                <a:moveTo>
                  <a:pt x="4974" y="16010"/>
                </a:moveTo>
                <a:cubicBezTo>
                  <a:pt x="5311" y="16020"/>
                  <a:pt x="5418" y="15544"/>
                  <a:pt x="5083" y="15414"/>
                </a:cubicBezTo>
                <a:cubicBezTo>
                  <a:pt x="5053" y="15406"/>
                  <a:pt x="5022" y="15400"/>
                  <a:pt x="4990" y="15400"/>
                </a:cubicBezTo>
                <a:cubicBezTo>
                  <a:pt x="4777" y="15391"/>
                  <a:pt x="4563" y="15396"/>
                  <a:pt x="4349" y="15412"/>
                </a:cubicBezTo>
                <a:cubicBezTo>
                  <a:pt x="4041" y="15431"/>
                  <a:pt x="3951" y="15857"/>
                  <a:pt x="4249" y="15995"/>
                </a:cubicBezTo>
                <a:cubicBezTo>
                  <a:pt x="4295" y="16016"/>
                  <a:pt x="4343" y="16026"/>
                  <a:pt x="4393" y="16022"/>
                </a:cubicBezTo>
                <a:cubicBezTo>
                  <a:pt x="4586" y="16008"/>
                  <a:pt x="4779" y="16003"/>
                  <a:pt x="4974" y="16012"/>
                </a:cubicBezTo>
                <a:close/>
                <a:moveTo>
                  <a:pt x="2702" y="16397"/>
                </a:moveTo>
                <a:cubicBezTo>
                  <a:pt x="3012" y="16274"/>
                  <a:pt x="2928" y="15806"/>
                  <a:pt x="2582" y="15806"/>
                </a:cubicBezTo>
                <a:cubicBezTo>
                  <a:pt x="2547" y="15808"/>
                  <a:pt x="2511" y="15815"/>
                  <a:pt x="2478" y="15829"/>
                </a:cubicBezTo>
                <a:cubicBezTo>
                  <a:pt x="2274" y="15907"/>
                  <a:pt x="2079" y="15999"/>
                  <a:pt x="1889" y="16102"/>
                </a:cubicBezTo>
                <a:cubicBezTo>
                  <a:pt x="1579" y="16280"/>
                  <a:pt x="1761" y="16747"/>
                  <a:pt x="2111" y="16666"/>
                </a:cubicBezTo>
                <a:cubicBezTo>
                  <a:pt x="2136" y="16659"/>
                  <a:pt x="2159" y="16651"/>
                  <a:pt x="2182" y="16638"/>
                </a:cubicBezTo>
                <a:cubicBezTo>
                  <a:pt x="2350" y="16546"/>
                  <a:pt x="2524" y="16467"/>
                  <a:pt x="2702" y="16397"/>
                </a:cubicBezTo>
                <a:close/>
                <a:moveTo>
                  <a:pt x="1011" y="17760"/>
                </a:moveTo>
                <a:cubicBezTo>
                  <a:pt x="1149" y="17475"/>
                  <a:pt x="824" y="17196"/>
                  <a:pt x="562" y="17372"/>
                </a:cubicBezTo>
                <a:cubicBezTo>
                  <a:pt x="520" y="17401"/>
                  <a:pt x="487" y="17441"/>
                  <a:pt x="464" y="17487"/>
                </a:cubicBezTo>
                <a:cubicBezTo>
                  <a:pt x="367" y="17682"/>
                  <a:pt x="283" y="17883"/>
                  <a:pt x="212" y="18091"/>
                </a:cubicBezTo>
                <a:cubicBezTo>
                  <a:pt x="120" y="18378"/>
                  <a:pt x="449" y="18610"/>
                  <a:pt x="686" y="18430"/>
                </a:cubicBezTo>
                <a:cubicBezTo>
                  <a:pt x="736" y="18392"/>
                  <a:pt x="772" y="18342"/>
                  <a:pt x="791" y="18284"/>
                </a:cubicBezTo>
                <a:cubicBezTo>
                  <a:pt x="853" y="18105"/>
                  <a:pt x="927" y="17929"/>
                  <a:pt x="1011" y="17760"/>
                </a:cubicBezTo>
                <a:close/>
                <a:moveTo>
                  <a:pt x="610" y="19952"/>
                </a:moveTo>
                <a:cubicBezTo>
                  <a:pt x="558" y="19614"/>
                  <a:pt x="86" y="19600"/>
                  <a:pt x="11" y="19929"/>
                </a:cubicBezTo>
                <a:cubicBezTo>
                  <a:pt x="3" y="19964"/>
                  <a:pt x="1" y="20000"/>
                  <a:pt x="7" y="20036"/>
                </a:cubicBezTo>
                <a:cubicBezTo>
                  <a:pt x="34" y="20256"/>
                  <a:pt x="84" y="20474"/>
                  <a:pt x="151" y="20685"/>
                </a:cubicBezTo>
                <a:cubicBezTo>
                  <a:pt x="250" y="20987"/>
                  <a:pt x="703" y="20958"/>
                  <a:pt x="747" y="20622"/>
                </a:cubicBezTo>
                <a:cubicBezTo>
                  <a:pt x="751" y="20578"/>
                  <a:pt x="747" y="20534"/>
                  <a:pt x="732" y="20494"/>
                </a:cubicBezTo>
                <a:cubicBezTo>
                  <a:pt x="675" y="20316"/>
                  <a:pt x="636" y="20136"/>
                  <a:pt x="610" y="19952"/>
                </a:cubicBezTo>
                <a:close/>
                <a:moveTo>
                  <a:pt x="1671" y="21823"/>
                </a:moveTo>
                <a:cubicBezTo>
                  <a:pt x="1405" y="21618"/>
                  <a:pt x="1042" y="21930"/>
                  <a:pt x="1229" y="22232"/>
                </a:cubicBezTo>
                <a:cubicBezTo>
                  <a:pt x="1247" y="22259"/>
                  <a:pt x="1271" y="22284"/>
                  <a:pt x="1296" y="22305"/>
                </a:cubicBezTo>
                <a:cubicBezTo>
                  <a:pt x="1472" y="22441"/>
                  <a:pt x="1658" y="22563"/>
                  <a:pt x="1855" y="22664"/>
                </a:cubicBezTo>
                <a:cubicBezTo>
                  <a:pt x="2147" y="22814"/>
                  <a:pt x="2444" y="22467"/>
                  <a:pt x="2230" y="22198"/>
                </a:cubicBezTo>
                <a:cubicBezTo>
                  <a:pt x="2205" y="22167"/>
                  <a:pt x="2174" y="22142"/>
                  <a:pt x="2138" y="22123"/>
                </a:cubicBezTo>
                <a:cubicBezTo>
                  <a:pt x="1975" y="22037"/>
                  <a:pt x="1818" y="21936"/>
                  <a:pt x="1671" y="21823"/>
                </a:cubicBezTo>
                <a:close/>
                <a:moveTo>
                  <a:pt x="3781" y="22609"/>
                </a:moveTo>
                <a:cubicBezTo>
                  <a:pt x="3614" y="22590"/>
                  <a:pt x="3461" y="22708"/>
                  <a:pt x="3442" y="22875"/>
                </a:cubicBezTo>
                <a:cubicBezTo>
                  <a:pt x="3421" y="23043"/>
                  <a:pt x="3540" y="23196"/>
                  <a:pt x="3708" y="23215"/>
                </a:cubicBezTo>
                <a:cubicBezTo>
                  <a:pt x="3917" y="23242"/>
                  <a:pt x="4129" y="23259"/>
                  <a:pt x="4341" y="23267"/>
                </a:cubicBezTo>
                <a:cubicBezTo>
                  <a:pt x="4668" y="23278"/>
                  <a:pt x="4781" y="22842"/>
                  <a:pt x="4492" y="22691"/>
                </a:cubicBezTo>
                <a:cubicBezTo>
                  <a:pt x="4452" y="22672"/>
                  <a:pt x="4410" y="22659"/>
                  <a:pt x="4366" y="22659"/>
                </a:cubicBezTo>
                <a:cubicBezTo>
                  <a:pt x="4169" y="22649"/>
                  <a:pt x="3976" y="22634"/>
                  <a:pt x="3781" y="22611"/>
                </a:cubicBezTo>
                <a:close/>
                <a:moveTo>
                  <a:pt x="6141" y="22567"/>
                </a:moveTo>
                <a:cubicBezTo>
                  <a:pt x="5973" y="22588"/>
                  <a:pt x="5856" y="22741"/>
                  <a:pt x="5877" y="22909"/>
                </a:cubicBezTo>
                <a:cubicBezTo>
                  <a:pt x="5900" y="23076"/>
                  <a:pt x="6053" y="23194"/>
                  <a:pt x="6221" y="23173"/>
                </a:cubicBezTo>
                <a:lnTo>
                  <a:pt x="6405" y="23148"/>
                </a:lnTo>
                <a:lnTo>
                  <a:pt x="6552" y="23125"/>
                </a:lnTo>
                <a:lnTo>
                  <a:pt x="6696" y="23102"/>
                </a:lnTo>
                <a:lnTo>
                  <a:pt x="6837" y="23079"/>
                </a:lnTo>
                <a:cubicBezTo>
                  <a:pt x="7164" y="23018"/>
                  <a:pt x="7178" y="22555"/>
                  <a:pt x="6847" y="22479"/>
                </a:cubicBezTo>
                <a:cubicBezTo>
                  <a:pt x="6810" y="22471"/>
                  <a:pt x="6770" y="22469"/>
                  <a:pt x="6730" y="22477"/>
                </a:cubicBezTo>
                <a:lnTo>
                  <a:pt x="6596" y="22500"/>
                </a:lnTo>
                <a:lnTo>
                  <a:pt x="6457" y="22521"/>
                </a:lnTo>
                <a:lnTo>
                  <a:pt x="6317" y="22542"/>
                </a:lnTo>
                <a:lnTo>
                  <a:pt x="6141" y="22567"/>
                </a:lnTo>
                <a:close/>
                <a:moveTo>
                  <a:pt x="8455" y="22029"/>
                </a:moveTo>
                <a:cubicBezTo>
                  <a:pt x="8295" y="22085"/>
                  <a:pt x="8212" y="22261"/>
                  <a:pt x="8268" y="22420"/>
                </a:cubicBezTo>
                <a:cubicBezTo>
                  <a:pt x="8325" y="22580"/>
                  <a:pt x="8501" y="22661"/>
                  <a:pt x="8660" y="22605"/>
                </a:cubicBezTo>
                <a:lnTo>
                  <a:pt x="8731" y="22580"/>
                </a:lnTo>
                <a:lnTo>
                  <a:pt x="8859" y="22534"/>
                </a:lnTo>
                <a:lnTo>
                  <a:pt x="8983" y="22485"/>
                </a:lnTo>
                <a:lnTo>
                  <a:pt x="9109" y="22437"/>
                </a:lnTo>
                <a:lnTo>
                  <a:pt x="9247" y="22381"/>
                </a:lnTo>
                <a:cubicBezTo>
                  <a:pt x="9551" y="22249"/>
                  <a:pt x="9461" y="21794"/>
                  <a:pt x="9123" y="21794"/>
                </a:cubicBezTo>
                <a:cubicBezTo>
                  <a:pt x="9083" y="21794"/>
                  <a:pt x="9044" y="21802"/>
                  <a:pt x="9008" y="21819"/>
                </a:cubicBezTo>
                <a:lnTo>
                  <a:pt x="8882" y="21871"/>
                </a:lnTo>
                <a:lnTo>
                  <a:pt x="8765" y="21917"/>
                </a:lnTo>
                <a:lnTo>
                  <a:pt x="8645" y="21961"/>
                </a:lnTo>
                <a:lnTo>
                  <a:pt x="8455" y="22031"/>
                </a:lnTo>
                <a:close/>
                <a:moveTo>
                  <a:pt x="10586" y="20995"/>
                </a:moveTo>
                <a:lnTo>
                  <a:pt x="10722" y="20907"/>
                </a:lnTo>
                <a:lnTo>
                  <a:pt x="10821" y="20842"/>
                </a:lnTo>
                <a:lnTo>
                  <a:pt x="10919" y="20773"/>
                </a:lnTo>
                <a:lnTo>
                  <a:pt x="11076" y="20662"/>
                </a:lnTo>
                <a:cubicBezTo>
                  <a:pt x="11215" y="20564"/>
                  <a:pt x="11405" y="20595"/>
                  <a:pt x="11504" y="20731"/>
                </a:cubicBezTo>
                <a:cubicBezTo>
                  <a:pt x="11602" y="20868"/>
                  <a:pt x="11573" y="21058"/>
                  <a:pt x="11435" y="21159"/>
                </a:cubicBezTo>
                <a:lnTo>
                  <a:pt x="11267" y="21276"/>
                </a:lnTo>
                <a:lnTo>
                  <a:pt x="11162" y="21347"/>
                </a:lnTo>
                <a:lnTo>
                  <a:pt x="11058" y="21419"/>
                </a:lnTo>
                <a:lnTo>
                  <a:pt x="10915" y="21509"/>
                </a:lnTo>
                <a:cubicBezTo>
                  <a:pt x="10888" y="21528"/>
                  <a:pt x="10858" y="21540"/>
                  <a:pt x="10829" y="21549"/>
                </a:cubicBezTo>
                <a:cubicBezTo>
                  <a:pt x="10485" y="21628"/>
                  <a:pt x="10299" y="21188"/>
                  <a:pt x="10586" y="20995"/>
                </a:cubicBezTo>
                <a:close/>
                <a:moveTo>
                  <a:pt x="12443" y="19514"/>
                </a:moveTo>
                <a:cubicBezTo>
                  <a:pt x="12208" y="19748"/>
                  <a:pt x="12460" y="20136"/>
                  <a:pt x="12772" y="20012"/>
                </a:cubicBezTo>
                <a:cubicBezTo>
                  <a:pt x="12810" y="19998"/>
                  <a:pt x="12843" y="19977"/>
                  <a:pt x="12870" y="19948"/>
                </a:cubicBezTo>
                <a:cubicBezTo>
                  <a:pt x="13019" y="19803"/>
                  <a:pt x="13166" y="19654"/>
                  <a:pt x="13306" y="19503"/>
                </a:cubicBezTo>
                <a:cubicBezTo>
                  <a:pt x="13422" y="19380"/>
                  <a:pt x="13415" y="19187"/>
                  <a:pt x="13292" y="19071"/>
                </a:cubicBezTo>
                <a:cubicBezTo>
                  <a:pt x="13168" y="18956"/>
                  <a:pt x="12975" y="18965"/>
                  <a:pt x="12860" y="19088"/>
                </a:cubicBezTo>
                <a:cubicBezTo>
                  <a:pt x="12724" y="19233"/>
                  <a:pt x="12583" y="19375"/>
                  <a:pt x="12441" y="19514"/>
                </a:cubicBezTo>
                <a:close/>
                <a:moveTo>
                  <a:pt x="14008" y="17705"/>
                </a:moveTo>
                <a:cubicBezTo>
                  <a:pt x="13925" y="17841"/>
                  <a:pt x="13960" y="18019"/>
                  <a:pt x="14088" y="18114"/>
                </a:cubicBezTo>
                <a:cubicBezTo>
                  <a:pt x="14218" y="18208"/>
                  <a:pt x="14398" y="18187"/>
                  <a:pt x="14501" y="18066"/>
                </a:cubicBezTo>
                <a:cubicBezTo>
                  <a:pt x="14624" y="17900"/>
                  <a:pt x="14746" y="17732"/>
                  <a:pt x="14863" y="17563"/>
                </a:cubicBezTo>
                <a:cubicBezTo>
                  <a:pt x="15060" y="17267"/>
                  <a:pt x="14696" y="16934"/>
                  <a:pt x="14421" y="17152"/>
                </a:cubicBezTo>
                <a:cubicBezTo>
                  <a:pt x="14398" y="17171"/>
                  <a:pt x="14377" y="17192"/>
                  <a:pt x="14363" y="17215"/>
                </a:cubicBezTo>
                <a:cubicBezTo>
                  <a:pt x="14245" y="17378"/>
                  <a:pt x="14130" y="17542"/>
                  <a:pt x="14008" y="17703"/>
                </a:cubicBezTo>
                <a:close/>
                <a:moveTo>
                  <a:pt x="15343" y="15695"/>
                </a:moveTo>
                <a:cubicBezTo>
                  <a:pt x="15205" y="15928"/>
                  <a:pt x="15415" y="16213"/>
                  <a:pt x="15679" y="16148"/>
                </a:cubicBezTo>
                <a:cubicBezTo>
                  <a:pt x="15758" y="16129"/>
                  <a:pt x="15827" y="16079"/>
                  <a:pt x="15867" y="16008"/>
                </a:cubicBezTo>
                <a:cubicBezTo>
                  <a:pt x="15972" y="15832"/>
                  <a:pt x="16077" y="15653"/>
                  <a:pt x="16180" y="15475"/>
                </a:cubicBezTo>
                <a:cubicBezTo>
                  <a:pt x="16343" y="15192"/>
                  <a:pt x="15999" y="14880"/>
                  <a:pt x="15727" y="15083"/>
                </a:cubicBezTo>
                <a:cubicBezTo>
                  <a:pt x="15695" y="15108"/>
                  <a:pt x="15668" y="15138"/>
                  <a:pt x="15649" y="15173"/>
                </a:cubicBezTo>
                <a:cubicBezTo>
                  <a:pt x="15547" y="15347"/>
                  <a:pt x="15446" y="15521"/>
                  <a:pt x="15343" y="15695"/>
                </a:cubicBezTo>
                <a:close/>
                <a:moveTo>
                  <a:pt x="16521" y="13574"/>
                </a:moveTo>
                <a:cubicBezTo>
                  <a:pt x="16372" y="13862"/>
                  <a:pt x="16720" y="14163"/>
                  <a:pt x="16991" y="13947"/>
                </a:cubicBezTo>
                <a:cubicBezTo>
                  <a:pt x="17020" y="13922"/>
                  <a:pt x="17045" y="13891"/>
                  <a:pt x="17064" y="13855"/>
                </a:cubicBezTo>
                <a:cubicBezTo>
                  <a:pt x="17158" y="13675"/>
                  <a:pt x="17253" y="13495"/>
                  <a:pt x="17347" y="13312"/>
                </a:cubicBezTo>
                <a:cubicBezTo>
                  <a:pt x="17489" y="13032"/>
                  <a:pt x="17160" y="12734"/>
                  <a:pt x="16888" y="12931"/>
                </a:cubicBezTo>
                <a:cubicBezTo>
                  <a:pt x="16852" y="12958"/>
                  <a:pt x="16823" y="12994"/>
                  <a:pt x="16802" y="13034"/>
                </a:cubicBezTo>
                <a:cubicBezTo>
                  <a:pt x="16710" y="13214"/>
                  <a:pt x="16615" y="13394"/>
                  <a:pt x="16521" y="13574"/>
                </a:cubicBezTo>
                <a:close/>
                <a:moveTo>
                  <a:pt x="17626" y="11399"/>
                </a:moveTo>
                <a:cubicBezTo>
                  <a:pt x="17546" y="11552"/>
                  <a:pt x="17605" y="11739"/>
                  <a:pt x="17760" y="11816"/>
                </a:cubicBezTo>
                <a:cubicBezTo>
                  <a:pt x="17913" y="11892"/>
                  <a:pt x="18099" y="11827"/>
                  <a:pt x="18173" y="11671"/>
                </a:cubicBezTo>
                <a:lnTo>
                  <a:pt x="18445" y="11127"/>
                </a:lnTo>
                <a:cubicBezTo>
                  <a:pt x="18602" y="10800"/>
                  <a:pt x="18170" y="10515"/>
                  <a:pt x="17932" y="10800"/>
                </a:cubicBezTo>
                <a:cubicBezTo>
                  <a:pt x="17919" y="10816"/>
                  <a:pt x="17908" y="10835"/>
                  <a:pt x="17898" y="10852"/>
                </a:cubicBezTo>
                <a:lnTo>
                  <a:pt x="17626" y="11399"/>
                </a:lnTo>
                <a:close/>
                <a:moveTo>
                  <a:pt x="18730" y="9213"/>
                </a:moveTo>
                <a:cubicBezTo>
                  <a:pt x="18575" y="9511"/>
                  <a:pt x="18948" y="9806"/>
                  <a:pt x="19204" y="9584"/>
                </a:cubicBezTo>
                <a:cubicBezTo>
                  <a:pt x="19231" y="9559"/>
                  <a:pt x="19254" y="9530"/>
                  <a:pt x="19271" y="9496"/>
                </a:cubicBezTo>
                <a:cubicBezTo>
                  <a:pt x="19365" y="9316"/>
                  <a:pt x="19459" y="9136"/>
                  <a:pt x="19554" y="8958"/>
                </a:cubicBezTo>
                <a:cubicBezTo>
                  <a:pt x="19715" y="8645"/>
                  <a:pt x="19315" y="8350"/>
                  <a:pt x="19063" y="8601"/>
                </a:cubicBezTo>
                <a:cubicBezTo>
                  <a:pt x="19044" y="8622"/>
                  <a:pt x="19028" y="8645"/>
                  <a:pt x="19015" y="8670"/>
                </a:cubicBezTo>
                <a:cubicBezTo>
                  <a:pt x="18919" y="8851"/>
                  <a:pt x="18824" y="9033"/>
                  <a:pt x="18730" y="9213"/>
                </a:cubicBezTo>
                <a:close/>
                <a:moveTo>
                  <a:pt x="19910" y="7055"/>
                </a:moveTo>
                <a:cubicBezTo>
                  <a:pt x="19822" y="7201"/>
                  <a:pt x="19870" y="7390"/>
                  <a:pt x="20017" y="7476"/>
                </a:cubicBezTo>
                <a:cubicBezTo>
                  <a:pt x="20163" y="7562"/>
                  <a:pt x="20352" y="7514"/>
                  <a:pt x="20436" y="7365"/>
                </a:cubicBezTo>
                <a:cubicBezTo>
                  <a:pt x="20539" y="7191"/>
                  <a:pt x="20643" y="7019"/>
                  <a:pt x="20748" y="6847"/>
                </a:cubicBezTo>
                <a:cubicBezTo>
                  <a:pt x="20920" y="6560"/>
                  <a:pt x="20574" y="6239"/>
                  <a:pt x="20300" y="6445"/>
                </a:cubicBezTo>
                <a:cubicBezTo>
                  <a:pt x="20270" y="6468"/>
                  <a:pt x="20245" y="6495"/>
                  <a:pt x="20226" y="6526"/>
                </a:cubicBezTo>
                <a:cubicBezTo>
                  <a:pt x="20119" y="6703"/>
                  <a:pt x="20015" y="6879"/>
                  <a:pt x="19910" y="7055"/>
                </a:cubicBezTo>
                <a:close/>
                <a:moveTo>
                  <a:pt x="21249" y="4980"/>
                </a:moveTo>
                <a:cubicBezTo>
                  <a:pt x="21056" y="5244"/>
                  <a:pt x="21371" y="5596"/>
                  <a:pt x="21662" y="5416"/>
                </a:cubicBezTo>
                <a:cubicBezTo>
                  <a:pt x="21693" y="5395"/>
                  <a:pt x="21723" y="5368"/>
                  <a:pt x="21744" y="5336"/>
                </a:cubicBezTo>
                <a:cubicBezTo>
                  <a:pt x="21861" y="5175"/>
                  <a:pt x="21983" y="5013"/>
                  <a:pt x="22104" y="4854"/>
                </a:cubicBezTo>
                <a:cubicBezTo>
                  <a:pt x="22207" y="4720"/>
                  <a:pt x="22182" y="4527"/>
                  <a:pt x="22048" y="4424"/>
                </a:cubicBezTo>
                <a:cubicBezTo>
                  <a:pt x="21913" y="4322"/>
                  <a:pt x="21723" y="4347"/>
                  <a:pt x="21618" y="4481"/>
                </a:cubicBezTo>
                <a:cubicBezTo>
                  <a:pt x="21494" y="4645"/>
                  <a:pt x="21371" y="4812"/>
                  <a:pt x="21249" y="4980"/>
                </a:cubicBezTo>
                <a:close/>
                <a:moveTo>
                  <a:pt x="22836" y="3064"/>
                </a:moveTo>
                <a:cubicBezTo>
                  <a:pt x="22595" y="3316"/>
                  <a:pt x="22892" y="3716"/>
                  <a:pt x="23209" y="3540"/>
                </a:cubicBezTo>
                <a:cubicBezTo>
                  <a:pt x="23232" y="3528"/>
                  <a:pt x="23255" y="3511"/>
                  <a:pt x="23274" y="3490"/>
                </a:cubicBezTo>
                <a:cubicBezTo>
                  <a:pt x="23412" y="3347"/>
                  <a:pt x="23552" y="3207"/>
                  <a:pt x="23697" y="3071"/>
                </a:cubicBezTo>
                <a:cubicBezTo>
                  <a:pt x="23735" y="3037"/>
                  <a:pt x="23762" y="2993"/>
                  <a:pt x="23779" y="2945"/>
                </a:cubicBezTo>
                <a:cubicBezTo>
                  <a:pt x="23875" y="2645"/>
                  <a:pt x="23512" y="2410"/>
                  <a:pt x="23280" y="2626"/>
                </a:cubicBezTo>
                <a:cubicBezTo>
                  <a:pt x="23129" y="2769"/>
                  <a:pt x="22980" y="2916"/>
                  <a:pt x="22836" y="3066"/>
                </a:cubicBezTo>
                <a:close/>
                <a:moveTo>
                  <a:pt x="24734" y="1436"/>
                </a:moveTo>
                <a:cubicBezTo>
                  <a:pt x="24483" y="1604"/>
                  <a:pt x="24611" y="2004"/>
                  <a:pt x="24912" y="1996"/>
                </a:cubicBezTo>
                <a:cubicBezTo>
                  <a:pt x="24971" y="1993"/>
                  <a:pt x="25030" y="1975"/>
                  <a:pt x="25078" y="1943"/>
                </a:cubicBezTo>
                <a:lnTo>
                  <a:pt x="25258" y="1819"/>
                </a:lnTo>
                <a:lnTo>
                  <a:pt x="25359" y="1752"/>
                </a:lnTo>
                <a:lnTo>
                  <a:pt x="25461" y="1687"/>
                </a:lnTo>
                <a:lnTo>
                  <a:pt x="25575" y="1616"/>
                </a:lnTo>
                <a:cubicBezTo>
                  <a:pt x="25851" y="1449"/>
                  <a:pt x="25711" y="1019"/>
                  <a:pt x="25382" y="1052"/>
                </a:cubicBezTo>
                <a:cubicBezTo>
                  <a:pt x="25338" y="1057"/>
                  <a:pt x="25296" y="1071"/>
                  <a:pt x="25258" y="1094"/>
                </a:cubicBezTo>
                <a:lnTo>
                  <a:pt x="25135" y="1172"/>
                </a:lnTo>
                <a:lnTo>
                  <a:pt x="25026" y="1243"/>
                </a:lnTo>
                <a:lnTo>
                  <a:pt x="24919" y="13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34"/>
          <p:cNvSpPr/>
          <p:nvPr/>
        </p:nvSpPr>
        <p:spPr>
          <a:xfrm>
            <a:off x="7711262" y="4152963"/>
            <a:ext cx="1439029" cy="741171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34"/>
          <p:cNvSpPr/>
          <p:nvPr/>
        </p:nvSpPr>
        <p:spPr>
          <a:xfrm>
            <a:off x="306750" y="337515"/>
            <a:ext cx="312544" cy="403964"/>
          </a:xfrm>
          <a:custGeom>
            <a:avLst/>
            <a:gdLst/>
            <a:ahLst/>
            <a:cxnLst/>
            <a:rect l="l" t="t" r="r" b="b"/>
            <a:pathLst>
              <a:path w="14899" h="19257" extrusionOk="0">
                <a:moveTo>
                  <a:pt x="32" y="13269"/>
                </a:moveTo>
                <a:cubicBezTo>
                  <a:pt x="0" y="11946"/>
                  <a:pt x="1365" y="11112"/>
                  <a:pt x="2331" y="10471"/>
                </a:cubicBezTo>
                <a:cubicBezTo>
                  <a:pt x="3859" y="9454"/>
                  <a:pt x="5370" y="8348"/>
                  <a:pt x="6252" y="6692"/>
                </a:cubicBezTo>
                <a:cubicBezTo>
                  <a:pt x="6422" y="6376"/>
                  <a:pt x="6558" y="6040"/>
                  <a:pt x="6654" y="5695"/>
                </a:cubicBezTo>
                <a:cubicBezTo>
                  <a:pt x="6809" y="5125"/>
                  <a:pt x="6874" y="4414"/>
                  <a:pt x="6132" y="4295"/>
                </a:cubicBezTo>
                <a:cubicBezTo>
                  <a:pt x="5372" y="4173"/>
                  <a:pt x="4525" y="4550"/>
                  <a:pt x="4175" y="5252"/>
                </a:cubicBezTo>
                <a:cubicBezTo>
                  <a:pt x="4037" y="5533"/>
                  <a:pt x="3670" y="5510"/>
                  <a:pt x="3494" y="5284"/>
                </a:cubicBezTo>
                <a:cubicBezTo>
                  <a:pt x="3110" y="4785"/>
                  <a:pt x="2559" y="4446"/>
                  <a:pt x="2155" y="3959"/>
                </a:cubicBezTo>
                <a:cubicBezTo>
                  <a:pt x="1985" y="3798"/>
                  <a:pt x="1866" y="3599"/>
                  <a:pt x="1838" y="3362"/>
                </a:cubicBezTo>
                <a:cubicBezTo>
                  <a:pt x="1700" y="2163"/>
                  <a:pt x="4089" y="745"/>
                  <a:pt x="5066" y="474"/>
                </a:cubicBezTo>
                <a:cubicBezTo>
                  <a:pt x="6579" y="1"/>
                  <a:pt x="8587" y="189"/>
                  <a:pt x="9911" y="1107"/>
                </a:cubicBezTo>
                <a:cubicBezTo>
                  <a:pt x="10961" y="1834"/>
                  <a:pt x="11787" y="2813"/>
                  <a:pt x="11829" y="4142"/>
                </a:cubicBezTo>
                <a:cubicBezTo>
                  <a:pt x="11871" y="5464"/>
                  <a:pt x="11127" y="6768"/>
                  <a:pt x="10383" y="7809"/>
                </a:cubicBezTo>
                <a:cubicBezTo>
                  <a:pt x="9919" y="8459"/>
                  <a:pt x="9406" y="9071"/>
                  <a:pt x="8897" y="9683"/>
                </a:cubicBezTo>
                <a:cubicBezTo>
                  <a:pt x="8620" y="10014"/>
                  <a:pt x="8302" y="10383"/>
                  <a:pt x="8040" y="10756"/>
                </a:cubicBezTo>
                <a:cubicBezTo>
                  <a:pt x="9565" y="10427"/>
                  <a:pt x="11959" y="10117"/>
                  <a:pt x="13231" y="10737"/>
                </a:cubicBezTo>
                <a:cubicBezTo>
                  <a:pt x="13459" y="10829"/>
                  <a:pt x="13660" y="10978"/>
                  <a:pt x="13818" y="11167"/>
                </a:cubicBezTo>
                <a:cubicBezTo>
                  <a:pt x="14605" y="11852"/>
                  <a:pt x="14899" y="12870"/>
                  <a:pt x="14545" y="13868"/>
                </a:cubicBezTo>
                <a:cubicBezTo>
                  <a:pt x="13790" y="15987"/>
                  <a:pt x="11902" y="15890"/>
                  <a:pt x="10033" y="16136"/>
                </a:cubicBezTo>
                <a:cubicBezTo>
                  <a:pt x="8436" y="16345"/>
                  <a:pt x="7564" y="17703"/>
                  <a:pt x="6309" y="18539"/>
                </a:cubicBezTo>
                <a:cubicBezTo>
                  <a:pt x="5598" y="19011"/>
                  <a:pt x="4479" y="19256"/>
                  <a:pt x="3724" y="18747"/>
                </a:cubicBezTo>
                <a:cubicBezTo>
                  <a:pt x="3603" y="18663"/>
                  <a:pt x="3483" y="18583"/>
                  <a:pt x="3364" y="18502"/>
                </a:cubicBezTo>
                <a:cubicBezTo>
                  <a:pt x="1423" y="17186"/>
                  <a:pt x="86" y="15968"/>
                  <a:pt x="34" y="13424"/>
                </a:cubicBezTo>
                <a:cubicBezTo>
                  <a:pt x="23" y="13373"/>
                  <a:pt x="23" y="13319"/>
                  <a:pt x="34" y="13269"/>
                </a:cubicBezTo>
                <a:close/>
                <a:moveTo>
                  <a:pt x="13845" y="12839"/>
                </a:moveTo>
                <a:cubicBezTo>
                  <a:pt x="13300" y="13858"/>
                  <a:pt x="12237" y="13996"/>
                  <a:pt x="11089" y="14015"/>
                </a:cubicBezTo>
                <a:cubicBezTo>
                  <a:pt x="9831" y="14038"/>
                  <a:pt x="8530" y="14027"/>
                  <a:pt x="7428" y="14725"/>
                </a:cubicBezTo>
                <a:cubicBezTo>
                  <a:pt x="6627" y="15232"/>
                  <a:pt x="6074" y="15905"/>
                  <a:pt x="5433" y="16584"/>
                </a:cubicBezTo>
                <a:cubicBezTo>
                  <a:pt x="4638" y="17422"/>
                  <a:pt x="3804" y="17556"/>
                  <a:pt x="2928" y="16972"/>
                </a:cubicBezTo>
                <a:cubicBezTo>
                  <a:pt x="3249" y="17244"/>
                  <a:pt x="3582" y="17508"/>
                  <a:pt x="3911" y="17783"/>
                </a:cubicBezTo>
                <a:cubicBezTo>
                  <a:pt x="4165" y="17992"/>
                  <a:pt x="4452" y="18129"/>
                  <a:pt x="4785" y="18120"/>
                </a:cubicBezTo>
                <a:cubicBezTo>
                  <a:pt x="6013" y="18087"/>
                  <a:pt x="7308" y="16163"/>
                  <a:pt x="8528" y="15683"/>
                </a:cubicBezTo>
                <a:cubicBezTo>
                  <a:pt x="9188" y="15425"/>
                  <a:pt x="9987" y="15394"/>
                  <a:pt x="10689" y="15343"/>
                </a:cubicBezTo>
                <a:cubicBezTo>
                  <a:pt x="11678" y="15272"/>
                  <a:pt x="12868" y="15186"/>
                  <a:pt x="13465" y="14268"/>
                </a:cubicBezTo>
                <a:cubicBezTo>
                  <a:pt x="13740" y="13845"/>
                  <a:pt x="13899" y="13338"/>
                  <a:pt x="13845" y="12843"/>
                </a:cubicBezTo>
                <a:close/>
                <a:moveTo>
                  <a:pt x="4290" y="12988"/>
                </a:moveTo>
                <a:cubicBezTo>
                  <a:pt x="4001" y="13258"/>
                  <a:pt x="3701" y="13518"/>
                  <a:pt x="3391" y="13763"/>
                </a:cubicBezTo>
                <a:cubicBezTo>
                  <a:pt x="3054" y="14031"/>
                  <a:pt x="2513" y="13644"/>
                  <a:pt x="2790" y="13252"/>
                </a:cubicBezTo>
                <a:cubicBezTo>
                  <a:pt x="3054" y="12879"/>
                  <a:pt x="3458" y="12567"/>
                  <a:pt x="3844" y="12323"/>
                </a:cubicBezTo>
                <a:cubicBezTo>
                  <a:pt x="4963" y="11292"/>
                  <a:pt x="5963" y="10140"/>
                  <a:pt x="6996" y="9023"/>
                </a:cubicBezTo>
                <a:cubicBezTo>
                  <a:pt x="7960" y="7981"/>
                  <a:pt x="8953" y="6766"/>
                  <a:pt x="9387" y="5393"/>
                </a:cubicBezTo>
                <a:cubicBezTo>
                  <a:pt x="9936" y="3649"/>
                  <a:pt x="9284" y="2283"/>
                  <a:pt x="7629" y="1537"/>
                </a:cubicBezTo>
                <a:cubicBezTo>
                  <a:pt x="6583" y="1065"/>
                  <a:pt x="5344" y="998"/>
                  <a:pt x="4332" y="1595"/>
                </a:cubicBezTo>
                <a:cubicBezTo>
                  <a:pt x="3963" y="1811"/>
                  <a:pt x="2750" y="2723"/>
                  <a:pt x="2679" y="3224"/>
                </a:cubicBezTo>
                <a:cubicBezTo>
                  <a:pt x="2819" y="3364"/>
                  <a:pt x="2966" y="3557"/>
                  <a:pt x="3092" y="3695"/>
                </a:cubicBezTo>
                <a:cubicBezTo>
                  <a:pt x="3303" y="3930"/>
                  <a:pt x="3534" y="4148"/>
                  <a:pt x="3781" y="4343"/>
                </a:cubicBezTo>
                <a:cubicBezTo>
                  <a:pt x="4083" y="3920"/>
                  <a:pt x="4598" y="3628"/>
                  <a:pt x="5080" y="3486"/>
                </a:cubicBezTo>
                <a:cubicBezTo>
                  <a:pt x="6262" y="3140"/>
                  <a:pt x="7434" y="3580"/>
                  <a:pt x="7528" y="4938"/>
                </a:cubicBezTo>
                <a:cubicBezTo>
                  <a:pt x="7549" y="5229"/>
                  <a:pt x="7532" y="5523"/>
                  <a:pt x="7480" y="5810"/>
                </a:cubicBezTo>
                <a:cubicBezTo>
                  <a:pt x="7090" y="7989"/>
                  <a:pt x="4785" y="9796"/>
                  <a:pt x="3043" y="10953"/>
                </a:cubicBezTo>
                <a:cubicBezTo>
                  <a:pt x="2429" y="11359"/>
                  <a:pt x="510" y="12395"/>
                  <a:pt x="826" y="13327"/>
                </a:cubicBezTo>
                <a:cubicBezTo>
                  <a:pt x="1057" y="14004"/>
                  <a:pt x="1639" y="14547"/>
                  <a:pt x="2098" y="15077"/>
                </a:cubicBezTo>
                <a:cubicBezTo>
                  <a:pt x="2532" y="15574"/>
                  <a:pt x="3148" y="16387"/>
                  <a:pt x="3823" y="16536"/>
                </a:cubicBezTo>
                <a:cubicBezTo>
                  <a:pt x="4617" y="16712"/>
                  <a:pt x="5189" y="15566"/>
                  <a:pt x="5676" y="15090"/>
                </a:cubicBezTo>
                <a:cubicBezTo>
                  <a:pt x="6747" y="14042"/>
                  <a:pt x="8082" y="13342"/>
                  <a:pt x="9595" y="13260"/>
                </a:cubicBezTo>
                <a:cubicBezTo>
                  <a:pt x="10504" y="13210"/>
                  <a:pt x="11569" y="13357"/>
                  <a:pt x="12443" y="13084"/>
                </a:cubicBezTo>
                <a:cubicBezTo>
                  <a:pt x="12648" y="13019"/>
                  <a:pt x="12830" y="12875"/>
                  <a:pt x="12967" y="12709"/>
                </a:cubicBezTo>
                <a:cubicBezTo>
                  <a:pt x="13172" y="12455"/>
                  <a:pt x="13371" y="11990"/>
                  <a:pt x="13187" y="11676"/>
                </a:cubicBezTo>
                <a:cubicBezTo>
                  <a:pt x="13130" y="11632"/>
                  <a:pt x="13071" y="11592"/>
                  <a:pt x="13009" y="11556"/>
                </a:cubicBezTo>
                <a:cubicBezTo>
                  <a:pt x="12514" y="11376"/>
                  <a:pt x="11569" y="11393"/>
                  <a:pt x="11051" y="11414"/>
                </a:cubicBezTo>
                <a:cubicBezTo>
                  <a:pt x="10026" y="11460"/>
                  <a:pt x="9006" y="11579"/>
                  <a:pt x="7998" y="11774"/>
                </a:cubicBezTo>
                <a:cubicBezTo>
                  <a:pt x="6814" y="11999"/>
                  <a:pt x="5336" y="12372"/>
                  <a:pt x="4288" y="12988"/>
                </a:cubicBezTo>
                <a:close/>
                <a:moveTo>
                  <a:pt x="5854" y="11380"/>
                </a:moveTo>
                <a:cubicBezTo>
                  <a:pt x="6221" y="11248"/>
                  <a:pt x="6594" y="11129"/>
                  <a:pt x="6967" y="11024"/>
                </a:cubicBezTo>
                <a:cubicBezTo>
                  <a:pt x="7199" y="10561"/>
                  <a:pt x="7700" y="9978"/>
                  <a:pt x="8014" y="9595"/>
                </a:cubicBezTo>
                <a:cubicBezTo>
                  <a:pt x="8576" y="8907"/>
                  <a:pt x="9140" y="8224"/>
                  <a:pt x="9649" y="7497"/>
                </a:cubicBezTo>
                <a:cubicBezTo>
                  <a:pt x="10366" y="6472"/>
                  <a:pt x="11273" y="4955"/>
                  <a:pt x="11028" y="3649"/>
                </a:cubicBezTo>
                <a:cubicBezTo>
                  <a:pt x="10867" y="2786"/>
                  <a:pt x="10240" y="2201"/>
                  <a:pt x="9498" y="1790"/>
                </a:cubicBezTo>
                <a:lnTo>
                  <a:pt x="9471" y="1774"/>
                </a:lnTo>
                <a:cubicBezTo>
                  <a:pt x="9810" y="2117"/>
                  <a:pt x="10066" y="2532"/>
                  <a:pt x="10221" y="2989"/>
                </a:cubicBezTo>
                <a:cubicBezTo>
                  <a:pt x="10827" y="4819"/>
                  <a:pt x="9840" y="6728"/>
                  <a:pt x="8756" y="8159"/>
                </a:cubicBezTo>
                <a:cubicBezTo>
                  <a:pt x="8094" y="9035"/>
                  <a:pt x="7317" y="9804"/>
                  <a:pt x="6570" y="10603"/>
                </a:cubicBezTo>
                <a:cubicBezTo>
                  <a:pt x="6329" y="10861"/>
                  <a:pt x="6091" y="11123"/>
                  <a:pt x="5852" y="113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34"/>
          <p:cNvSpPr/>
          <p:nvPr/>
        </p:nvSpPr>
        <p:spPr>
          <a:xfrm rot="5770333" flipH="1">
            <a:off x="2582772" y="4572388"/>
            <a:ext cx="73088" cy="7237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23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5"/>
          <p:cNvSpPr txBox="1"/>
          <p:nvPr>
            <p:ph type="ctrTitle"/>
          </p:nvPr>
        </p:nvSpPr>
        <p:spPr>
          <a:xfrm flipH="1">
            <a:off x="4384075" y="1653550"/>
            <a:ext cx="40467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7" name="Google Shape;707;p35"/>
          <p:cNvSpPr txBox="1"/>
          <p:nvPr>
            <p:ph type="subTitle" idx="1"/>
          </p:nvPr>
        </p:nvSpPr>
        <p:spPr>
          <a:xfrm flipH="1">
            <a:off x="4384075" y="2647825"/>
            <a:ext cx="40467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8" name="Google Shape;708;p35"/>
          <p:cNvSpPr/>
          <p:nvPr/>
        </p:nvSpPr>
        <p:spPr>
          <a:xfrm rot="5400000">
            <a:off x="8158634" y="503738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35"/>
          <p:cNvSpPr/>
          <p:nvPr/>
        </p:nvSpPr>
        <p:spPr>
          <a:xfrm rot="-8330706" flipH="1">
            <a:off x="8711331" y="1465222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35"/>
          <p:cNvSpPr/>
          <p:nvPr/>
        </p:nvSpPr>
        <p:spPr>
          <a:xfrm rot="-8330772" flipH="1">
            <a:off x="8643883" y="1643453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35"/>
          <p:cNvSpPr/>
          <p:nvPr/>
        </p:nvSpPr>
        <p:spPr>
          <a:xfrm rot="8100000">
            <a:off x="-459579" y="3916794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35"/>
          <p:cNvSpPr/>
          <p:nvPr/>
        </p:nvSpPr>
        <p:spPr>
          <a:xfrm rot="3807597" flipH="1">
            <a:off x="538231" y="4543097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13" name="Google Shape;713;p35"/>
          <p:cNvGrpSpPr/>
          <p:nvPr/>
        </p:nvGrpSpPr>
        <p:grpSpPr>
          <a:xfrm rot="-7200372" flipH="1">
            <a:off x="511697" y="301334"/>
            <a:ext cx="306753" cy="476334"/>
            <a:chOff x="4452729" y="352000"/>
            <a:chExt cx="225596" cy="350302"/>
          </a:xfrm>
        </p:grpSpPr>
        <p:sp>
          <p:nvSpPr>
            <p:cNvPr id="714" name="Google Shape;714;p35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7" name="Google Shape;717;p35"/>
          <p:cNvSpPr/>
          <p:nvPr/>
        </p:nvSpPr>
        <p:spPr>
          <a:xfrm>
            <a:off x="8125038" y="4439613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6"/>
          <p:cNvSpPr txBox="1"/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0" name="Google Shape;720;p36"/>
          <p:cNvSpPr txBox="1"/>
          <p:nvPr>
            <p:ph type="subTitle" idx="1"/>
          </p:nvPr>
        </p:nvSpPr>
        <p:spPr>
          <a:xfrm flipH="1">
            <a:off x="719975" y="2631625"/>
            <a:ext cx="2017200" cy="13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1" name="Google Shape;721;p36"/>
          <p:cNvSpPr txBox="1"/>
          <p:nvPr>
            <p:ph type="subTitle" idx="2"/>
          </p:nvPr>
        </p:nvSpPr>
        <p:spPr>
          <a:xfrm flipH="1">
            <a:off x="6366825" y="1515100"/>
            <a:ext cx="214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2" name="Google Shape;722;p36"/>
          <p:cNvSpPr txBox="1"/>
          <p:nvPr>
            <p:ph type="title" idx="3"/>
          </p:nvPr>
        </p:nvSpPr>
        <p:spPr>
          <a:xfrm>
            <a:off x="806325" y="2245525"/>
            <a:ext cx="17049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23" name="Google Shape;723;p36"/>
          <p:cNvSpPr txBox="1"/>
          <p:nvPr>
            <p:ph type="title" idx="4"/>
          </p:nvPr>
        </p:nvSpPr>
        <p:spPr>
          <a:xfrm>
            <a:off x="6654350" y="2243550"/>
            <a:ext cx="1786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24" name="Google Shape;724;p36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36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6" name="Google Shape;726;p36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7" name="Google Shape;727;p36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8" name="Google Shape;728;p36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7"/>
          <p:cNvSpPr txBox="1"/>
          <p:nvPr>
            <p:ph type="title"/>
          </p:nvPr>
        </p:nvSpPr>
        <p:spPr>
          <a:xfrm>
            <a:off x="713213" y="967800"/>
            <a:ext cx="3590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1" name="Google Shape;731;p37"/>
          <p:cNvSpPr txBox="1"/>
          <p:nvPr>
            <p:ph type="subTitle" idx="1"/>
          </p:nvPr>
        </p:nvSpPr>
        <p:spPr>
          <a:xfrm flipH="1">
            <a:off x="5528062" y="1315700"/>
            <a:ext cx="2676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2" name="Google Shape;732;p37"/>
          <p:cNvSpPr txBox="1"/>
          <p:nvPr>
            <p:ph type="title" idx="2"/>
          </p:nvPr>
        </p:nvSpPr>
        <p:spPr>
          <a:xfrm>
            <a:off x="5528463" y="967800"/>
            <a:ext cx="2676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33" name="Google Shape;733;p37"/>
          <p:cNvSpPr txBox="1"/>
          <p:nvPr>
            <p:ph type="subTitle" idx="3"/>
          </p:nvPr>
        </p:nvSpPr>
        <p:spPr>
          <a:xfrm flipH="1">
            <a:off x="5528062" y="3136800"/>
            <a:ext cx="2676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4" name="Google Shape;734;p37"/>
          <p:cNvSpPr txBox="1"/>
          <p:nvPr>
            <p:ph type="title" idx="4"/>
          </p:nvPr>
        </p:nvSpPr>
        <p:spPr>
          <a:xfrm>
            <a:off x="5528463" y="2788900"/>
            <a:ext cx="2676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35" name="Google Shape;735;p37"/>
          <p:cNvSpPr/>
          <p:nvPr/>
        </p:nvSpPr>
        <p:spPr>
          <a:xfrm flipH="1">
            <a:off x="58" y="3062049"/>
            <a:ext cx="2210445" cy="2081324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6" name="Google Shape;736;p37"/>
          <p:cNvSpPr/>
          <p:nvPr/>
        </p:nvSpPr>
        <p:spPr>
          <a:xfrm rot="3807597" flipH="1">
            <a:off x="1088131" y="4279685"/>
            <a:ext cx="349987" cy="35008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7" name="Google Shape;737;p37"/>
          <p:cNvSpPr/>
          <p:nvPr/>
        </p:nvSpPr>
        <p:spPr>
          <a:xfrm>
            <a:off x="7651550" y="260100"/>
            <a:ext cx="1137549" cy="1447123"/>
          </a:xfrm>
          <a:custGeom>
            <a:avLst/>
            <a:gdLst/>
            <a:ahLst/>
            <a:cxnLst/>
            <a:rect l="l" t="t" r="r" b="b"/>
            <a:pathLst>
              <a:path w="38311" h="48737" extrusionOk="0">
                <a:moveTo>
                  <a:pt x="36785" y="48209"/>
                </a:moveTo>
                <a:cubicBezTo>
                  <a:pt x="36703" y="48523"/>
                  <a:pt x="37103" y="48737"/>
                  <a:pt x="37319" y="48475"/>
                </a:cubicBezTo>
                <a:cubicBezTo>
                  <a:pt x="37344" y="48444"/>
                  <a:pt x="37363" y="48406"/>
                  <a:pt x="37374" y="48366"/>
                </a:cubicBezTo>
                <a:lnTo>
                  <a:pt x="37409" y="48232"/>
                </a:lnTo>
                <a:lnTo>
                  <a:pt x="37441" y="48098"/>
                </a:lnTo>
                <a:lnTo>
                  <a:pt x="37472" y="47966"/>
                </a:lnTo>
                <a:lnTo>
                  <a:pt x="37502" y="47832"/>
                </a:lnTo>
                <a:lnTo>
                  <a:pt x="37518" y="47756"/>
                </a:lnTo>
                <a:cubicBezTo>
                  <a:pt x="37558" y="47588"/>
                  <a:pt x="37453" y="47421"/>
                  <a:pt x="37286" y="47385"/>
                </a:cubicBezTo>
                <a:cubicBezTo>
                  <a:pt x="37116" y="47350"/>
                  <a:pt x="36950" y="47459"/>
                  <a:pt x="36921" y="47628"/>
                </a:cubicBezTo>
                <a:lnTo>
                  <a:pt x="36904" y="47704"/>
                </a:lnTo>
                <a:lnTo>
                  <a:pt x="36877" y="47832"/>
                </a:lnTo>
                <a:lnTo>
                  <a:pt x="36848" y="47957"/>
                </a:lnTo>
                <a:lnTo>
                  <a:pt x="36816" y="48083"/>
                </a:lnTo>
                <a:close/>
                <a:moveTo>
                  <a:pt x="646" y="445"/>
                </a:moveTo>
                <a:cubicBezTo>
                  <a:pt x="657" y="91"/>
                  <a:pt x="166" y="1"/>
                  <a:pt x="51" y="336"/>
                </a:cubicBezTo>
                <a:cubicBezTo>
                  <a:pt x="43" y="363"/>
                  <a:pt x="36" y="391"/>
                  <a:pt x="36" y="418"/>
                </a:cubicBezTo>
                <a:lnTo>
                  <a:pt x="26" y="615"/>
                </a:lnTo>
                <a:lnTo>
                  <a:pt x="15" y="902"/>
                </a:lnTo>
                <a:lnTo>
                  <a:pt x="11" y="1036"/>
                </a:lnTo>
                <a:cubicBezTo>
                  <a:pt x="1" y="1346"/>
                  <a:pt x="420" y="1474"/>
                  <a:pt x="585" y="1189"/>
                </a:cubicBezTo>
                <a:cubicBezTo>
                  <a:pt x="608" y="1145"/>
                  <a:pt x="621" y="1099"/>
                  <a:pt x="621" y="1051"/>
                </a:cubicBezTo>
                <a:lnTo>
                  <a:pt x="625" y="923"/>
                </a:lnTo>
                <a:lnTo>
                  <a:pt x="636" y="642"/>
                </a:lnTo>
                <a:lnTo>
                  <a:pt x="646" y="445"/>
                </a:lnTo>
                <a:close/>
                <a:moveTo>
                  <a:pt x="627" y="2859"/>
                </a:moveTo>
                <a:cubicBezTo>
                  <a:pt x="619" y="2692"/>
                  <a:pt x="476" y="2562"/>
                  <a:pt x="307" y="2568"/>
                </a:cubicBezTo>
                <a:cubicBezTo>
                  <a:pt x="139" y="2576"/>
                  <a:pt x="9" y="2721"/>
                  <a:pt x="17" y="2889"/>
                </a:cubicBezTo>
                <a:lnTo>
                  <a:pt x="26" y="3123"/>
                </a:lnTo>
                <a:lnTo>
                  <a:pt x="40" y="3392"/>
                </a:lnTo>
                <a:lnTo>
                  <a:pt x="49" y="3505"/>
                </a:lnTo>
                <a:cubicBezTo>
                  <a:pt x="63" y="3767"/>
                  <a:pt x="382" y="3886"/>
                  <a:pt x="573" y="3698"/>
                </a:cubicBezTo>
                <a:cubicBezTo>
                  <a:pt x="634" y="3635"/>
                  <a:pt x="665" y="3551"/>
                  <a:pt x="659" y="3463"/>
                </a:cubicBezTo>
                <a:lnTo>
                  <a:pt x="652" y="3358"/>
                </a:lnTo>
                <a:lnTo>
                  <a:pt x="638" y="3096"/>
                </a:lnTo>
                <a:lnTo>
                  <a:pt x="627" y="2862"/>
                </a:lnTo>
                <a:close/>
                <a:moveTo>
                  <a:pt x="837" y="5263"/>
                </a:moveTo>
                <a:cubicBezTo>
                  <a:pt x="822" y="5154"/>
                  <a:pt x="749" y="5062"/>
                  <a:pt x="646" y="5022"/>
                </a:cubicBezTo>
                <a:cubicBezTo>
                  <a:pt x="430" y="4938"/>
                  <a:pt x="196" y="5123"/>
                  <a:pt x="233" y="5351"/>
                </a:cubicBezTo>
                <a:lnTo>
                  <a:pt x="248" y="5466"/>
                </a:lnTo>
                <a:lnTo>
                  <a:pt x="286" y="5716"/>
                </a:lnTo>
                <a:lnTo>
                  <a:pt x="325" y="5961"/>
                </a:lnTo>
                <a:cubicBezTo>
                  <a:pt x="374" y="6263"/>
                  <a:pt x="797" y="6309"/>
                  <a:pt x="910" y="6026"/>
                </a:cubicBezTo>
                <a:cubicBezTo>
                  <a:pt x="931" y="5974"/>
                  <a:pt x="937" y="5915"/>
                  <a:pt x="929" y="5860"/>
                </a:cubicBezTo>
                <a:lnTo>
                  <a:pt x="889" y="5622"/>
                </a:lnTo>
                <a:lnTo>
                  <a:pt x="854" y="5378"/>
                </a:lnTo>
                <a:lnTo>
                  <a:pt x="837" y="5263"/>
                </a:lnTo>
                <a:close/>
                <a:moveTo>
                  <a:pt x="1304" y="7625"/>
                </a:moveTo>
                <a:cubicBezTo>
                  <a:pt x="1260" y="7462"/>
                  <a:pt x="1093" y="7365"/>
                  <a:pt x="929" y="7407"/>
                </a:cubicBezTo>
                <a:cubicBezTo>
                  <a:pt x="768" y="7451"/>
                  <a:pt x="669" y="7619"/>
                  <a:pt x="713" y="7782"/>
                </a:cubicBezTo>
                <a:lnTo>
                  <a:pt x="740" y="7879"/>
                </a:lnTo>
                <a:lnTo>
                  <a:pt x="801" y="8109"/>
                </a:lnTo>
                <a:lnTo>
                  <a:pt x="881" y="8382"/>
                </a:lnTo>
                <a:cubicBezTo>
                  <a:pt x="929" y="8543"/>
                  <a:pt x="1101" y="8633"/>
                  <a:pt x="1262" y="8585"/>
                </a:cubicBezTo>
                <a:cubicBezTo>
                  <a:pt x="1424" y="8535"/>
                  <a:pt x="1514" y="8365"/>
                  <a:pt x="1466" y="8204"/>
                </a:cubicBezTo>
                <a:lnTo>
                  <a:pt x="1390" y="7946"/>
                </a:lnTo>
                <a:lnTo>
                  <a:pt x="1331" y="7721"/>
                </a:lnTo>
                <a:lnTo>
                  <a:pt x="1304" y="7625"/>
                </a:lnTo>
                <a:close/>
                <a:moveTo>
                  <a:pt x="2050" y="9907"/>
                </a:moveTo>
                <a:cubicBezTo>
                  <a:pt x="1987" y="9752"/>
                  <a:pt x="1807" y="9677"/>
                  <a:pt x="1652" y="9742"/>
                </a:cubicBezTo>
                <a:cubicBezTo>
                  <a:pt x="1495" y="9805"/>
                  <a:pt x="1422" y="9983"/>
                  <a:pt x="1486" y="10140"/>
                </a:cubicBezTo>
                <a:lnTo>
                  <a:pt x="1549" y="10301"/>
                </a:lnTo>
                <a:lnTo>
                  <a:pt x="1637" y="10511"/>
                </a:lnTo>
                <a:lnTo>
                  <a:pt x="1723" y="10712"/>
                </a:lnTo>
                <a:cubicBezTo>
                  <a:pt x="1851" y="11003"/>
                  <a:pt x="2298" y="10928"/>
                  <a:pt x="2310" y="10591"/>
                </a:cubicBezTo>
                <a:cubicBezTo>
                  <a:pt x="2310" y="10549"/>
                  <a:pt x="2302" y="10505"/>
                  <a:pt x="2283" y="10465"/>
                </a:cubicBezTo>
                <a:lnTo>
                  <a:pt x="2199" y="10272"/>
                </a:lnTo>
                <a:lnTo>
                  <a:pt x="2115" y="10069"/>
                </a:lnTo>
                <a:lnTo>
                  <a:pt x="2050" y="9909"/>
                </a:lnTo>
                <a:close/>
                <a:moveTo>
                  <a:pt x="3090" y="12072"/>
                </a:moveTo>
                <a:cubicBezTo>
                  <a:pt x="2928" y="11791"/>
                  <a:pt x="2486" y="11923"/>
                  <a:pt x="2522" y="12263"/>
                </a:cubicBezTo>
                <a:cubicBezTo>
                  <a:pt x="2526" y="12303"/>
                  <a:pt x="2539" y="12343"/>
                  <a:pt x="2560" y="12378"/>
                </a:cubicBezTo>
                <a:lnTo>
                  <a:pt x="2622" y="12487"/>
                </a:lnTo>
                <a:lnTo>
                  <a:pt x="2733" y="12676"/>
                </a:lnTo>
                <a:lnTo>
                  <a:pt x="2845" y="12860"/>
                </a:lnTo>
                <a:lnTo>
                  <a:pt x="2876" y="12913"/>
                </a:lnTo>
                <a:cubicBezTo>
                  <a:pt x="3060" y="13202"/>
                  <a:pt x="3513" y="13017"/>
                  <a:pt x="3431" y="12674"/>
                </a:cubicBezTo>
                <a:cubicBezTo>
                  <a:pt x="3423" y="12644"/>
                  <a:pt x="3410" y="12615"/>
                  <a:pt x="3394" y="12590"/>
                </a:cubicBezTo>
                <a:lnTo>
                  <a:pt x="3257" y="12366"/>
                </a:lnTo>
                <a:lnTo>
                  <a:pt x="3153" y="12183"/>
                </a:lnTo>
                <a:lnTo>
                  <a:pt x="3090" y="12072"/>
                </a:lnTo>
                <a:close/>
                <a:moveTo>
                  <a:pt x="4412" y="14072"/>
                </a:moveTo>
                <a:cubicBezTo>
                  <a:pt x="4307" y="13940"/>
                  <a:pt x="4117" y="13916"/>
                  <a:pt x="3983" y="14021"/>
                </a:cubicBezTo>
                <a:cubicBezTo>
                  <a:pt x="3850" y="14126"/>
                  <a:pt x="3827" y="14317"/>
                  <a:pt x="3932" y="14451"/>
                </a:cubicBezTo>
                <a:lnTo>
                  <a:pt x="4060" y="14614"/>
                </a:lnTo>
                <a:lnTo>
                  <a:pt x="4190" y="14778"/>
                </a:lnTo>
                <a:lnTo>
                  <a:pt x="4316" y="14933"/>
                </a:lnTo>
                <a:cubicBezTo>
                  <a:pt x="4525" y="15182"/>
                  <a:pt x="4923" y="14983"/>
                  <a:pt x="4848" y="14665"/>
                </a:cubicBezTo>
                <a:cubicBezTo>
                  <a:pt x="4838" y="14621"/>
                  <a:pt x="4817" y="14581"/>
                  <a:pt x="4789" y="14545"/>
                </a:cubicBezTo>
                <a:lnTo>
                  <a:pt x="4666" y="14396"/>
                </a:lnTo>
                <a:lnTo>
                  <a:pt x="4540" y="14237"/>
                </a:lnTo>
                <a:lnTo>
                  <a:pt x="4412" y="14072"/>
                </a:lnTo>
                <a:close/>
                <a:moveTo>
                  <a:pt x="6001" y="15876"/>
                </a:moveTo>
                <a:cubicBezTo>
                  <a:pt x="5881" y="15759"/>
                  <a:pt x="5688" y="15759"/>
                  <a:pt x="5569" y="15878"/>
                </a:cubicBezTo>
                <a:cubicBezTo>
                  <a:pt x="5452" y="15998"/>
                  <a:pt x="5452" y="16192"/>
                  <a:pt x="5571" y="16310"/>
                </a:cubicBezTo>
                <a:lnTo>
                  <a:pt x="5739" y="16473"/>
                </a:lnTo>
                <a:lnTo>
                  <a:pt x="5888" y="16616"/>
                </a:lnTo>
                <a:lnTo>
                  <a:pt x="6017" y="16739"/>
                </a:lnTo>
                <a:cubicBezTo>
                  <a:pt x="6273" y="16972"/>
                  <a:pt x="6663" y="16672"/>
                  <a:pt x="6489" y="16362"/>
                </a:cubicBezTo>
                <a:cubicBezTo>
                  <a:pt x="6474" y="16335"/>
                  <a:pt x="6455" y="16312"/>
                  <a:pt x="6435" y="16291"/>
                </a:cubicBezTo>
                <a:lnTo>
                  <a:pt x="6307" y="16174"/>
                </a:lnTo>
                <a:lnTo>
                  <a:pt x="6162" y="16035"/>
                </a:lnTo>
                <a:lnTo>
                  <a:pt x="6001" y="15878"/>
                </a:lnTo>
                <a:close/>
                <a:moveTo>
                  <a:pt x="7813" y="17454"/>
                </a:moveTo>
                <a:cubicBezTo>
                  <a:pt x="7679" y="17351"/>
                  <a:pt x="7487" y="17376"/>
                  <a:pt x="7386" y="17511"/>
                </a:cubicBezTo>
                <a:cubicBezTo>
                  <a:pt x="7283" y="17645"/>
                  <a:pt x="7308" y="17838"/>
                  <a:pt x="7443" y="17940"/>
                </a:cubicBezTo>
                <a:lnTo>
                  <a:pt x="7623" y="18076"/>
                </a:lnTo>
                <a:lnTo>
                  <a:pt x="7788" y="18198"/>
                </a:lnTo>
                <a:lnTo>
                  <a:pt x="7941" y="18309"/>
                </a:lnTo>
                <a:cubicBezTo>
                  <a:pt x="7994" y="18347"/>
                  <a:pt x="8059" y="18368"/>
                  <a:pt x="8124" y="18366"/>
                </a:cubicBezTo>
                <a:cubicBezTo>
                  <a:pt x="8417" y="18359"/>
                  <a:pt x="8534" y="17982"/>
                  <a:pt x="8296" y="17812"/>
                </a:cubicBezTo>
                <a:lnTo>
                  <a:pt x="8149" y="17706"/>
                </a:lnTo>
                <a:lnTo>
                  <a:pt x="7990" y="17586"/>
                </a:lnTo>
                <a:lnTo>
                  <a:pt x="7813" y="17454"/>
                </a:lnTo>
                <a:close/>
                <a:moveTo>
                  <a:pt x="9809" y="18797"/>
                </a:moveTo>
                <a:cubicBezTo>
                  <a:pt x="9750" y="18762"/>
                  <a:pt x="9679" y="18749"/>
                  <a:pt x="9610" y="18760"/>
                </a:cubicBezTo>
                <a:cubicBezTo>
                  <a:pt x="9325" y="18799"/>
                  <a:pt x="9249" y="19177"/>
                  <a:pt x="9498" y="19323"/>
                </a:cubicBezTo>
                <a:lnTo>
                  <a:pt x="9681" y="19430"/>
                </a:lnTo>
                <a:lnTo>
                  <a:pt x="9859" y="19533"/>
                </a:lnTo>
                <a:lnTo>
                  <a:pt x="10035" y="19631"/>
                </a:lnTo>
                <a:cubicBezTo>
                  <a:pt x="10184" y="19717"/>
                  <a:pt x="10372" y="19665"/>
                  <a:pt x="10454" y="19516"/>
                </a:cubicBezTo>
                <a:cubicBezTo>
                  <a:pt x="10538" y="19365"/>
                  <a:pt x="10481" y="19179"/>
                  <a:pt x="10333" y="19097"/>
                </a:cubicBezTo>
                <a:lnTo>
                  <a:pt x="10161" y="19003"/>
                </a:lnTo>
                <a:lnTo>
                  <a:pt x="9987" y="18902"/>
                </a:lnTo>
                <a:lnTo>
                  <a:pt x="9809" y="18797"/>
                </a:lnTo>
                <a:close/>
                <a:moveTo>
                  <a:pt x="11944" y="19910"/>
                </a:moveTo>
                <a:cubicBezTo>
                  <a:pt x="11636" y="19776"/>
                  <a:pt x="11370" y="20160"/>
                  <a:pt x="11600" y="20403"/>
                </a:cubicBezTo>
                <a:cubicBezTo>
                  <a:pt x="11628" y="20430"/>
                  <a:pt x="11659" y="20453"/>
                  <a:pt x="11695" y="20468"/>
                </a:cubicBezTo>
                <a:lnTo>
                  <a:pt x="11875" y="20549"/>
                </a:lnTo>
                <a:lnTo>
                  <a:pt x="12064" y="20631"/>
                </a:lnTo>
                <a:lnTo>
                  <a:pt x="12263" y="20717"/>
                </a:lnTo>
                <a:cubicBezTo>
                  <a:pt x="12598" y="20851"/>
                  <a:pt x="12854" y="20401"/>
                  <a:pt x="12550" y="20183"/>
                </a:cubicBezTo>
                <a:cubicBezTo>
                  <a:pt x="12533" y="20170"/>
                  <a:pt x="12514" y="20160"/>
                  <a:pt x="12495" y="20153"/>
                </a:cubicBezTo>
                <a:lnTo>
                  <a:pt x="12307" y="20072"/>
                </a:lnTo>
                <a:lnTo>
                  <a:pt x="12122" y="19990"/>
                </a:lnTo>
                <a:lnTo>
                  <a:pt x="11942" y="19910"/>
                </a:lnTo>
                <a:close/>
                <a:moveTo>
                  <a:pt x="14187" y="20799"/>
                </a:moveTo>
                <a:cubicBezTo>
                  <a:pt x="14029" y="20751"/>
                  <a:pt x="13862" y="20837"/>
                  <a:pt x="13809" y="20994"/>
                </a:cubicBezTo>
                <a:cubicBezTo>
                  <a:pt x="13757" y="21151"/>
                  <a:pt x="13839" y="21323"/>
                  <a:pt x="13994" y="21377"/>
                </a:cubicBezTo>
                <a:lnTo>
                  <a:pt x="14172" y="21438"/>
                </a:lnTo>
                <a:lnTo>
                  <a:pt x="14367" y="21501"/>
                </a:lnTo>
                <a:lnTo>
                  <a:pt x="14581" y="21570"/>
                </a:lnTo>
                <a:cubicBezTo>
                  <a:pt x="14922" y="21671"/>
                  <a:pt x="15130" y="21220"/>
                  <a:pt x="14840" y="21025"/>
                </a:cubicBezTo>
                <a:cubicBezTo>
                  <a:pt x="14817" y="21008"/>
                  <a:pt x="14790" y="20996"/>
                  <a:pt x="14763" y="20987"/>
                </a:cubicBezTo>
                <a:lnTo>
                  <a:pt x="14555" y="20920"/>
                </a:lnTo>
                <a:lnTo>
                  <a:pt x="14367" y="20857"/>
                </a:lnTo>
                <a:lnTo>
                  <a:pt x="14189" y="20799"/>
                </a:lnTo>
                <a:close/>
                <a:moveTo>
                  <a:pt x="16507" y="21474"/>
                </a:moveTo>
                <a:cubicBezTo>
                  <a:pt x="16341" y="21432"/>
                  <a:pt x="16173" y="21532"/>
                  <a:pt x="16134" y="21698"/>
                </a:cubicBezTo>
                <a:cubicBezTo>
                  <a:pt x="16096" y="21866"/>
                  <a:pt x="16198" y="22031"/>
                  <a:pt x="16366" y="22067"/>
                </a:cubicBezTo>
                <a:lnTo>
                  <a:pt x="16536" y="22109"/>
                </a:lnTo>
                <a:lnTo>
                  <a:pt x="16735" y="22155"/>
                </a:lnTo>
                <a:lnTo>
                  <a:pt x="16968" y="22207"/>
                </a:lnTo>
                <a:cubicBezTo>
                  <a:pt x="17133" y="22243"/>
                  <a:pt x="17295" y="22138"/>
                  <a:pt x="17330" y="21972"/>
                </a:cubicBezTo>
                <a:cubicBezTo>
                  <a:pt x="17366" y="21807"/>
                  <a:pt x="17261" y="21645"/>
                  <a:pt x="17095" y="21610"/>
                </a:cubicBezTo>
                <a:lnTo>
                  <a:pt x="16871" y="21560"/>
                </a:lnTo>
                <a:lnTo>
                  <a:pt x="16676" y="21516"/>
                </a:lnTo>
                <a:lnTo>
                  <a:pt x="16507" y="21474"/>
                </a:lnTo>
                <a:close/>
                <a:moveTo>
                  <a:pt x="18879" y="21945"/>
                </a:moveTo>
                <a:cubicBezTo>
                  <a:pt x="18711" y="21920"/>
                  <a:pt x="18558" y="22035"/>
                  <a:pt x="18533" y="22201"/>
                </a:cubicBezTo>
                <a:cubicBezTo>
                  <a:pt x="18508" y="22369"/>
                  <a:pt x="18621" y="22524"/>
                  <a:pt x="18787" y="22549"/>
                </a:cubicBezTo>
                <a:cubicBezTo>
                  <a:pt x="18990" y="22580"/>
                  <a:pt x="19193" y="22610"/>
                  <a:pt x="19399" y="22637"/>
                </a:cubicBezTo>
                <a:cubicBezTo>
                  <a:pt x="19566" y="22664"/>
                  <a:pt x="19726" y="22545"/>
                  <a:pt x="19747" y="22375"/>
                </a:cubicBezTo>
                <a:cubicBezTo>
                  <a:pt x="19770" y="22203"/>
                  <a:pt x="19646" y="22050"/>
                  <a:pt x="19476" y="22031"/>
                </a:cubicBezTo>
                <a:lnTo>
                  <a:pt x="19223" y="21995"/>
                </a:lnTo>
                <a:lnTo>
                  <a:pt x="18879" y="21943"/>
                </a:lnTo>
                <a:close/>
                <a:moveTo>
                  <a:pt x="21281" y="22218"/>
                </a:moveTo>
                <a:cubicBezTo>
                  <a:pt x="21113" y="22207"/>
                  <a:pt x="20966" y="22333"/>
                  <a:pt x="20956" y="22503"/>
                </a:cubicBezTo>
                <a:cubicBezTo>
                  <a:pt x="20943" y="22670"/>
                  <a:pt x="21071" y="22815"/>
                  <a:pt x="21239" y="22827"/>
                </a:cubicBezTo>
                <a:lnTo>
                  <a:pt x="21536" y="22848"/>
                </a:lnTo>
                <a:lnTo>
                  <a:pt x="21855" y="22867"/>
                </a:lnTo>
                <a:cubicBezTo>
                  <a:pt x="21922" y="22869"/>
                  <a:pt x="21987" y="22851"/>
                  <a:pt x="22043" y="22813"/>
                </a:cubicBezTo>
                <a:cubicBezTo>
                  <a:pt x="22282" y="22647"/>
                  <a:pt x="22178" y="22272"/>
                  <a:pt x="21886" y="22255"/>
                </a:cubicBezTo>
                <a:lnTo>
                  <a:pt x="21576" y="22239"/>
                </a:lnTo>
                <a:lnTo>
                  <a:pt x="21283" y="22218"/>
                </a:lnTo>
                <a:close/>
                <a:moveTo>
                  <a:pt x="23699" y="22297"/>
                </a:moveTo>
                <a:cubicBezTo>
                  <a:pt x="23410" y="22297"/>
                  <a:pt x="23284" y="22672"/>
                  <a:pt x="23515" y="22846"/>
                </a:cubicBezTo>
                <a:cubicBezTo>
                  <a:pt x="23569" y="22886"/>
                  <a:pt x="23636" y="22907"/>
                  <a:pt x="23703" y="22907"/>
                </a:cubicBezTo>
                <a:cubicBezTo>
                  <a:pt x="23833" y="22907"/>
                  <a:pt x="23965" y="22905"/>
                  <a:pt x="24093" y="22903"/>
                </a:cubicBezTo>
                <a:lnTo>
                  <a:pt x="24322" y="22897"/>
                </a:lnTo>
                <a:cubicBezTo>
                  <a:pt x="24648" y="22886"/>
                  <a:pt x="24734" y="22429"/>
                  <a:pt x="24418" y="22306"/>
                </a:cubicBezTo>
                <a:cubicBezTo>
                  <a:pt x="24380" y="22291"/>
                  <a:pt x="24340" y="22285"/>
                  <a:pt x="24301" y="22287"/>
                </a:cubicBezTo>
                <a:cubicBezTo>
                  <a:pt x="24164" y="22289"/>
                  <a:pt x="24028" y="22291"/>
                  <a:pt x="23890" y="22295"/>
                </a:cubicBezTo>
                <a:lnTo>
                  <a:pt x="23699" y="22297"/>
                </a:lnTo>
                <a:close/>
                <a:moveTo>
                  <a:pt x="26113" y="22178"/>
                </a:moveTo>
                <a:cubicBezTo>
                  <a:pt x="25778" y="22209"/>
                  <a:pt x="25732" y="22687"/>
                  <a:pt x="26063" y="22777"/>
                </a:cubicBezTo>
                <a:cubicBezTo>
                  <a:pt x="26099" y="22786"/>
                  <a:pt x="26134" y="22790"/>
                  <a:pt x="26170" y="22786"/>
                </a:cubicBezTo>
                <a:lnTo>
                  <a:pt x="26384" y="22767"/>
                </a:lnTo>
                <a:lnTo>
                  <a:pt x="26570" y="22746"/>
                </a:lnTo>
                <a:lnTo>
                  <a:pt x="26786" y="22723"/>
                </a:lnTo>
                <a:cubicBezTo>
                  <a:pt x="26954" y="22702"/>
                  <a:pt x="27073" y="22551"/>
                  <a:pt x="27052" y="22383"/>
                </a:cubicBezTo>
                <a:cubicBezTo>
                  <a:pt x="27031" y="22216"/>
                  <a:pt x="26880" y="22096"/>
                  <a:pt x="26713" y="22115"/>
                </a:cubicBezTo>
                <a:lnTo>
                  <a:pt x="26505" y="22140"/>
                </a:lnTo>
                <a:cubicBezTo>
                  <a:pt x="26375" y="22153"/>
                  <a:pt x="26243" y="22165"/>
                  <a:pt x="26113" y="22178"/>
                </a:cubicBezTo>
                <a:close/>
                <a:moveTo>
                  <a:pt x="28505" y="21851"/>
                </a:moveTo>
                <a:cubicBezTo>
                  <a:pt x="28335" y="21878"/>
                  <a:pt x="28224" y="22039"/>
                  <a:pt x="28255" y="22209"/>
                </a:cubicBezTo>
                <a:cubicBezTo>
                  <a:pt x="28287" y="22377"/>
                  <a:pt x="28452" y="22486"/>
                  <a:pt x="28620" y="22450"/>
                </a:cubicBezTo>
                <a:cubicBezTo>
                  <a:pt x="28729" y="22429"/>
                  <a:pt x="28840" y="22408"/>
                  <a:pt x="28949" y="22385"/>
                </a:cubicBezTo>
                <a:cubicBezTo>
                  <a:pt x="28947" y="22413"/>
                  <a:pt x="28947" y="22438"/>
                  <a:pt x="28951" y="22465"/>
                </a:cubicBezTo>
                <a:lnTo>
                  <a:pt x="28985" y="22672"/>
                </a:lnTo>
                <a:cubicBezTo>
                  <a:pt x="29010" y="22807"/>
                  <a:pt x="29035" y="22941"/>
                  <a:pt x="29060" y="23075"/>
                </a:cubicBezTo>
                <a:cubicBezTo>
                  <a:pt x="29093" y="23240"/>
                  <a:pt x="29253" y="23349"/>
                  <a:pt x="29418" y="23316"/>
                </a:cubicBezTo>
                <a:cubicBezTo>
                  <a:pt x="29584" y="23282"/>
                  <a:pt x="29693" y="23123"/>
                  <a:pt x="29659" y="22957"/>
                </a:cubicBezTo>
                <a:cubicBezTo>
                  <a:pt x="29622" y="22760"/>
                  <a:pt x="29586" y="22563"/>
                  <a:pt x="29555" y="22366"/>
                </a:cubicBezTo>
                <a:cubicBezTo>
                  <a:pt x="29544" y="22287"/>
                  <a:pt x="29500" y="22216"/>
                  <a:pt x="29435" y="22167"/>
                </a:cubicBezTo>
                <a:cubicBezTo>
                  <a:pt x="29517" y="21998"/>
                  <a:pt x="29435" y="21759"/>
                  <a:pt x="29196" y="21727"/>
                </a:cubicBezTo>
                <a:cubicBezTo>
                  <a:pt x="29163" y="21723"/>
                  <a:pt x="29129" y="21725"/>
                  <a:pt x="29098" y="21731"/>
                </a:cubicBezTo>
                <a:cubicBezTo>
                  <a:pt x="28901" y="21773"/>
                  <a:pt x="28702" y="21813"/>
                  <a:pt x="28505" y="21851"/>
                </a:cubicBezTo>
                <a:close/>
                <a:moveTo>
                  <a:pt x="30848" y="21287"/>
                </a:moveTo>
                <a:cubicBezTo>
                  <a:pt x="30531" y="21390"/>
                  <a:pt x="30575" y="21840"/>
                  <a:pt x="30898" y="21882"/>
                </a:cubicBezTo>
                <a:cubicBezTo>
                  <a:pt x="30942" y="21889"/>
                  <a:pt x="30984" y="21884"/>
                  <a:pt x="31026" y="21872"/>
                </a:cubicBezTo>
                <a:lnTo>
                  <a:pt x="31260" y="21801"/>
                </a:lnTo>
                <a:lnTo>
                  <a:pt x="31420" y="21750"/>
                </a:lnTo>
                <a:lnTo>
                  <a:pt x="31619" y="21685"/>
                </a:lnTo>
                <a:cubicBezTo>
                  <a:pt x="31929" y="21574"/>
                  <a:pt x="31875" y="21124"/>
                  <a:pt x="31548" y="21090"/>
                </a:cubicBezTo>
                <a:cubicBezTo>
                  <a:pt x="31504" y="21088"/>
                  <a:pt x="31462" y="21092"/>
                  <a:pt x="31422" y="21107"/>
                </a:cubicBezTo>
                <a:lnTo>
                  <a:pt x="31233" y="21168"/>
                </a:lnTo>
                <a:lnTo>
                  <a:pt x="31078" y="21218"/>
                </a:lnTo>
                <a:lnTo>
                  <a:pt x="30850" y="21287"/>
                </a:lnTo>
                <a:close/>
                <a:moveTo>
                  <a:pt x="33096" y="20449"/>
                </a:moveTo>
                <a:cubicBezTo>
                  <a:pt x="32786" y="20600"/>
                  <a:pt x="32912" y="21052"/>
                  <a:pt x="33247" y="21031"/>
                </a:cubicBezTo>
                <a:cubicBezTo>
                  <a:pt x="33283" y="21029"/>
                  <a:pt x="33318" y="21019"/>
                  <a:pt x="33352" y="21004"/>
                </a:cubicBezTo>
                <a:lnTo>
                  <a:pt x="33492" y="20939"/>
                </a:lnTo>
                <a:lnTo>
                  <a:pt x="33631" y="20872"/>
                </a:lnTo>
                <a:lnTo>
                  <a:pt x="33767" y="20807"/>
                </a:lnTo>
                <a:lnTo>
                  <a:pt x="33916" y="20732"/>
                </a:lnTo>
                <a:cubicBezTo>
                  <a:pt x="34203" y="20583"/>
                  <a:pt x="34090" y="20134"/>
                  <a:pt x="33744" y="20158"/>
                </a:cubicBezTo>
                <a:cubicBezTo>
                  <a:pt x="33704" y="20162"/>
                  <a:pt x="33666" y="20172"/>
                  <a:pt x="33631" y="20191"/>
                </a:cubicBezTo>
                <a:lnTo>
                  <a:pt x="33495" y="20260"/>
                </a:lnTo>
                <a:lnTo>
                  <a:pt x="33362" y="20323"/>
                </a:lnTo>
                <a:lnTo>
                  <a:pt x="33233" y="20386"/>
                </a:lnTo>
                <a:lnTo>
                  <a:pt x="33096" y="20449"/>
                </a:lnTo>
                <a:close/>
                <a:moveTo>
                  <a:pt x="35154" y="19263"/>
                </a:moveTo>
                <a:cubicBezTo>
                  <a:pt x="34907" y="19443"/>
                  <a:pt x="35060" y="19841"/>
                  <a:pt x="35364" y="19812"/>
                </a:cubicBezTo>
                <a:cubicBezTo>
                  <a:pt x="35418" y="19808"/>
                  <a:pt x="35473" y="19787"/>
                  <a:pt x="35519" y="19753"/>
                </a:cubicBezTo>
                <a:lnTo>
                  <a:pt x="35601" y="19692"/>
                </a:lnTo>
                <a:lnTo>
                  <a:pt x="35708" y="19611"/>
                </a:lnTo>
                <a:lnTo>
                  <a:pt x="35814" y="19527"/>
                </a:lnTo>
                <a:lnTo>
                  <a:pt x="35919" y="19443"/>
                </a:lnTo>
                <a:lnTo>
                  <a:pt x="36014" y="19365"/>
                </a:lnTo>
                <a:cubicBezTo>
                  <a:pt x="36263" y="19156"/>
                  <a:pt x="36053" y="18749"/>
                  <a:pt x="35733" y="18837"/>
                </a:cubicBezTo>
                <a:cubicBezTo>
                  <a:pt x="35691" y="18850"/>
                  <a:pt x="35653" y="18869"/>
                  <a:pt x="35620" y="18898"/>
                </a:cubicBezTo>
                <a:lnTo>
                  <a:pt x="35534" y="18969"/>
                </a:lnTo>
                <a:lnTo>
                  <a:pt x="35435" y="19049"/>
                </a:lnTo>
                <a:lnTo>
                  <a:pt x="35337" y="19126"/>
                </a:lnTo>
                <a:lnTo>
                  <a:pt x="35236" y="19202"/>
                </a:lnTo>
                <a:lnTo>
                  <a:pt x="35154" y="19263"/>
                </a:lnTo>
                <a:close/>
                <a:moveTo>
                  <a:pt x="36789" y="17613"/>
                </a:moveTo>
                <a:cubicBezTo>
                  <a:pt x="36602" y="17911"/>
                  <a:pt x="36973" y="18236"/>
                  <a:pt x="37244" y="18012"/>
                </a:cubicBezTo>
                <a:cubicBezTo>
                  <a:pt x="37267" y="17993"/>
                  <a:pt x="37286" y="17970"/>
                  <a:pt x="37302" y="17944"/>
                </a:cubicBezTo>
                <a:cubicBezTo>
                  <a:pt x="37420" y="17762"/>
                  <a:pt x="37520" y="17582"/>
                  <a:pt x="37623" y="17391"/>
                </a:cubicBezTo>
                <a:cubicBezTo>
                  <a:pt x="37747" y="17150"/>
                  <a:pt x="37518" y="16880"/>
                  <a:pt x="37261" y="16959"/>
                </a:cubicBezTo>
                <a:cubicBezTo>
                  <a:pt x="37181" y="16985"/>
                  <a:pt x="37118" y="17039"/>
                  <a:pt x="37080" y="17112"/>
                </a:cubicBezTo>
                <a:cubicBezTo>
                  <a:pt x="36990" y="17284"/>
                  <a:pt x="36894" y="17450"/>
                  <a:pt x="36789" y="17613"/>
                </a:cubicBezTo>
                <a:close/>
                <a:moveTo>
                  <a:pt x="37636" y="15471"/>
                </a:moveTo>
                <a:cubicBezTo>
                  <a:pt x="37613" y="15637"/>
                  <a:pt x="37724" y="15788"/>
                  <a:pt x="37887" y="15815"/>
                </a:cubicBezTo>
                <a:cubicBezTo>
                  <a:pt x="38051" y="15842"/>
                  <a:pt x="38206" y="15733"/>
                  <a:pt x="38237" y="15572"/>
                </a:cubicBezTo>
                <a:cubicBezTo>
                  <a:pt x="38273" y="15356"/>
                  <a:pt x="38294" y="15140"/>
                  <a:pt x="38302" y="14922"/>
                </a:cubicBezTo>
                <a:cubicBezTo>
                  <a:pt x="38310" y="14598"/>
                  <a:pt x="37864" y="14484"/>
                  <a:pt x="37719" y="14784"/>
                </a:cubicBezTo>
                <a:cubicBezTo>
                  <a:pt x="37701" y="14822"/>
                  <a:pt x="37692" y="14864"/>
                  <a:pt x="37690" y="14906"/>
                </a:cubicBezTo>
                <a:cubicBezTo>
                  <a:pt x="37684" y="15096"/>
                  <a:pt x="37665" y="15285"/>
                  <a:pt x="37634" y="15471"/>
                </a:cubicBezTo>
                <a:close/>
                <a:moveTo>
                  <a:pt x="37269" y="13344"/>
                </a:moveTo>
                <a:cubicBezTo>
                  <a:pt x="37460" y="13631"/>
                  <a:pt x="37908" y="13434"/>
                  <a:pt x="37816" y="13093"/>
                </a:cubicBezTo>
                <a:cubicBezTo>
                  <a:pt x="37808" y="13063"/>
                  <a:pt x="37795" y="13034"/>
                  <a:pt x="37778" y="13009"/>
                </a:cubicBezTo>
                <a:cubicBezTo>
                  <a:pt x="37659" y="12827"/>
                  <a:pt x="37529" y="12653"/>
                  <a:pt x="37386" y="12489"/>
                </a:cubicBezTo>
                <a:cubicBezTo>
                  <a:pt x="37346" y="12443"/>
                  <a:pt x="37296" y="12412"/>
                  <a:pt x="37240" y="12395"/>
                </a:cubicBezTo>
                <a:cubicBezTo>
                  <a:pt x="36946" y="12315"/>
                  <a:pt x="36728" y="12663"/>
                  <a:pt x="36927" y="12892"/>
                </a:cubicBezTo>
                <a:cubicBezTo>
                  <a:pt x="37051" y="13034"/>
                  <a:pt x="37164" y="13185"/>
                  <a:pt x="37269" y="13344"/>
                </a:cubicBezTo>
                <a:close/>
                <a:moveTo>
                  <a:pt x="35573" y="11907"/>
                </a:moveTo>
                <a:cubicBezTo>
                  <a:pt x="35731" y="11970"/>
                  <a:pt x="35909" y="11892"/>
                  <a:pt x="35970" y="11735"/>
                </a:cubicBezTo>
                <a:cubicBezTo>
                  <a:pt x="36030" y="11578"/>
                  <a:pt x="35955" y="11399"/>
                  <a:pt x="35798" y="11339"/>
                </a:cubicBezTo>
                <a:cubicBezTo>
                  <a:pt x="35590" y="11255"/>
                  <a:pt x="35374" y="11194"/>
                  <a:pt x="35156" y="11150"/>
                </a:cubicBezTo>
                <a:cubicBezTo>
                  <a:pt x="34989" y="11117"/>
                  <a:pt x="34827" y="11226"/>
                  <a:pt x="34796" y="11393"/>
                </a:cubicBezTo>
                <a:cubicBezTo>
                  <a:pt x="34765" y="11561"/>
                  <a:pt x="34876" y="11722"/>
                  <a:pt x="35043" y="11752"/>
                </a:cubicBezTo>
                <a:cubicBezTo>
                  <a:pt x="35223" y="11787"/>
                  <a:pt x="35402" y="11840"/>
                  <a:pt x="35573" y="11909"/>
                </a:cubicBezTo>
                <a:close/>
                <a:moveTo>
                  <a:pt x="33425" y="11934"/>
                </a:moveTo>
                <a:cubicBezTo>
                  <a:pt x="33740" y="11798"/>
                  <a:pt x="33629" y="11324"/>
                  <a:pt x="33281" y="11349"/>
                </a:cubicBezTo>
                <a:cubicBezTo>
                  <a:pt x="33249" y="11351"/>
                  <a:pt x="33218" y="11358"/>
                  <a:pt x="33186" y="11372"/>
                </a:cubicBezTo>
                <a:cubicBezTo>
                  <a:pt x="32983" y="11456"/>
                  <a:pt x="32788" y="11559"/>
                  <a:pt x="32604" y="11676"/>
                </a:cubicBezTo>
                <a:cubicBezTo>
                  <a:pt x="32319" y="11856"/>
                  <a:pt x="32493" y="12301"/>
                  <a:pt x="32830" y="12234"/>
                </a:cubicBezTo>
                <a:cubicBezTo>
                  <a:pt x="32864" y="12225"/>
                  <a:pt x="32897" y="12213"/>
                  <a:pt x="32929" y="12194"/>
                </a:cubicBezTo>
                <a:cubicBezTo>
                  <a:pt x="33086" y="12093"/>
                  <a:pt x="33253" y="12005"/>
                  <a:pt x="33425" y="11932"/>
                </a:cubicBezTo>
                <a:close/>
                <a:moveTo>
                  <a:pt x="31661" y="13359"/>
                </a:moveTo>
                <a:cubicBezTo>
                  <a:pt x="31860" y="13114"/>
                  <a:pt x="31592" y="12753"/>
                  <a:pt x="31286" y="12896"/>
                </a:cubicBezTo>
                <a:cubicBezTo>
                  <a:pt x="31246" y="12917"/>
                  <a:pt x="31210" y="12944"/>
                  <a:pt x="31183" y="12980"/>
                </a:cubicBezTo>
                <a:cubicBezTo>
                  <a:pt x="31051" y="13145"/>
                  <a:pt x="30927" y="13313"/>
                  <a:pt x="30808" y="13487"/>
                </a:cubicBezTo>
                <a:cubicBezTo>
                  <a:pt x="30607" y="13789"/>
                  <a:pt x="30996" y="14130"/>
                  <a:pt x="31271" y="13881"/>
                </a:cubicBezTo>
                <a:cubicBezTo>
                  <a:pt x="31286" y="13866"/>
                  <a:pt x="31298" y="13849"/>
                  <a:pt x="31311" y="13833"/>
                </a:cubicBezTo>
                <a:cubicBezTo>
                  <a:pt x="31424" y="13671"/>
                  <a:pt x="31539" y="13514"/>
                  <a:pt x="31661" y="13359"/>
                </a:cubicBezTo>
                <a:close/>
                <a:moveTo>
                  <a:pt x="30437" y="15381"/>
                </a:moveTo>
                <a:cubicBezTo>
                  <a:pt x="30504" y="15230"/>
                  <a:pt x="30437" y="15050"/>
                  <a:pt x="30284" y="14981"/>
                </a:cubicBezTo>
                <a:cubicBezTo>
                  <a:pt x="30133" y="14912"/>
                  <a:pt x="29955" y="14975"/>
                  <a:pt x="29881" y="15126"/>
                </a:cubicBezTo>
                <a:lnTo>
                  <a:pt x="29793" y="15321"/>
                </a:lnTo>
                <a:lnTo>
                  <a:pt x="29733" y="15457"/>
                </a:lnTo>
                <a:lnTo>
                  <a:pt x="29676" y="15591"/>
                </a:lnTo>
                <a:lnTo>
                  <a:pt x="29630" y="15700"/>
                </a:lnTo>
                <a:cubicBezTo>
                  <a:pt x="29506" y="16014"/>
                  <a:pt x="29909" y="16272"/>
                  <a:pt x="30143" y="16016"/>
                </a:cubicBezTo>
                <a:cubicBezTo>
                  <a:pt x="30166" y="15989"/>
                  <a:pt x="30183" y="15960"/>
                  <a:pt x="30196" y="15928"/>
                </a:cubicBezTo>
                <a:lnTo>
                  <a:pt x="30238" y="15828"/>
                </a:lnTo>
                <a:lnTo>
                  <a:pt x="30292" y="15698"/>
                </a:lnTo>
                <a:lnTo>
                  <a:pt x="30349" y="15568"/>
                </a:lnTo>
                <a:lnTo>
                  <a:pt x="30435" y="15381"/>
                </a:lnTo>
                <a:close/>
                <a:moveTo>
                  <a:pt x="29659" y="17628"/>
                </a:moveTo>
                <a:cubicBezTo>
                  <a:pt x="29733" y="17293"/>
                  <a:pt x="29284" y="17104"/>
                  <a:pt x="29098" y="17406"/>
                </a:cubicBezTo>
                <a:cubicBezTo>
                  <a:pt x="29083" y="17433"/>
                  <a:pt x="29070" y="17462"/>
                  <a:pt x="29064" y="17492"/>
                </a:cubicBezTo>
                <a:lnTo>
                  <a:pt x="29033" y="17634"/>
                </a:lnTo>
                <a:lnTo>
                  <a:pt x="29003" y="17770"/>
                </a:lnTo>
                <a:lnTo>
                  <a:pt x="28978" y="17907"/>
                </a:lnTo>
                <a:lnTo>
                  <a:pt x="28940" y="18108"/>
                </a:lnTo>
                <a:cubicBezTo>
                  <a:pt x="28888" y="18443"/>
                  <a:pt x="29334" y="18602"/>
                  <a:pt x="29506" y="18313"/>
                </a:cubicBezTo>
                <a:cubicBezTo>
                  <a:pt x="29525" y="18280"/>
                  <a:pt x="29538" y="18244"/>
                  <a:pt x="29544" y="18209"/>
                </a:cubicBezTo>
                <a:lnTo>
                  <a:pt x="29578" y="18020"/>
                </a:lnTo>
                <a:lnTo>
                  <a:pt x="29605" y="17892"/>
                </a:lnTo>
                <a:lnTo>
                  <a:pt x="29630" y="17762"/>
                </a:lnTo>
                <a:lnTo>
                  <a:pt x="29661" y="17626"/>
                </a:lnTo>
                <a:close/>
                <a:moveTo>
                  <a:pt x="29379" y="19984"/>
                </a:moveTo>
                <a:cubicBezTo>
                  <a:pt x="29379" y="19669"/>
                  <a:pt x="28964" y="19556"/>
                  <a:pt x="28806" y="19833"/>
                </a:cubicBezTo>
                <a:cubicBezTo>
                  <a:pt x="28781" y="19877"/>
                  <a:pt x="28767" y="19927"/>
                  <a:pt x="28767" y="19979"/>
                </a:cubicBezTo>
                <a:lnTo>
                  <a:pt x="28767" y="20088"/>
                </a:lnTo>
                <a:lnTo>
                  <a:pt x="28767" y="20225"/>
                </a:lnTo>
                <a:lnTo>
                  <a:pt x="28767" y="20361"/>
                </a:lnTo>
                <a:lnTo>
                  <a:pt x="28769" y="20497"/>
                </a:lnTo>
                <a:lnTo>
                  <a:pt x="28771" y="20602"/>
                </a:lnTo>
                <a:cubicBezTo>
                  <a:pt x="28773" y="20774"/>
                  <a:pt x="28915" y="20910"/>
                  <a:pt x="29087" y="20906"/>
                </a:cubicBezTo>
                <a:cubicBezTo>
                  <a:pt x="29259" y="20899"/>
                  <a:pt x="29391" y="20753"/>
                  <a:pt x="29383" y="20581"/>
                </a:cubicBezTo>
                <a:lnTo>
                  <a:pt x="29376" y="20352"/>
                </a:lnTo>
                <a:lnTo>
                  <a:pt x="29376" y="20222"/>
                </a:lnTo>
                <a:lnTo>
                  <a:pt x="29379" y="19984"/>
                </a:lnTo>
                <a:close/>
                <a:moveTo>
                  <a:pt x="30093" y="24707"/>
                </a:moveTo>
                <a:cubicBezTo>
                  <a:pt x="30007" y="24408"/>
                  <a:pt x="29565" y="24416"/>
                  <a:pt x="29500" y="24743"/>
                </a:cubicBezTo>
                <a:cubicBezTo>
                  <a:pt x="29492" y="24791"/>
                  <a:pt x="29494" y="24837"/>
                  <a:pt x="29508" y="24883"/>
                </a:cubicBezTo>
                <a:cubicBezTo>
                  <a:pt x="29567" y="25080"/>
                  <a:pt x="29628" y="25275"/>
                  <a:pt x="29691" y="25472"/>
                </a:cubicBezTo>
                <a:cubicBezTo>
                  <a:pt x="29793" y="25787"/>
                  <a:pt x="30263" y="25741"/>
                  <a:pt x="30288" y="25391"/>
                </a:cubicBezTo>
                <a:cubicBezTo>
                  <a:pt x="30288" y="25355"/>
                  <a:pt x="30284" y="25319"/>
                  <a:pt x="30273" y="25286"/>
                </a:cubicBezTo>
                <a:cubicBezTo>
                  <a:pt x="30211" y="25093"/>
                  <a:pt x="30152" y="24902"/>
                  <a:pt x="30093" y="24709"/>
                </a:cubicBezTo>
                <a:close/>
                <a:moveTo>
                  <a:pt x="30885" y="26990"/>
                </a:moveTo>
                <a:cubicBezTo>
                  <a:pt x="30760" y="26673"/>
                  <a:pt x="30284" y="26772"/>
                  <a:pt x="30296" y="27115"/>
                </a:cubicBezTo>
                <a:cubicBezTo>
                  <a:pt x="30299" y="27151"/>
                  <a:pt x="30305" y="27184"/>
                  <a:pt x="30317" y="27216"/>
                </a:cubicBezTo>
                <a:cubicBezTo>
                  <a:pt x="30393" y="27407"/>
                  <a:pt x="30470" y="27597"/>
                  <a:pt x="30548" y="27786"/>
                </a:cubicBezTo>
                <a:cubicBezTo>
                  <a:pt x="30611" y="27943"/>
                  <a:pt x="30791" y="28021"/>
                  <a:pt x="30948" y="27956"/>
                </a:cubicBezTo>
                <a:cubicBezTo>
                  <a:pt x="31105" y="27891"/>
                  <a:pt x="31179" y="27711"/>
                  <a:pt x="31112" y="27553"/>
                </a:cubicBezTo>
                <a:cubicBezTo>
                  <a:pt x="31036" y="27365"/>
                  <a:pt x="30959" y="27178"/>
                  <a:pt x="30885" y="26990"/>
                </a:cubicBezTo>
                <a:close/>
                <a:moveTo>
                  <a:pt x="31841" y="29222"/>
                </a:moveTo>
                <a:cubicBezTo>
                  <a:pt x="31814" y="29161"/>
                  <a:pt x="31768" y="29110"/>
                  <a:pt x="31709" y="29079"/>
                </a:cubicBezTo>
                <a:cubicBezTo>
                  <a:pt x="31449" y="28941"/>
                  <a:pt x="31164" y="29211"/>
                  <a:pt x="31286" y="29477"/>
                </a:cubicBezTo>
                <a:cubicBezTo>
                  <a:pt x="31372" y="29662"/>
                  <a:pt x="31457" y="29848"/>
                  <a:pt x="31543" y="30033"/>
                </a:cubicBezTo>
                <a:cubicBezTo>
                  <a:pt x="31696" y="30347"/>
                  <a:pt x="32170" y="30207"/>
                  <a:pt x="32124" y="29859"/>
                </a:cubicBezTo>
                <a:cubicBezTo>
                  <a:pt x="32118" y="29829"/>
                  <a:pt x="32109" y="29800"/>
                  <a:pt x="32097" y="29773"/>
                </a:cubicBezTo>
                <a:cubicBezTo>
                  <a:pt x="32011" y="29590"/>
                  <a:pt x="31925" y="29406"/>
                  <a:pt x="31841" y="29224"/>
                </a:cubicBezTo>
                <a:close/>
                <a:moveTo>
                  <a:pt x="32889" y="31420"/>
                </a:moveTo>
                <a:cubicBezTo>
                  <a:pt x="32818" y="31265"/>
                  <a:pt x="32631" y="31198"/>
                  <a:pt x="32476" y="31273"/>
                </a:cubicBezTo>
                <a:cubicBezTo>
                  <a:pt x="32323" y="31349"/>
                  <a:pt x="32262" y="31537"/>
                  <a:pt x="32342" y="31688"/>
                </a:cubicBezTo>
                <a:lnTo>
                  <a:pt x="32612" y="32237"/>
                </a:lnTo>
                <a:cubicBezTo>
                  <a:pt x="32642" y="32298"/>
                  <a:pt x="32690" y="32346"/>
                  <a:pt x="32751" y="32376"/>
                </a:cubicBezTo>
                <a:cubicBezTo>
                  <a:pt x="33012" y="32503"/>
                  <a:pt x="33287" y="32229"/>
                  <a:pt x="33159" y="31967"/>
                </a:cubicBezTo>
                <a:close/>
                <a:moveTo>
                  <a:pt x="33974" y="33608"/>
                </a:moveTo>
                <a:cubicBezTo>
                  <a:pt x="33899" y="33457"/>
                  <a:pt x="33715" y="33394"/>
                  <a:pt x="33564" y="33470"/>
                </a:cubicBezTo>
                <a:cubicBezTo>
                  <a:pt x="33413" y="33545"/>
                  <a:pt x="33350" y="33727"/>
                  <a:pt x="33425" y="33878"/>
                </a:cubicBezTo>
                <a:lnTo>
                  <a:pt x="33696" y="34427"/>
                </a:lnTo>
                <a:cubicBezTo>
                  <a:pt x="33834" y="34710"/>
                  <a:pt x="34274" y="34622"/>
                  <a:pt x="34274" y="34283"/>
                </a:cubicBezTo>
                <a:cubicBezTo>
                  <a:pt x="34274" y="34239"/>
                  <a:pt x="34264" y="34197"/>
                  <a:pt x="34245" y="34157"/>
                </a:cubicBezTo>
                <a:close/>
                <a:moveTo>
                  <a:pt x="35041" y="35815"/>
                </a:moveTo>
                <a:cubicBezTo>
                  <a:pt x="34890" y="35500"/>
                  <a:pt x="34417" y="35637"/>
                  <a:pt x="34463" y="35989"/>
                </a:cubicBezTo>
                <a:cubicBezTo>
                  <a:pt x="34467" y="36018"/>
                  <a:pt x="34475" y="36045"/>
                  <a:pt x="34488" y="36072"/>
                </a:cubicBezTo>
                <a:cubicBezTo>
                  <a:pt x="34574" y="36255"/>
                  <a:pt x="34660" y="36439"/>
                  <a:pt x="34744" y="36624"/>
                </a:cubicBezTo>
                <a:cubicBezTo>
                  <a:pt x="34815" y="36777"/>
                  <a:pt x="34995" y="36846"/>
                  <a:pt x="35148" y="36775"/>
                </a:cubicBezTo>
                <a:cubicBezTo>
                  <a:pt x="35301" y="36705"/>
                  <a:pt x="35370" y="36525"/>
                  <a:pt x="35301" y="36370"/>
                </a:cubicBezTo>
                <a:cubicBezTo>
                  <a:pt x="35215" y="36186"/>
                  <a:pt x="35129" y="35999"/>
                  <a:pt x="35043" y="35815"/>
                </a:cubicBezTo>
                <a:close/>
                <a:moveTo>
                  <a:pt x="36037" y="38061"/>
                </a:moveTo>
                <a:cubicBezTo>
                  <a:pt x="35974" y="37906"/>
                  <a:pt x="35794" y="37831"/>
                  <a:pt x="35638" y="37896"/>
                </a:cubicBezTo>
                <a:cubicBezTo>
                  <a:pt x="35481" y="37959"/>
                  <a:pt x="35408" y="38139"/>
                  <a:pt x="35471" y="38294"/>
                </a:cubicBezTo>
                <a:cubicBezTo>
                  <a:pt x="35548" y="38480"/>
                  <a:pt x="35624" y="38667"/>
                  <a:pt x="35697" y="38856"/>
                </a:cubicBezTo>
                <a:cubicBezTo>
                  <a:pt x="35821" y="39164"/>
                  <a:pt x="36276" y="39086"/>
                  <a:pt x="36286" y="38749"/>
                </a:cubicBezTo>
                <a:cubicBezTo>
                  <a:pt x="36288" y="38709"/>
                  <a:pt x="36280" y="38671"/>
                  <a:pt x="36267" y="38633"/>
                </a:cubicBezTo>
                <a:cubicBezTo>
                  <a:pt x="36192" y="38443"/>
                  <a:pt x="36114" y="38252"/>
                  <a:pt x="36037" y="38061"/>
                </a:cubicBezTo>
                <a:close/>
                <a:moveTo>
                  <a:pt x="36887" y="40379"/>
                </a:moveTo>
                <a:cubicBezTo>
                  <a:pt x="36785" y="40063"/>
                  <a:pt x="36324" y="40109"/>
                  <a:pt x="36292" y="40446"/>
                </a:cubicBezTo>
                <a:cubicBezTo>
                  <a:pt x="36288" y="40486"/>
                  <a:pt x="36292" y="40526"/>
                  <a:pt x="36305" y="40562"/>
                </a:cubicBezTo>
                <a:cubicBezTo>
                  <a:pt x="36366" y="40754"/>
                  <a:pt x="36424" y="40947"/>
                  <a:pt x="36481" y="41138"/>
                </a:cubicBezTo>
                <a:cubicBezTo>
                  <a:pt x="36523" y="41305"/>
                  <a:pt x="36695" y="41404"/>
                  <a:pt x="36860" y="41356"/>
                </a:cubicBezTo>
                <a:cubicBezTo>
                  <a:pt x="37026" y="41308"/>
                  <a:pt x="37118" y="41134"/>
                  <a:pt x="37068" y="40970"/>
                </a:cubicBezTo>
                <a:cubicBezTo>
                  <a:pt x="37009" y="40771"/>
                  <a:pt x="36950" y="40576"/>
                  <a:pt x="36887" y="40379"/>
                </a:cubicBezTo>
                <a:close/>
                <a:moveTo>
                  <a:pt x="37502" y="42783"/>
                </a:moveTo>
                <a:cubicBezTo>
                  <a:pt x="37470" y="42615"/>
                  <a:pt x="37311" y="42506"/>
                  <a:pt x="37145" y="42536"/>
                </a:cubicBezTo>
                <a:cubicBezTo>
                  <a:pt x="36980" y="42565"/>
                  <a:pt x="36869" y="42724"/>
                  <a:pt x="36898" y="42892"/>
                </a:cubicBezTo>
                <a:cubicBezTo>
                  <a:pt x="36934" y="43089"/>
                  <a:pt x="36967" y="43284"/>
                  <a:pt x="36996" y="43483"/>
                </a:cubicBezTo>
                <a:cubicBezTo>
                  <a:pt x="37047" y="43806"/>
                  <a:pt x="37495" y="43839"/>
                  <a:pt x="37592" y="43527"/>
                </a:cubicBezTo>
                <a:cubicBezTo>
                  <a:pt x="37604" y="43483"/>
                  <a:pt x="37608" y="43439"/>
                  <a:pt x="37602" y="43395"/>
                </a:cubicBezTo>
                <a:cubicBezTo>
                  <a:pt x="37571" y="43190"/>
                  <a:pt x="37537" y="42986"/>
                  <a:pt x="37499" y="42783"/>
                </a:cubicBezTo>
                <a:close/>
                <a:moveTo>
                  <a:pt x="37753" y="45262"/>
                </a:moveTo>
                <a:cubicBezTo>
                  <a:pt x="37751" y="45095"/>
                  <a:pt x="37615" y="44958"/>
                  <a:pt x="37445" y="44960"/>
                </a:cubicBezTo>
                <a:cubicBezTo>
                  <a:pt x="37277" y="44960"/>
                  <a:pt x="37141" y="45099"/>
                  <a:pt x="37143" y="45268"/>
                </a:cubicBezTo>
                <a:lnTo>
                  <a:pt x="37143" y="45424"/>
                </a:lnTo>
                <a:lnTo>
                  <a:pt x="37143" y="45551"/>
                </a:lnTo>
                <a:lnTo>
                  <a:pt x="37139" y="45677"/>
                </a:lnTo>
                <a:lnTo>
                  <a:pt x="37135" y="45862"/>
                </a:lnTo>
                <a:cubicBezTo>
                  <a:pt x="37128" y="46027"/>
                  <a:pt x="37258" y="46168"/>
                  <a:pt x="37426" y="46176"/>
                </a:cubicBezTo>
                <a:cubicBezTo>
                  <a:pt x="37592" y="46182"/>
                  <a:pt x="37732" y="46056"/>
                  <a:pt x="37745" y="45891"/>
                </a:cubicBezTo>
                <a:lnTo>
                  <a:pt x="37751" y="45692"/>
                </a:lnTo>
                <a:lnTo>
                  <a:pt x="37753" y="45558"/>
                </a:lnTo>
                <a:lnTo>
                  <a:pt x="37753" y="454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8" name="Google Shape;738;p37"/>
          <p:cNvSpPr/>
          <p:nvPr/>
        </p:nvSpPr>
        <p:spPr>
          <a:xfrm rot="3807589" flipH="1">
            <a:off x="3120346" y="438875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9" name="Google Shape;739;p37"/>
          <p:cNvSpPr/>
          <p:nvPr/>
        </p:nvSpPr>
        <p:spPr>
          <a:xfrm rot="-7200372" flipH="1">
            <a:off x="1411777" y="3565454"/>
            <a:ext cx="73086" cy="72374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0" name="Google Shape;740;p37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41" name="Google Shape;741;p37"/>
          <p:cNvGrpSpPr/>
          <p:nvPr/>
        </p:nvGrpSpPr>
        <p:grpSpPr>
          <a:xfrm flipH="1">
            <a:off x="356447" y="313213"/>
            <a:ext cx="356788" cy="342092"/>
            <a:chOff x="6228625" y="4632196"/>
            <a:chExt cx="356788" cy="342092"/>
          </a:xfrm>
        </p:grpSpPr>
        <p:sp>
          <p:nvSpPr>
            <p:cNvPr id="742" name="Google Shape;742;p37"/>
            <p:cNvSpPr/>
            <p:nvPr/>
          </p:nvSpPr>
          <p:spPr>
            <a:xfrm>
              <a:off x="6370272" y="4784594"/>
              <a:ext cx="215141" cy="189693"/>
            </a:xfrm>
            <a:custGeom>
              <a:avLst/>
              <a:gdLst/>
              <a:ahLst/>
              <a:cxnLst/>
              <a:rect l="l" t="t" r="r" b="b"/>
              <a:pathLst>
                <a:path w="12136" h="10699" extrusionOk="0">
                  <a:moveTo>
                    <a:pt x="6069" y="1"/>
                  </a:moveTo>
                  <a:cubicBezTo>
                    <a:pt x="3975" y="1"/>
                    <a:pt x="1990" y="1241"/>
                    <a:pt x="1135" y="3296"/>
                  </a:cubicBezTo>
                  <a:cubicBezTo>
                    <a:pt x="1" y="6041"/>
                    <a:pt x="1294" y="9165"/>
                    <a:pt x="4019" y="10299"/>
                  </a:cubicBezTo>
                  <a:cubicBezTo>
                    <a:pt x="4682" y="10570"/>
                    <a:pt x="5371" y="10698"/>
                    <a:pt x="6048" y="10698"/>
                  </a:cubicBezTo>
                  <a:cubicBezTo>
                    <a:pt x="8154" y="10698"/>
                    <a:pt x="10159" y="9456"/>
                    <a:pt x="11001" y="7394"/>
                  </a:cubicBezTo>
                  <a:cubicBezTo>
                    <a:pt x="12135" y="4669"/>
                    <a:pt x="10842" y="1546"/>
                    <a:pt x="8117" y="412"/>
                  </a:cubicBezTo>
                  <a:cubicBezTo>
                    <a:pt x="7447" y="133"/>
                    <a:pt x="6752" y="1"/>
                    <a:pt x="6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6228625" y="4632196"/>
              <a:ext cx="99485" cy="87705"/>
            </a:xfrm>
            <a:custGeom>
              <a:avLst/>
              <a:gdLst/>
              <a:ahLst/>
              <a:cxnLst/>
              <a:rect l="l" t="t" r="r" b="b"/>
              <a:pathLst>
                <a:path w="12136" h="10699" extrusionOk="0">
                  <a:moveTo>
                    <a:pt x="6069" y="1"/>
                  </a:moveTo>
                  <a:cubicBezTo>
                    <a:pt x="3975" y="1"/>
                    <a:pt x="1990" y="1241"/>
                    <a:pt x="1135" y="3296"/>
                  </a:cubicBezTo>
                  <a:cubicBezTo>
                    <a:pt x="1" y="6041"/>
                    <a:pt x="1294" y="9165"/>
                    <a:pt x="4019" y="10299"/>
                  </a:cubicBezTo>
                  <a:cubicBezTo>
                    <a:pt x="4682" y="10570"/>
                    <a:pt x="5371" y="10698"/>
                    <a:pt x="6048" y="10698"/>
                  </a:cubicBezTo>
                  <a:cubicBezTo>
                    <a:pt x="8154" y="10698"/>
                    <a:pt x="10159" y="9456"/>
                    <a:pt x="11001" y="7394"/>
                  </a:cubicBezTo>
                  <a:cubicBezTo>
                    <a:pt x="12135" y="4669"/>
                    <a:pt x="10842" y="1546"/>
                    <a:pt x="8117" y="412"/>
                  </a:cubicBezTo>
                  <a:cubicBezTo>
                    <a:pt x="7447" y="133"/>
                    <a:pt x="6752" y="1"/>
                    <a:pt x="6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6" name="Google Shape;746;p3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7" name="Google Shape;747;p3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8" name="Google Shape;748;p3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9" name="Google Shape;749;p3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0" name="Google Shape;750;p3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51" name="Google Shape;751;p3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752" name="Google Shape;752;p3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5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9"/>
          <p:cNvSpPr txBox="1"/>
          <p:nvPr>
            <p:ph type="ctrTitle"/>
          </p:nvPr>
        </p:nvSpPr>
        <p:spPr>
          <a:xfrm>
            <a:off x="4871624" y="2137375"/>
            <a:ext cx="28179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/>
        </p:txBody>
      </p:sp>
      <p:sp>
        <p:nvSpPr>
          <p:cNvPr id="757" name="Google Shape;757;p39"/>
          <p:cNvSpPr txBox="1"/>
          <p:nvPr>
            <p:ph type="subTitle" idx="1"/>
          </p:nvPr>
        </p:nvSpPr>
        <p:spPr>
          <a:xfrm>
            <a:off x="4871624" y="2823025"/>
            <a:ext cx="2817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758" name="Google Shape;758;p39"/>
          <p:cNvSpPr txBox="1"/>
          <p:nvPr>
            <p:ph type="title" idx="2" hasCustomPrompt="1"/>
          </p:nvPr>
        </p:nvSpPr>
        <p:spPr>
          <a:xfrm>
            <a:off x="4871624" y="1379000"/>
            <a:ext cx="2817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grpSp>
        <p:nvGrpSpPr>
          <p:cNvPr id="759" name="Google Shape;759;p39"/>
          <p:cNvGrpSpPr/>
          <p:nvPr/>
        </p:nvGrpSpPr>
        <p:grpSpPr>
          <a:xfrm rot="5400000">
            <a:off x="373999" y="4381492"/>
            <a:ext cx="390889" cy="454166"/>
            <a:chOff x="4376830" y="352000"/>
            <a:chExt cx="301495" cy="350302"/>
          </a:xfrm>
        </p:grpSpPr>
        <p:sp>
          <p:nvSpPr>
            <p:cNvPr id="760" name="Google Shape;760;p3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3" name="Google Shape;763;p39"/>
          <p:cNvSpPr/>
          <p:nvPr/>
        </p:nvSpPr>
        <p:spPr>
          <a:xfrm rot="10800000">
            <a:off x="8120285" y="243120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39"/>
          <p:cNvSpPr/>
          <p:nvPr/>
        </p:nvSpPr>
        <p:spPr>
          <a:xfrm>
            <a:off x="8510924" y="43075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65" name="Google Shape;765;p39"/>
          <p:cNvGrpSpPr/>
          <p:nvPr/>
        </p:nvGrpSpPr>
        <p:grpSpPr>
          <a:xfrm>
            <a:off x="7352207" y="-3"/>
            <a:ext cx="1791707" cy="1380226"/>
            <a:chOff x="5153550" y="135575"/>
            <a:chExt cx="1402950" cy="1080750"/>
          </a:xfrm>
        </p:grpSpPr>
        <p:sp>
          <p:nvSpPr>
            <p:cNvPr id="766" name="Google Shape;766;p3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6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0"/>
          <p:cNvSpPr/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4" name="Google Shape;774;p40"/>
          <p:cNvSpPr txBox="1"/>
          <p:nvPr>
            <p:ph type="ctrTitle"/>
          </p:nvPr>
        </p:nvSpPr>
        <p:spPr>
          <a:xfrm>
            <a:off x="4409200" y="1007100"/>
            <a:ext cx="24102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5"/>
          <p:cNvSpPr txBox="1"/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9" name="Google Shape;79;p5"/>
          <p:cNvSpPr txBox="1"/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2" name="Google Shape;82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7" name="Google Shape;87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88" name="Google Shape;88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89" name="Google Shape;89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3" name="Google Shape;103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7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1"/>
          <p:cNvSpPr txBox="1"/>
          <p:nvPr>
            <p:ph type="title"/>
          </p:nvPr>
        </p:nvSpPr>
        <p:spPr>
          <a:xfrm flipH="1">
            <a:off x="4963238" y="1285588"/>
            <a:ext cx="32295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7" name="Google Shape;777;p41"/>
          <p:cNvSpPr/>
          <p:nvPr/>
        </p:nvSpPr>
        <p:spPr>
          <a:xfrm>
            <a:off x="6903425" y="20227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41"/>
          <p:cNvSpPr/>
          <p:nvPr/>
        </p:nvSpPr>
        <p:spPr>
          <a:xfrm>
            <a:off x="-455297" y="8"/>
            <a:ext cx="1493265" cy="635811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79" name="Google Shape;779;p41"/>
          <p:cNvGrpSpPr/>
          <p:nvPr/>
        </p:nvGrpSpPr>
        <p:grpSpPr>
          <a:xfrm rot="1800005">
            <a:off x="508410" y="415612"/>
            <a:ext cx="409646" cy="434972"/>
            <a:chOff x="4730866" y="656100"/>
            <a:chExt cx="272916" cy="289789"/>
          </a:xfrm>
        </p:grpSpPr>
        <p:sp>
          <p:nvSpPr>
            <p:cNvPr id="780" name="Google Shape;780;p41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2" name="Google Shape;782;p41"/>
          <p:cNvSpPr/>
          <p:nvPr/>
        </p:nvSpPr>
        <p:spPr>
          <a:xfrm rot="7028957">
            <a:off x="469399" y="4426896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83" name="Google Shape;783;p41"/>
          <p:cNvGrpSpPr/>
          <p:nvPr/>
        </p:nvGrpSpPr>
        <p:grpSpPr>
          <a:xfrm rot="5770333" flipH="1">
            <a:off x="8171815" y="3829535"/>
            <a:ext cx="306762" cy="476338"/>
            <a:chOff x="4452729" y="352000"/>
            <a:chExt cx="225596" cy="350302"/>
          </a:xfrm>
        </p:grpSpPr>
        <p:sp>
          <p:nvSpPr>
            <p:cNvPr id="784" name="Google Shape;784;p41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7" name="Google Shape;787;p41"/>
          <p:cNvGrpSpPr/>
          <p:nvPr/>
        </p:nvGrpSpPr>
        <p:grpSpPr>
          <a:xfrm rot="1535242">
            <a:off x="7566776" y="361546"/>
            <a:ext cx="802122" cy="572705"/>
            <a:chOff x="3301275" y="1275300"/>
            <a:chExt cx="552425" cy="394425"/>
          </a:xfrm>
        </p:grpSpPr>
        <p:sp>
          <p:nvSpPr>
            <p:cNvPr id="788" name="Google Shape;788;p41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07" name="Google Shape;807;p41"/>
          <p:cNvSpPr/>
          <p:nvPr/>
        </p:nvSpPr>
        <p:spPr>
          <a:xfrm>
            <a:off x="7799925" y="898025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2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10" name="Google Shape;810;p42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1" name="Google Shape;811;p42"/>
          <p:cNvSpPr/>
          <p:nvPr/>
        </p:nvSpPr>
        <p:spPr>
          <a:xfrm rot="830215">
            <a:off x="8744021" y="4533759"/>
            <a:ext cx="226320" cy="1995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2" name="Google Shape;812;p42"/>
          <p:cNvSpPr/>
          <p:nvPr/>
        </p:nvSpPr>
        <p:spPr>
          <a:xfrm rot="830636">
            <a:off x="8643063" y="4318345"/>
            <a:ext cx="151270" cy="13338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3" name="Google Shape;813;p42"/>
          <p:cNvSpPr/>
          <p:nvPr/>
        </p:nvSpPr>
        <p:spPr>
          <a:xfrm>
            <a:off x="-616847" y="-138817"/>
            <a:ext cx="1493265" cy="635811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4" name="Google Shape;814;p42"/>
          <p:cNvSpPr/>
          <p:nvPr/>
        </p:nvSpPr>
        <p:spPr>
          <a:xfrm rot="1799986">
            <a:off x="613901" y="99565"/>
            <a:ext cx="290140" cy="292509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5" name="Google Shape;815;p42"/>
          <p:cNvSpPr/>
          <p:nvPr/>
        </p:nvSpPr>
        <p:spPr>
          <a:xfrm rot="-4500040">
            <a:off x="283347" y="4606430"/>
            <a:ext cx="284841" cy="332890"/>
          </a:xfrm>
          <a:custGeom>
            <a:avLst/>
            <a:gdLst/>
            <a:ahLst/>
            <a:cxnLst/>
            <a:rect l="l" t="t" r="r" b="b"/>
            <a:pathLst>
              <a:path w="11394" h="13316" extrusionOk="0">
                <a:moveTo>
                  <a:pt x="2454" y="5770"/>
                </a:moveTo>
                <a:cubicBezTo>
                  <a:pt x="2420" y="5803"/>
                  <a:pt x="2420" y="5803"/>
                  <a:pt x="2454" y="5837"/>
                </a:cubicBezTo>
                <a:lnTo>
                  <a:pt x="2454" y="5770"/>
                </a:lnTo>
                <a:close/>
                <a:moveTo>
                  <a:pt x="4739" y="3081"/>
                </a:moveTo>
                <a:cubicBezTo>
                  <a:pt x="5210" y="3081"/>
                  <a:pt x="5647" y="3148"/>
                  <a:pt x="6117" y="3283"/>
                </a:cubicBezTo>
                <a:cubicBezTo>
                  <a:pt x="6487" y="3350"/>
                  <a:pt x="6823" y="3518"/>
                  <a:pt x="7159" y="3686"/>
                </a:cubicBezTo>
                <a:cubicBezTo>
                  <a:pt x="7394" y="3821"/>
                  <a:pt x="7596" y="3955"/>
                  <a:pt x="7764" y="4123"/>
                </a:cubicBezTo>
                <a:cubicBezTo>
                  <a:pt x="7898" y="4257"/>
                  <a:pt x="7965" y="4358"/>
                  <a:pt x="8066" y="4493"/>
                </a:cubicBezTo>
                <a:cubicBezTo>
                  <a:pt x="8100" y="4627"/>
                  <a:pt x="8167" y="4728"/>
                  <a:pt x="8234" y="4829"/>
                </a:cubicBezTo>
                <a:cubicBezTo>
                  <a:pt x="8167" y="4930"/>
                  <a:pt x="8234" y="5064"/>
                  <a:pt x="8234" y="5165"/>
                </a:cubicBezTo>
                <a:cubicBezTo>
                  <a:pt x="8234" y="5333"/>
                  <a:pt x="8167" y="5467"/>
                  <a:pt x="8167" y="5635"/>
                </a:cubicBezTo>
                <a:cubicBezTo>
                  <a:pt x="8133" y="5702"/>
                  <a:pt x="8133" y="5803"/>
                  <a:pt x="8100" y="5837"/>
                </a:cubicBezTo>
                <a:cubicBezTo>
                  <a:pt x="8066" y="5871"/>
                  <a:pt x="8066" y="5938"/>
                  <a:pt x="7999" y="5971"/>
                </a:cubicBezTo>
                <a:lnTo>
                  <a:pt x="7932" y="6039"/>
                </a:lnTo>
                <a:cubicBezTo>
                  <a:pt x="7898" y="6106"/>
                  <a:pt x="7831" y="6106"/>
                  <a:pt x="7797" y="6106"/>
                </a:cubicBezTo>
                <a:cubicBezTo>
                  <a:pt x="7730" y="6106"/>
                  <a:pt x="7663" y="6139"/>
                  <a:pt x="7596" y="6139"/>
                </a:cubicBezTo>
                <a:cubicBezTo>
                  <a:pt x="7461" y="6139"/>
                  <a:pt x="7293" y="6106"/>
                  <a:pt x="7159" y="6039"/>
                </a:cubicBezTo>
                <a:cubicBezTo>
                  <a:pt x="6890" y="5971"/>
                  <a:pt x="6621" y="5837"/>
                  <a:pt x="6386" y="5702"/>
                </a:cubicBezTo>
                <a:cubicBezTo>
                  <a:pt x="5949" y="5467"/>
                  <a:pt x="5546" y="5165"/>
                  <a:pt x="5210" y="4829"/>
                </a:cubicBezTo>
                <a:cubicBezTo>
                  <a:pt x="5042" y="4661"/>
                  <a:pt x="4806" y="4459"/>
                  <a:pt x="4706" y="4190"/>
                </a:cubicBezTo>
                <a:cubicBezTo>
                  <a:pt x="4605" y="4089"/>
                  <a:pt x="4571" y="3921"/>
                  <a:pt x="4470" y="3787"/>
                </a:cubicBezTo>
                <a:cubicBezTo>
                  <a:pt x="4403" y="3619"/>
                  <a:pt x="4370" y="3451"/>
                  <a:pt x="4302" y="3283"/>
                </a:cubicBezTo>
                <a:cubicBezTo>
                  <a:pt x="4302" y="3249"/>
                  <a:pt x="4269" y="3148"/>
                  <a:pt x="4269" y="3115"/>
                </a:cubicBezTo>
                <a:cubicBezTo>
                  <a:pt x="4437" y="3115"/>
                  <a:pt x="4571" y="3081"/>
                  <a:pt x="4739" y="3081"/>
                </a:cubicBezTo>
                <a:close/>
                <a:moveTo>
                  <a:pt x="3529" y="6778"/>
                </a:moveTo>
                <a:cubicBezTo>
                  <a:pt x="3765" y="6778"/>
                  <a:pt x="3966" y="6811"/>
                  <a:pt x="4235" y="6845"/>
                </a:cubicBezTo>
                <a:cubicBezTo>
                  <a:pt x="4504" y="6946"/>
                  <a:pt x="4806" y="7047"/>
                  <a:pt x="5075" y="7215"/>
                </a:cubicBezTo>
                <a:cubicBezTo>
                  <a:pt x="5075" y="7215"/>
                  <a:pt x="5075" y="7215"/>
                  <a:pt x="5075" y="7215"/>
                </a:cubicBezTo>
                <a:lnTo>
                  <a:pt x="5075" y="7215"/>
                </a:lnTo>
                <a:cubicBezTo>
                  <a:pt x="5075" y="7215"/>
                  <a:pt x="5086" y="7215"/>
                  <a:pt x="5096" y="7228"/>
                </a:cubicBezTo>
                <a:lnTo>
                  <a:pt x="5096" y="7228"/>
                </a:lnTo>
                <a:cubicBezTo>
                  <a:pt x="5089" y="7223"/>
                  <a:pt x="5082" y="7219"/>
                  <a:pt x="5075" y="7215"/>
                </a:cubicBezTo>
                <a:lnTo>
                  <a:pt x="5075" y="7215"/>
                </a:lnTo>
                <a:cubicBezTo>
                  <a:pt x="5075" y="7282"/>
                  <a:pt x="5109" y="7282"/>
                  <a:pt x="5109" y="7282"/>
                </a:cubicBezTo>
                <a:cubicBezTo>
                  <a:pt x="5109" y="7254"/>
                  <a:pt x="5103" y="7237"/>
                  <a:pt x="5096" y="7228"/>
                </a:cubicBezTo>
                <a:lnTo>
                  <a:pt x="5096" y="7228"/>
                </a:lnTo>
                <a:cubicBezTo>
                  <a:pt x="5358" y="7391"/>
                  <a:pt x="5619" y="7558"/>
                  <a:pt x="5848" y="7820"/>
                </a:cubicBezTo>
                <a:cubicBezTo>
                  <a:pt x="5949" y="7887"/>
                  <a:pt x="6016" y="7988"/>
                  <a:pt x="6117" y="8122"/>
                </a:cubicBezTo>
                <a:cubicBezTo>
                  <a:pt x="6151" y="8156"/>
                  <a:pt x="6151" y="8189"/>
                  <a:pt x="6184" y="8290"/>
                </a:cubicBezTo>
                <a:cubicBezTo>
                  <a:pt x="6117" y="8290"/>
                  <a:pt x="6117" y="8324"/>
                  <a:pt x="6117" y="8324"/>
                </a:cubicBezTo>
                <a:lnTo>
                  <a:pt x="6117" y="8357"/>
                </a:lnTo>
                <a:lnTo>
                  <a:pt x="6083" y="8391"/>
                </a:lnTo>
                <a:cubicBezTo>
                  <a:pt x="6050" y="8391"/>
                  <a:pt x="5983" y="8458"/>
                  <a:pt x="5949" y="8458"/>
                </a:cubicBezTo>
                <a:cubicBezTo>
                  <a:pt x="5815" y="8492"/>
                  <a:pt x="5747" y="8492"/>
                  <a:pt x="5613" y="8492"/>
                </a:cubicBezTo>
                <a:cubicBezTo>
                  <a:pt x="5311" y="8492"/>
                  <a:pt x="5042" y="8458"/>
                  <a:pt x="4773" y="8357"/>
                </a:cubicBezTo>
                <a:cubicBezTo>
                  <a:pt x="4571" y="8290"/>
                  <a:pt x="4370" y="8189"/>
                  <a:pt x="4202" y="8122"/>
                </a:cubicBezTo>
                <a:cubicBezTo>
                  <a:pt x="3933" y="7988"/>
                  <a:pt x="3731" y="7786"/>
                  <a:pt x="3529" y="7618"/>
                </a:cubicBezTo>
                <a:cubicBezTo>
                  <a:pt x="3294" y="7349"/>
                  <a:pt x="3093" y="7114"/>
                  <a:pt x="2925" y="6845"/>
                </a:cubicBezTo>
                <a:cubicBezTo>
                  <a:pt x="3093" y="6811"/>
                  <a:pt x="3294" y="6778"/>
                  <a:pt x="3529" y="6778"/>
                </a:cubicBezTo>
                <a:close/>
                <a:moveTo>
                  <a:pt x="6224" y="0"/>
                </a:moveTo>
                <a:cubicBezTo>
                  <a:pt x="5838" y="0"/>
                  <a:pt x="5453" y="52"/>
                  <a:pt x="5075" y="158"/>
                </a:cubicBezTo>
                <a:cubicBezTo>
                  <a:pt x="4739" y="292"/>
                  <a:pt x="4403" y="460"/>
                  <a:pt x="4134" y="729"/>
                </a:cubicBezTo>
                <a:lnTo>
                  <a:pt x="3933" y="930"/>
                </a:lnTo>
                <a:cubicBezTo>
                  <a:pt x="3865" y="998"/>
                  <a:pt x="3798" y="1099"/>
                  <a:pt x="3765" y="1233"/>
                </a:cubicBezTo>
                <a:cubicBezTo>
                  <a:pt x="3697" y="1401"/>
                  <a:pt x="3597" y="1603"/>
                  <a:pt x="3563" y="1771"/>
                </a:cubicBezTo>
                <a:cubicBezTo>
                  <a:pt x="3529" y="1972"/>
                  <a:pt x="3462" y="2208"/>
                  <a:pt x="3462" y="2443"/>
                </a:cubicBezTo>
                <a:lnTo>
                  <a:pt x="3462" y="2476"/>
                </a:lnTo>
                <a:cubicBezTo>
                  <a:pt x="3395" y="2510"/>
                  <a:pt x="3261" y="2510"/>
                  <a:pt x="3193" y="2577"/>
                </a:cubicBezTo>
                <a:cubicBezTo>
                  <a:pt x="2958" y="2644"/>
                  <a:pt x="2723" y="2779"/>
                  <a:pt x="2555" y="2947"/>
                </a:cubicBezTo>
                <a:cubicBezTo>
                  <a:pt x="2286" y="3148"/>
                  <a:pt x="2118" y="3417"/>
                  <a:pt x="1950" y="3686"/>
                </a:cubicBezTo>
                <a:cubicBezTo>
                  <a:pt x="1782" y="3989"/>
                  <a:pt x="1715" y="4325"/>
                  <a:pt x="1681" y="4627"/>
                </a:cubicBezTo>
                <a:cubicBezTo>
                  <a:pt x="1614" y="4963"/>
                  <a:pt x="1681" y="5299"/>
                  <a:pt x="1715" y="5635"/>
                </a:cubicBezTo>
                <a:cubicBezTo>
                  <a:pt x="1748" y="5938"/>
                  <a:pt x="1849" y="6207"/>
                  <a:pt x="1950" y="6475"/>
                </a:cubicBezTo>
                <a:cubicBezTo>
                  <a:pt x="1715" y="6610"/>
                  <a:pt x="1513" y="6778"/>
                  <a:pt x="1278" y="6980"/>
                </a:cubicBezTo>
                <a:cubicBezTo>
                  <a:pt x="875" y="7383"/>
                  <a:pt x="538" y="7887"/>
                  <a:pt x="337" y="8492"/>
                </a:cubicBezTo>
                <a:cubicBezTo>
                  <a:pt x="34" y="9298"/>
                  <a:pt x="1" y="10138"/>
                  <a:pt x="202" y="10911"/>
                </a:cubicBezTo>
                <a:cubicBezTo>
                  <a:pt x="236" y="11147"/>
                  <a:pt x="337" y="11348"/>
                  <a:pt x="404" y="11550"/>
                </a:cubicBezTo>
                <a:cubicBezTo>
                  <a:pt x="505" y="11752"/>
                  <a:pt x="606" y="11987"/>
                  <a:pt x="740" y="12188"/>
                </a:cubicBezTo>
                <a:cubicBezTo>
                  <a:pt x="1009" y="12592"/>
                  <a:pt x="1379" y="12961"/>
                  <a:pt x="1748" y="13230"/>
                </a:cubicBezTo>
                <a:cubicBezTo>
                  <a:pt x="1807" y="13289"/>
                  <a:pt x="1879" y="13316"/>
                  <a:pt x="1953" y="13316"/>
                </a:cubicBezTo>
                <a:cubicBezTo>
                  <a:pt x="2047" y="13316"/>
                  <a:pt x="2143" y="13272"/>
                  <a:pt x="2219" y="13197"/>
                </a:cubicBezTo>
                <a:cubicBezTo>
                  <a:pt x="2353" y="13062"/>
                  <a:pt x="2286" y="12861"/>
                  <a:pt x="2185" y="12726"/>
                </a:cubicBezTo>
                <a:cubicBezTo>
                  <a:pt x="2051" y="12659"/>
                  <a:pt x="1916" y="12524"/>
                  <a:pt x="1782" y="12390"/>
                </a:cubicBezTo>
                <a:cubicBezTo>
                  <a:pt x="1580" y="12188"/>
                  <a:pt x="1379" y="11953"/>
                  <a:pt x="1244" y="11684"/>
                </a:cubicBezTo>
                <a:cubicBezTo>
                  <a:pt x="1076" y="11449"/>
                  <a:pt x="1009" y="11147"/>
                  <a:pt x="908" y="10844"/>
                </a:cubicBezTo>
                <a:cubicBezTo>
                  <a:pt x="841" y="10542"/>
                  <a:pt x="774" y="10273"/>
                  <a:pt x="774" y="9970"/>
                </a:cubicBezTo>
                <a:cubicBezTo>
                  <a:pt x="774" y="9634"/>
                  <a:pt x="841" y="9298"/>
                  <a:pt x="908" y="8996"/>
                </a:cubicBezTo>
                <a:cubicBezTo>
                  <a:pt x="1009" y="8693"/>
                  <a:pt x="1110" y="8458"/>
                  <a:pt x="1244" y="8156"/>
                </a:cubicBezTo>
                <a:cubicBezTo>
                  <a:pt x="1379" y="7920"/>
                  <a:pt x="1547" y="7685"/>
                  <a:pt x="1748" y="7517"/>
                </a:cubicBezTo>
                <a:cubicBezTo>
                  <a:pt x="1916" y="7349"/>
                  <a:pt x="2084" y="7248"/>
                  <a:pt x="2286" y="7114"/>
                </a:cubicBezTo>
                <a:cubicBezTo>
                  <a:pt x="2387" y="7282"/>
                  <a:pt x="2521" y="7450"/>
                  <a:pt x="2588" y="7551"/>
                </a:cubicBezTo>
                <a:cubicBezTo>
                  <a:pt x="3025" y="8122"/>
                  <a:pt x="3529" y="8593"/>
                  <a:pt x="4134" y="8861"/>
                </a:cubicBezTo>
                <a:cubicBezTo>
                  <a:pt x="4470" y="9029"/>
                  <a:pt x="4874" y="9130"/>
                  <a:pt x="5243" y="9164"/>
                </a:cubicBezTo>
                <a:cubicBezTo>
                  <a:pt x="5355" y="9175"/>
                  <a:pt x="5467" y="9183"/>
                  <a:pt x="5579" y="9183"/>
                </a:cubicBezTo>
                <a:cubicBezTo>
                  <a:pt x="5803" y="9183"/>
                  <a:pt x="6027" y="9153"/>
                  <a:pt x="6251" y="9063"/>
                </a:cubicBezTo>
                <a:cubicBezTo>
                  <a:pt x="6386" y="9029"/>
                  <a:pt x="6487" y="8962"/>
                  <a:pt x="6588" y="8861"/>
                </a:cubicBezTo>
                <a:cubicBezTo>
                  <a:pt x="6655" y="8794"/>
                  <a:pt x="6722" y="8660"/>
                  <a:pt x="6756" y="8525"/>
                </a:cubicBezTo>
                <a:cubicBezTo>
                  <a:pt x="6789" y="8391"/>
                  <a:pt x="6756" y="8324"/>
                  <a:pt x="6756" y="8189"/>
                </a:cubicBezTo>
                <a:cubicBezTo>
                  <a:pt x="6722" y="8021"/>
                  <a:pt x="6621" y="7887"/>
                  <a:pt x="6554" y="7719"/>
                </a:cubicBezTo>
                <a:cubicBezTo>
                  <a:pt x="6453" y="7618"/>
                  <a:pt x="6319" y="7484"/>
                  <a:pt x="6218" y="7349"/>
                </a:cubicBezTo>
                <a:cubicBezTo>
                  <a:pt x="6083" y="7215"/>
                  <a:pt x="5915" y="7047"/>
                  <a:pt x="5747" y="6980"/>
                </a:cubicBezTo>
                <a:cubicBezTo>
                  <a:pt x="5411" y="6711"/>
                  <a:pt x="5075" y="6543"/>
                  <a:pt x="4706" y="6375"/>
                </a:cubicBezTo>
                <a:cubicBezTo>
                  <a:pt x="4288" y="6235"/>
                  <a:pt x="3838" y="6160"/>
                  <a:pt x="3390" y="6160"/>
                </a:cubicBezTo>
                <a:cubicBezTo>
                  <a:pt x="3189" y="6160"/>
                  <a:pt x="2988" y="6175"/>
                  <a:pt x="2790" y="6207"/>
                </a:cubicBezTo>
                <a:cubicBezTo>
                  <a:pt x="2723" y="6207"/>
                  <a:pt x="2622" y="6274"/>
                  <a:pt x="2588" y="6274"/>
                </a:cubicBezTo>
                <a:cubicBezTo>
                  <a:pt x="2555" y="6139"/>
                  <a:pt x="2454" y="5971"/>
                  <a:pt x="2420" y="5837"/>
                </a:cubicBezTo>
                <a:cubicBezTo>
                  <a:pt x="2353" y="5602"/>
                  <a:pt x="2286" y="5299"/>
                  <a:pt x="2286" y="4997"/>
                </a:cubicBezTo>
                <a:cubicBezTo>
                  <a:pt x="2286" y="4795"/>
                  <a:pt x="2353" y="4627"/>
                  <a:pt x="2387" y="4425"/>
                </a:cubicBezTo>
                <a:cubicBezTo>
                  <a:pt x="2420" y="4257"/>
                  <a:pt x="2521" y="4089"/>
                  <a:pt x="2588" y="3955"/>
                </a:cubicBezTo>
                <a:cubicBezTo>
                  <a:pt x="2689" y="3821"/>
                  <a:pt x="2756" y="3686"/>
                  <a:pt x="2857" y="3619"/>
                </a:cubicBezTo>
                <a:cubicBezTo>
                  <a:pt x="2925" y="3518"/>
                  <a:pt x="3025" y="3451"/>
                  <a:pt x="3126" y="3417"/>
                </a:cubicBezTo>
                <a:cubicBezTo>
                  <a:pt x="3261" y="3316"/>
                  <a:pt x="3429" y="3283"/>
                  <a:pt x="3563" y="3249"/>
                </a:cubicBezTo>
                <a:cubicBezTo>
                  <a:pt x="3597" y="3518"/>
                  <a:pt x="3731" y="3787"/>
                  <a:pt x="3798" y="4089"/>
                </a:cubicBezTo>
                <a:cubicBezTo>
                  <a:pt x="3899" y="4325"/>
                  <a:pt x="4033" y="4594"/>
                  <a:pt x="4202" y="4795"/>
                </a:cubicBezTo>
                <a:cubicBezTo>
                  <a:pt x="4370" y="4997"/>
                  <a:pt x="4538" y="5198"/>
                  <a:pt x="4706" y="5366"/>
                </a:cubicBezTo>
                <a:cubicBezTo>
                  <a:pt x="4907" y="5602"/>
                  <a:pt x="5109" y="5770"/>
                  <a:pt x="5311" y="5938"/>
                </a:cubicBezTo>
                <a:cubicBezTo>
                  <a:pt x="5579" y="6106"/>
                  <a:pt x="5815" y="6274"/>
                  <a:pt x="6117" y="6442"/>
                </a:cubicBezTo>
                <a:cubicBezTo>
                  <a:pt x="6386" y="6543"/>
                  <a:pt x="6621" y="6677"/>
                  <a:pt x="6890" y="6778"/>
                </a:cubicBezTo>
                <a:cubicBezTo>
                  <a:pt x="7111" y="6822"/>
                  <a:pt x="7339" y="6860"/>
                  <a:pt x="7559" y="6860"/>
                </a:cubicBezTo>
                <a:cubicBezTo>
                  <a:pt x="7840" y="6860"/>
                  <a:pt x="8109" y="6798"/>
                  <a:pt x="8335" y="6610"/>
                </a:cubicBezTo>
                <a:cubicBezTo>
                  <a:pt x="8570" y="6442"/>
                  <a:pt x="8671" y="6173"/>
                  <a:pt x="8772" y="5971"/>
                </a:cubicBezTo>
                <a:cubicBezTo>
                  <a:pt x="8839" y="5669"/>
                  <a:pt x="8906" y="5333"/>
                  <a:pt x="8839" y="5030"/>
                </a:cubicBezTo>
                <a:cubicBezTo>
                  <a:pt x="8806" y="4795"/>
                  <a:pt x="8705" y="4526"/>
                  <a:pt x="8604" y="4291"/>
                </a:cubicBezTo>
                <a:cubicBezTo>
                  <a:pt x="8469" y="4022"/>
                  <a:pt x="8268" y="3821"/>
                  <a:pt x="8100" y="3619"/>
                </a:cubicBezTo>
                <a:cubicBezTo>
                  <a:pt x="7865" y="3417"/>
                  <a:pt x="7629" y="3283"/>
                  <a:pt x="7428" y="3115"/>
                </a:cubicBezTo>
                <a:cubicBezTo>
                  <a:pt x="7159" y="2980"/>
                  <a:pt x="6924" y="2846"/>
                  <a:pt x="6655" y="2779"/>
                </a:cubicBezTo>
                <a:cubicBezTo>
                  <a:pt x="6083" y="2577"/>
                  <a:pt x="5479" y="2476"/>
                  <a:pt x="4907" y="2443"/>
                </a:cubicBezTo>
                <a:cubicBezTo>
                  <a:pt x="4638" y="2443"/>
                  <a:pt x="4437" y="2443"/>
                  <a:pt x="4168" y="2476"/>
                </a:cubicBezTo>
                <a:cubicBezTo>
                  <a:pt x="4168" y="2308"/>
                  <a:pt x="4235" y="2140"/>
                  <a:pt x="4269" y="1972"/>
                </a:cubicBezTo>
                <a:cubicBezTo>
                  <a:pt x="4302" y="1838"/>
                  <a:pt x="4336" y="1737"/>
                  <a:pt x="4437" y="1603"/>
                </a:cubicBezTo>
                <a:cubicBezTo>
                  <a:pt x="4504" y="1502"/>
                  <a:pt x="4571" y="1401"/>
                  <a:pt x="4638" y="1300"/>
                </a:cubicBezTo>
                <a:cubicBezTo>
                  <a:pt x="4739" y="1233"/>
                  <a:pt x="4840" y="1132"/>
                  <a:pt x="4974" y="1065"/>
                </a:cubicBezTo>
                <a:cubicBezTo>
                  <a:pt x="5142" y="964"/>
                  <a:pt x="5311" y="897"/>
                  <a:pt x="5512" y="830"/>
                </a:cubicBezTo>
                <a:cubicBezTo>
                  <a:pt x="5815" y="762"/>
                  <a:pt x="6117" y="762"/>
                  <a:pt x="6420" y="762"/>
                </a:cubicBezTo>
                <a:cubicBezTo>
                  <a:pt x="6789" y="762"/>
                  <a:pt x="7159" y="830"/>
                  <a:pt x="7495" y="930"/>
                </a:cubicBezTo>
                <a:cubicBezTo>
                  <a:pt x="7932" y="1065"/>
                  <a:pt x="8301" y="1233"/>
                  <a:pt x="8671" y="1435"/>
                </a:cubicBezTo>
                <a:cubicBezTo>
                  <a:pt x="9007" y="1636"/>
                  <a:pt x="9343" y="1838"/>
                  <a:pt x="9612" y="2140"/>
                </a:cubicBezTo>
                <a:cubicBezTo>
                  <a:pt x="9847" y="2409"/>
                  <a:pt x="10083" y="2678"/>
                  <a:pt x="10251" y="2980"/>
                </a:cubicBezTo>
                <a:cubicBezTo>
                  <a:pt x="10385" y="3283"/>
                  <a:pt x="10519" y="3585"/>
                  <a:pt x="10620" y="3854"/>
                </a:cubicBezTo>
                <a:cubicBezTo>
                  <a:pt x="10654" y="4089"/>
                  <a:pt x="10687" y="4325"/>
                  <a:pt x="10755" y="4526"/>
                </a:cubicBezTo>
                <a:cubicBezTo>
                  <a:pt x="10755" y="4694"/>
                  <a:pt x="10956" y="4829"/>
                  <a:pt x="11124" y="4829"/>
                </a:cubicBezTo>
                <a:cubicBezTo>
                  <a:pt x="11292" y="4795"/>
                  <a:pt x="11393" y="4627"/>
                  <a:pt x="11393" y="4459"/>
                </a:cubicBezTo>
                <a:lnTo>
                  <a:pt x="11393" y="4257"/>
                </a:lnTo>
                <a:cubicBezTo>
                  <a:pt x="11259" y="3753"/>
                  <a:pt x="11124" y="3283"/>
                  <a:pt x="10923" y="2846"/>
                </a:cubicBezTo>
                <a:cubicBezTo>
                  <a:pt x="10687" y="2409"/>
                  <a:pt x="10419" y="2006"/>
                  <a:pt x="10083" y="1636"/>
                </a:cubicBezTo>
                <a:cubicBezTo>
                  <a:pt x="9410" y="964"/>
                  <a:pt x="8570" y="460"/>
                  <a:pt x="7629" y="225"/>
                </a:cubicBezTo>
                <a:cubicBezTo>
                  <a:pt x="7167" y="77"/>
                  <a:pt x="6695" y="0"/>
                  <a:pt x="62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16" name="Google Shape;816;p42"/>
          <p:cNvGrpSpPr/>
          <p:nvPr/>
        </p:nvGrpSpPr>
        <p:grpSpPr>
          <a:xfrm>
            <a:off x="8134963" y="4436775"/>
            <a:ext cx="342125" cy="362875"/>
            <a:chOff x="2638525" y="4006350"/>
            <a:chExt cx="342125" cy="362875"/>
          </a:xfrm>
        </p:grpSpPr>
        <p:sp>
          <p:nvSpPr>
            <p:cNvPr id="817" name="Google Shape;817;p42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2" name="Google Shape;822;p42"/>
          <p:cNvSpPr/>
          <p:nvPr/>
        </p:nvSpPr>
        <p:spPr>
          <a:xfrm rot="2469228" flipH="1">
            <a:off x="1071324" y="4500636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3" name="Google Shape;823;p42"/>
          <p:cNvSpPr/>
          <p:nvPr/>
        </p:nvSpPr>
        <p:spPr>
          <a:xfrm rot="2469228" flipH="1">
            <a:off x="8586774" y="3019986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26" name="Google Shape;826;p43"/>
          <p:cNvSpPr/>
          <p:nvPr/>
        </p:nvSpPr>
        <p:spPr>
          <a:xfrm rot="-7200372" flipH="1">
            <a:off x="5832652" y="402854"/>
            <a:ext cx="73086" cy="72374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7" name="Google Shape;827;p43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43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43"/>
          <p:cNvSpPr/>
          <p:nvPr/>
        </p:nvSpPr>
        <p:spPr>
          <a:xfrm rot="-5400000">
            <a:off x="931072" y="43977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43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1" name="Google Shape;831;p43"/>
          <p:cNvSpPr/>
          <p:nvPr/>
        </p:nvSpPr>
        <p:spPr>
          <a:xfrm>
            <a:off x="8191499" y="2919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2" name="Google Shape;832;p43"/>
          <p:cNvSpPr/>
          <p:nvPr/>
        </p:nvSpPr>
        <p:spPr>
          <a:xfrm>
            <a:off x="427950" y="3301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_1_2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35" name="Google Shape;835;p44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6" name="Google Shape;836;p44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44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44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44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40" name="Google Shape;840;p44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841" name="Google Shape;841;p4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8_1_1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45"/>
          <p:cNvGrpSpPr/>
          <p:nvPr/>
        </p:nvGrpSpPr>
        <p:grpSpPr>
          <a:xfrm>
            <a:off x="713230" y="1360950"/>
            <a:ext cx="3562964" cy="3052558"/>
            <a:chOff x="3190142" y="3858843"/>
            <a:chExt cx="1210411" cy="1266306"/>
          </a:xfrm>
        </p:grpSpPr>
        <p:sp>
          <p:nvSpPr>
            <p:cNvPr id="846" name="Google Shape;846;p45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8" name="Google Shape;848;p45"/>
          <p:cNvGrpSpPr/>
          <p:nvPr/>
        </p:nvGrpSpPr>
        <p:grpSpPr>
          <a:xfrm rot="10800000">
            <a:off x="4861030" y="1360950"/>
            <a:ext cx="3562964" cy="3052558"/>
            <a:chOff x="3190142" y="3858843"/>
            <a:chExt cx="1210411" cy="1266306"/>
          </a:xfrm>
        </p:grpSpPr>
        <p:sp>
          <p:nvSpPr>
            <p:cNvPr id="849" name="Google Shape;849;p45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1" name="Google Shape;851;p45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852" name="Google Shape;852;p45"/>
          <p:cNvSpPr txBox="1"/>
          <p:nvPr>
            <p:ph type="subTitle" idx="1"/>
          </p:nvPr>
        </p:nvSpPr>
        <p:spPr>
          <a:xfrm flipH="1">
            <a:off x="968900" y="1915500"/>
            <a:ext cx="3051600" cy="22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53" name="Google Shape;853;p45"/>
          <p:cNvSpPr txBox="1"/>
          <p:nvPr>
            <p:ph type="title" idx="2"/>
          </p:nvPr>
        </p:nvSpPr>
        <p:spPr>
          <a:xfrm>
            <a:off x="968912" y="1567600"/>
            <a:ext cx="3051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54" name="Google Shape;854;p45"/>
          <p:cNvSpPr txBox="1"/>
          <p:nvPr>
            <p:ph type="subTitle" idx="3"/>
          </p:nvPr>
        </p:nvSpPr>
        <p:spPr>
          <a:xfrm flipH="1">
            <a:off x="5116850" y="1915500"/>
            <a:ext cx="3051300" cy="22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55" name="Google Shape;855;p45"/>
          <p:cNvSpPr txBox="1"/>
          <p:nvPr>
            <p:ph type="title" idx="4"/>
          </p:nvPr>
        </p:nvSpPr>
        <p:spPr>
          <a:xfrm>
            <a:off x="5116862" y="1567600"/>
            <a:ext cx="3051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56" name="Google Shape;856;p45"/>
          <p:cNvSpPr/>
          <p:nvPr/>
        </p:nvSpPr>
        <p:spPr>
          <a:xfrm rot="-5400000">
            <a:off x="-655316" y="44606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7" name="Google Shape;857;p45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8" name="Google Shape;858;p45"/>
          <p:cNvGrpSpPr/>
          <p:nvPr/>
        </p:nvGrpSpPr>
        <p:grpSpPr>
          <a:xfrm rot="-2370207" flipH="1">
            <a:off x="8410650" y="415747"/>
            <a:ext cx="306765" cy="476344"/>
            <a:chOff x="4452729" y="352000"/>
            <a:chExt cx="225596" cy="350302"/>
          </a:xfrm>
        </p:grpSpPr>
        <p:sp>
          <p:nvSpPr>
            <p:cNvPr id="859" name="Google Shape;859;p45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62" name="Google Shape;862;p45"/>
          <p:cNvSpPr/>
          <p:nvPr/>
        </p:nvSpPr>
        <p:spPr>
          <a:xfrm>
            <a:off x="968900" y="4717975"/>
            <a:ext cx="1345934" cy="653119"/>
          </a:xfrm>
          <a:custGeom>
            <a:avLst/>
            <a:gdLst/>
            <a:ahLst/>
            <a:cxnLst/>
            <a:rect l="l" t="t" r="r" b="b"/>
            <a:pathLst>
              <a:path w="49638" h="24087" extrusionOk="0">
                <a:moveTo>
                  <a:pt x="252" y="3708"/>
                </a:moveTo>
                <a:cubicBezTo>
                  <a:pt x="88" y="3758"/>
                  <a:pt x="0" y="3934"/>
                  <a:pt x="55" y="4096"/>
                </a:cubicBezTo>
                <a:cubicBezTo>
                  <a:pt x="109" y="4259"/>
                  <a:pt x="285" y="4345"/>
                  <a:pt x="447" y="4287"/>
                </a:cubicBezTo>
                <a:cubicBezTo>
                  <a:pt x="639" y="4224"/>
                  <a:pt x="830" y="4161"/>
                  <a:pt x="1023" y="4098"/>
                </a:cubicBezTo>
                <a:cubicBezTo>
                  <a:pt x="1333" y="3997"/>
                  <a:pt x="1293" y="3536"/>
                  <a:pt x="952" y="3503"/>
                </a:cubicBezTo>
                <a:cubicBezTo>
                  <a:pt x="912" y="3501"/>
                  <a:pt x="872" y="3505"/>
                  <a:pt x="834" y="3517"/>
                </a:cubicBezTo>
                <a:lnTo>
                  <a:pt x="646" y="3578"/>
                </a:lnTo>
                <a:lnTo>
                  <a:pt x="252" y="3708"/>
                </a:lnTo>
                <a:close/>
                <a:moveTo>
                  <a:pt x="46498" y="23475"/>
                </a:moveTo>
                <a:cubicBezTo>
                  <a:pt x="46332" y="23766"/>
                  <a:pt x="46699" y="24087"/>
                  <a:pt x="46972" y="23850"/>
                </a:cubicBezTo>
                <a:cubicBezTo>
                  <a:pt x="46995" y="23829"/>
                  <a:pt x="47014" y="23804"/>
                  <a:pt x="47030" y="23779"/>
                </a:cubicBezTo>
                <a:cubicBezTo>
                  <a:pt x="47133" y="23599"/>
                  <a:pt x="47234" y="23416"/>
                  <a:pt x="47330" y="23234"/>
                </a:cubicBezTo>
                <a:cubicBezTo>
                  <a:pt x="47475" y="22957"/>
                  <a:pt x="47158" y="22666"/>
                  <a:pt x="46894" y="22834"/>
                </a:cubicBezTo>
                <a:cubicBezTo>
                  <a:pt x="46850" y="22863"/>
                  <a:pt x="46815" y="22903"/>
                  <a:pt x="46789" y="22949"/>
                </a:cubicBezTo>
                <a:cubicBezTo>
                  <a:pt x="46695" y="23125"/>
                  <a:pt x="46599" y="23301"/>
                  <a:pt x="46500" y="23475"/>
                </a:cubicBezTo>
                <a:close/>
                <a:moveTo>
                  <a:pt x="47565" y="21318"/>
                </a:moveTo>
                <a:cubicBezTo>
                  <a:pt x="47460" y="21570"/>
                  <a:pt x="47711" y="21821"/>
                  <a:pt x="47963" y="21719"/>
                </a:cubicBezTo>
                <a:cubicBezTo>
                  <a:pt x="48038" y="21689"/>
                  <a:pt x="48097" y="21631"/>
                  <a:pt x="48129" y="21555"/>
                </a:cubicBezTo>
                <a:cubicBezTo>
                  <a:pt x="48208" y="21365"/>
                  <a:pt x="48288" y="21174"/>
                  <a:pt x="48363" y="20981"/>
                </a:cubicBezTo>
                <a:cubicBezTo>
                  <a:pt x="48476" y="20696"/>
                  <a:pt x="48133" y="20438"/>
                  <a:pt x="47890" y="20631"/>
                </a:cubicBezTo>
                <a:cubicBezTo>
                  <a:pt x="47846" y="20665"/>
                  <a:pt x="47812" y="20709"/>
                  <a:pt x="47793" y="20761"/>
                </a:cubicBezTo>
                <a:cubicBezTo>
                  <a:pt x="47720" y="20948"/>
                  <a:pt x="47644" y="21134"/>
                  <a:pt x="47565" y="21318"/>
                </a:cubicBezTo>
                <a:close/>
                <a:moveTo>
                  <a:pt x="48374" y="19051"/>
                </a:moveTo>
                <a:cubicBezTo>
                  <a:pt x="48284" y="19365"/>
                  <a:pt x="48694" y="19596"/>
                  <a:pt x="48914" y="19317"/>
                </a:cubicBezTo>
                <a:cubicBezTo>
                  <a:pt x="48935" y="19288"/>
                  <a:pt x="48950" y="19256"/>
                  <a:pt x="48961" y="19221"/>
                </a:cubicBezTo>
                <a:cubicBezTo>
                  <a:pt x="49019" y="19022"/>
                  <a:pt x="49072" y="18822"/>
                  <a:pt x="49124" y="18621"/>
                </a:cubicBezTo>
                <a:cubicBezTo>
                  <a:pt x="49204" y="18317"/>
                  <a:pt x="48814" y="18097"/>
                  <a:pt x="48592" y="18353"/>
                </a:cubicBezTo>
                <a:cubicBezTo>
                  <a:pt x="48562" y="18389"/>
                  <a:pt x="48543" y="18431"/>
                  <a:pt x="48533" y="18475"/>
                </a:cubicBezTo>
                <a:cubicBezTo>
                  <a:pt x="48483" y="18667"/>
                  <a:pt x="48430" y="18860"/>
                  <a:pt x="48376" y="19053"/>
                </a:cubicBezTo>
                <a:close/>
                <a:moveTo>
                  <a:pt x="48881" y="16708"/>
                </a:moveTo>
                <a:cubicBezTo>
                  <a:pt x="48839" y="17049"/>
                  <a:pt x="49300" y="17192"/>
                  <a:pt x="49457" y="16888"/>
                </a:cubicBezTo>
                <a:cubicBezTo>
                  <a:pt x="49472" y="16859"/>
                  <a:pt x="49482" y="16825"/>
                  <a:pt x="49487" y="16792"/>
                </a:cubicBezTo>
                <a:cubicBezTo>
                  <a:pt x="49516" y="16584"/>
                  <a:pt x="49539" y="16379"/>
                  <a:pt x="49562" y="16171"/>
                </a:cubicBezTo>
                <a:cubicBezTo>
                  <a:pt x="49575" y="16006"/>
                  <a:pt x="49453" y="15861"/>
                  <a:pt x="49287" y="15844"/>
                </a:cubicBezTo>
                <a:cubicBezTo>
                  <a:pt x="49122" y="15830"/>
                  <a:pt x="48973" y="15949"/>
                  <a:pt x="48954" y="16115"/>
                </a:cubicBezTo>
                <a:cubicBezTo>
                  <a:pt x="48940" y="16310"/>
                  <a:pt x="48908" y="16515"/>
                  <a:pt x="48881" y="16708"/>
                </a:cubicBezTo>
                <a:close/>
                <a:moveTo>
                  <a:pt x="49487" y="16792"/>
                </a:moveTo>
                <a:lnTo>
                  <a:pt x="48954" y="16117"/>
                </a:lnTo>
                <a:lnTo>
                  <a:pt x="49562" y="16173"/>
                </a:lnTo>
                <a:lnTo>
                  <a:pt x="49487" y="16794"/>
                </a:lnTo>
                <a:close/>
                <a:moveTo>
                  <a:pt x="49021" y="14325"/>
                </a:moveTo>
                <a:cubicBezTo>
                  <a:pt x="49028" y="14493"/>
                  <a:pt x="49168" y="14625"/>
                  <a:pt x="49338" y="14618"/>
                </a:cubicBezTo>
                <a:cubicBezTo>
                  <a:pt x="49505" y="14614"/>
                  <a:pt x="49637" y="14472"/>
                  <a:pt x="49633" y="14304"/>
                </a:cubicBezTo>
                <a:cubicBezTo>
                  <a:pt x="49627" y="14095"/>
                  <a:pt x="49614" y="13887"/>
                  <a:pt x="49600" y="13680"/>
                </a:cubicBezTo>
                <a:cubicBezTo>
                  <a:pt x="49589" y="13508"/>
                  <a:pt x="49440" y="13378"/>
                  <a:pt x="49271" y="13392"/>
                </a:cubicBezTo>
                <a:cubicBezTo>
                  <a:pt x="49099" y="13405"/>
                  <a:pt x="48973" y="13558"/>
                  <a:pt x="48990" y="13728"/>
                </a:cubicBezTo>
                <a:cubicBezTo>
                  <a:pt x="49005" y="13927"/>
                  <a:pt x="49017" y="14124"/>
                  <a:pt x="49021" y="14325"/>
                </a:cubicBezTo>
                <a:close/>
                <a:moveTo>
                  <a:pt x="48722" y="11967"/>
                </a:moveTo>
                <a:cubicBezTo>
                  <a:pt x="48808" y="12303"/>
                  <a:pt x="49287" y="12265"/>
                  <a:pt x="49321" y="11921"/>
                </a:cubicBezTo>
                <a:cubicBezTo>
                  <a:pt x="49323" y="11888"/>
                  <a:pt x="49321" y="11854"/>
                  <a:pt x="49315" y="11823"/>
                </a:cubicBezTo>
                <a:lnTo>
                  <a:pt x="49269" y="11632"/>
                </a:lnTo>
                <a:lnTo>
                  <a:pt x="49237" y="11513"/>
                </a:lnTo>
                <a:lnTo>
                  <a:pt x="49204" y="11391"/>
                </a:lnTo>
                <a:lnTo>
                  <a:pt x="49153" y="11217"/>
                </a:lnTo>
                <a:cubicBezTo>
                  <a:pt x="49105" y="11056"/>
                  <a:pt x="48935" y="10964"/>
                  <a:pt x="48774" y="11012"/>
                </a:cubicBezTo>
                <a:cubicBezTo>
                  <a:pt x="48613" y="11060"/>
                  <a:pt x="48520" y="11230"/>
                  <a:pt x="48569" y="11391"/>
                </a:cubicBezTo>
                <a:lnTo>
                  <a:pt x="48615" y="11555"/>
                </a:lnTo>
                <a:lnTo>
                  <a:pt x="48646" y="11668"/>
                </a:lnTo>
                <a:cubicBezTo>
                  <a:pt x="48671" y="11766"/>
                  <a:pt x="48696" y="11867"/>
                  <a:pt x="48722" y="11967"/>
                </a:cubicBezTo>
                <a:close/>
                <a:moveTo>
                  <a:pt x="47932" y="9731"/>
                </a:moveTo>
                <a:cubicBezTo>
                  <a:pt x="48007" y="9882"/>
                  <a:pt x="48189" y="9945"/>
                  <a:pt x="48342" y="9870"/>
                </a:cubicBezTo>
                <a:cubicBezTo>
                  <a:pt x="48493" y="9794"/>
                  <a:pt x="48554" y="9612"/>
                  <a:pt x="48481" y="9461"/>
                </a:cubicBezTo>
                <a:lnTo>
                  <a:pt x="48435" y="9367"/>
                </a:lnTo>
                <a:lnTo>
                  <a:pt x="48376" y="9249"/>
                </a:lnTo>
                <a:lnTo>
                  <a:pt x="48315" y="9130"/>
                </a:lnTo>
                <a:lnTo>
                  <a:pt x="48252" y="9012"/>
                </a:lnTo>
                <a:lnTo>
                  <a:pt x="48193" y="8906"/>
                </a:lnTo>
                <a:cubicBezTo>
                  <a:pt x="48022" y="8604"/>
                  <a:pt x="47569" y="8767"/>
                  <a:pt x="47626" y="9107"/>
                </a:cubicBezTo>
                <a:cubicBezTo>
                  <a:pt x="47632" y="9140"/>
                  <a:pt x="47642" y="9172"/>
                  <a:pt x="47659" y="9199"/>
                </a:cubicBezTo>
                <a:lnTo>
                  <a:pt x="47714" y="9302"/>
                </a:lnTo>
                <a:lnTo>
                  <a:pt x="47772" y="9413"/>
                </a:lnTo>
                <a:lnTo>
                  <a:pt x="47831" y="9526"/>
                </a:lnTo>
                <a:lnTo>
                  <a:pt x="47888" y="9637"/>
                </a:lnTo>
                <a:close/>
                <a:moveTo>
                  <a:pt x="46678" y="7713"/>
                </a:moveTo>
                <a:cubicBezTo>
                  <a:pt x="46890" y="7979"/>
                  <a:pt x="47309" y="7755"/>
                  <a:pt x="47209" y="7432"/>
                </a:cubicBezTo>
                <a:cubicBezTo>
                  <a:pt x="47198" y="7397"/>
                  <a:pt x="47181" y="7365"/>
                  <a:pt x="47158" y="7336"/>
                </a:cubicBezTo>
                <a:lnTo>
                  <a:pt x="47020" y="7160"/>
                </a:lnTo>
                <a:lnTo>
                  <a:pt x="46928" y="7047"/>
                </a:lnTo>
                <a:lnTo>
                  <a:pt x="46833" y="6933"/>
                </a:lnTo>
                <a:lnTo>
                  <a:pt x="46762" y="6852"/>
                </a:lnTo>
                <a:cubicBezTo>
                  <a:pt x="46534" y="6590"/>
                  <a:pt x="46117" y="6850"/>
                  <a:pt x="46251" y="7170"/>
                </a:cubicBezTo>
                <a:cubicBezTo>
                  <a:pt x="46263" y="7200"/>
                  <a:pt x="46280" y="7227"/>
                  <a:pt x="46301" y="7250"/>
                </a:cubicBezTo>
                <a:lnTo>
                  <a:pt x="46366" y="7330"/>
                </a:lnTo>
                <a:lnTo>
                  <a:pt x="46456" y="7436"/>
                </a:lnTo>
                <a:lnTo>
                  <a:pt x="46544" y="7545"/>
                </a:lnTo>
                <a:lnTo>
                  <a:pt x="46678" y="7715"/>
                </a:lnTo>
                <a:close/>
                <a:moveTo>
                  <a:pt x="45044" y="5976"/>
                </a:moveTo>
                <a:cubicBezTo>
                  <a:pt x="45169" y="6093"/>
                  <a:pt x="45366" y="6083"/>
                  <a:pt x="45480" y="5955"/>
                </a:cubicBezTo>
                <a:cubicBezTo>
                  <a:pt x="45595" y="5827"/>
                  <a:pt x="45580" y="5630"/>
                  <a:pt x="45448" y="5519"/>
                </a:cubicBezTo>
                <a:lnTo>
                  <a:pt x="45310" y="5397"/>
                </a:lnTo>
                <a:lnTo>
                  <a:pt x="45186" y="5290"/>
                </a:lnTo>
                <a:lnTo>
                  <a:pt x="45060" y="5186"/>
                </a:lnTo>
                <a:lnTo>
                  <a:pt x="44974" y="5114"/>
                </a:lnTo>
                <a:cubicBezTo>
                  <a:pt x="44702" y="4896"/>
                  <a:pt x="44335" y="5225"/>
                  <a:pt x="44530" y="5523"/>
                </a:cubicBezTo>
                <a:cubicBezTo>
                  <a:pt x="44547" y="5548"/>
                  <a:pt x="44568" y="5569"/>
                  <a:pt x="44591" y="5588"/>
                </a:cubicBezTo>
                <a:lnTo>
                  <a:pt x="44671" y="5655"/>
                </a:lnTo>
                <a:lnTo>
                  <a:pt x="44790" y="5756"/>
                </a:lnTo>
                <a:lnTo>
                  <a:pt x="44909" y="5858"/>
                </a:lnTo>
                <a:lnTo>
                  <a:pt x="45044" y="5976"/>
                </a:lnTo>
                <a:close/>
                <a:moveTo>
                  <a:pt x="43139" y="4525"/>
                </a:moveTo>
                <a:cubicBezTo>
                  <a:pt x="43279" y="4618"/>
                  <a:pt x="43470" y="4576"/>
                  <a:pt x="43560" y="4435"/>
                </a:cubicBezTo>
                <a:cubicBezTo>
                  <a:pt x="43652" y="4293"/>
                  <a:pt x="43612" y="4104"/>
                  <a:pt x="43470" y="4012"/>
                </a:cubicBezTo>
                <a:lnTo>
                  <a:pt x="43382" y="3955"/>
                </a:lnTo>
                <a:lnTo>
                  <a:pt x="43227" y="3855"/>
                </a:lnTo>
                <a:lnTo>
                  <a:pt x="43069" y="3758"/>
                </a:lnTo>
                <a:lnTo>
                  <a:pt x="42946" y="3681"/>
                </a:lnTo>
                <a:cubicBezTo>
                  <a:pt x="42663" y="3509"/>
                  <a:pt x="42338" y="3855"/>
                  <a:pt x="42546" y="4129"/>
                </a:cubicBezTo>
                <a:cubicBezTo>
                  <a:pt x="42569" y="4159"/>
                  <a:pt x="42596" y="4184"/>
                  <a:pt x="42629" y="4203"/>
                </a:cubicBezTo>
                <a:lnTo>
                  <a:pt x="42749" y="4276"/>
                </a:lnTo>
                <a:lnTo>
                  <a:pt x="42900" y="4372"/>
                </a:lnTo>
                <a:lnTo>
                  <a:pt x="43137" y="4525"/>
                </a:lnTo>
                <a:close/>
                <a:moveTo>
                  <a:pt x="41049" y="3331"/>
                </a:moveTo>
                <a:cubicBezTo>
                  <a:pt x="41200" y="3404"/>
                  <a:pt x="41382" y="3343"/>
                  <a:pt x="41458" y="3193"/>
                </a:cubicBezTo>
                <a:cubicBezTo>
                  <a:pt x="41531" y="3040"/>
                  <a:pt x="41468" y="2857"/>
                  <a:pt x="41317" y="2784"/>
                </a:cubicBezTo>
                <a:lnTo>
                  <a:pt x="41196" y="2723"/>
                </a:lnTo>
                <a:lnTo>
                  <a:pt x="41011" y="2633"/>
                </a:lnTo>
                <a:lnTo>
                  <a:pt x="40762" y="2514"/>
                </a:lnTo>
                <a:cubicBezTo>
                  <a:pt x="40448" y="2373"/>
                  <a:pt x="40179" y="2769"/>
                  <a:pt x="40418" y="3008"/>
                </a:cubicBezTo>
                <a:cubicBezTo>
                  <a:pt x="40444" y="3033"/>
                  <a:pt x="40473" y="3054"/>
                  <a:pt x="40504" y="3069"/>
                </a:cubicBezTo>
                <a:lnTo>
                  <a:pt x="40745" y="3184"/>
                </a:lnTo>
                <a:lnTo>
                  <a:pt x="40928" y="3270"/>
                </a:lnTo>
                <a:close/>
                <a:moveTo>
                  <a:pt x="38838" y="2354"/>
                </a:moveTo>
                <a:cubicBezTo>
                  <a:pt x="39123" y="2470"/>
                  <a:pt x="39381" y="2126"/>
                  <a:pt x="39188" y="1881"/>
                </a:cubicBezTo>
                <a:cubicBezTo>
                  <a:pt x="39153" y="1837"/>
                  <a:pt x="39109" y="1805"/>
                  <a:pt x="39058" y="1786"/>
                </a:cubicBezTo>
                <a:lnTo>
                  <a:pt x="38817" y="1692"/>
                </a:lnTo>
                <a:cubicBezTo>
                  <a:pt x="38704" y="1650"/>
                  <a:pt x="38593" y="1608"/>
                  <a:pt x="38480" y="1566"/>
                </a:cubicBezTo>
                <a:cubicBezTo>
                  <a:pt x="38176" y="1455"/>
                  <a:pt x="37924" y="1845"/>
                  <a:pt x="38170" y="2080"/>
                </a:cubicBezTo>
                <a:cubicBezTo>
                  <a:pt x="38199" y="2107"/>
                  <a:pt x="38235" y="2128"/>
                  <a:pt x="38272" y="2143"/>
                </a:cubicBezTo>
                <a:cubicBezTo>
                  <a:pt x="38381" y="2180"/>
                  <a:pt x="38490" y="2222"/>
                  <a:pt x="38599" y="2264"/>
                </a:cubicBezTo>
                <a:close/>
                <a:moveTo>
                  <a:pt x="36552" y="1577"/>
                </a:moveTo>
                <a:cubicBezTo>
                  <a:pt x="36847" y="1663"/>
                  <a:pt x="37071" y="1298"/>
                  <a:pt x="36856" y="1072"/>
                </a:cubicBezTo>
                <a:cubicBezTo>
                  <a:pt x="36818" y="1032"/>
                  <a:pt x="36772" y="1005"/>
                  <a:pt x="36719" y="990"/>
                </a:cubicBezTo>
                <a:cubicBezTo>
                  <a:pt x="36520" y="933"/>
                  <a:pt x="36321" y="879"/>
                  <a:pt x="36122" y="826"/>
                </a:cubicBezTo>
                <a:cubicBezTo>
                  <a:pt x="35793" y="741"/>
                  <a:pt x="35586" y="1185"/>
                  <a:pt x="35885" y="1382"/>
                </a:cubicBezTo>
                <a:cubicBezTo>
                  <a:pt x="35913" y="1397"/>
                  <a:pt x="35940" y="1409"/>
                  <a:pt x="35969" y="1417"/>
                </a:cubicBezTo>
                <a:cubicBezTo>
                  <a:pt x="36164" y="1468"/>
                  <a:pt x="36357" y="1522"/>
                  <a:pt x="36552" y="1577"/>
                </a:cubicBezTo>
                <a:close/>
                <a:moveTo>
                  <a:pt x="34202" y="1021"/>
                </a:moveTo>
                <a:cubicBezTo>
                  <a:pt x="34370" y="1053"/>
                  <a:pt x="34529" y="942"/>
                  <a:pt x="34559" y="776"/>
                </a:cubicBezTo>
                <a:cubicBezTo>
                  <a:pt x="34590" y="609"/>
                  <a:pt x="34479" y="449"/>
                  <a:pt x="34314" y="420"/>
                </a:cubicBezTo>
                <a:cubicBezTo>
                  <a:pt x="34110" y="382"/>
                  <a:pt x="33907" y="347"/>
                  <a:pt x="33704" y="315"/>
                </a:cubicBezTo>
                <a:cubicBezTo>
                  <a:pt x="33375" y="265"/>
                  <a:pt x="33209" y="707"/>
                  <a:pt x="33507" y="883"/>
                </a:cubicBezTo>
                <a:cubicBezTo>
                  <a:pt x="33538" y="900"/>
                  <a:pt x="33574" y="912"/>
                  <a:pt x="33609" y="919"/>
                </a:cubicBezTo>
                <a:cubicBezTo>
                  <a:pt x="33806" y="950"/>
                  <a:pt x="34005" y="984"/>
                  <a:pt x="34202" y="1021"/>
                </a:cubicBezTo>
                <a:close/>
                <a:moveTo>
                  <a:pt x="31813" y="697"/>
                </a:moveTo>
                <a:cubicBezTo>
                  <a:pt x="31981" y="711"/>
                  <a:pt x="32132" y="585"/>
                  <a:pt x="32144" y="416"/>
                </a:cubicBezTo>
                <a:cubicBezTo>
                  <a:pt x="32159" y="248"/>
                  <a:pt x="32033" y="99"/>
                  <a:pt x="31864" y="87"/>
                </a:cubicBezTo>
                <a:cubicBezTo>
                  <a:pt x="31658" y="70"/>
                  <a:pt x="31453" y="53"/>
                  <a:pt x="31247" y="41"/>
                </a:cubicBezTo>
                <a:cubicBezTo>
                  <a:pt x="31078" y="30"/>
                  <a:pt x="30933" y="160"/>
                  <a:pt x="30923" y="328"/>
                </a:cubicBezTo>
                <a:cubicBezTo>
                  <a:pt x="30912" y="497"/>
                  <a:pt x="31042" y="642"/>
                  <a:pt x="31212" y="650"/>
                </a:cubicBezTo>
                <a:cubicBezTo>
                  <a:pt x="31411" y="665"/>
                  <a:pt x="31612" y="678"/>
                  <a:pt x="31813" y="697"/>
                </a:cubicBezTo>
                <a:close/>
                <a:moveTo>
                  <a:pt x="29403" y="613"/>
                </a:moveTo>
                <a:cubicBezTo>
                  <a:pt x="29734" y="602"/>
                  <a:pt x="29816" y="154"/>
                  <a:pt x="29514" y="26"/>
                </a:cubicBezTo>
                <a:cubicBezTo>
                  <a:pt x="29477" y="9"/>
                  <a:pt x="29433" y="1"/>
                  <a:pt x="29391" y="3"/>
                </a:cubicBezTo>
                <a:cubicBezTo>
                  <a:pt x="29185" y="5"/>
                  <a:pt x="28978" y="11"/>
                  <a:pt x="28772" y="22"/>
                </a:cubicBezTo>
                <a:cubicBezTo>
                  <a:pt x="28422" y="43"/>
                  <a:pt x="28372" y="531"/>
                  <a:pt x="28712" y="623"/>
                </a:cubicBezTo>
                <a:cubicBezTo>
                  <a:pt x="28741" y="629"/>
                  <a:pt x="28770" y="634"/>
                  <a:pt x="28800" y="632"/>
                </a:cubicBezTo>
                <a:cubicBezTo>
                  <a:pt x="29001" y="623"/>
                  <a:pt x="29202" y="615"/>
                  <a:pt x="29403" y="613"/>
                </a:cubicBezTo>
                <a:close/>
                <a:moveTo>
                  <a:pt x="27002" y="787"/>
                </a:moveTo>
                <a:cubicBezTo>
                  <a:pt x="27316" y="747"/>
                  <a:pt x="27368" y="303"/>
                  <a:pt x="27056" y="194"/>
                </a:cubicBezTo>
                <a:cubicBezTo>
                  <a:pt x="27012" y="179"/>
                  <a:pt x="26966" y="175"/>
                  <a:pt x="26922" y="181"/>
                </a:cubicBezTo>
                <a:cubicBezTo>
                  <a:pt x="26717" y="208"/>
                  <a:pt x="26511" y="238"/>
                  <a:pt x="26308" y="271"/>
                </a:cubicBezTo>
                <a:cubicBezTo>
                  <a:pt x="26151" y="307"/>
                  <a:pt x="26048" y="458"/>
                  <a:pt x="26075" y="617"/>
                </a:cubicBezTo>
                <a:cubicBezTo>
                  <a:pt x="26100" y="776"/>
                  <a:pt x="26245" y="887"/>
                  <a:pt x="26406" y="873"/>
                </a:cubicBezTo>
                <a:cubicBezTo>
                  <a:pt x="26603" y="841"/>
                  <a:pt x="26802" y="812"/>
                  <a:pt x="27002" y="787"/>
                </a:cubicBezTo>
                <a:close/>
                <a:moveTo>
                  <a:pt x="24642" y="1244"/>
                </a:moveTo>
                <a:cubicBezTo>
                  <a:pt x="24954" y="1164"/>
                  <a:pt x="24944" y="703"/>
                  <a:pt x="24606" y="646"/>
                </a:cubicBezTo>
                <a:cubicBezTo>
                  <a:pt x="24566" y="640"/>
                  <a:pt x="24524" y="642"/>
                  <a:pt x="24485" y="655"/>
                </a:cubicBezTo>
                <a:cubicBezTo>
                  <a:pt x="24285" y="705"/>
                  <a:pt x="24084" y="762"/>
                  <a:pt x="23885" y="822"/>
                </a:cubicBezTo>
                <a:cubicBezTo>
                  <a:pt x="23728" y="875"/>
                  <a:pt x="23642" y="1042"/>
                  <a:pt x="23690" y="1202"/>
                </a:cubicBezTo>
                <a:cubicBezTo>
                  <a:pt x="23738" y="1359"/>
                  <a:pt x="23904" y="1451"/>
                  <a:pt x="24063" y="1407"/>
                </a:cubicBezTo>
                <a:cubicBezTo>
                  <a:pt x="24254" y="1348"/>
                  <a:pt x="24447" y="1294"/>
                  <a:pt x="24640" y="1244"/>
                </a:cubicBezTo>
                <a:close/>
                <a:moveTo>
                  <a:pt x="22378" y="2025"/>
                </a:moveTo>
                <a:cubicBezTo>
                  <a:pt x="22661" y="1902"/>
                  <a:pt x="22603" y="1472"/>
                  <a:pt x="22280" y="1441"/>
                </a:cubicBezTo>
                <a:cubicBezTo>
                  <a:pt x="22230" y="1436"/>
                  <a:pt x="22177" y="1445"/>
                  <a:pt x="22131" y="1466"/>
                </a:cubicBezTo>
                <a:cubicBezTo>
                  <a:pt x="21940" y="1550"/>
                  <a:pt x="21754" y="1640"/>
                  <a:pt x="21565" y="1732"/>
                </a:cubicBezTo>
                <a:cubicBezTo>
                  <a:pt x="21255" y="1891"/>
                  <a:pt x="21410" y="2363"/>
                  <a:pt x="21756" y="2304"/>
                </a:cubicBezTo>
                <a:cubicBezTo>
                  <a:pt x="21785" y="2300"/>
                  <a:pt x="21813" y="2289"/>
                  <a:pt x="21840" y="2277"/>
                </a:cubicBezTo>
                <a:cubicBezTo>
                  <a:pt x="22020" y="2195"/>
                  <a:pt x="22196" y="2105"/>
                  <a:pt x="22378" y="2025"/>
                </a:cubicBezTo>
                <a:close/>
                <a:moveTo>
                  <a:pt x="22131" y="1466"/>
                </a:moveTo>
                <a:lnTo>
                  <a:pt x="21840" y="2277"/>
                </a:lnTo>
                <a:lnTo>
                  <a:pt x="21565" y="1732"/>
                </a:lnTo>
                <a:lnTo>
                  <a:pt x="22131" y="1466"/>
                </a:lnTo>
                <a:close/>
                <a:moveTo>
                  <a:pt x="20325" y="3199"/>
                </a:moveTo>
                <a:cubicBezTo>
                  <a:pt x="20597" y="2989"/>
                  <a:pt x="20371" y="2553"/>
                  <a:pt x="20033" y="2671"/>
                </a:cubicBezTo>
                <a:cubicBezTo>
                  <a:pt x="20004" y="2681"/>
                  <a:pt x="19979" y="2694"/>
                  <a:pt x="19954" y="2713"/>
                </a:cubicBezTo>
                <a:cubicBezTo>
                  <a:pt x="19784" y="2840"/>
                  <a:pt x="19620" y="2970"/>
                  <a:pt x="19461" y="3111"/>
                </a:cubicBezTo>
                <a:cubicBezTo>
                  <a:pt x="19218" y="3325"/>
                  <a:pt x="19436" y="3729"/>
                  <a:pt x="19759" y="3631"/>
                </a:cubicBezTo>
                <a:cubicBezTo>
                  <a:pt x="19799" y="3618"/>
                  <a:pt x="19834" y="3597"/>
                  <a:pt x="19866" y="3570"/>
                </a:cubicBezTo>
                <a:cubicBezTo>
                  <a:pt x="20012" y="3440"/>
                  <a:pt x="20165" y="3318"/>
                  <a:pt x="20322" y="3199"/>
                </a:cubicBezTo>
                <a:close/>
                <a:moveTo>
                  <a:pt x="18669" y="4867"/>
                </a:moveTo>
                <a:cubicBezTo>
                  <a:pt x="18774" y="4731"/>
                  <a:pt x="18749" y="4534"/>
                  <a:pt x="18610" y="4431"/>
                </a:cubicBezTo>
                <a:cubicBezTo>
                  <a:pt x="18472" y="4328"/>
                  <a:pt x="18277" y="4362"/>
                  <a:pt x="18179" y="4502"/>
                </a:cubicBezTo>
                <a:cubicBezTo>
                  <a:pt x="18051" y="4670"/>
                  <a:pt x="17929" y="4846"/>
                  <a:pt x="17818" y="5024"/>
                </a:cubicBezTo>
                <a:cubicBezTo>
                  <a:pt x="17642" y="5303"/>
                  <a:pt x="17979" y="5634"/>
                  <a:pt x="18260" y="5431"/>
                </a:cubicBezTo>
                <a:cubicBezTo>
                  <a:pt x="18290" y="5408"/>
                  <a:pt x="18315" y="5380"/>
                  <a:pt x="18336" y="5349"/>
                </a:cubicBezTo>
                <a:cubicBezTo>
                  <a:pt x="18440" y="5186"/>
                  <a:pt x="18552" y="5022"/>
                  <a:pt x="18669" y="4867"/>
                </a:cubicBezTo>
                <a:close/>
                <a:moveTo>
                  <a:pt x="17590" y="6929"/>
                </a:moveTo>
                <a:cubicBezTo>
                  <a:pt x="17684" y="6604"/>
                  <a:pt x="17269" y="6384"/>
                  <a:pt x="17051" y="6659"/>
                </a:cubicBezTo>
                <a:cubicBezTo>
                  <a:pt x="17030" y="6686"/>
                  <a:pt x="17015" y="6718"/>
                  <a:pt x="17005" y="6751"/>
                </a:cubicBezTo>
                <a:cubicBezTo>
                  <a:pt x="16940" y="6954"/>
                  <a:pt x="16888" y="7162"/>
                  <a:pt x="16844" y="7371"/>
                </a:cubicBezTo>
                <a:cubicBezTo>
                  <a:pt x="16781" y="7707"/>
                  <a:pt x="17225" y="7881"/>
                  <a:pt x="17407" y="7587"/>
                </a:cubicBezTo>
                <a:cubicBezTo>
                  <a:pt x="17424" y="7556"/>
                  <a:pt x="17437" y="7524"/>
                  <a:pt x="17443" y="7491"/>
                </a:cubicBezTo>
                <a:cubicBezTo>
                  <a:pt x="17483" y="7300"/>
                  <a:pt x="17531" y="7114"/>
                  <a:pt x="17590" y="6929"/>
                </a:cubicBezTo>
                <a:close/>
                <a:moveTo>
                  <a:pt x="17405" y="9195"/>
                </a:moveTo>
                <a:cubicBezTo>
                  <a:pt x="17347" y="8882"/>
                  <a:pt x="16898" y="8855"/>
                  <a:pt x="16810" y="9176"/>
                </a:cubicBezTo>
                <a:cubicBezTo>
                  <a:pt x="16800" y="9220"/>
                  <a:pt x="16797" y="9266"/>
                  <a:pt x="16806" y="9310"/>
                </a:cubicBezTo>
                <a:cubicBezTo>
                  <a:pt x="16848" y="9528"/>
                  <a:pt x="16909" y="9744"/>
                  <a:pt x="16988" y="9951"/>
                </a:cubicBezTo>
                <a:cubicBezTo>
                  <a:pt x="17116" y="10272"/>
                  <a:pt x="17600" y="10167"/>
                  <a:pt x="17577" y="9815"/>
                </a:cubicBezTo>
                <a:cubicBezTo>
                  <a:pt x="17575" y="9784"/>
                  <a:pt x="17567" y="9754"/>
                  <a:pt x="17556" y="9727"/>
                </a:cubicBezTo>
                <a:cubicBezTo>
                  <a:pt x="17489" y="9555"/>
                  <a:pt x="17439" y="9377"/>
                  <a:pt x="17405" y="9195"/>
                </a:cubicBezTo>
                <a:close/>
                <a:moveTo>
                  <a:pt x="18589" y="10867"/>
                </a:moveTo>
                <a:cubicBezTo>
                  <a:pt x="18294" y="10750"/>
                  <a:pt x="18030" y="11114"/>
                  <a:pt x="18256" y="11364"/>
                </a:cubicBezTo>
                <a:cubicBezTo>
                  <a:pt x="18285" y="11395"/>
                  <a:pt x="18323" y="11418"/>
                  <a:pt x="18363" y="11435"/>
                </a:cubicBezTo>
                <a:cubicBezTo>
                  <a:pt x="18581" y="11523"/>
                  <a:pt x="18811" y="11575"/>
                  <a:pt x="19046" y="11592"/>
                </a:cubicBezTo>
                <a:cubicBezTo>
                  <a:pt x="19386" y="11613"/>
                  <a:pt x="19507" y="11154"/>
                  <a:pt x="19193" y="11008"/>
                </a:cubicBezTo>
                <a:cubicBezTo>
                  <a:pt x="19159" y="10995"/>
                  <a:pt x="19126" y="10984"/>
                  <a:pt x="19092" y="10982"/>
                </a:cubicBezTo>
                <a:cubicBezTo>
                  <a:pt x="18920" y="10970"/>
                  <a:pt x="18751" y="10930"/>
                  <a:pt x="18589" y="10865"/>
                </a:cubicBezTo>
                <a:close/>
                <a:moveTo>
                  <a:pt x="20660" y="10553"/>
                </a:moveTo>
                <a:cubicBezTo>
                  <a:pt x="20394" y="10704"/>
                  <a:pt x="20496" y="11123"/>
                  <a:pt x="20819" y="11123"/>
                </a:cubicBezTo>
                <a:cubicBezTo>
                  <a:pt x="20872" y="11121"/>
                  <a:pt x="20922" y="11106"/>
                  <a:pt x="20968" y="11081"/>
                </a:cubicBezTo>
                <a:cubicBezTo>
                  <a:pt x="21025" y="11047"/>
                  <a:pt x="21081" y="11014"/>
                  <a:pt x="21138" y="10980"/>
                </a:cubicBezTo>
                <a:lnTo>
                  <a:pt x="21198" y="10938"/>
                </a:lnTo>
                <a:lnTo>
                  <a:pt x="21261" y="10896"/>
                </a:lnTo>
                <a:lnTo>
                  <a:pt x="21320" y="10857"/>
                </a:lnTo>
                <a:lnTo>
                  <a:pt x="21379" y="10815"/>
                </a:lnTo>
                <a:lnTo>
                  <a:pt x="21435" y="10771"/>
                </a:lnTo>
                <a:lnTo>
                  <a:pt x="21515" y="10708"/>
                </a:lnTo>
                <a:cubicBezTo>
                  <a:pt x="21758" y="10502"/>
                  <a:pt x="21563" y="10102"/>
                  <a:pt x="21245" y="10178"/>
                </a:cubicBezTo>
                <a:cubicBezTo>
                  <a:pt x="21198" y="10188"/>
                  <a:pt x="21157" y="10209"/>
                  <a:pt x="21121" y="10240"/>
                </a:cubicBezTo>
                <a:lnTo>
                  <a:pt x="21062" y="10287"/>
                </a:lnTo>
                <a:cubicBezTo>
                  <a:pt x="20934" y="10385"/>
                  <a:pt x="20798" y="10473"/>
                  <a:pt x="20660" y="10553"/>
                </a:cubicBezTo>
                <a:close/>
                <a:moveTo>
                  <a:pt x="21926" y="8897"/>
                </a:moveTo>
                <a:cubicBezTo>
                  <a:pt x="21884" y="9220"/>
                  <a:pt x="22315" y="9375"/>
                  <a:pt x="22489" y="9092"/>
                </a:cubicBezTo>
                <a:cubicBezTo>
                  <a:pt x="22512" y="9056"/>
                  <a:pt x="22525" y="9014"/>
                  <a:pt x="22531" y="8973"/>
                </a:cubicBezTo>
                <a:lnTo>
                  <a:pt x="22542" y="8880"/>
                </a:lnTo>
                <a:lnTo>
                  <a:pt x="22548" y="8820"/>
                </a:lnTo>
                <a:lnTo>
                  <a:pt x="22552" y="8759"/>
                </a:lnTo>
                <a:lnTo>
                  <a:pt x="22554" y="8696"/>
                </a:lnTo>
                <a:lnTo>
                  <a:pt x="22556" y="8633"/>
                </a:lnTo>
                <a:lnTo>
                  <a:pt x="22556" y="8572"/>
                </a:lnTo>
                <a:lnTo>
                  <a:pt x="22554" y="8509"/>
                </a:lnTo>
                <a:lnTo>
                  <a:pt x="22552" y="8447"/>
                </a:lnTo>
                <a:lnTo>
                  <a:pt x="22546" y="8384"/>
                </a:lnTo>
                <a:lnTo>
                  <a:pt x="22538" y="8287"/>
                </a:lnTo>
                <a:cubicBezTo>
                  <a:pt x="22498" y="7965"/>
                  <a:pt x="22039" y="7918"/>
                  <a:pt x="21940" y="8239"/>
                </a:cubicBezTo>
                <a:cubicBezTo>
                  <a:pt x="21930" y="8279"/>
                  <a:pt x="21926" y="8321"/>
                  <a:pt x="21932" y="8363"/>
                </a:cubicBezTo>
                <a:cubicBezTo>
                  <a:pt x="21951" y="8541"/>
                  <a:pt x="21951" y="8719"/>
                  <a:pt x="21926" y="8897"/>
                </a:cubicBezTo>
                <a:close/>
                <a:moveTo>
                  <a:pt x="21297" y="6824"/>
                </a:moveTo>
                <a:cubicBezTo>
                  <a:pt x="21483" y="7078"/>
                  <a:pt x="21880" y="6925"/>
                  <a:pt x="21848" y="6615"/>
                </a:cubicBezTo>
                <a:cubicBezTo>
                  <a:pt x="21844" y="6562"/>
                  <a:pt x="21825" y="6512"/>
                  <a:pt x="21794" y="6468"/>
                </a:cubicBezTo>
                <a:cubicBezTo>
                  <a:pt x="21670" y="6294"/>
                  <a:pt x="21538" y="6127"/>
                  <a:pt x="21398" y="5965"/>
                </a:cubicBezTo>
                <a:cubicBezTo>
                  <a:pt x="21184" y="5720"/>
                  <a:pt x="20777" y="5938"/>
                  <a:pt x="20878" y="6263"/>
                </a:cubicBezTo>
                <a:cubicBezTo>
                  <a:pt x="20890" y="6303"/>
                  <a:pt x="20911" y="6336"/>
                  <a:pt x="20939" y="6368"/>
                </a:cubicBezTo>
                <a:cubicBezTo>
                  <a:pt x="21066" y="6514"/>
                  <a:pt x="21186" y="6665"/>
                  <a:pt x="21297" y="6824"/>
                </a:cubicBezTo>
                <a:close/>
                <a:moveTo>
                  <a:pt x="19629" y="5196"/>
                </a:moveTo>
                <a:cubicBezTo>
                  <a:pt x="19767" y="5301"/>
                  <a:pt x="19964" y="5272"/>
                  <a:pt x="20065" y="5129"/>
                </a:cubicBezTo>
                <a:cubicBezTo>
                  <a:pt x="20163" y="4989"/>
                  <a:pt x="20128" y="4794"/>
                  <a:pt x="19983" y="4697"/>
                </a:cubicBezTo>
                <a:cubicBezTo>
                  <a:pt x="19813" y="4576"/>
                  <a:pt x="19639" y="4460"/>
                  <a:pt x="19461" y="4347"/>
                </a:cubicBezTo>
                <a:cubicBezTo>
                  <a:pt x="19178" y="4169"/>
                  <a:pt x="18851" y="4517"/>
                  <a:pt x="19059" y="4794"/>
                </a:cubicBezTo>
                <a:cubicBezTo>
                  <a:pt x="19080" y="4821"/>
                  <a:pt x="19107" y="4846"/>
                  <a:pt x="19136" y="4865"/>
                </a:cubicBezTo>
                <a:cubicBezTo>
                  <a:pt x="19304" y="4972"/>
                  <a:pt x="19467" y="5081"/>
                  <a:pt x="19629" y="5196"/>
                </a:cubicBezTo>
                <a:close/>
                <a:moveTo>
                  <a:pt x="17558" y="4029"/>
                </a:moveTo>
                <a:cubicBezTo>
                  <a:pt x="17812" y="4140"/>
                  <a:pt x="18070" y="3882"/>
                  <a:pt x="17961" y="3631"/>
                </a:cubicBezTo>
                <a:cubicBezTo>
                  <a:pt x="17931" y="3559"/>
                  <a:pt x="17875" y="3501"/>
                  <a:pt x="17803" y="3469"/>
                </a:cubicBezTo>
                <a:cubicBezTo>
                  <a:pt x="17613" y="3385"/>
                  <a:pt x="17420" y="3306"/>
                  <a:pt x="17227" y="3230"/>
                </a:cubicBezTo>
                <a:cubicBezTo>
                  <a:pt x="16900" y="3111"/>
                  <a:pt x="16659" y="3532"/>
                  <a:pt x="16925" y="3754"/>
                </a:cubicBezTo>
                <a:cubicBezTo>
                  <a:pt x="16950" y="3775"/>
                  <a:pt x="16978" y="3790"/>
                  <a:pt x="17007" y="3802"/>
                </a:cubicBezTo>
                <a:cubicBezTo>
                  <a:pt x="17194" y="3874"/>
                  <a:pt x="17378" y="3951"/>
                  <a:pt x="17558" y="4031"/>
                </a:cubicBezTo>
                <a:close/>
                <a:moveTo>
                  <a:pt x="15297" y="3245"/>
                </a:moveTo>
                <a:cubicBezTo>
                  <a:pt x="15626" y="3331"/>
                  <a:pt x="15831" y="2891"/>
                  <a:pt x="15542" y="2696"/>
                </a:cubicBezTo>
                <a:cubicBezTo>
                  <a:pt x="15515" y="2677"/>
                  <a:pt x="15483" y="2664"/>
                  <a:pt x="15452" y="2656"/>
                </a:cubicBezTo>
                <a:cubicBezTo>
                  <a:pt x="15251" y="2604"/>
                  <a:pt x="15050" y="2553"/>
                  <a:pt x="14848" y="2505"/>
                </a:cubicBezTo>
                <a:cubicBezTo>
                  <a:pt x="14534" y="2438"/>
                  <a:pt x="14333" y="2840"/>
                  <a:pt x="14599" y="3050"/>
                </a:cubicBezTo>
                <a:cubicBezTo>
                  <a:pt x="14633" y="3075"/>
                  <a:pt x="14672" y="3094"/>
                  <a:pt x="14714" y="3102"/>
                </a:cubicBezTo>
                <a:cubicBezTo>
                  <a:pt x="14909" y="3146"/>
                  <a:pt x="15104" y="3195"/>
                  <a:pt x="15297" y="3247"/>
                </a:cubicBezTo>
                <a:close/>
                <a:moveTo>
                  <a:pt x="12939" y="2784"/>
                </a:moveTo>
                <a:cubicBezTo>
                  <a:pt x="13266" y="2826"/>
                  <a:pt x="13419" y="2384"/>
                  <a:pt x="13128" y="2216"/>
                </a:cubicBezTo>
                <a:cubicBezTo>
                  <a:pt x="13092" y="2197"/>
                  <a:pt x="13054" y="2182"/>
                  <a:pt x="13015" y="2178"/>
                </a:cubicBezTo>
                <a:cubicBezTo>
                  <a:pt x="12811" y="2151"/>
                  <a:pt x="12606" y="2128"/>
                  <a:pt x="12401" y="2107"/>
                </a:cubicBezTo>
                <a:cubicBezTo>
                  <a:pt x="12233" y="2090"/>
                  <a:pt x="12084" y="2214"/>
                  <a:pt x="12067" y="2382"/>
                </a:cubicBezTo>
                <a:cubicBezTo>
                  <a:pt x="12051" y="2549"/>
                  <a:pt x="12172" y="2698"/>
                  <a:pt x="12340" y="2715"/>
                </a:cubicBezTo>
                <a:cubicBezTo>
                  <a:pt x="12541" y="2736"/>
                  <a:pt x="12740" y="2759"/>
                  <a:pt x="12939" y="2784"/>
                </a:cubicBezTo>
                <a:close/>
                <a:moveTo>
                  <a:pt x="10535" y="2604"/>
                </a:moveTo>
                <a:cubicBezTo>
                  <a:pt x="10707" y="2612"/>
                  <a:pt x="10850" y="2476"/>
                  <a:pt x="10854" y="2306"/>
                </a:cubicBezTo>
                <a:cubicBezTo>
                  <a:pt x="10856" y="2134"/>
                  <a:pt x="10718" y="1994"/>
                  <a:pt x="10548" y="1994"/>
                </a:cubicBezTo>
                <a:cubicBezTo>
                  <a:pt x="10343" y="1990"/>
                  <a:pt x="10135" y="1988"/>
                  <a:pt x="9930" y="1990"/>
                </a:cubicBezTo>
                <a:cubicBezTo>
                  <a:pt x="9760" y="1990"/>
                  <a:pt x="9624" y="2128"/>
                  <a:pt x="9626" y="2296"/>
                </a:cubicBezTo>
                <a:cubicBezTo>
                  <a:pt x="9626" y="2465"/>
                  <a:pt x="9764" y="2602"/>
                  <a:pt x="9932" y="2599"/>
                </a:cubicBezTo>
                <a:cubicBezTo>
                  <a:pt x="10133" y="2599"/>
                  <a:pt x="10334" y="2599"/>
                  <a:pt x="10535" y="2604"/>
                </a:cubicBezTo>
                <a:close/>
                <a:moveTo>
                  <a:pt x="8125" y="2673"/>
                </a:moveTo>
                <a:cubicBezTo>
                  <a:pt x="8467" y="2641"/>
                  <a:pt x="8513" y="2161"/>
                  <a:pt x="8171" y="2069"/>
                </a:cubicBezTo>
                <a:cubicBezTo>
                  <a:pt x="8140" y="2063"/>
                  <a:pt x="8109" y="2061"/>
                  <a:pt x="8077" y="2063"/>
                </a:cubicBezTo>
                <a:cubicBezTo>
                  <a:pt x="7872" y="2078"/>
                  <a:pt x="7666" y="2096"/>
                  <a:pt x="7463" y="2115"/>
                </a:cubicBezTo>
                <a:cubicBezTo>
                  <a:pt x="7291" y="2128"/>
                  <a:pt x="7163" y="2279"/>
                  <a:pt x="7180" y="2451"/>
                </a:cubicBezTo>
                <a:cubicBezTo>
                  <a:pt x="7197" y="2620"/>
                  <a:pt x="7352" y="2744"/>
                  <a:pt x="7522" y="2723"/>
                </a:cubicBezTo>
                <a:cubicBezTo>
                  <a:pt x="7723" y="2704"/>
                  <a:pt x="7924" y="2687"/>
                  <a:pt x="8125" y="2671"/>
                </a:cubicBezTo>
                <a:close/>
                <a:moveTo>
                  <a:pt x="5726" y="2960"/>
                </a:moveTo>
                <a:cubicBezTo>
                  <a:pt x="6032" y="2912"/>
                  <a:pt x="6078" y="2478"/>
                  <a:pt x="5776" y="2371"/>
                </a:cubicBezTo>
                <a:cubicBezTo>
                  <a:pt x="5728" y="2354"/>
                  <a:pt x="5675" y="2350"/>
                  <a:pt x="5625" y="2358"/>
                </a:cubicBezTo>
                <a:cubicBezTo>
                  <a:pt x="5422" y="2392"/>
                  <a:pt x="5221" y="2428"/>
                  <a:pt x="5017" y="2463"/>
                </a:cubicBezTo>
                <a:cubicBezTo>
                  <a:pt x="4850" y="2490"/>
                  <a:pt x="4737" y="2652"/>
                  <a:pt x="4768" y="2820"/>
                </a:cubicBezTo>
                <a:cubicBezTo>
                  <a:pt x="4799" y="2987"/>
                  <a:pt x="4961" y="3098"/>
                  <a:pt x="5128" y="3063"/>
                </a:cubicBezTo>
                <a:cubicBezTo>
                  <a:pt x="5328" y="3027"/>
                  <a:pt x="5527" y="2993"/>
                  <a:pt x="5726" y="2960"/>
                </a:cubicBezTo>
                <a:close/>
                <a:moveTo>
                  <a:pt x="3355" y="3444"/>
                </a:moveTo>
                <a:cubicBezTo>
                  <a:pt x="3523" y="3406"/>
                  <a:pt x="3626" y="3239"/>
                  <a:pt x="3586" y="3071"/>
                </a:cubicBezTo>
                <a:cubicBezTo>
                  <a:pt x="3544" y="2905"/>
                  <a:pt x="3374" y="2805"/>
                  <a:pt x="3209" y="2851"/>
                </a:cubicBezTo>
                <a:cubicBezTo>
                  <a:pt x="3010" y="2899"/>
                  <a:pt x="2811" y="2949"/>
                  <a:pt x="2611" y="3000"/>
                </a:cubicBezTo>
                <a:cubicBezTo>
                  <a:pt x="2299" y="3081"/>
                  <a:pt x="2310" y="3543"/>
                  <a:pt x="2647" y="3599"/>
                </a:cubicBezTo>
                <a:cubicBezTo>
                  <a:pt x="2687" y="3603"/>
                  <a:pt x="2727" y="3601"/>
                  <a:pt x="2767" y="3591"/>
                </a:cubicBezTo>
                <a:cubicBezTo>
                  <a:pt x="2964" y="3543"/>
                  <a:pt x="3161" y="3490"/>
                  <a:pt x="3355" y="344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63" name="Google Shape;863;p45"/>
          <p:cNvGrpSpPr/>
          <p:nvPr/>
        </p:nvGrpSpPr>
        <p:grpSpPr>
          <a:xfrm rot="1800005">
            <a:off x="295185" y="4486762"/>
            <a:ext cx="409646" cy="434972"/>
            <a:chOff x="4730866" y="656100"/>
            <a:chExt cx="272916" cy="289789"/>
          </a:xfrm>
        </p:grpSpPr>
        <p:sp>
          <p:nvSpPr>
            <p:cNvPr id="864" name="Google Shape;864;p45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21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6"/>
          <p:cNvSpPr txBox="1"/>
          <p:nvPr>
            <p:ph type="title" hasCustomPrompt="1"/>
          </p:nvPr>
        </p:nvSpPr>
        <p:spPr>
          <a:xfrm>
            <a:off x="1147080" y="1584038"/>
            <a:ext cx="4260000" cy="12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8" name="Google Shape;868;p46"/>
          <p:cNvSpPr txBox="1"/>
          <p:nvPr>
            <p:ph type="subTitle" idx="1"/>
          </p:nvPr>
        </p:nvSpPr>
        <p:spPr>
          <a:xfrm flipH="1">
            <a:off x="1146895" y="2854688"/>
            <a:ext cx="4260000" cy="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69" name="Google Shape;869;p46"/>
          <p:cNvSpPr/>
          <p:nvPr/>
        </p:nvSpPr>
        <p:spPr>
          <a:xfrm>
            <a:off x="8060113" y="3836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46"/>
          <p:cNvSpPr/>
          <p:nvPr/>
        </p:nvSpPr>
        <p:spPr>
          <a:xfrm>
            <a:off x="7496247" y="356311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46"/>
          <p:cNvSpPr/>
          <p:nvPr/>
        </p:nvSpPr>
        <p:spPr>
          <a:xfrm rot="899990">
            <a:off x="357957" y="465982"/>
            <a:ext cx="258601" cy="2280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46"/>
          <p:cNvSpPr/>
          <p:nvPr/>
        </p:nvSpPr>
        <p:spPr>
          <a:xfrm rot="900410">
            <a:off x="651269" y="330016"/>
            <a:ext cx="99480" cy="8770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46"/>
          <p:cNvSpPr/>
          <p:nvPr/>
        </p:nvSpPr>
        <p:spPr>
          <a:xfrm rot="-5400000">
            <a:off x="7569630" y="2141925"/>
            <a:ext cx="1682516" cy="44386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46"/>
          <p:cNvSpPr/>
          <p:nvPr/>
        </p:nvSpPr>
        <p:spPr>
          <a:xfrm>
            <a:off x="8219115" y="350893"/>
            <a:ext cx="423309" cy="377209"/>
          </a:xfrm>
          <a:custGeom>
            <a:avLst/>
            <a:gdLst/>
            <a:ahLst/>
            <a:cxnLst/>
            <a:rect l="l" t="t" r="r" b="b"/>
            <a:pathLst>
              <a:path w="15445" h="13763" extrusionOk="0">
                <a:moveTo>
                  <a:pt x="6998" y="10441"/>
                </a:moveTo>
                <a:cubicBezTo>
                  <a:pt x="6776" y="10923"/>
                  <a:pt x="6508" y="11394"/>
                  <a:pt x="6150" y="11780"/>
                </a:cubicBezTo>
                <a:cubicBezTo>
                  <a:pt x="5561" y="12411"/>
                  <a:pt x="4836" y="12528"/>
                  <a:pt x="4331" y="11946"/>
                </a:cubicBezTo>
                <a:cubicBezTo>
                  <a:pt x="3932" y="12933"/>
                  <a:pt x="3203" y="13763"/>
                  <a:pt x="2025" y="13679"/>
                </a:cubicBezTo>
                <a:cubicBezTo>
                  <a:pt x="1723" y="13658"/>
                  <a:pt x="1434" y="13555"/>
                  <a:pt x="1189" y="13379"/>
                </a:cubicBezTo>
                <a:cubicBezTo>
                  <a:pt x="254" y="12713"/>
                  <a:pt x="1" y="11053"/>
                  <a:pt x="370" y="10024"/>
                </a:cubicBezTo>
                <a:cubicBezTo>
                  <a:pt x="847" y="8691"/>
                  <a:pt x="2381" y="6690"/>
                  <a:pt x="3962" y="7794"/>
                </a:cubicBezTo>
                <a:cubicBezTo>
                  <a:pt x="4605" y="8243"/>
                  <a:pt x="4743" y="9005"/>
                  <a:pt x="4456" y="9559"/>
                </a:cubicBezTo>
                <a:cubicBezTo>
                  <a:pt x="4626" y="9594"/>
                  <a:pt x="4766" y="9728"/>
                  <a:pt x="4754" y="9953"/>
                </a:cubicBezTo>
                <a:cubicBezTo>
                  <a:pt x="4733" y="10265"/>
                  <a:pt x="4693" y="10577"/>
                  <a:pt x="4634" y="10885"/>
                </a:cubicBezTo>
                <a:cubicBezTo>
                  <a:pt x="4649" y="11019"/>
                  <a:pt x="4693" y="11149"/>
                  <a:pt x="4762" y="11269"/>
                </a:cubicBezTo>
                <a:cubicBezTo>
                  <a:pt x="5215" y="11346"/>
                  <a:pt x="5632" y="11281"/>
                  <a:pt x="5844" y="10820"/>
                </a:cubicBezTo>
                <a:cubicBezTo>
                  <a:pt x="5846" y="10814"/>
                  <a:pt x="5848" y="10808"/>
                  <a:pt x="5852" y="10801"/>
                </a:cubicBezTo>
                <a:cubicBezTo>
                  <a:pt x="5957" y="10623"/>
                  <a:pt x="6057" y="10441"/>
                  <a:pt x="6148" y="10254"/>
                </a:cubicBezTo>
                <a:cubicBezTo>
                  <a:pt x="6315" y="9909"/>
                  <a:pt x="6474" y="9559"/>
                  <a:pt x="6630" y="9207"/>
                </a:cubicBezTo>
                <a:cubicBezTo>
                  <a:pt x="6523" y="8769"/>
                  <a:pt x="6433" y="8326"/>
                  <a:pt x="6355" y="7884"/>
                </a:cubicBezTo>
                <a:cubicBezTo>
                  <a:pt x="6194" y="6970"/>
                  <a:pt x="6080" y="6044"/>
                  <a:pt x="6007" y="5120"/>
                </a:cubicBezTo>
                <a:cubicBezTo>
                  <a:pt x="5961" y="4560"/>
                  <a:pt x="5909" y="3898"/>
                  <a:pt x="5942" y="3336"/>
                </a:cubicBezTo>
                <a:cubicBezTo>
                  <a:pt x="5974" y="2848"/>
                  <a:pt x="6053" y="2364"/>
                  <a:pt x="6183" y="1895"/>
                </a:cubicBezTo>
                <a:cubicBezTo>
                  <a:pt x="6420" y="1037"/>
                  <a:pt x="6965" y="0"/>
                  <a:pt x="8015" y="555"/>
                </a:cubicBezTo>
                <a:cubicBezTo>
                  <a:pt x="9163" y="1163"/>
                  <a:pt x="9115" y="3613"/>
                  <a:pt x="9021" y="4728"/>
                </a:cubicBezTo>
                <a:cubicBezTo>
                  <a:pt x="8954" y="5501"/>
                  <a:pt x="8729" y="6239"/>
                  <a:pt x="8449" y="6958"/>
                </a:cubicBezTo>
                <a:cubicBezTo>
                  <a:pt x="8855" y="6623"/>
                  <a:pt x="9425" y="6602"/>
                  <a:pt x="10020" y="7178"/>
                </a:cubicBezTo>
                <a:cubicBezTo>
                  <a:pt x="10119" y="7274"/>
                  <a:pt x="10205" y="7383"/>
                  <a:pt x="10276" y="7503"/>
                </a:cubicBezTo>
                <a:cubicBezTo>
                  <a:pt x="10486" y="7214"/>
                  <a:pt x="10733" y="6952"/>
                  <a:pt x="11079" y="6824"/>
                </a:cubicBezTo>
                <a:cubicBezTo>
                  <a:pt x="11877" y="6524"/>
                  <a:pt x="12682" y="6564"/>
                  <a:pt x="13413" y="6991"/>
                </a:cubicBezTo>
                <a:cubicBezTo>
                  <a:pt x="14074" y="6924"/>
                  <a:pt x="14430" y="7362"/>
                  <a:pt x="14333" y="8031"/>
                </a:cubicBezTo>
                <a:cubicBezTo>
                  <a:pt x="14287" y="8343"/>
                  <a:pt x="13860" y="8450"/>
                  <a:pt x="13654" y="8222"/>
                </a:cubicBezTo>
                <a:cubicBezTo>
                  <a:pt x="13537" y="8090"/>
                  <a:pt x="13405" y="7972"/>
                  <a:pt x="13260" y="7869"/>
                </a:cubicBezTo>
                <a:cubicBezTo>
                  <a:pt x="13015" y="7985"/>
                  <a:pt x="12569" y="8261"/>
                  <a:pt x="12470" y="8410"/>
                </a:cubicBezTo>
                <a:cubicBezTo>
                  <a:pt x="12254" y="8762"/>
                  <a:pt x="11951" y="9276"/>
                  <a:pt x="12003" y="9703"/>
                </a:cubicBezTo>
                <a:cubicBezTo>
                  <a:pt x="12066" y="10208"/>
                  <a:pt x="12663" y="10692"/>
                  <a:pt x="13147" y="10386"/>
                </a:cubicBezTo>
                <a:cubicBezTo>
                  <a:pt x="14004" y="9846"/>
                  <a:pt x="14577" y="8607"/>
                  <a:pt x="14623" y="7616"/>
                </a:cubicBezTo>
                <a:cubicBezTo>
                  <a:pt x="14648" y="7098"/>
                  <a:pt x="15444" y="7113"/>
                  <a:pt x="15421" y="7633"/>
                </a:cubicBezTo>
                <a:cubicBezTo>
                  <a:pt x="15365" y="8834"/>
                  <a:pt x="14734" y="10164"/>
                  <a:pt x="13789" y="10919"/>
                </a:cubicBezTo>
                <a:cubicBezTo>
                  <a:pt x="12873" y="11646"/>
                  <a:pt x="11630" y="11143"/>
                  <a:pt x="11257" y="10091"/>
                </a:cubicBezTo>
                <a:cubicBezTo>
                  <a:pt x="10919" y="9137"/>
                  <a:pt x="11569" y="8046"/>
                  <a:pt x="12357" y="7448"/>
                </a:cubicBezTo>
                <a:cubicBezTo>
                  <a:pt x="11798" y="7323"/>
                  <a:pt x="11249" y="7448"/>
                  <a:pt x="10901" y="7993"/>
                </a:cubicBezTo>
                <a:cubicBezTo>
                  <a:pt x="10798" y="8152"/>
                  <a:pt x="10710" y="8320"/>
                  <a:pt x="10620" y="8486"/>
                </a:cubicBezTo>
                <a:cubicBezTo>
                  <a:pt x="10792" y="9483"/>
                  <a:pt x="10632" y="11099"/>
                  <a:pt x="9884" y="11822"/>
                </a:cubicBezTo>
                <a:cubicBezTo>
                  <a:pt x="9524" y="12170"/>
                  <a:pt x="9046" y="12480"/>
                  <a:pt x="8524" y="12371"/>
                </a:cubicBezTo>
                <a:cubicBezTo>
                  <a:pt x="7761" y="12210"/>
                  <a:pt x="7279" y="11225"/>
                  <a:pt x="6996" y="10443"/>
                </a:cubicBezTo>
                <a:close/>
                <a:moveTo>
                  <a:pt x="3899" y="10097"/>
                </a:moveTo>
                <a:cubicBezTo>
                  <a:pt x="3742" y="10171"/>
                  <a:pt x="3574" y="10215"/>
                  <a:pt x="3402" y="10229"/>
                </a:cubicBezTo>
                <a:cubicBezTo>
                  <a:pt x="2882" y="10275"/>
                  <a:pt x="2853" y="9479"/>
                  <a:pt x="3369" y="9433"/>
                </a:cubicBezTo>
                <a:cubicBezTo>
                  <a:pt x="3519" y="9420"/>
                  <a:pt x="3679" y="9368"/>
                  <a:pt x="3748" y="9223"/>
                </a:cubicBezTo>
                <a:cubicBezTo>
                  <a:pt x="3869" y="8974"/>
                  <a:pt x="3691" y="8626"/>
                  <a:pt x="3507" y="8454"/>
                </a:cubicBezTo>
                <a:cubicBezTo>
                  <a:pt x="3320" y="8284"/>
                  <a:pt x="3084" y="8219"/>
                  <a:pt x="2838" y="8303"/>
                </a:cubicBezTo>
                <a:cubicBezTo>
                  <a:pt x="2306" y="8490"/>
                  <a:pt x="1868" y="8884"/>
                  <a:pt x="1575" y="9360"/>
                </a:cubicBezTo>
                <a:cubicBezTo>
                  <a:pt x="1145" y="10053"/>
                  <a:pt x="873" y="10879"/>
                  <a:pt x="1086" y="11694"/>
                </a:cubicBezTo>
                <a:cubicBezTo>
                  <a:pt x="1382" y="12836"/>
                  <a:pt x="2625" y="13383"/>
                  <a:pt x="3312" y="12191"/>
                </a:cubicBezTo>
                <a:cubicBezTo>
                  <a:pt x="3576" y="11728"/>
                  <a:pt x="3760" y="11225"/>
                  <a:pt x="3859" y="10701"/>
                </a:cubicBezTo>
                <a:cubicBezTo>
                  <a:pt x="3846" y="10500"/>
                  <a:pt x="3859" y="10296"/>
                  <a:pt x="3899" y="10097"/>
                </a:cubicBezTo>
                <a:close/>
                <a:moveTo>
                  <a:pt x="7841" y="8385"/>
                </a:moveTo>
                <a:cubicBezTo>
                  <a:pt x="7818" y="8442"/>
                  <a:pt x="7793" y="8498"/>
                  <a:pt x="7768" y="8555"/>
                </a:cubicBezTo>
                <a:cubicBezTo>
                  <a:pt x="7663" y="8796"/>
                  <a:pt x="7566" y="9041"/>
                  <a:pt x="7470" y="9288"/>
                </a:cubicBezTo>
                <a:lnTo>
                  <a:pt x="7581" y="9739"/>
                </a:lnTo>
                <a:cubicBezTo>
                  <a:pt x="7711" y="10277"/>
                  <a:pt x="7874" y="11051"/>
                  <a:pt x="8310" y="11426"/>
                </a:cubicBezTo>
                <a:cubicBezTo>
                  <a:pt x="8459" y="11554"/>
                  <a:pt x="8648" y="11667"/>
                  <a:pt x="8851" y="11617"/>
                </a:cubicBezTo>
                <a:cubicBezTo>
                  <a:pt x="9402" y="11485"/>
                  <a:pt x="9763" y="10336"/>
                  <a:pt x="9798" y="9844"/>
                </a:cubicBezTo>
                <a:cubicBezTo>
                  <a:pt x="9807" y="9741"/>
                  <a:pt x="9813" y="9636"/>
                  <a:pt x="9817" y="9533"/>
                </a:cubicBezTo>
                <a:cubicBezTo>
                  <a:pt x="9226" y="9965"/>
                  <a:pt x="8407" y="10083"/>
                  <a:pt x="8025" y="9290"/>
                </a:cubicBezTo>
                <a:cubicBezTo>
                  <a:pt x="7904" y="9028"/>
                  <a:pt x="7841" y="8743"/>
                  <a:pt x="7841" y="8456"/>
                </a:cubicBezTo>
                <a:lnTo>
                  <a:pt x="7841" y="8385"/>
                </a:lnTo>
                <a:close/>
                <a:moveTo>
                  <a:pt x="9727" y="8383"/>
                </a:moveTo>
                <a:cubicBezTo>
                  <a:pt x="9702" y="8280"/>
                  <a:pt x="9670" y="8178"/>
                  <a:pt x="9629" y="8081"/>
                </a:cubicBezTo>
                <a:cubicBezTo>
                  <a:pt x="9626" y="8073"/>
                  <a:pt x="9624" y="8066"/>
                  <a:pt x="9622" y="8058"/>
                </a:cubicBezTo>
                <a:cubicBezTo>
                  <a:pt x="9591" y="7947"/>
                  <a:pt x="9536" y="7819"/>
                  <a:pt x="9434" y="7756"/>
                </a:cubicBezTo>
                <a:cubicBezTo>
                  <a:pt x="9226" y="7633"/>
                  <a:pt x="8864" y="7794"/>
                  <a:pt x="8654" y="7903"/>
                </a:cubicBezTo>
                <a:cubicBezTo>
                  <a:pt x="8581" y="8052"/>
                  <a:pt x="8509" y="8255"/>
                  <a:pt x="8576" y="8408"/>
                </a:cubicBezTo>
                <a:cubicBezTo>
                  <a:pt x="8685" y="8666"/>
                  <a:pt x="9163" y="8754"/>
                  <a:pt x="9452" y="8785"/>
                </a:cubicBezTo>
                <a:cubicBezTo>
                  <a:pt x="9553" y="8657"/>
                  <a:pt x="9645" y="8523"/>
                  <a:pt x="9729" y="8383"/>
                </a:cubicBezTo>
                <a:close/>
                <a:moveTo>
                  <a:pt x="7158" y="7978"/>
                </a:moveTo>
                <a:cubicBezTo>
                  <a:pt x="7164" y="7962"/>
                  <a:pt x="7172" y="7943"/>
                  <a:pt x="7179" y="7928"/>
                </a:cubicBezTo>
                <a:cubicBezTo>
                  <a:pt x="7832" y="6386"/>
                  <a:pt x="8428" y="4803"/>
                  <a:pt x="8203" y="3098"/>
                </a:cubicBezTo>
                <a:cubicBezTo>
                  <a:pt x="8132" y="2571"/>
                  <a:pt x="8057" y="1880"/>
                  <a:pt x="7759" y="1431"/>
                </a:cubicBezTo>
                <a:cubicBezTo>
                  <a:pt x="7715" y="1364"/>
                  <a:pt x="7598" y="1203"/>
                  <a:pt x="7499" y="1213"/>
                </a:cubicBezTo>
                <a:cubicBezTo>
                  <a:pt x="7296" y="1234"/>
                  <a:pt x="7072" y="1779"/>
                  <a:pt x="7013" y="1941"/>
                </a:cubicBezTo>
                <a:cubicBezTo>
                  <a:pt x="6919" y="2194"/>
                  <a:pt x="6803" y="2574"/>
                  <a:pt x="6778" y="2844"/>
                </a:cubicBezTo>
                <a:cubicBezTo>
                  <a:pt x="6659" y="4160"/>
                  <a:pt x="6671" y="5591"/>
                  <a:pt x="6925" y="6891"/>
                </a:cubicBezTo>
                <a:cubicBezTo>
                  <a:pt x="6998" y="7255"/>
                  <a:pt x="7076" y="7616"/>
                  <a:pt x="7158" y="79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46"/>
          <p:cNvSpPr/>
          <p:nvPr/>
        </p:nvSpPr>
        <p:spPr>
          <a:xfrm>
            <a:off x="7613800" y="1658336"/>
            <a:ext cx="816963" cy="755981"/>
          </a:xfrm>
          <a:custGeom>
            <a:avLst/>
            <a:gdLst/>
            <a:ahLst/>
            <a:cxnLst/>
            <a:rect l="l" t="t" r="r" b="b"/>
            <a:pathLst>
              <a:path w="29808" h="27583" extrusionOk="0">
                <a:moveTo>
                  <a:pt x="16819" y="4188"/>
                </a:moveTo>
                <a:cubicBezTo>
                  <a:pt x="18627" y="3811"/>
                  <a:pt x="20450" y="3392"/>
                  <a:pt x="22301" y="3304"/>
                </a:cubicBezTo>
                <a:cubicBezTo>
                  <a:pt x="23563" y="3245"/>
                  <a:pt x="24483" y="3373"/>
                  <a:pt x="25000" y="4615"/>
                </a:cubicBezTo>
                <a:cubicBezTo>
                  <a:pt x="25998" y="6636"/>
                  <a:pt x="26572" y="8861"/>
                  <a:pt x="27161" y="11026"/>
                </a:cubicBezTo>
                <a:cubicBezTo>
                  <a:pt x="27746" y="13170"/>
                  <a:pt x="28467" y="15276"/>
                  <a:pt x="29053" y="17420"/>
                </a:cubicBezTo>
                <a:cubicBezTo>
                  <a:pt x="29372" y="18590"/>
                  <a:pt x="29808" y="20497"/>
                  <a:pt x="28829" y="21461"/>
                </a:cubicBezTo>
                <a:cubicBezTo>
                  <a:pt x="25352" y="24885"/>
                  <a:pt x="12342" y="27092"/>
                  <a:pt x="7392" y="27450"/>
                </a:cubicBezTo>
                <a:cubicBezTo>
                  <a:pt x="5562" y="27582"/>
                  <a:pt x="4764" y="26836"/>
                  <a:pt x="4271" y="25133"/>
                </a:cubicBezTo>
                <a:cubicBezTo>
                  <a:pt x="3957" y="24047"/>
                  <a:pt x="3580" y="22972"/>
                  <a:pt x="3215" y="21903"/>
                </a:cubicBezTo>
                <a:cubicBezTo>
                  <a:pt x="2777" y="20620"/>
                  <a:pt x="2339" y="19338"/>
                  <a:pt x="1939" y="18043"/>
                </a:cubicBezTo>
                <a:cubicBezTo>
                  <a:pt x="1201" y="15658"/>
                  <a:pt x="0" y="11475"/>
                  <a:pt x="858" y="9046"/>
                </a:cubicBezTo>
                <a:cubicBezTo>
                  <a:pt x="1545" y="7101"/>
                  <a:pt x="3752" y="6219"/>
                  <a:pt x="5627" y="5766"/>
                </a:cubicBezTo>
                <a:cubicBezTo>
                  <a:pt x="5317" y="4924"/>
                  <a:pt x="5782" y="3624"/>
                  <a:pt x="6244" y="2972"/>
                </a:cubicBezTo>
                <a:cubicBezTo>
                  <a:pt x="7187" y="1637"/>
                  <a:pt x="8805" y="898"/>
                  <a:pt x="10351" y="522"/>
                </a:cubicBezTo>
                <a:cubicBezTo>
                  <a:pt x="11751" y="181"/>
                  <a:pt x="13409" y="1"/>
                  <a:pt x="14733" y="696"/>
                </a:cubicBezTo>
                <a:cubicBezTo>
                  <a:pt x="16152" y="1445"/>
                  <a:pt x="16695" y="2685"/>
                  <a:pt x="16819" y="4188"/>
                </a:cubicBezTo>
                <a:close/>
                <a:moveTo>
                  <a:pt x="5646" y="16549"/>
                </a:moveTo>
                <a:cubicBezTo>
                  <a:pt x="5078" y="16903"/>
                  <a:pt x="5032" y="17986"/>
                  <a:pt x="5175" y="18562"/>
                </a:cubicBezTo>
                <a:cubicBezTo>
                  <a:pt x="5374" y="19357"/>
                  <a:pt x="6174" y="20235"/>
                  <a:pt x="7025" y="19667"/>
                </a:cubicBezTo>
                <a:cubicBezTo>
                  <a:pt x="7576" y="19298"/>
                  <a:pt x="7637" y="18399"/>
                  <a:pt x="7478" y="17816"/>
                </a:cubicBezTo>
                <a:cubicBezTo>
                  <a:pt x="7279" y="17079"/>
                  <a:pt x="6782" y="16603"/>
                  <a:pt x="5988" y="16664"/>
                </a:cubicBezTo>
                <a:cubicBezTo>
                  <a:pt x="5862" y="16676"/>
                  <a:pt x="5736" y="16634"/>
                  <a:pt x="5644" y="16549"/>
                </a:cubicBezTo>
                <a:close/>
                <a:moveTo>
                  <a:pt x="17770" y="15308"/>
                </a:moveTo>
                <a:cubicBezTo>
                  <a:pt x="16884" y="15343"/>
                  <a:pt x="16640" y="15997"/>
                  <a:pt x="16622" y="16817"/>
                </a:cubicBezTo>
                <a:cubicBezTo>
                  <a:pt x="16601" y="17883"/>
                  <a:pt x="17032" y="18380"/>
                  <a:pt x="18103" y="18051"/>
                </a:cubicBezTo>
                <a:cubicBezTo>
                  <a:pt x="18956" y="17489"/>
                  <a:pt x="19382" y="15264"/>
                  <a:pt x="17917" y="15325"/>
                </a:cubicBezTo>
                <a:cubicBezTo>
                  <a:pt x="17866" y="15327"/>
                  <a:pt x="17818" y="15320"/>
                  <a:pt x="17770" y="15308"/>
                </a:cubicBezTo>
                <a:close/>
                <a:moveTo>
                  <a:pt x="21922" y="15105"/>
                </a:moveTo>
                <a:cubicBezTo>
                  <a:pt x="21343" y="12223"/>
                  <a:pt x="19849" y="9268"/>
                  <a:pt x="20788" y="6294"/>
                </a:cubicBezTo>
                <a:cubicBezTo>
                  <a:pt x="21025" y="5554"/>
                  <a:pt x="21555" y="4741"/>
                  <a:pt x="22194" y="4192"/>
                </a:cubicBezTo>
                <a:cubicBezTo>
                  <a:pt x="21192" y="4203"/>
                  <a:pt x="20136" y="4513"/>
                  <a:pt x="19185" y="4691"/>
                </a:cubicBezTo>
                <a:cubicBezTo>
                  <a:pt x="15653" y="5347"/>
                  <a:pt x="12158" y="6064"/>
                  <a:pt x="8574" y="6397"/>
                </a:cubicBezTo>
                <a:cubicBezTo>
                  <a:pt x="6656" y="6577"/>
                  <a:pt x="4559" y="6663"/>
                  <a:pt x="2966" y="7887"/>
                </a:cubicBezTo>
                <a:cubicBezTo>
                  <a:pt x="2706" y="8088"/>
                  <a:pt x="2475" y="8327"/>
                  <a:pt x="2287" y="8595"/>
                </a:cubicBezTo>
                <a:cubicBezTo>
                  <a:pt x="1413" y="9830"/>
                  <a:pt x="1375" y="11600"/>
                  <a:pt x="1551" y="13047"/>
                </a:cubicBezTo>
                <a:cubicBezTo>
                  <a:pt x="1698" y="14254"/>
                  <a:pt x="2019" y="15496"/>
                  <a:pt x="2448" y="16634"/>
                </a:cubicBezTo>
                <a:cubicBezTo>
                  <a:pt x="2553" y="16911"/>
                  <a:pt x="3054" y="18143"/>
                  <a:pt x="3310" y="18349"/>
                </a:cubicBezTo>
                <a:cubicBezTo>
                  <a:pt x="3599" y="18342"/>
                  <a:pt x="3890" y="18317"/>
                  <a:pt x="4177" y="18277"/>
                </a:cubicBezTo>
                <a:cubicBezTo>
                  <a:pt x="4171" y="18175"/>
                  <a:pt x="4171" y="18070"/>
                  <a:pt x="4177" y="17967"/>
                </a:cubicBezTo>
                <a:cubicBezTo>
                  <a:pt x="4198" y="17693"/>
                  <a:pt x="4248" y="17420"/>
                  <a:pt x="4330" y="17156"/>
                </a:cubicBezTo>
                <a:cubicBezTo>
                  <a:pt x="4684" y="16016"/>
                  <a:pt x="5585" y="15136"/>
                  <a:pt x="6828" y="15712"/>
                </a:cubicBezTo>
                <a:cubicBezTo>
                  <a:pt x="6914" y="15750"/>
                  <a:pt x="6985" y="15813"/>
                  <a:pt x="7034" y="15893"/>
                </a:cubicBezTo>
                <a:cubicBezTo>
                  <a:pt x="7671" y="16167"/>
                  <a:pt x="8115" y="16727"/>
                  <a:pt x="8333" y="17378"/>
                </a:cubicBezTo>
                <a:cubicBezTo>
                  <a:pt x="8821" y="17364"/>
                  <a:pt x="9366" y="17276"/>
                  <a:pt x="9836" y="17198"/>
                </a:cubicBezTo>
                <a:cubicBezTo>
                  <a:pt x="10603" y="17072"/>
                  <a:pt x="11366" y="16919"/>
                  <a:pt x="12124" y="16762"/>
                </a:cubicBezTo>
                <a:cubicBezTo>
                  <a:pt x="13275" y="16523"/>
                  <a:pt x="14423" y="16255"/>
                  <a:pt x="15576" y="16025"/>
                </a:cubicBezTo>
                <a:cubicBezTo>
                  <a:pt x="15932" y="14646"/>
                  <a:pt x="16953" y="14078"/>
                  <a:pt x="18388" y="14396"/>
                </a:cubicBezTo>
                <a:cubicBezTo>
                  <a:pt x="18420" y="14402"/>
                  <a:pt x="18447" y="14415"/>
                  <a:pt x="18472" y="14434"/>
                </a:cubicBezTo>
                <a:cubicBezTo>
                  <a:pt x="19053" y="14579"/>
                  <a:pt x="19451" y="14989"/>
                  <a:pt x="19656" y="15532"/>
                </a:cubicBezTo>
                <a:cubicBezTo>
                  <a:pt x="20432" y="15536"/>
                  <a:pt x="21201" y="15392"/>
                  <a:pt x="21920" y="15105"/>
                </a:cubicBezTo>
                <a:close/>
                <a:moveTo>
                  <a:pt x="7708" y="12785"/>
                </a:moveTo>
                <a:cubicBezTo>
                  <a:pt x="8126" y="12778"/>
                  <a:pt x="8587" y="12724"/>
                  <a:pt x="9002" y="12684"/>
                </a:cubicBezTo>
                <a:cubicBezTo>
                  <a:pt x="9737" y="12615"/>
                  <a:pt x="10473" y="12531"/>
                  <a:pt x="11208" y="12437"/>
                </a:cubicBezTo>
                <a:cubicBezTo>
                  <a:pt x="12028" y="12330"/>
                  <a:pt x="12872" y="12208"/>
                  <a:pt x="13679" y="12024"/>
                </a:cubicBezTo>
                <a:cubicBezTo>
                  <a:pt x="13973" y="11955"/>
                  <a:pt x="15027" y="11751"/>
                  <a:pt x="14849" y="11263"/>
                </a:cubicBezTo>
                <a:cubicBezTo>
                  <a:pt x="14654" y="10739"/>
                  <a:pt x="14580" y="10211"/>
                  <a:pt x="14513" y="9660"/>
                </a:cubicBezTo>
                <a:cubicBezTo>
                  <a:pt x="14476" y="9354"/>
                  <a:pt x="14446" y="8773"/>
                  <a:pt x="14132" y="8620"/>
                </a:cubicBezTo>
                <a:cubicBezTo>
                  <a:pt x="14061" y="8585"/>
                  <a:pt x="13983" y="8570"/>
                  <a:pt x="13906" y="8578"/>
                </a:cubicBezTo>
                <a:cubicBezTo>
                  <a:pt x="12751" y="8681"/>
                  <a:pt x="11554" y="8855"/>
                  <a:pt x="10410" y="9035"/>
                </a:cubicBezTo>
                <a:cubicBezTo>
                  <a:pt x="9595" y="9163"/>
                  <a:pt x="8754" y="9306"/>
                  <a:pt x="7956" y="9509"/>
                </a:cubicBezTo>
                <a:cubicBezTo>
                  <a:pt x="7646" y="9589"/>
                  <a:pt x="6669" y="9802"/>
                  <a:pt x="6723" y="10257"/>
                </a:cubicBezTo>
                <a:cubicBezTo>
                  <a:pt x="6742" y="10395"/>
                  <a:pt x="6782" y="10557"/>
                  <a:pt x="6811" y="10693"/>
                </a:cubicBezTo>
                <a:cubicBezTo>
                  <a:pt x="6872" y="10957"/>
                  <a:pt x="6935" y="11221"/>
                  <a:pt x="7004" y="11481"/>
                </a:cubicBezTo>
                <a:cubicBezTo>
                  <a:pt x="7076" y="11756"/>
                  <a:pt x="7161" y="12028"/>
                  <a:pt x="7262" y="12294"/>
                </a:cubicBezTo>
                <a:cubicBezTo>
                  <a:pt x="7338" y="12481"/>
                  <a:pt x="7465" y="12787"/>
                  <a:pt x="7708" y="12785"/>
                </a:cubicBezTo>
                <a:close/>
                <a:moveTo>
                  <a:pt x="13734" y="10938"/>
                </a:moveTo>
                <a:cubicBezTo>
                  <a:pt x="13595" y="10513"/>
                  <a:pt x="13478" y="10060"/>
                  <a:pt x="13455" y="9612"/>
                </a:cubicBezTo>
                <a:cubicBezTo>
                  <a:pt x="12604" y="9844"/>
                  <a:pt x="11757" y="10033"/>
                  <a:pt x="10883" y="10188"/>
                </a:cubicBezTo>
                <a:cubicBezTo>
                  <a:pt x="9850" y="10374"/>
                  <a:pt x="8819" y="10534"/>
                  <a:pt x="7788" y="10735"/>
                </a:cubicBezTo>
                <a:cubicBezTo>
                  <a:pt x="7893" y="11098"/>
                  <a:pt x="8002" y="11456"/>
                  <a:pt x="8138" y="11808"/>
                </a:cubicBezTo>
                <a:cubicBezTo>
                  <a:pt x="10016" y="11624"/>
                  <a:pt x="11883" y="11305"/>
                  <a:pt x="13734" y="10938"/>
                </a:cubicBezTo>
                <a:close/>
                <a:moveTo>
                  <a:pt x="13044" y="4875"/>
                </a:moveTo>
                <a:cubicBezTo>
                  <a:pt x="12835" y="3714"/>
                  <a:pt x="11837" y="2677"/>
                  <a:pt x="10584" y="3109"/>
                </a:cubicBezTo>
                <a:cubicBezTo>
                  <a:pt x="9561" y="3461"/>
                  <a:pt x="9410" y="4416"/>
                  <a:pt x="9467" y="5357"/>
                </a:cubicBezTo>
                <a:cubicBezTo>
                  <a:pt x="10661" y="5221"/>
                  <a:pt x="11856" y="5062"/>
                  <a:pt x="13044" y="4875"/>
                </a:cubicBezTo>
                <a:close/>
                <a:moveTo>
                  <a:pt x="13970" y="4724"/>
                </a:moveTo>
                <a:cubicBezTo>
                  <a:pt x="14612" y="4618"/>
                  <a:pt x="15249" y="4500"/>
                  <a:pt x="15884" y="4377"/>
                </a:cubicBezTo>
                <a:cubicBezTo>
                  <a:pt x="15783" y="3029"/>
                  <a:pt x="15299" y="1753"/>
                  <a:pt x="13859" y="1365"/>
                </a:cubicBezTo>
                <a:cubicBezTo>
                  <a:pt x="12885" y="1103"/>
                  <a:pt x="11858" y="1126"/>
                  <a:pt x="10881" y="1365"/>
                </a:cubicBezTo>
                <a:cubicBezTo>
                  <a:pt x="9919" y="1598"/>
                  <a:pt x="8893" y="1925"/>
                  <a:pt x="8067" y="2488"/>
                </a:cubicBezTo>
                <a:cubicBezTo>
                  <a:pt x="7136" y="3125"/>
                  <a:pt x="6210" y="4408"/>
                  <a:pt x="6648" y="5573"/>
                </a:cubicBezTo>
                <a:cubicBezTo>
                  <a:pt x="7270" y="5496"/>
                  <a:pt x="7901" y="5470"/>
                  <a:pt x="8528" y="5433"/>
                </a:cubicBezTo>
                <a:cubicBezTo>
                  <a:pt x="8444" y="3788"/>
                  <a:pt x="9022" y="2396"/>
                  <a:pt x="10839" y="2096"/>
                </a:cubicBezTo>
                <a:cubicBezTo>
                  <a:pt x="12531" y="1816"/>
                  <a:pt x="13692" y="3197"/>
                  <a:pt x="13970" y="4724"/>
                </a:cubicBezTo>
                <a:close/>
                <a:moveTo>
                  <a:pt x="18525" y="20447"/>
                </a:moveTo>
                <a:cubicBezTo>
                  <a:pt x="18587" y="20411"/>
                  <a:pt x="18657" y="20386"/>
                  <a:pt x="18730" y="20369"/>
                </a:cubicBezTo>
                <a:cubicBezTo>
                  <a:pt x="18770" y="20361"/>
                  <a:pt x="18812" y="20352"/>
                  <a:pt x="18851" y="20346"/>
                </a:cubicBezTo>
                <a:cubicBezTo>
                  <a:pt x="18692" y="19889"/>
                  <a:pt x="18531" y="19436"/>
                  <a:pt x="18388" y="18975"/>
                </a:cubicBezTo>
                <a:cubicBezTo>
                  <a:pt x="18292" y="19015"/>
                  <a:pt x="18191" y="19045"/>
                  <a:pt x="18089" y="19065"/>
                </a:cubicBezTo>
                <a:cubicBezTo>
                  <a:pt x="18271" y="19514"/>
                  <a:pt x="18418" y="19975"/>
                  <a:pt x="18525" y="20447"/>
                </a:cubicBezTo>
                <a:close/>
                <a:moveTo>
                  <a:pt x="7419" y="22184"/>
                </a:moveTo>
                <a:cubicBezTo>
                  <a:pt x="7340" y="21662"/>
                  <a:pt x="7176" y="21157"/>
                  <a:pt x="6935" y="20688"/>
                </a:cubicBezTo>
                <a:cubicBezTo>
                  <a:pt x="6931" y="20688"/>
                  <a:pt x="6929" y="20688"/>
                  <a:pt x="6925" y="20690"/>
                </a:cubicBezTo>
                <a:cubicBezTo>
                  <a:pt x="6992" y="21111"/>
                  <a:pt x="7063" y="21530"/>
                  <a:pt x="7136" y="21951"/>
                </a:cubicBezTo>
                <a:cubicBezTo>
                  <a:pt x="7151" y="22029"/>
                  <a:pt x="7178" y="22163"/>
                  <a:pt x="7201" y="22295"/>
                </a:cubicBezTo>
                <a:cubicBezTo>
                  <a:pt x="7235" y="22276"/>
                  <a:pt x="7268" y="22257"/>
                  <a:pt x="7291" y="22247"/>
                </a:cubicBezTo>
                <a:cubicBezTo>
                  <a:pt x="7331" y="22224"/>
                  <a:pt x="7375" y="22203"/>
                  <a:pt x="7419" y="22184"/>
                </a:cubicBezTo>
                <a:close/>
                <a:moveTo>
                  <a:pt x="5940" y="20625"/>
                </a:moveTo>
                <a:cubicBezTo>
                  <a:pt x="5254" y="20407"/>
                  <a:pt x="4707" y="19851"/>
                  <a:pt x="4414" y="19202"/>
                </a:cubicBezTo>
                <a:cubicBezTo>
                  <a:pt x="4148" y="19244"/>
                  <a:pt x="3880" y="19269"/>
                  <a:pt x="3609" y="19279"/>
                </a:cubicBezTo>
                <a:cubicBezTo>
                  <a:pt x="3689" y="19921"/>
                  <a:pt x="4209" y="21654"/>
                  <a:pt x="4324" y="22048"/>
                </a:cubicBezTo>
                <a:cubicBezTo>
                  <a:pt x="4609" y="23008"/>
                  <a:pt x="4906" y="23974"/>
                  <a:pt x="5221" y="24925"/>
                </a:cubicBezTo>
                <a:cubicBezTo>
                  <a:pt x="5529" y="25860"/>
                  <a:pt x="6221" y="26572"/>
                  <a:pt x="7262" y="26497"/>
                </a:cubicBezTo>
                <a:cubicBezTo>
                  <a:pt x="8492" y="26409"/>
                  <a:pt x="9735" y="26248"/>
                  <a:pt x="10955" y="26067"/>
                </a:cubicBezTo>
                <a:cubicBezTo>
                  <a:pt x="12512" y="25835"/>
                  <a:pt x="14065" y="25554"/>
                  <a:pt x="15603" y="25221"/>
                </a:cubicBezTo>
                <a:cubicBezTo>
                  <a:pt x="16781" y="24967"/>
                  <a:pt x="17961" y="24680"/>
                  <a:pt x="19118" y="24340"/>
                </a:cubicBezTo>
                <a:cubicBezTo>
                  <a:pt x="20134" y="24043"/>
                  <a:pt x="21161" y="23701"/>
                  <a:pt x="22131" y="23276"/>
                </a:cubicBezTo>
                <a:cubicBezTo>
                  <a:pt x="23437" y="22704"/>
                  <a:pt x="23437" y="21017"/>
                  <a:pt x="23282" y="19816"/>
                </a:cubicBezTo>
                <a:cubicBezTo>
                  <a:pt x="23141" y="18724"/>
                  <a:pt x="22957" y="17634"/>
                  <a:pt x="22626" y="16582"/>
                </a:cubicBezTo>
                <a:cubicBezTo>
                  <a:pt x="22559" y="16364"/>
                  <a:pt x="22456" y="16155"/>
                  <a:pt x="22366" y="15945"/>
                </a:cubicBezTo>
                <a:cubicBezTo>
                  <a:pt x="21559" y="16280"/>
                  <a:pt x="20696" y="16460"/>
                  <a:pt x="19822" y="16477"/>
                </a:cubicBezTo>
                <a:cubicBezTo>
                  <a:pt x="19822" y="17142"/>
                  <a:pt x="19608" y="17846"/>
                  <a:pt x="19193" y="18361"/>
                </a:cubicBezTo>
                <a:cubicBezTo>
                  <a:pt x="19193" y="18361"/>
                  <a:pt x="19193" y="18363"/>
                  <a:pt x="19195" y="18365"/>
                </a:cubicBezTo>
                <a:cubicBezTo>
                  <a:pt x="19413" y="19139"/>
                  <a:pt x="19700" y="19889"/>
                  <a:pt x="19956" y="20652"/>
                </a:cubicBezTo>
                <a:cubicBezTo>
                  <a:pt x="20056" y="20947"/>
                  <a:pt x="19799" y="21289"/>
                  <a:pt x="19484" y="21260"/>
                </a:cubicBezTo>
                <a:cubicBezTo>
                  <a:pt x="19185" y="21235"/>
                  <a:pt x="18879" y="21264"/>
                  <a:pt x="18617" y="21423"/>
                </a:cubicBezTo>
                <a:cubicBezTo>
                  <a:pt x="18460" y="21520"/>
                  <a:pt x="18357" y="21580"/>
                  <a:pt x="18164" y="21580"/>
                </a:cubicBezTo>
                <a:cubicBezTo>
                  <a:pt x="17902" y="21580"/>
                  <a:pt x="17726" y="21385"/>
                  <a:pt x="17695" y="21136"/>
                </a:cubicBezTo>
                <a:cubicBezTo>
                  <a:pt x="17607" y="20430"/>
                  <a:pt x="17349" y="19675"/>
                  <a:pt x="17045" y="19032"/>
                </a:cubicBezTo>
                <a:cubicBezTo>
                  <a:pt x="17039" y="19017"/>
                  <a:pt x="17032" y="19001"/>
                  <a:pt x="17026" y="18986"/>
                </a:cubicBezTo>
                <a:cubicBezTo>
                  <a:pt x="16209" y="18680"/>
                  <a:pt x="15634" y="17852"/>
                  <a:pt x="15515" y="16993"/>
                </a:cubicBezTo>
                <a:cubicBezTo>
                  <a:pt x="14457" y="17194"/>
                  <a:pt x="13400" y="17456"/>
                  <a:pt x="12348" y="17686"/>
                </a:cubicBezTo>
                <a:cubicBezTo>
                  <a:pt x="11615" y="17848"/>
                  <a:pt x="10877" y="18005"/>
                  <a:pt x="10137" y="18129"/>
                </a:cubicBezTo>
                <a:cubicBezTo>
                  <a:pt x="9603" y="18221"/>
                  <a:pt x="9037" y="18303"/>
                  <a:pt x="8490" y="18321"/>
                </a:cubicBezTo>
                <a:cubicBezTo>
                  <a:pt x="8499" y="19019"/>
                  <a:pt x="8299" y="19793"/>
                  <a:pt x="7782" y="20271"/>
                </a:cubicBezTo>
                <a:cubicBezTo>
                  <a:pt x="8126" y="20964"/>
                  <a:pt x="8320" y="21811"/>
                  <a:pt x="8396" y="22563"/>
                </a:cubicBezTo>
                <a:cubicBezTo>
                  <a:pt x="8415" y="22743"/>
                  <a:pt x="8214" y="22844"/>
                  <a:pt x="8086" y="22917"/>
                </a:cubicBezTo>
                <a:cubicBezTo>
                  <a:pt x="7926" y="23008"/>
                  <a:pt x="7761" y="23085"/>
                  <a:pt x="7591" y="23150"/>
                </a:cubicBezTo>
                <a:cubicBezTo>
                  <a:pt x="7218" y="23293"/>
                  <a:pt x="6514" y="23446"/>
                  <a:pt x="6459" y="22852"/>
                </a:cubicBezTo>
                <a:cubicBezTo>
                  <a:pt x="6392" y="22102"/>
                  <a:pt x="6265" y="21314"/>
                  <a:pt x="5940" y="20629"/>
                </a:cubicBezTo>
                <a:lnTo>
                  <a:pt x="5940" y="20627"/>
                </a:lnTo>
                <a:close/>
                <a:moveTo>
                  <a:pt x="23915" y="23087"/>
                </a:moveTo>
                <a:cubicBezTo>
                  <a:pt x="24610" y="22892"/>
                  <a:pt x="25201" y="22561"/>
                  <a:pt x="25866" y="22238"/>
                </a:cubicBezTo>
                <a:cubicBezTo>
                  <a:pt x="25248" y="20495"/>
                  <a:pt x="24837" y="18682"/>
                  <a:pt x="24495" y="16867"/>
                </a:cubicBezTo>
                <a:cubicBezTo>
                  <a:pt x="23929" y="13862"/>
                  <a:pt x="23552" y="10735"/>
                  <a:pt x="22653" y="7807"/>
                </a:cubicBezTo>
                <a:cubicBezTo>
                  <a:pt x="22255" y="8004"/>
                  <a:pt x="21861" y="8214"/>
                  <a:pt x="21477" y="8440"/>
                </a:cubicBezTo>
                <a:cubicBezTo>
                  <a:pt x="21477" y="8656"/>
                  <a:pt x="21488" y="8874"/>
                  <a:pt x="21507" y="9090"/>
                </a:cubicBezTo>
                <a:cubicBezTo>
                  <a:pt x="21649" y="10701"/>
                  <a:pt x="22129" y="12275"/>
                  <a:pt x="22638" y="13803"/>
                </a:cubicBezTo>
                <a:cubicBezTo>
                  <a:pt x="23445" y="16228"/>
                  <a:pt x="24455" y="18812"/>
                  <a:pt x="24317" y="21408"/>
                </a:cubicBezTo>
                <a:cubicBezTo>
                  <a:pt x="24290" y="21939"/>
                  <a:pt x="24158" y="22565"/>
                  <a:pt x="23915" y="23089"/>
                </a:cubicBezTo>
                <a:close/>
                <a:moveTo>
                  <a:pt x="26692" y="21738"/>
                </a:moveTo>
                <a:cubicBezTo>
                  <a:pt x="27234" y="21367"/>
                  <a:pt x="27792" y="20924"/>
                  <a:pt x="28196" y="20426"/>
                </a:cubicBezTo>
                <a:cubicBezTo>
                  <a:pt x="29148" y="19250"/>
                  <a:pt x="27825" y="16712"/>
                  <a:pt x="27427" y="15480"/>
                </a:cubicBezTo>
                <a:cubicBezTo>
                  <a:pt x="26828" y="13621"/>
                  <a:pt x="26419" y="11709"/>
                  <a:pt x="25839" y="9846"/>
                </a:cubicBezTo>
                <a:cubicBezTo>
                  <a:pt x="25554" y="8933"/>
                  <a:pt x="25302" y="8008"/>
                  <a:pt x="24984" y="7105"/>
                </a:cubicBezTo>
                <a:cubicBezTo>
                  <a:pt x="24969" y="7067"/>
                  <a:pt x="24956" y="7030"/>
                  <a:pt x="24944" y="6992"/>
                </a:cubicBezTo>
                <a:cubicBezTo>
                  <a:pt x="24487" y="6977"/>
                  <a:pt x="23942" y="7193"/>
                  <a:pt x="23514" y="7390"/>
                </a:cubicBezTo>
                <a:cubicBezTo>
                  <a:pt x="24447" y="10310"/>
                  <a:pt x="24831" y="13438"/>
                  <a:pt x="25384" y="16446"/>
                </a:cubicBezTo>
                <a:cubicBezTo>
                  <a:pt x="25713" y="18231"/>
                  <a:pt x="26103" y="20017"/>
                  <a:pt x="26692" y="21735"/>
                </a:cubicBezTo>
                <a:close/>
                <a:moveTo>
                  <a:pt x="23659" y="4502"/>
                </a:moveTo>
                <a:cubicBezTo>
                  <a:pt x="22869" y="4590"/>
                  <a:pt x="22037" y="5483"/>
                  <a:pt x="21809" y="6202"/>
                </a:cubicBezTo>
                <a:cubicBezTo>
                  <a:pt x="21764" y="6349"/>
                  <a:pt x="21542" y="7063"/>
                  <a:pt x="21565" y="7285"/>
                </a:cubicBezTo>
                <a:cubicBezTo>
                  <a:pt x="21781" y="7233"/>
                  <a:pt x="22538" y="6791"/>
                  <a:pt x="22682" y="6715"/>
                </a:cubicBezTo>
                <a:cubicBezTo>
                  <a:pt x="23299" y="6393"/>
                  <a:pt x="23952" y="6129"/>
                  <a:pt x="24648" y="6070"/>
                </a:cubicBezTo>
                <a:cubicBezTo>
                  <a:pt x="24483" y="5577"/>
                  <a:pt x="24254" y="5014"/>
                  <a:pt x="23904" y="4687"/>
                </a:cubicBezTo>
                <a:cubicBezTo>
                  <a:pt x="23829" y="4618"/>
                  <a:pt x="23747" y="4555"/>
                  <a:pt x="23659" y="450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46"/>
          <p:cNvSpPr/>
          <p:nvPr/>
        </p:nvSpPr>
        <p:spPr>
          <a:xfrm>
            <a:off x="7666277" y="539499"/>
            <a:ext cx="1477694" cy="1620725"/>
          </a:xfrm>
          <a:custGeom>
            <a:avLst/>
            <a:gdLst/>
            <a:ahLst/>
            <a:cxnLst/>
            <a:rect l="l" t="t" r="r" b="b"/>
            <a:pathLst>
              <a:path w="45499" h="49903" extrusionOk="0">
                <a:moveTo>
                  <a:pt x="4236" y="596"/>
                </a:moveTo>
                <a:cubicBezTo>
                  <a:pt x="4429" y="355"/>
                  <a:pt x="4171" y="1"/>
                  <a:pt x="3869" y="129"/>
                </a:cubicBezTo>
                <a:cubicBezTo>
                  <a:pt x="3823" y="150"/>
                  <a:pt x="3785" y="179"/>
                  <a:pt x="3754" y="219"/>
                </a:cubicBezTo>
                <a:lnTo>
                  <a:pt x="3609" y="405"/>
                </a:lnTo>
                <a:lnTo>
                  <a:pt x="3467" y="590"/>
                </a:lnTo>
                <a:lnTo>
                  <a:pt x="3379" y="707"/>
                </a:lnTo>
                <a:cubicBezTo>
                  <a:pt x="3180" y="980"/>
                  <a:pt x="3490" y="1321"/>
                  <a:pt x="3779" y="1156"/>
                </a:cubicBezTo>
                <a:cubicBezTo>
                  <a:pt x="3813" y="1135"/>
                  <a:pt x="3842" y="1107"/>
                  <a:pt x="3865" y="1076"/>
                </a:cubicBezTo>
                <a:lnTo>
                  <a:pt x="3953" y="961"/>
                </a:lnTo>
                <a:lnTo>
                  <a:pt x="4091" y="778"/>
                </a:lnTo>
                <a:lnTo>
                  <a:pt x="4234" y="596"/>
                </a:lnTo>
                <a:close/>
                <a:moveTo>
                  <a:pt x="45029" y="49888"/>
                </a:moveTo>
                <a:cubicBezTo>
                  <a:pt x="45079" y="49900"/>
                  <a:pt x="45130" y="49902"/>
                  <a:pt x="45180" y="49892"/>
                </a:cubicBezTo>
                <a:cubicBezTo>
                  <a:pt x="45490" y="49816"/>
                  <a:pt x="45499" y="49387"/>
                  <a:pt x="45195" y="49299"/>
                </a:cubicBezTo>
                <a:lnTo>
                  <a:pt x="44960" y="49232"/>
                </a:lnTo>
                <a:lnTo>
                  <a:pt x="44748" y="49167"/>
                </a:lnTo>
                <a:lnTo>
                  <a:pt x="44623" y="49127"/>
                </a:lnTo>
                <a:cubicBezTo>
                  <a:pt x="44308" y="49026"/>
                  <a:pt x="44073" y="49427"/>
                  <a:pt x="44333" y="49653"/>
                </a:cubicBezTo>
                <a:cubicBezTo>
                  <a:pt x="44363" y="49676"/>
                  <a:pt x="44396" y="49695"/>
                  <a:pt x="44432" y="49707"/>
                </a:cubicBezTo>
                <a:lnTo>
                  <a:pt x="44566" y="49749"/>
                </a:lnTo>
                <a:lnTo>
                  <a:pt x="44788" y="49816"/>
                </a:lnTo>
                <a:close/>
                <a:moveTo>
                  <a:pt x="42692" y="49035"/>
                </a:moveTo>
                <a:cubicBezTo>
                  <a:pt x="43009" y="49175"/>
                  <a:pt x="43283" y="48766"/>
                  <a:pt x="43021" y="48527"/>
                </a:cubicBezTo>
                <a:cubicBezTo>
                  <a:pt x="42998" y="48506"/>
                  <a:pt x="42973" y="48490"/>
                  <a:pt x="42946" y="48479"/>
                </a:cubicBezTo>
                <a:lnTo>
                  <a:pt x="42713" y="48370"/>
                </a:lnTo>
                <a:lnTo>
                  <a:pt x="42518" y="48276"/>
                </a:lnTo>
                <a:lnTo>
                  <a:pt x="42407" y="48221"/>
                </a:lnTo>
                <a:cubicBezTo>
                  <a:pt x="42168" y="48098"/>
                  <a:pt x="41898" y="48326"/>
                  <a:pt x="41978" y="48586"/>
                </a:cubicBezTo>
                <a:cubicBezTo>
                  <a:pt x="42003" y="48664"/>
                  <a:pt x="42057" y="48729"/>
                  <a:pt x="42131" y="48764"/>
                </a:cubicBezTo>
                <a:lnTo>
                  <a:pt x="42248" y="48825"/>
                </a:lnTo>
                <a:lnTo>
                  <a:pt x="42451" y="48921"/>
                </a:lnTo>
                <a:close/>
                <a:moveTo>
                  <a:pt x="40513" y="47836"/>
                </a:moveTo>
                <a:cubicBezTo>
                  <a:pt x="40737" y="47985"/>
                  <a:pt x="41033" y="47786"/>
                  <a:pt x="40980" y="47519"/>
                </a:cubicBezTo>
                <a:cubicBezTo>
                  <a:pt x="40963" y="47440"/>
                  <a:pt x="40915" y="47369"/>
                  <a:pt x="40846" y="47324"/>
                </a:cubicBezTo>
                <a:lnTo>
                  <a:pt x="40664" y="47203"/>
                </a:lnTo>
                <a:lnTo>
                  <a:pt x="40486" y="47083"/>
                </a:lnTo>
                <a:lnTo>
                  <a:pt x="40351" y="46989"/>
                </a:lnTo>
                <a:cubicBezTo>
                  <a:pt x="40301" y="46954"/>
                  <a:pt x="40242" y="46935"/>
                  <a:pt x="40182" y="46933"/>
                </a:cubicBezTo>
                <a:cubicBezTo>
                  <a:pt x="39880" y="46926"/>
                  <a:pt x="39752" y="47314"/>
                  <a:pt x="39997" y="47488"/>
                </a:cubicBezTo>
                <a:lnTo>
                  <a:pt x="40140" y="47586"/>
                </a:lnTo>
                <a:lnTo>
                  <a:pt x="40324" y="47712"/>
                </a:lnTo>
                <a:lnTo>
                  <a:pt x="40513" y="47836"/>
                </a:lnTo>
                <a:close/>
                <a:moveTo>
                  <a:pt x="38530" y="46335"/>
                </a:moveTo>
                <a:cubicBezTo>
                  <a:pt x="38775" y="46551"/>
                  <a:pt x="39142" y="46285"/>
                  <a:pt x="39012" y="45985"/>
                </a:cubicBezTo>
                <a:cubicBezTo>
                  <a:pt x="38996" y="45943"/>
                  <a:pt x="38968" y="45908"/>
                  <a:pt x="38935" y="45881"/>
                </a:cubicBezTo>
                <a:lnTo>
                  <a:pt x="38805" y="45765"/>
                </a:lnTo>
                <a:lnTo>
                  <a:pt x="38646" y="45623"/>
                </a:lnTo>
                <a:lnTo>
                  <a:pt x="38488" y="45478"/>
                </a:lnTo>
                <a:cubicBezTo>
                  <a:pt x="38270" y="45271"/>
                  <a:pt x="37916" y="45470"/>
                  <a:pt x="37979" y="45763"/>
                </a:cubicBezTo>
                <a:cubicBezTo>
                  <a:pt x="37992" y="45824"/>
                  <a:pt x="38023" y="45878"/>
                  <a:pt x="38067" y="45920"/>
                </a:cubicBezTo>
                <a:lnTo>
                  <a:pt x="38235" y="46075"/>
                </a:lnTo>
                <a:lnTo>
                  <a:pt x="38400" y="46222"/>
                </a:lnTo>
                <a:lnTo>
                  <a:pt x="38528" y="46335"/>
                </a:lnTo>
                <a:close/>
                <a:moveTo>
                  <a:pt x="38069" y="45920"/>
                </a:moveTo>
                <a:lnTo>
                  <a:pt x="38490" y="45478"/>
                </a:lnTo>
                <a:close/>
                <a:moveTo>
                  <a:pt x="36768" y="44592"/>
                </a:moveTo>
                <a:cubicBezTo>
                  <a:pt x="36879" y="44720"/>
                  <a:pt x="37072" y="44730"/>
                  <a:pt x="37200" y="44619"/>
                </a:cubicBezTo>
                <a:cubicBezTo>
                  <a:pt x="37325" y="44508"/>
                  <a:pt x="37338" y="44315"/>
                  <a:pt x="37227" y="44189"/>
                </a:cubicBezTo>
                <a:lnTo>
                  <a:pt x="37139" y="44091"/>
                </a:lnTo>
                <a:lnTo>
                  <a:pt x="36996" y="43927"/>
                </a:lnTo>
                <a:lnTo>
                  <a:pt x="36831" y="43735"/>
                </a:lnTo>
                <a:cubicBezTo>
                  <a:pt x="36609" y="43470"/>
                  <a:pt x="36185" y="43718"/>
                  <a:pt x="36313" y="44045"/>
                </a:cubicBezTo>
                <a:cubicBezTo>
                  <a:pt x="36326" y="44074"/>
                  <a:pt x="36342" y="44101"/>
                  <a:pt x="36361" y="44124"/>
                </a:cubicBezTo>
                <a:lnTo>
                  <a:pt x="36535" y="44328"/>
                </a:lnTo>
                <a:lnTo>
                  <a:pt x="36680" y="44495"/>
                </a:lnTo>
                <a:lnTo>
                  <a:pt x="36768" y="44592"/>
                </a:lnTo>
                <a:close/>
                <a:moveTo>
                  <a:pt x="35223" y="42657"/>
                </a:moveTo>
                <a:cubicBezTo>
                  <a:pt x="35429" y="42938"/>
                  <a:pt x="35867" y="42724"/>
                  <a:pt x="35764" y="42387"/>
                </a:cubicBezTo>
                <a:cubicBezTo>
                  <a:pt x="35756" y="42358"/>
                  <a:pt x="35741" y="42330"/>
                  <a:pt x="35724" y="42305"/>
                </a:cubicBezTo>
                <a:lnTo>
                  <a:pt x="35659" y="42215"/>
                </a:lnTo>
                <a:lnTo>
                  <a:pt x="35533" y="42035"/>
                </a:lnTo>
                <a:lnTo>
                  <a:pt x="35380" y="41811"/>
                </a:lnTo>
                <a:cubicBezTo>
                  <a:pt x="35196" y="41534"/>
                  <a:pt x="34760" y="41712"/>
                  <a:pt x="34827" y="42043"/>
                </a:cubicBezTo>
                <a:cubicBezTo>
                  <a:pt x="34836" y="42081"/>
                  <a:pt x="34850" y="42117"/>
                  <a:pt x="34871" y="42148"/>
                </a:cubicBezTo>
                <a:lnTo>
                  <a:pt x="35030" y="42383"/>
                </a:lnTo>
                <a:lnTo>
                  <a:pt x="35158" y="42565"/>
                </a:lnTo>
                <a:close/>
                <a:moveTo>
                  <a:pt x="33890" y="40574"/>
                </a:moveTo>
                <a:cubicBezTo>
                  <a:pt x="33974" y="40723"/>
                  <a:pt x="34161" y="40773"/>
                  <a:pt x="34307" y="40692"/>
                </a:cubicBezTo>
                <a:cubicBezTo>
                  <a:pt x="34454" y="40608"/>
                  <a:pt x="34506" y="40419"/>
                  <a:pt x="34423" y="40272"/>
                </a:cubicBezTo>
                <a:lnTo>
                  <a:pt x="34362" y="40168"/>
                </a:lnTo>
                <a:lnTo>
                  <a:pt x="34253" y="39975"/>
                </a:lnTo>
                <a:lnTo>
                  <a:pt x="34127" y="39746"/>
                </a:lnTo>
                <a:cubicBezTo>
                  <a:pt x="33974" y="39459"/>
                  <a:pt x="33530" y="39581"/>
                  <a:pt x="33553" y="39916"/>
                </a:cubicBezTo>
                <a:cubicBezTo>
                  <a:pt x="33557" y="39956"/>
                  <a:pt x="33570" y="39998"/>
                  <a:pt x="33589" y="40036"/>
                </a:cubicBezTo>
                <a:lnTo>
                  <a:pt x="33721" y="40272"/>
                </a:lnTo>
                <a:lnTo>
                  <a:pt x="33832" y="40469"/>
                </a:lnTo>
                <a:lnTo>
                  <a:pt x="33890" y="40574"/>
                </a:lnTo>
                <a:close/>
                <a:moveTo>
                  <a:pt x="32754" y="38384"/>
                </a:moveTo>
                <a:cubicBezTo>
                  <a:pt x="32826" y="38537"/>
                  <a:pt x="33006" y="38604"/>
                  <a:pt x="33161" y="38533"/>
                </a:cubicBezTo>
                <a:cubicBezTo>
                  <a:pt x="33314" y="38462"/>
                  <a:pt x="33381" y="38281"/>
                  <a:pt x="33310" y="38128"/>
                </a:cubicBezTo>
                <a:lnTo>
                  <a:pt x="33247" y="37992"/>
                </a:lnTo>
                <a:lnTo>
                  <a:pt x="33155" y="37789"/>
                </a:lnTo>
                <a:lnTo>
                  <a:pt x="33060" y="37577"/>
                </a:lnTo>
                <a:cubicBezTo>
                  <a:pt x="32928" y="37271"/>
                  <a:pt x="32463" y="37370"/>
                  <a:pt x="32476" y="37716"/>
                </a:cubicBezTo>
                <a:cubicBezTo>
                  <a:pt x="32478" y="37751"/>
                  <a:pt x="32486" y="37787"/>
                  <a:pt x="32499" y="37820"/>
                </a:cubicBezTo>
                <a:lnTo>
                  <a:pt x="32597" y="38038"/>
                </a:lnTo>
                <a:lnTo>
                  <a:pt x="32692" y="38246"/>
                </a:lnTo>
                <a:lnTo>
                  <a:pt x="32754" y="38382"/>
                </a:lnTo>
                <a:close/>
                <a:moveTo>
                  <a:pt x="31803" y="36106"/>
                </a:moveTo>
                <a:cubicBezTo>
                  <a:pt x="31866" y="36259"/>
                  <a:pt x="32038" y="36335"/>
                  <a:pt x="32191" y="36278"/>
                </a:cubicBezTo>
                <a:cubicBezTo>
                  <a:pt x="32346" y="36221"/>
                  <a:pt x="32428" y="36054"/>
                  <a:pt x="32377" y="35897"/>
                </a:cubicBezTo>
                <a:lnTo>
                  <a:pt x="32312" y="35723"/>
                </a:lnTo>
                <a:lnTo>
                  <a:pt x="32237" y="35513"/>
                </a:lnTo>
                <a:lnTo>
                  <a:pt x="32170" y="35326"/>
                </a:lnTo>
                <a:cubicBezTo>
                  <a:pt x="32057" y="35012"/>
                  <a:pt x="31598" y="35079"/>
                  <a:pt x="31577" y="35412"/>
                </a:cubicBezTo>
                <a:cubicBezTo>
                  <a:pt x="31575" y="35452"/>
                  <a:pt x="31581" y="35492"/>
                  <a:pt x="31593" y="35530"/>
                </a:cubicBezTo>
                <a:lnTo>
                  <a:pt x="31661" y="35718"/>
                </a:lnTo>
                <a:lnTo>
                  <a:pt x="31740" y="35932"/>
                </a:lnTo>
                <a:lnTo>
                  <a:pt x="31803" y="36108"/>
                </a:lnTo>
                <a:close/>
                <a:moveTo>
                  <a:pt x="31025" y="33767"/>
                </a:moveTo>
                <a:cubicBezTo>
                  <a:pt x="31120" y="34088"/>
                  <a:pt x="31591" y="34050"/>
                  <a:pt x="31625" y="33706"/>
                </a:cubicBezTo>
                <a:cubicBezTo>
                  <a:pt x="31627" y="33671"/>
                  <a:pt x="31625" y="33633"/>
                  <a:pt x="31614" y="33600"/>
                </a:cubicBezTo>
                <a:lnTo>
                  <a:pt x="31554" y="33390"/>
                </a:lnTo>
                <a:lnTo>
                  <a:pt x="31493" y="33176"/>
                </a:lnTo>
                <a:lnTo>
                  <a:pt x="31449" y="33015"/>
                </a:lnTo>
                <a:cubicBezTo>
                  <a:pt x="31348" y="32667"/>
                  <a:pt x="30837" y="32742"/>
                  <a:pt x="30849" y="33115"/>
                </a:cubicBezTo>
                <a:cubicBezTo>
                  <a:pt x="30849" y="33134"/>
                  <a:pt x="30854" y="33155"/>
                  <a:pt x="30858" y="33176"/>
                </a:cubicBezTo>
                <a:lnTo>
                  <a:pt x="30904" y="33340"/>
                </a:lnTo>
                <a:lnTo>
                  <a:pt x="30965" y="33558"/>
                </a:lnTo>
                <a:lnTo>
                  <a:pt x="31025" y="33767"/>
                </a:lnTo>
                <a:close/>
                <a:moveTo>
                  <a:pt x="30418" y="31382"/>
                </a:moveTo>
                <a:cubicBezTo>
                  <a:pt x="30489" y="31707"/>
                  <a:pt x="30963" y="31699"/>
                  <a:pt x="31017" y="31363"/>
                </a:cubicBezTo>
                <a:cubicBezTo>
                  <a:pt x="31023" y="31326"/>
                  <a:pt x="31021" y="31288"/>
                  <a:pt x="31015" y="31250"/>
                </a:cubicBezTo>
                <a:lnTo>
                  <a:pt x="30969" y="31037"/>
                </a:lnTo>
                <a:lnTo>
                  <a:pt x="30889" y="30659"/>
                </a:lnTo>
                <a:cubicBezTo>
                  <a:pt x="30879" y="30601"/>
                  <a:pt x="30849" y="30546"/>
                  <a:pt x="30810" y="30504"/>
                </a:cubicBezTo>
                <a:cubicBezTo>
                  <a:pt x="30594" y="30288"/>
                  <a:pt x="30233" y="30479"/>
                  <a:pt x="30290" y="30777"/>
                </a:cubicBezTo>
                <a:lnTo>
                  <a:pt x="30370" y="31162"/>
                </a:lnTo>
                <a:lnTo>
                  <a:pt x="30416" y="31382"/>
                </a:lnTo>
                <a:close/>
                <a:moveTo>
                  <a:pt x="29971" y="28955"/>
                </a:moveTo>
                <a:cubicBezTo>
                  <a:pt x="30024" y="29295"/>
                  <a:pt x="30508" y="29310"/>
                  <a:pt x="30575" y="28966"/>
                </a:cubicBezTo>
                <a:cubicBezTo>
                  <a:pt x="30581" y="28932"/>
                  <a:pt x="30581" y="28901"/>
                  <a:pt x="30577" y="28870"/>
                </a:cubicBezTo>
                <a:lnTo>
                  <a:pt x="30523" y="28484"/>
                </a:lnTo>
                <a:lnTo>
                  <a:pt x="30493" y="28270"/>
                </a:lnTo>
                <a:cubicBezTo>
                  <a:pt x="30453" y="27947"/>
                  <a:pt x="29996" y="27901"/>
                  <a:pt x="29898" y="28222"/>
                </a:cubicBezTo>
                <a:cubicBezTo>
                  <a:pt x="29885" y="28262"/>
                  <a:pt x="29881" y="28304"/>
                  <a:pt x="29888" y="28346"/>
                </a:cubicBezTo>
                <a:lnTo>
                  <a:pt x="29917" y="28568"/>
                </a:lnTo>
                <a:lnTo>
                  <a:pt x="29948" y="28782"/>
                </a:lnTo>
                <a:close/>
                <a:moveTo>
                  <a:pt x="29699" y="26508"/>
                </a:moveTo>
                <a:cubicBezTo>
                  <a:pt x="29703" y="26566"/>
                  <a:pt x="29724" y="26623"/>
                  <a:pt x="29762" y="26671"/>
                </a:cubicBezTo>
                <a:cubicBezTo>
                  <a:pt x="29946" y="26910"/>
                  <a:pt x="30330" y="26763"/>
                  <a:pt x="30309" y="26462"/>
                </a:cubicBezTo>
                <a:lnTo>
                  <a:pt x="30290" y="26200"/>
                </a:lnTo>
                <a:lnTo>
                  <a:pt x="30269" y="25858"/>
                </a:lnTo>
                <a:cubicBezTo>
                  <a:pt x="30258" y="25690"/>
                  <a:pt x="30116" y="25560"/>
                  <a:pt x="29946" y="25571"/>
                </a:cubicBezTo>
                <a:cubicBezTo>
                  <a:pt x="29779" y="25579"/>
                  <a:pt x="29649" y="25724"/>
                  <a:pt x="29659" y="25892"/>
                </a:cubicBezTo>
                <a:lnTo>
                  <a:pt x="29680" y="26241"/>
                </a:lnTo>
                <a:close/>
                <a:moveTo>
                  <a:pt x="29653" y="24204"/>
                </a:moveTo>
                <a:cubicBezTo>
                  <a:pt x="29770" y="24395"/>
                  <a:pt x="30089" y="24410"/>
                  <a:pt x="30196" y="24163"/>
                </a:cubicBezTo>
                <a:cubicBezTo>
                  <a:pt x="30202" y="24148"/>
                  <a:pt x="30206" y="24131"/>
                  <a:pt x="30210" y="24116"/>
                </a:cubicBezTo>
                <a:cubicBezTo>
                  <a:pt x="30479" y="24031"/>
                  <a:pt x="30489" y="23641"/>
                  <a:pt x="30225" y="23542"/>
                </a:cubicBezTo>
                <a:lnTo>
                  <a:pt x="30227" y="23442"/>
                </a:lnTo>
                <a:cubicBezTo>
                  <a:pt x="30238" y="23121"/>
                  <a:pt x="29802" y="23002"/>
                  <a:pt x="29649" y="23295"/>
                </a:cubicBezTo>
                <a:cubicBezTo>
                  <a:pt x="29630" y="23335"/>
                  <a:pt x="29617" y="23379"/>
                  <a:pt x="29617" y="23425"/>
                </a:cubicBezTo>
                <a:lnTo>
                  <a:pt x="29613" y="23593"/>
                </a:lnTo>
                <a:lnTo>
                  <a:pt x="29466" y="23613"/>
                </a:lnTo>
                <a:cubicBezTo>
                  <a:pt x="29359" y="23628"/>
                  <a:pt x="29269" y="23699"/>
                  <a:pt x="29227" y="23798"/>
                </a:cubicBezTo>
                <a:cubicBezTo>
                  <a:pt x="29137" y="24016"/>
                  <a:pt x="29317" y="24251"/>
                  <a:pt x="29552" y="24217"/>
                </a:cubicBezTo>
                <a:lnTo>
                  <a:pt x="29653" y="24202"/>
                </a:lnTo>
                <a:close/>
                <a:moveTo>
                  <a:pt x="29728" y="21572"/>
                </a:moveTo>
                <a:cubicBezTo>
                  <a:pt x="29697" y="21908"/>
                  <a:pt x="30149" y="22042"/>
                  <a:pt x="30305" y="21742"/>
                </a:cubicBezTo>
                <a:cubicBezTo>
                  <a:pt x="30321" y="21708"/>
                  <a:pt x="30332" y="21671"/>
                  <a:pt x="30336" y="21635"/>
                </a:cubicBezTo>
                <a:lnTo>
                  <a:pt x="30359" y="21405"/>
                </a:lnTo>
                <a:lnTo>
                  <a:pt x="30380" y="21229"/>
                </a:lnTo>
                <a:lnTo>
                  <a:pt x="30403" y="21036"/>
                </a:lnTo>
                <a:cubicBezTo>
                  <a:pt x="30430" y="20866"/>
                  <a:pt x="30311" y="20709"/>
                  <a:pt x="30141" y="20686"/>
                </a:cubicBezTo>
                <a:cubicBezTo>
                  <a:pt x="29971" y="20663"/>
                  <a:pt x="29814" y="20786"/>
                  <a:pt x="29797" y="20956"/>
                </a:cubicBezTo>
                <a:lnTo>
                  <a:pt x="29772" y="21157"/>
                </a:lnTo>
                <a:lnTo>
                  <a:pt x="29751" y="21340"/>
                </a:lnTo>
                <a:close/>
                <a:moveTo>
                  <a:pt x="30114" y="19124"/>
                </a:moveTo>
                <a:cubicBezTo>
                  <a:pt x="30082" y="19286"/>
                  <a:pt x="30185" y="19445"/>
                  <a:pt x="30346" y="19481"/>
                </a:cubicBezTo>
                <a:cubicBezTo>
                  <a:pt x="30506" y="19518"/>
                  <a:pt x="30667" y="19420"/>
                  <a:pt x="30709" y="19259"/>
                </a:cubicBezTo>
                <a:lnTo>
                  <a:pt x="30749" y="19085"/>
                </a:lnTo>
                <a:lnTo>
                  <a:pt x="30787" y="18932"/>
                </a:lnTo>
                <a:lnTo>
                  <a:pt x="30824" y="18781"/>
                </a:lnTo>
                <a:lnTo>
                  <a:pt x="30852" y="18678"/>
                </a:lnTo>
                <a:cubicBezTo>
                  <a:pt x="30940" y="18334"/>
                  <a:pt x="30474" y="18137"/>
                  <a:pt x="30290" y="18447"/>
                </a:cubicBezTo>
                <a:cubicBezTo>
                  <a:pt x="30277" y="18468"/>
                  <a:pt x="30269" y="18494"/>
                  <a:pt x="30261" y="18519"/>
                </a:cubicBezTo>
                <a:lnTo>
                  <a:pt x="30231" y="18628"/>
                </a:lnTo>
                <a:lnTo>
                  <a:pt x="30191" y="18785"/>
                </a:lnTo>
                <a:lnTo>
                  <a:pt x="30154" y="18944"/>
                </a:lnTo>
                <a:lnTo>
                  <a:pt x="30112" y="19124"/>
                </a:lnTo>
                <a:close/>
                <a:moveTo>
                  <a:pt x="30877" y="16739"/>
                </a:moveTo>
                <a:cubicBezTo>
                  <a:pt x="30743" y="17041"/>
                  <a:pt x="31109" y="17312"/>
                  <a:pt x="31359" y="17096"/>
                </a:cubicBezTo>
                <a:cubicBezTo>
                  <a:pt x="31390" y="17069"/>
                  <a:pt x="31415" y="17033"/>
                  <a:pt x="31432" y="16993"/>
                </a:cubicBezTo>
                <a:lnTo>
                  <a:pt x="31484" y="16880"/>
                </a:lnTo>
                <a:lnTo>
                  <a:pt x="31541" y="16760"/>
                </a:lnTo>
                <a:lnTo>
                  <a:pt x="31598" y="16647"/>
                </a:lnTo>
                <a:lnTo>
                  <a:pt x="31656" y="16532"/>
                </a:lnTo>
                <a:lnTo>
                  <a:pt x="31692" y="16463"/>
                </a:lnTo>
                <a:cubicBezTo>
                  <a:pt x="31847" y="16163"/>
                  <a:pt x="31482" y="15863"/>
                  <a:pt x="31214" y="16096"/>
                </a:cubicBezTo>
                <a:cubicBezTo>
                  <a:pt x="31189" y="16119"/>
                  <a:pt x="31168" y="16146"/>
                  <a:pt x="31153" y="16176"/>
                </a:cubicBezTo>
                <a:lnTo>
                  <a:pt x="31114" y="16251"/>
                </a:lnTo>
                <a:lnTo>
                  <a:pt x="31051" y="16375"/>
                </a:lnTo>
                <a:lnTo>
                  <a:pt x="30990" y="16501"/>
                </a:lnTo>
                <a:lnTo>
                  <a:pt x="30929" y="16628"/>
                </a:lnTo>
                <a:lnTo>
                  <a:pt x="30879" y="16742"/>
                </a:lnTo>
                <a:close/>
                <a:moveTo>
                  <a:pt x="32275" y="14619"/>
                </a:moveTo>
                <a:cubicBezTo>
                  <a:pt x="32017" y="14876"/>
                  <a:pt x="32340" y="15287"/>
                  <a:pt x="32652" y="15094"/>
                </a:cubicBezTo>
                <a:cubicBezTo>
                  <a:pt x="32671" y="15084"/>
                  <a:pt x="32685" y="15069"/>
                  <a:pt x="32702" y="15057"/>
                </a:cubicBezTo>
                <a:lnTo>
                  <a:pt x="32794" y="14966"/>
                </a:lnTo>
                <a:lnTo>
                  <a:pt x="32870" y="14899"/>
                </a:lnTo>
                <a:lnTo>
                  <a:pt x="32945" y="14834"/>
                </a:lnTo>
                <a:lnTo>
                  <a:pt x="33023" y="14772"/>
                </a:lnTo>
                <a:lnTo>
                  <a:pt x="33100" y="14711"/>
                </a:lnTo>
                <a:lnTo>
                  <a:pt x="33128" y="14692"/>
                </a:lnTo>
                <a:cubicBezTo>
                  <a:pt x="33410" y="14487"/>
                  <a:pt x="33197" y="14049"/>
                  <a:pt x="32857" y="14151"/>
                </a:cubicBezTo>
                <a:cubicBezTo>
                  <a:pt x="32830" y="14162"/>
                  <a:pt x="32803" y="14174"/>
                  <a:pt x="32778" y="14191"/>
                </a:cubicBezTo>
                <a:lnTo>
                  <a:pt x="32738" y="14220"/>
                </a:lnTo>
                <a:lnTo>
                  <a:pt x="32645" y="14292"/>
                </a:lnTo>
                <a:lnTo>
                  <a:pt x="32555" y="14365"/>
                </a:lnTo>
                <a:lnTo>
                  <a:pt x="32467" y="14440"/>
                </a:lnTo>
                <a:lnTo>
                  <a:pt x="32379" y="14518"/>
                </a:lnTo>
                <a:lnTo>
                  <a:pt x="32275" y="14619"/>
                </a:lnTo>
                <a:close/>
                <a:moveTo>
                  <a:pt x="34639" y="13510"/>
                </a:moveTo>
                <a:cubicBezTo>
                  <a:pt x="34469" y="13516"/>
                  <a:pt x="34339" y="13659"/>
                  <a:pt x="34345" y="13826"/>
                </a:cubicBezTo>
                <a:cubicBezTo>
                  <a:pt x="34351" y="13996"/>
                  <a:pt x="34492" y="14126"/>
                  <a:pt x="34662" y="14120"/>
                </a:cubicBezTo>
                <a:lnTo>
                  <a:pt x="34760" y="14116"/>
                </a:lnTo>
                <a:lnTo>
                  <a:pt x="34856" y="14114"/>
                </a:lnTo>
                <a:lnTo>
                  <a:pt x="34955" y="14114"/>
                </a:lnTo>
                <a:lnTo>
                  <a:pt x="35056" y="14118"/>
                </a:lnTo>
                <a:lnTo>
                  <a:pt x="35158" y="14124"/>
                </a:lnTo>
                <a:lnTo>
                  <a:pt x="35223" y="14132"/>
                </a:lnTo>
                <a:cubicBezTo>
                  <a:pt x="35391" y="14151"/>
                  <a:pt x="35544" y="14032"/>
                  <a:pt x="35563" y="13864"/>
                </a:cubicBezTo>
                <a:cubicBezTo>
                  <a:pt x="35584" y="13696"/>
                  <a:pt x="35464" y="13546"/>
                  <a:pt x="35297" y="13525"/>
                </a:cubicBezTo>
                <a:lnTo>
                  <a:pt x="35211" y="13516"/>
                </a:lnTo>
                <a:lnTo>
                  <a:pt x="35091" y="13508"/>
                </a:lnTo>
                <a:lnTo>
                  <a:pt x="34972" y="13504"/>
                </a:lnTo>
                <a:lnTo>
                  <a:pt x="34854" y="13502"/>
                </a:lnTo>
                <a:lnTo>
                  <a:pt x="34737" y="13504"/>
                </a:lnTo>
                <a:lnTo>
                  <a:pt x="34639" y="13510"/>
                </a:lnTo>
                <a:close/>
                <a:moveTo>
                  <a:pt x="37139" y="14118"/>
                </a:moveTo>
                <a:cubicBezTo>
                  <a:pt x="36822" y="13954"/>
                  <a:pt x="36529" y="14365"/>
                  <a:pt x="36787" y="14612"/>
                </a:cubicBezTo>
                <a:cubicBezTo>
                  <a:pt x="36806" y="14629"/>
                  <a:pt x="36826" y="14644"/>
                  <a:pt x="36850" y="14656"/>
                </a:cubicBezTo>
                <a:lnTo>
                  <a:pt x="36958" y="14713"/>
                </a:lnTo>
                <a:lnTo>
                  <a:pt x="37082" y="14780"/>
                </a:lnTo>
                <a:cubicBezTo>
                  <a:pt x="37176" y="14834"/>
                  <a:pt x="37269" y="14889"/>
                  <a:pt x="37359" y="14948"/>
                </a:cubicBezTo>
                <a:cubicBezTo>
                  <a:pt x="37644" y="15126"/>
                  <a:pt x="37969" y="14782"/>
                  <a:pt x="37772" y="14510"/>
                </a:cubicBezTo>
                <a:cubicBezTo>
                  <a:pt x="37749" y="14480"/>
                  <a:pt x="37721" y="14453"/>
                  <a:pt x="37690" y="14432"/>
                </a:cubicBezTo>
                <a:cubicBezTo>
                  <a:pt x="37587" y="14369"/>
                  <a:pt x="37487" y="14308"/>
                  <a:pt x="37382" y="14250"/>
                </a:cubicBezTo>
                <a:lnTo>
                  <a:pt x="37248" y="14176"/>
                </a:lnTo>
                <a:lnTo>
                  <a:pt x="37139" y="14118"/>
                </a:lnTo>
                <a:close/>
                <a:moveTo>
                  <a:pt x="39115" y="15731"/>
                </a:moveTo>
                <a:cubicBezTo>
                  <a:pt x="38920" y="15478"/>
                  <a:pt x="38507" y="15660"/>
                  <a:pt x="38574" y="15985"/>
                </a:cubicBezTo>
                <a:cubicBezTo>
                  <a:pt x="38585" y="16027"/>
                  <a:pt x="38604" y="16069"/>
                  <a:pt x="38631" y="16104"/>
                </a:cubicBezTo>
                <a:cubicBezTo>
                  <a:pt x="38748" y="16253"/>
                  <a:pt x="38855" y="16413"/>
                  <a:pt x="38952" y="16576"/>
                </a:cubicBezTo>
                <a:cubicBezTo>
                  <a:pt x="39086" y="16809"/>
                  <a:pt x="39438" y="16765"/>
                  <a:pt x="39511" y="16503"/>
                </a:cubicBezTo>
                <a:cubicBezTo>
                  <a:pt x="39532" y="16423"/>
                  <a:pt x="39522" y="16339"/>
                  <a:pt x="39482" y="16270"/>
                </a:cubicBezTo>
                <a:cubicBezTo>
                  <a:pt x="39371" y="16084"/>
                  <a:pt x="39249" y="15903"/>
                  <a:pt x="39115" y="15731"/>
                </a:cubicBezTo>
                <a:close/>
                <a:moveTo>
                  <a:pt x="40081" y="18131"/>
                </a:moveTo>
                <a:cubicBezTo>
                  <a:pt x="40062" y="17821"/>
                  <a:pt x="39639" y="17733"/>
                  <a:pt x="39499" y="18024"/>
                </a:cubicBezTo>
                <a:cubicBezTo>
                  <a:pt x="39478" y="18068"/>
                  <a:pt x="39469" y="18118"/>
                  <a:pt x="39471" y="18169"/>
                </a:cubicBezTo>
                <a:cubicBezTo>
                  <a:pt x="39486" y="18353"/>
                  <a:pt x="39482" y="18540"/>
                  <a:pt x="39461" y="18722"/>
                </a:cubicBezTo>
                <a:cubicBezTo>
                  <a:pt x="39419" y="19045"/>
                  <a:pt x="39851" y="19200"/>
                  <a:pt x="40025" y="18917"/>
                </a:cubicBezTo>
                <a:cubicBezTo>
                  <a:pt x="40045" y="18881"/>
                  <a:pt x="40060" y="18839"/>
                  <a:pt x="40064" y="18797"/>
                </a:cubicBezTo>
                <a:cubicBezTo>
                  <a:pt x="40092" y="18575"/>
                  <a:pt x="40098" y="18353"/>
                  <a:pt x="40081" y="18131"/>
                </a:cubicBezTo>
                <a:close/>
                <a:moveTo>
                  <a:pt x="39308" y="20619"/>
                </a:moveTo>
                <a:cubicBezTo>
                  <a:pt x="39511" y="20353"/>
                  <a:pt x="39197" y="19992"/>
                  <a:pt x="38901" y="20174"/>
                </a:cubicBezTo>
                <a:cubicBezTo>
                  <a:pt x="38872" y="20193"/>
                  <a:pt x="38845" y="20218"/>
                  <a:pt x="38824" y="20246"/>
                </a:cubicBezTo>
                <a:cubicBezTo>
                  <a:pt x="38708" y="20397"/>
                  <a:pt x="38583" y="20537"/>
                  <a:pt x="38446" y="20671"/>
                </a:cubicBezTo>
                <a:cubicBezTo>
                  <a:pt x="38197" y="20923"/>
                  <a:pt x="38499" y="21329"/>
                  <a:pt x="38813" y="21153"/>
                </a:cubicBezTo>
                <a:cubicBezTo>
                  <a:pt x="38836" y="21141"/>
                  <a:pt x="38857" y="21124"/>
                  <a:pt x="38876" y="21107"/>
                </a:cubicBezTo>
                <a:cubicBezTo>
                  <a:pt x="39031" y="20954"/>
                  <a:pt x="39176" y="20791"/>
                  <a:pt x="39308" y="20619"/>
                </a:cubicBezTo>
                <a:close/>
                <a:moveTo>
                  <a:pt x="37313" y="22216"/>
                </a:moveTo>
                <a:cubicBezTo>
                  <a:pt x="37461" y="22138"/>
                  <a:pt x="37520" y="21954"/>
                  <a:pt x="37443" y="21805"/>
                </a:cubicBezTo>
                <a:cubicBezTo>
                  <a:pt x="37365" y="21654"/>
                  <a:pt x="37181" y="21595"/>
                  <a:pt x="37032" y="21673"/>
                </a:cubicBezTo>
                <a:cubicBezTo>
                  <a:pt x="36856" y="21765"/>
                  <a:pt x="36680" y="21849"/>
                  <a:pt x="36500" y="21928"/>
                </a:cubicBezTo>
                <a:cubicBezTo>
                  <a:pt x="36200" y="22058"/>
                  <a:pt x="36286" y="22513"/>
                  <a:pt x="36627" y="22513"/>
                </a:cubicBezTo>
                <a:cubicBezTo>
                  <a:pt x="36667" y="22513"/>
                  <a:pt x="36707" y="22505"/>
                  <a:pt x="36743" y="22488"/>
                </a:cubicBezTo>
                <a:cubicBezTo>
                  <a:pt x="36935" y="22402"/>
                  <a:pt x="37126" y="22312"/>
                  <a:pt x="37313" y="22216"/>
                </a:cubicBezTo>
                <a:close/>
                <a:moveTo>
                  <a:pt x="34970" y="23102"/>
                </a:moveTo>
                <a:cubicBezTo>
                  <a:pt x="35280" y="23022"/>
                  <a:pt x="35271" y="22561"/>
                  <a:pt x="34934" y="22505"/>
                </a:cubicBezTo>
                <a:cubicBezTo>
                  <a:pt x="34894" y="22499"/>
                  <a:pt x="34852" y="22503"/>
                  <a:pt x="34812" y="22513"/>
                </a:cubicBezTo>
                <a:lnTo>
                  <a:pt x="34569" y="22578"/>
                </a:lnTo>
                <a:lnTo>
                  <a:pt x="34226" y="22666"/>
                </a:lnTo>
                <a:cubicBezTo>
                  <a:pt x="33890" y="22752"/>
                  <a:pt x="33932" y="23245"/>
                  <a:pt x="34284" y="23270"/>
                </a:cubicBezTo>
                <a:cubicBezTo>
                  <a:pt x="34316" y="23270"/>
                  <a:pt x="34345" y="23268"/>
                  <a:pt x="34374" y="23259"/>
                </a:cubicBezTo>
                <a:lnTo>
                  <a:pt x="34724" y="23169"/>
                </a:lnTo>
                <a:lnTo>
                  <a:pt x="34970" y="23104"/>
                </a:lnTo>
                <a:close/>
                <a:moveTo>
                  <a:pt x="32578" y="23681"/>
                </a:moveTo>
                <a:cubicBezTo>
                  <a:pt x="32918" y="23605"/>
                  <a:pt x="32893" y="23113"/>
                  <a:pt x="32541" y="23079"/>
                </a:cubicBezTo>
                <a:cubicBezTo>
                  <a:pt x="32511" y="23077"/>
                  <a:pt x="32482" y="23077"/>
                  <a:pt x="32455" y="23083"/>
                </a:cubicBezTo>
                <a:lnTo>
                  <a:pt x="32233" y="23131"/>
                </a:lnTo>
                <a:lnTo>
                  <a:pt x="31860" y="23207"/>
                </a:lnTo>
                <a:cubicBezTo>
                  <a:pt x="31694" y="23238"/>
                  <a:pt x="31585" y="23400"/>
                  <a:pt x="31619" y="23565"/>
                </a:cubicBezTo>
                <a:cubicBezTo>
                  <a:pt x="31650" y="23731"/>
                  <a:pt x="31811" y="23838"/>
                  <a:pt x="31977" y="23806"/>
                </a:cubicBezTo>
                <a:lnTo>
                  <a:pt x="32356" y="23727"/>
                </a:lnTo>
                <a:lnTo>
                  <a:pt x="32578" y="23681"/>
                </a:lnTo>
                <a:close/>
                <a:moveTo>
                  <a:pt x="27721" y="24441"/>
                </a:moveTo>
                <a:cubicBezTo>
                  <a:pt x="27888" y="24425"/>
                  <a:pt x="28010" y="24274"/>
                  <a:pt x="27993" y="24106"/>
                </a:cubicBezTo>
                <a:cubicBezTo>
                  <a:pt x="27978" y="23938"/>
                  <a:pt x="27827" y="23815"/>
                  <a:pt x="27660" y="23831"/>
                </a:cubicBezTo>
                <a:lnTo>
                  <a:pt x="27377" y="23859"/>
                </a:lnTo>
                <a:lnTo>
                  <a:pt x="27056" y="23886"/>
                </a:lnTo>
                <a:cubicBezTo>
                  <a:pt x="26717" y="23917"/>
                  <a:pt x="26671" y="24397"/>
                  <a:pt x="27010" y="24489"/>
                </a:cubicBezTo>
                <a:cubicBezTo>
                  <a:pt x="27042" y="24496"/>
                  <a:pt x="27075" y="24498"/>
                  <a:pt x="27106" y="24496"/>
                </a:cubicBezTo>
                <a:lnTo>
                  <a:pt x="27433" y="24466"/>
                </a:lnTo>
                <a:lnTo>
                  <a:pt x="27721" y="24439"/>
                </a:lnTo>
                <a:close/>
                <a:moveTo>
                  <a:pt x="25264" y="24613"/>
                </a:moveTo>
                <a:cubicBezTo>
                  <a:pt x="25579" y="24603"/>
                  <a:pt x="25679" y="24169"/>
                  <a:pt x="25375" y="24028"/>
                </a:cubicBezTo>
                <a:cubicBezTo>
                  <a:pt x="25331" y="24010"/>
                  <a:pt x="25287" y="23999"/>
                  <a:pt x="25241" y="24001"/>
                </a:cubicBezTo>
                <a:lnTo>
                  <a:pt x="24883" y="24016"/>
                </a:lnTo>
                <a:lnTo>
                  <a:pt x="24636" y="24022"/>
                </a:lnTo>
                <a:cubicBezTo>
                  <a:pt x="24307" y="24033"/>
                  <a:pt x="24221" y="24479"/>
                  <a:pt x="24525" y="24611"/>
                </a:cubicBezTo>
                <a:cubicBezTo>
                  <a:pt x="24564" y="24626"/>
                  <a:pt x="24606" y="24634"/>
                  <a:pt x="24648" y="24634"/>
                </a:cubicBezTo>
                <a:lnTo>
                  <a:pt x="24904" y="24626"/>
                </a:lnTo>
                <a:lnTo>
                  <a:pt x="25264" y="24613"/>
                </a:lnTo>
                <a:close/>
                <a:moveTo>
                  <a:pt x="22802" y="24642"/>
                </a:moveTo>
                <a:cubicBezTo>
                  <a:pt x="22970" y="24642"/>
                  <a:pt x="23104" y="24510"/>
                  <a:pt x="23108" y="24343"/>
                </a:cubicBezTo>
                <a:cubicBezTo>
                  <a:pt x="23112" y="24177"/>
                  <a:pt x="22980" y="24039"/>
                  <a:pt x="22814" y="24033"/>
                </a:cubicBezTo>
                <a:lnTo>
                  <a:pt x="22448" y="24024"/>
                </a:lnTo>
                <a:lnTo>
                  <a:pt x="22209" y="24018"/>
                </a:lnTo>
                <a:cubicBezTo>
                  <a:pt x="21873" y="24005"/>
                  <a:pt x="21764" y="24469"/>
                  <a:pt x="22083" y="24605"/>
                </a:cubicBezTo>
                <a:cubicBezTo>
                  <a:pt x="22117" y="24619"/>
                  <a:pt x="22152" y="24626"/>
                  <a:pt x="22188" y="24628"/>
                </a:cubicBezTo>
                <a:lnTo>
                  <a:pt x="22431" y="24634"/>
                </a:lnTo>
                <a:lnTo>
                  <a:pt x="22804" y="24642"/>
                </a:lnTo>
                <a:close/>
                <a:moveTo>
                  <a:pt x="20344" y="24523"/>
                </a:moveTo>
                <a:cubicBezTo>
                  <a:pt x="20461" y="24531"/>
                  <a:pt x="20572" y="24473"/>
                  <a:pt x="20631" y="24372"/>
                </a:cubicBezTo>
                <a:cubicBezTo>
                  <a:pt x="20744" y="24177"/>
                  <a:pt x="20616" y="23932"/>
                  <a:pt x="20392" y="23915"/>
                </a:cubicBezTo>
                <a:lnTo>
                  <a:pt x="20082" y="23888"/>
                </a:lnTo>
                <a:lnTo>
                  <a:pt x="19790" y="23863"/>
                </a:lnTo>
                <a:cubicBezTo>
                  <a:pt x="19518" y="23838"/>
                  <a:pt x="19350" y="24152"/>
                  <a:pt x="19520" y="24360"/>
                </a:cubicBezTo>
                <a:cubicBezTo>
                  <a:pt x="19572" y="24422"/>
                  <a:pt x="19646" y="24462"/>
                  <a:pt x="19727" y="24471"/>
                </a:cubicBezTo>
                <a:lnTo>
                  <a:pt x="20027" y="24498"/>
                </a:lnTo>
                <a:lnTo>
                  <a:pt x="20341" y="24523"/>
                </a:lnTo>
                <a:close/>
                <a:moveTo>
                  <a:pt x="17898" y="24246"/>
                </a:moveTo>
                <a:cubicBezTo>
                  <a:pt x="18216" y="24297"/>
                  <a:pt x="18388" y="23867"/>
                  <a:pt x="18103" y="23685"/>
                </a:cubicBezTo>
                <a:cubicBezTo>
                  <a:pt x="18068" y="23664"/>
                  <a:pt x="18028" y="23649"/>
                  <a:pt x="17988" y="23643"/>
                </a:cubicBezTo>
                <a:lnTo>
                  <a:pt x="17799" y="23616"/>
                </a:lnTo>
                <a:lnTo>
                  <a:pt x="17577" y="23580"/>
                </a:lnTo>
                <a:lnTo>
                  <a:pt x="17389" y="23551"/>
                </a:lnTo>
                <a:cubicBezTo>
                  <a:pt x="17051" y="23498"/>
                  <a:pt x="16890" y="23951"/>
                  <a:pt x="17194" y="24121"/>
                </a:cubicBezTo>
                <a:cubicBezTo>
                  <a:pt x="17225" y="24137"/>
                  <a:pt x="17257" y="24148"/>
                  <a:pt x="17288" y="24152"/>
                </a:cubicBezTo>
                <a:lnTo>
                  <a:pt x="17481" y="24183"/>
                </a:lnTo>
                <a:lnTo>
                  <a:pt x="17707" y="24219"/>
                </a:lnTo>
                <a:close/>
                <a:moveTo>
                  <a:pt x="15471" y="23806"/>
                </a:moveTo>
                <a:cubicBezTo>
                  <a:pt x="15785" y="23873"/>
                  <a:pt x="15982" y="23477"/>
                  <a:pt x="15727" y="23266"/>
                </a:cubicBezTo>
                <a:cubicBezTo>
                  <a:pt x="15691" y="23238"/>
                  <a:pt x="15649" y="23219"/>
                  <a:pt x="15605" y="23209"/>
                </a:cubicBezTo>
                <a:lnTo>
                  <a:pt x="15393" y="23163"/>
                </a:lnTo>
                <a:lnTo>
                  <a:pt x="15182" y="23113"/>
                </a:lnTo>
                <a:lnTo>
                  <a:pt x="15014" y="23073"/>
                </a:lnTo>
                <a:cubicBezTo>
                  <a:pt x="14851" y="23035"/>
                  <a:pt x="14685" y="23136"/>
                  <a:pt x="14645" y="23299"/>
                </a:cubicBezTo>
                <a:cubicBezTo>
                  <a:pt x="14608" y="23463"/>
                  <a:pt x="14708" y="23628"/>
                  <a:pt x="14872" y="23668"/>
                </a:cubicBezTo>
                <a:lnTo>
                  <a:pt x="15044" y="23708"/>
                </a:lnTo>
                <a:lnTo>
                  <a:pt x="15259" y="23758"/>
                </a:lnTo>
                <a:close/>
                <a:moveTo>
                  <a:pt x="13084" y="23186"/>
                </a:moveTo>
                <a:cubicBezTo>
                  <a:pt x="13411" y="23280"/>
                  <a:pt x="13625" y="22861"/>
                  <a:pt x="13361" y="22654"/>
                </a:cubicBezTo>
                <a:cubicBezTo>
                  <a:pt x="13331" y="22631"/>
                  <a:pt x="13300" y="22614"/>
                  <a:pt x="13264" y="22601"/>
                </a:cubicBezTo>
                <a:lnTo>
                  <a:pt x="13118" y="22557"/>
                </a:lnTo>
                <a:lnTo>
                  <a:pt x="12916" y="22494"/>
                </a:lnTo>
                <a:lnTo>
                  <a:pt x="12688" y="22421"/>
                </a:lnTo>
                <a:cubicBezTo>
                  <a:pt x="12374" y="22320"/>
                  <a:pt x="12141" y="22716"/>
                  <a:pt x="12388" y="22941"/>
                </a:cubicBezTo>
                <a:cubicBezTo>
                  <a:pt x="12420" y="22968"/>
                  <a:pt x="12455" y="22989"/>
                  <a:pt x="12495" y="23002"/>
                </a:cubicBezTo>
                <a:lnTo>
                  <a:pt x="12732" y="23077"/>
                </a:lnTo>
                <a:close/>
                <a:moveTo>
                  <a:pt x="10751" y="22375"/>
                </a:moveTo>
                <a:cubicBezTo>
                  <a:pt x="11068" y="22503"/>
                  <a:pt x="11330" y="22090"/>
                  <a:pt x="11060" y="21855"/>
                </a:cubicBezTo>
                <a:cubicBezTo>
                  <a:pt x="11036" y="21836"/>
                  <a:pt x="11009" y="21822"/>
                  <a:pt x="10982" y="21809"/>
                </a:cubicBezTo>
                <a:lnTo>
                  <a:pt x="10793" y="21734"/>
                </a:lnTo>
                <a:lnTo>
                  <a:pt x="10609" y="21658"/>
                </a:lnTo>
                <a:lnTo>
                  <a:pt x="10422" y="21579"/>
                </a:lnTo>
                <a:cubicBezTo>
                  <a:pt x="10119" y="21449"/>
                  <a:pt x="9846" y="21836"/>
                  <a:pt x="10089" y="22079"/>
                </a:cubicBezTo>
                <a:cubicBezTo>
                  <a:pt x="10114" y="22105"/>
                  <a:pt x="10146" y="22125"/>
                  <a:pt x="10179" y="22140"/>
                </a:cubicBezTo>
                <a:lnTo>
                  <a:pt x="10374" y="22222"/>
                </a:lnTo>
                <a:lnTo>
                  <a:pt x="10565" y="22299"/>
                </a:lnTo>
                <a:lnTo>
                  <a:pt x="10751" y="22375"/>
                </a:lnTo>
                <a:close/>
                <a:moveTo>
                  <a:pt x="8501" y="21354"/>
                </a:moveTo>
                <a:cubicBezTo>
                  <a:pt x="8802" y="21511"/>
                  <a:pt x="9102" y="21126"/>
                  <a:pt x="8857" y="20866"/>
                </a:cubicBezTo>
                <a:cubicBezTo>
                  <a:pt x="8836" y="20845"/>
                  <a:pt x="8811" y="20826"/>
                  <a:pt x="8784" y="20811"/>
                </a:cubicBezTo>
                <a:lnTo>
                  <a:pt x="8662" y="20749"/>
                </a:lnTo>
                <a:lnTo>
                  <a:pt x="8492" y="20661"/>
                </a:lnTo>
                <a:lnTo>
                  <a:pt x="8251" y="20529"/>
                </a:lnTo>
                <a:cubicBezTo>
                  <a:pt x="8174" y="20487"/>
                  <a:pt x="8084" y="20480"/>
                  <a:pt x="8002" y="20508"/>
                </a:cubicBezTo>
                <a:cubicBezTo>
                  <a:pt x="7752" y="20596"/>
                  <a:pt x="7723" y="20935"/>
                  <a:pt x="7954" y="21063"/>
                </a:cubicBezTo>
                <a:lnTo>
                  <a:pt x="8205" y="21199"/>
                </a:lnTo>
                <a:lnTo>
                  <a:pt x="8379" y="21291"/>
                </a:lnTo>
                <a:lnTo>
                  <a:pt x="8501" y="21354"/>
                </a:lnTo>
                <a:close/>
                <a:moveTo>
                  <a:pt x="6363" y="20099"/>
                </a:moveTo>
                <a:cubicBezTo>
                  <a:pt x="6503" y="20195"/>
                  <a:pt x="6692" y="20158"/>
                  <a:pt x="6788" y="20019"/>
                </a:cubicBezTo>
                <a:cubicBezTo>
                  <a:pt x="6883" y="19879"/>
                  <a:pt x="6845" y="19690"/>
                  <a:pt x="6707" y="19594"/>
                </a:cubicBezTo>
                <a:lnTo>
                  <a:pt x="6587" y="19514"/>
                </a:lnTo>
                <a:lnTo>
                  <a:pt x="6438" y="19412"/>
                </a:lnTo>
                <a:lnTo>
                  <a:pt x="6212" y="19252"/>
                </a:lnTo>
                <a:cubicBezTo>
                  <a:pt x="5959" y="19066"/>
                  <a:pt x="5609" y="19349"/>
                  <a:pt x="5766" y="19648"/>
                </a:cubicBezTo>
                <a:cubicBezTo>
                  <a:pt x="5787" y="19688"/>
                  <a:pt x="5816" y="19722"/>
                  <a:pt x="5854" y="19747"/>
                </a:cubicBezTo>
                <a:lnTo>
                  <a:pt x="5938" y="19808"/>
                </a:lnTo>
                <a:lnTo>
                  <a:pt x="6091" y="19915"/>
                </a:lnTo>
                <a:lnTo>
                  <a:pt x="6244" y="20019"/>
                </a:lnTo>
                <a:lnTo>
                  <a:pt x="6363" y="20099"/>
                </a:lnTo>
                <a:close/>
                <a:moveTo>
                  <a:pt x="4395" y="18590"/>
                </a:moveTo>
                <a:cubicBezTo>
                  <a:pt x="4521" y="18701"/>
                  <a:pt x="4714" y="18691"/>
                  <a:pt x="4827" y="18563"/>
                </a:cubicBezTo>
                <a:cubicBezTo>
                  <a:pt x="4938" y="18437"/>
                  <a:pt x="4927" y="18244"/>
                  <a:pt x="4802" y="18133"/>
                </a:cubicBezTo>
                <a:lnTo>
                  <a:pt x="4657" y="18003"/>
                </a:lnTo>
                <a:lnTo>
                  <a:pt x="4531" y="17890"/>
                </a:lnTo>
                <a:lnTo>
                  <a:pt x="4359" y="17729"/>
                </a:lnTo>
                <a:cubicBezTo>
                  <a:pt x="4125" y="17502"/>
                  <a:pt x="3743" y="17754"/>
                  <a:pt x="3865" y="18064"/>
                </a:cubicBezTo>
                <a:cubicBezTo>
                  <a:pt x="3882" y="18102"/>
                  <a:pt x="3905" y="18137"/>
                  <a:pt x="3936" y="18167"/>
                </a:cubicBezTo>
                <a:lnTo>
                  <a:pt x="4116" y="18336"/>
                </a:lnTo>
                <a:lnTo>
                  <a:pt x="4246" y="18456"/>
                </a:lnTo>
                <a:lnTo>
                  <a:pt x="4395" y="18590"/>
                </a:lnTo>
                <a:close/>
                <a:moveTo>
                  <a:pt x="2666" y="16794"/>
                </a:moveTo>
                <a:cubicBezTo>
                  <a:pt x="2874" y="17054"/>
                  <a:pt x="3297" y="16840"/>
                  <a:pt x="3194" y="16507"/>
                </a:cubicBezTo>
                <a:cubicBezTo>
                  <a:pt x="3182" y="16473"/>
                  <a:pt x="3165" y="16442"/>
                  <a:pt x="3144" y="16413"/>
                </a:cubicBezTo>
                <a:lnTo>
                  <a:pt x="3069" y="16322"/>
                </a:lnTo>
                <a:lnTo>
                  <a:pt x="2970" y="16197"/>
                </a:lnTo>
                <a:lnTo>
                  <a:pt x="2874" y="16069"/>
                </a:lnTo>
                <a:lnTo>
                  <a:pt x="2777" y="15941"/>
                </a:lnTo>
                <a:cubicBezTo>
                  <a:pt x="2570" y="15662"/>
                  <a:pt x="2130" y="15889"/>
                  <a:pt x="2241" y="16222"/>
                </a:cubicBezTo>
                <a:cubicBezTo>
                  <a:pt x="2251" y="16249"/>
                  <a:pt x="2264" y="16276"/>
                  <a:pt x="2283" y="16301"/>
                </a:cubicBezTo>
                <a:lnTo>
                  <a:pt x="2387" y="16440"/>
                </a:lnTo>
                <a:lnTo>
                  <a:pt x="2488" y="16572"/>
                </a:lnTo>
                <a:lnTo>
                  <a:pt x="2593" y="16704"/>
                </a:lnTo>
                <a:lnTo>
                  <a:pt x="2668" y="16796"/>
                </a:lnTo>
                <a:close/>
                <a:moveTo>
                  <a:pt x="2283" y="16299"/>
                </a:moveTo>
                <a:lnTo>
                  <a:pt x="2777" y="15943"/>
                </a:lnTo>
                <a:close/>
                <a:moveTo>
                  <a:pt x="1281" y="14713"/>
                </a:moveTo>
                <a:cubicBezTo>
                  <a:pt x="1430" y="14998"/>
                  <a:pt x="1868" y="14891"/>
                  <a:pt x="1857" y="14558"/>
                </a:cubicBezTo>
                <a:cubicBezTo>
                  <a:pt x="1855" y="14514"/>
                  <a:pt x="1845" y="14472"/>
                  <a:pt x="1824" y="14432"/>
                </a:cubicBezTo>
                <a:lnTo>
                  <a:pt x="1780" y="14350"/>
                </a:lnTo>
                <a:lnTo>
                  <a:pt x="1710" y="14214"/>
                </a:lnTo>
                <a:lnTo>
                  <a:pt x="1643" y="14076"/>
                </a:lnTo>
                <a:lnTo>
                  <a:pt x="1560" y="13900"/>
                </a:lnTo>
                <a:cubicBezTo>
                  <a:pt x="1428" y="13604"/>
                  <a:pt x="975" y="13692"/>
                  <a:pt x="975" y="14032"/>
                </a:cubicBezTo>
                <a:cubicBezTo>
                  <a:pt x="977" y="14072"/>
                  <a:pt x="985" y="14111"/>
                  <a:pt x="1002" y="14149"/>
                </a:cubicBezTo>
                <a:lnTo>
                  <a:pt x="1092" y="14342"/>
                </a:lnTo>
                <a:lnTo>
                  <a:pt x="1164" y="14487"/>
                </a:lnTo>
                <a:lnTo>
                  <a:pt x="1237" y="14631"/>
                </a:lnTo>
                <a:lnTo>
                  <a:pt x="1281" y="14713"/>
                </a:lnTo>
                <a:close/>
                <a:moveTo>
                  <a:pt x="363" y="12382"/>
                </a:moveTo>
                <a:cubicBezTo>
                  <a:pt x="443" y="12684"/>
                  <a:pt x="883" y="12686"/>
                  <a:pt x="956" y="12368"/>
                </a:cubicBezTo>
                <a:cubicBezTo>
                  <a:pt x="967" y="12320"/>
                  <a:pt x="967" y="12271"/>
                  <a:pt x="954" y="12225"/>
                </a:cubicBezTo>
                <a:lnTo>
                  <a:pt x="914" y="12074"/>
                </a:lnTo>
                <a:lnTo>
                  <a:pt x="878" y="11928"/>
                </a:lnTo>
                <a:lnTo>
                  <a:pt x="845" y="11779"/>
                </a:lnTo>
                <a:lnTo>
                  <a:pt x="818" y="11647"/>
                </a:lnTo>
                <a:cubicBezTo>
                  <a:pt x="742" y="11307"/>
                  <a:pt x="258" y="11333"/>
                  <a:pt x="214" y="11672"/>
                </a:cubicBezTo>
                <a:cubicBezTo>
                  <a:pt x="210" y="11706"/>
                  <a:pt x="210" y="11737"/>
                  <a:pt x="218" y="11771"/>
                </a:cubicBezTo>
                <a:lnTo>
                  <a:pt x="248" y="11909"/>
                </a:lnTo>
                <a:lnTo>
                  <a:pt x="283" y="12066"/>
                </a:lnTo>
                <a:lnTo>
                  <a:pt x="321" y="12223"/>
                </a:lnTo>
                <a:lnTo>
                  <a:pt x="363" y="12382"/>
                </a:lnTo>
                <a:close/>
                <a:moveTo>
                  <a:pt x="5" y="9897"/>
                </a:moveTo>
                <a:cubicBezTo>
                  <a:pt x="15" y="10228"/>
                  <a:pt x="461" y="10310"/>
                  <a:pt x="591" y="10010"/>
                </a:cubicBezTo>
                <a:cubicBezTo>
                  <a:pt x="608" y="9970"/>
                  <a:pt x="614" y="9928"/>
                  <a:pt x="614" y="9886"/>
                </a:cubicBezTo>
                <a:lnTo>
                  <a:pt x="612" y="9794"/>
                </a:lnTo>
                <a:lnTo>
                  <a:pt x="610" y="9637"/>
                </a:lnTo>
                <a:lnTo>
                  <a:pt x="610" y="9480"/>
                </a:lnTo>
                <a:lnTo>
                  <a:pt x="614" y="9293"/>
                </a:lnTo>
                <a:cubicBezTo>
                  <a:pt x="623" y="9124"/>
                  <a:pt x="491" y="8981"/>
                  <a:pt x="323" y="8975"/>
                </a:cubicBezTo>
                <a:cubicBezTo>
                  <a:pt x="153" y="8969"/>
                  <a:pt x="11" y="9098"/>
                  <a:pt x="5" y="9266"/>
                </a:cubicBezTo>
                <a:lnTo>
                  <a:pt x="0" y="9472"/>
                </a:lnTo>
                <a:lnTo>
                  <a:pt x="0" y="9637"/>
                </a:lnTo>
                <a:lnTo>
                  <a:pt x="2" y="9805"/>
                </a:lnTo>
                <a:lnTo>
                  <a:pt x="5" y="9897"/>
                </a:lnTo>
                <a:close/>
                <a:moveTo>
                  <a:pt x="216" y="7399"/>
                </a:moveTo>
                <a:cubicBezTo>
                  <a:pt x="179" y="7564"/>
                  <a:pt x="285" y="7730"/>
                  <a:pt x="453" y="7766"/>
                </a:cubicBezTo>
                <a:cubicBezTo>
                  <a:pt x="619" y="7799"/>
                  <a:pt x="782" y="7690"/>
                  <a:pt x="816" y="7522"/>
                </a:cubicBezTo>
                <a:lnTo>
                  <a:pt x="843" y="7382"/>
                </a:lnTo>
                <a:lnTo>
                  <a:pt x="878" y="7217"/>
                </a:lnTo>
                <a:lnTo>
                  <a:pt x="916" y="7051"/>
                </a:lnTo>
                <a:lnTo>
                  <a:pt x="943" y="6938"/>
                </a:lnTo>
                <a:cubicBezTo>
                  <a:pt x="1023" y="6628"/>
                  <a:pt x="617" y="6412"/>
                  <a:pt x="403" y="6680"/>
                </a:cubicBezTo>
                <a:cubicBezTo>
                  <a:pt x="378" y="6714"/>
                  <a:pt x="361" y="6751"/>
                  <a:pt x="350" y="6791"/>
                </a:cubicBezTo>
                <a:lnTo>
                  <a:pt x="321" y="6911"/>
                </a:lnTo>
                <a:lnTo>
                  <a:pt x="281" y="7084"/>
                </a:lnTo>
                <a:lnTo>
                  <a:pt x="243" y="7258"/>
                </a:lnTo>
                <a:lnTo>
                  <a:pt x="216" y="7399"/>
                </a:lnTo>
                <a:close/>
                <a:moveTo>
                  <a:pt x="923" y="5008"/>
                </a:moveTo>
                <a:cubicBezTo>
                  <a:pt x="801" y="5311"/>
                  <a:pt x="1187" y="5573"/>
                  <a:pt x="1425" y="5335"/>
                </a:cubicBezTo>
                <a:cubicBezTo>
                  <a:pt x="1453" y="5305"/>
                  <a:pt x="1474" y="5270"/>
                  <a:pt x="1490" y="5234"/>
                </a:cubicBezTo>
                <a:lnTo>
                  <a:pt x="1574" y="5024"/>
                </a:lnTo>
                <a:lnTo>
                  <a:pt x="1648" y="4853"/>
                </a:lnTo>
                <a:lnTo>
                  <a:pt x="1721" y="4681"/>
                </a:lnTo>
                <a:cubicBezTo>
                  <a:pt x="1853" y="4377"/>
                  <a:pt x="1474" y="4104"/>
                  <a:pt x="1226" y="4341"/>
                </a:cubicBezTo>
                <a:cubicBezTo>
                  <a:pt x="1199" y="4366"/>
                  <a:pt x="1178" y="4398"/>
                  <a:pt x="1161" y="4433"/>
                </a:cubicBezTo>
                <a:lnTo>
                  <a:pt x="1086" y="4609"/>
                </a:lnTo>
                <a:lnTo>
                  <a:pt x="1011" y="4790"/>
                </a:lnTo>
                <a:lnTo>
                  <a:pt x="923" y="5008"/>
                </a:lnTo>
                <a:close/>
                <a:moveTo>
                  <a:pt x="2012" y="2769"/>
                </a:moveTo>
                <a:cubicBezTo>
                  <a:pt x="1926" y="2914"/>
                  <a:pt x="1975" y="3103"/>
                  <a:pt x="2119" y="3189"/>
                </a:cubicBezTo>
                <a:cubicBezTo>
                  <a:pt x="2264" y="3274"/>
                  <a:pt x="2450" y="3226"/>
                  <a:pt x="2538" y="3082"/>
                </a:cubicBezTo>
                <a:lnTo>
                  <a:pt x="2626" y="2929"/>
                </a:lnTo>
                <a:lnTo>
                  <a:pt x="2731" y="2751"/>
                </a:lnTo>
                <a:lnTo>
                  <a:pt x="2846" y="2566"/>
                </a:lnTo>
                <a:cubicBezTo>
                  <a:pt x="3022" y="2287"/>
                  <a:pt x="2691" y="1963"/>
                  <a:pt x="2413" y="2153"/>
                </a:cubicBezTo>
                <a:cubicBezTo>
                  <a:pt x="2379" y="2176"/>
                  <a:pt x="2352" y="2204"/>
                  <a:pt x="2331" y="2239"/>
                </a:cubicBezTo>
                <a:lnTo>
                  <a:pt x="2209" y="2434"/>
                </a:lnTo>
                <a:lnTo>
                  <a:pt x="2100" y="261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7" name="Google Shape;877;p46"/>
          <p:cNvSpPr/>
          <p:nvPr/>
        </p:nvSpPr>
        <p:spPr>
          <a:xfrm>
            <a:off x="1357725" y="4462513"/>
            <a:ext cx="306725" cy="379825"/>
          </a:xfrm>
          <a:custGeom>
            <a:avLst/>
            <a:gdLst/>
            <a:ahLst/>
            <a:cxnLst/>
            <a:rect l="l" t="t" r="r" b="b"/>
            <a:pathLst>
              <a:path w="12269" h="15193" extrusionOk="0">
                <a:moveTo>
                  <a:pt x="5985" y="10484"/>
                </a:moveTo>
                <a:cubicBezTo>
                  <a:pt x="6451" y="7216"/>
                  <a:pt x="6734" y="3924"/>
                  <a:pt x="7253" y="663"/>
                </a:cubicBezTo>
                <a:cubicBezTo>
                  <a:pt x="7356" y="22"/>
                  <a:pt x="8349" y="1"/>
                  <a:pt x="8182" y="1130"/>
                </a:cubicBezTo>
                <a:cubicBezTo>
                  <a:pt x="8308" y="2933"/>
                  <a:pt x="12268" y="3406"/>
                  <a:pt x="12088" y="5720"/>
                </a:cubicBezTo>
                <a:cubicBezTo>
                  <a:pt x="12030" y="6453"/>
                  <a:pt x="11568" y="7017"/>
                  <a:pt x="10948" y="7376"/>
                </a:cubicBezTo>
                <a:cubicBezTo>
                  <a:pt x="10382" y="7705"/>
                  <a:pt x="9540" y="7958"/>
                  <a:pt x="9152" y="8505"/>
                </a:cubicBezTo>
                <a:cubicBezTo>
                  <a:pt x="8505" y="9417"/>
                  <a:pt x="9456" y="10090"/>
                  <a:pt x="10158" y="10538"/>
                </a:cubicBezTo>
                <a:cubicBezTo>
                  <a:pt x="10676" y="10869"/>
                  <a:pt x="10233" y="11714"/>
                  <a:pt x="9712" y="11381"/>
                </a:cubicBezTo>
                <a:cubicBezTo>
                  <a:pt x="8911" y="10869"/>
                  <a:pt x="8027" y="10037"/>
                  <a:pt x="8067" y="9004"/>
                </a:cubicBezTo>
                <a:cubicBezTo>
                  <a:pt x="8106" y="8027"/>
                  <a:pt x="8957" y="7350"/>
                  <a:pt x="9754" y="6938"/>
                </a:cubicBezTo>
                <a:cubicBezTo>
                  <a:pt x="10900" y="6345"/>
                  <a:pt x="11615" y="5621"/>
                  <a:pt x="10430" y="4559"/>
                </a:cubicBezTo>
                <a:cubicBezTo>
                  <a:pt x="9668" y="3874"/>
                  <a:pt x="8735" y="3700"/>
                  <a:pt x="8010" y="2983"/>
                </a:cubicBezTo>
                <a:cubicBezTo>
                  <a:pt x="7914" y="4131"/>
                  <a:pt x="7872" y="5288"/>
                  <a:pt x="7794" y="6437"/>
                </a:cubicBezTo>
                <a:cubicBezTo>
                  <a:pt x="7635" y="8786"/>
                  <a:pt x="7341" y="12089"/>
                  <a:pt x="5543" y="13814"/>
                </a:cubicBezTo>
                <a:cubicBezTo>
                  <a:pt x="4770" y="14553"/>
                  <a:pt x="3816" y="14924"/>
                  <a:pt x="2758" y="15029"/>
                </a:cubicBezTo>
                <a:cubicBezTo>
                  <a:pt x="1121" y="15193"/>
                  <a:pt x="0" y="14069"/>
                  <a:pt x="249" y="12426"/>
                </a:cubicBezTo>
                <a:cubicBezTo>
                  <a:pt x="423" y="11290"/>
                  <a:pt x="1136" y="10349"/>
                  <a:pt x="2144" y="9813"/>
                </a:cubicBezTo>
                <a:cubicBezTo>
                  <a:pt x="3020" y="9348"/>
                  <a:pt x="4143" y="9197"/>
                  <a:pt x="5057" y="9649"/>
                </a:cubicBezTo>
                <a:cubicBezTo>
                  <a:pt x="5438" y="9838"/>
                  <a:pt x="5759" y="10127"/>
                  <a:pt x="5988" y="10484"/>
                </a:cubicBezTo>
                <a:close/>
                <a:moveTo>
                  <a:pt x="5357" y="12479"/>
                </a:moveTo>
                <a:cubicBezTo>
                  <a:pt x="5432" y="12353"/>
                  <a:pt x="5468" y="12068"/>
                  <a:pt x="5476" y="11923"/>
                </a:cubicBezTo>
                <a:cubicBezTo>
                  <a:pt x="5495" y="11636"/>
                  <a:pt x="5464" y="11328"/>
                  <a:pt x="5361" y="11056"/>
                </a:cubicBezTo>
                <a:cubicBezTo>
                  <a:pt x="5051" y="10222"/>
                  <a:pt x="4238" y="10134"/>
                  <a:pt x="3456" y="10278"/>
                </a:cubicBezTo>
                <a:cubicBezTo>
                  <a:pt x="2337" y="10488"/>
                  <a:pt x="1287" y="11387"/>
                  <a:pt x="1193" y="12569"/>
                </a:cubicBezTo>
                <a:cubicBezTo>
                  <a:pt x="1157" y="13019"/>
                  <a:pt x="1222" y="13520"/>
                  <a:pt x="1605" y="13812"/>
                </a:cubicBezTo>
                <a:cubicBezTo>
                  <a:pt x="2188" y="14252"/>
                  <a:pt x="3186" y="14027"/>
                  <a:pt x="3800" y="13774"/>
                </a:cubicBezTo>
                <a:cubicBezTo>
                  <a:pt x="4355" y="13541"/>
                  <a:pt x="5095" y="13078"/>
                  <a:pt x="5344" y="12500"/>
                </a:cubicBezTo>
                <a:cubicBezTo>
                  <a:pt x="5348" y="12491"/>
                  <a:pt x="5353" y="12485"/>
                  <a:pt x="5357" y="124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8" name="Google Shape;878;p46"/>
          <p:cNvSpPr/>
          <p:nvPr/>
        </p:nvSpPr>
        <p:spPr>
          <a:xfrm rot="1799894">
            <a:off x="-441144" y="4005797"/>
            <a:ext cx="1422815" cy="982503"/>
          </a:xfrm>
          <a:custGeom>
            <a:avLst/>
            <a:gdLst/>
            <a:ahLst/>
            <a:cxnLst/>
            <a:rect l="l" t="t" r="r" b="b"/>
            <a:pathLst>
              <a:path w="44593" h="30793" extrusionOk="0">
                <a:moveTo>
                  <a:pt x="44488" y="547"/>
                </a:moveTo>
                <a:cubicBezTo>
                  <a:pt x="44593" y="227"/>
                  <a:pt x="44176" y="0"/>
                  <a:pt x="43960" y="260"/>
                </a:cubicBezTo>
                <a:cubicBezTo>
                  <a:pt x="43937" y="290"/>
                  <a:pt x="43920" y="321"/>
                  <a:pt x="43908" y="357"/>
                </a:cubicBezTo>
                <a:lnTo>
                  <a:pt x="43864" y="491"/>
                </a:lnTo>
                <a:lnTo>
                  <a:pt x="43820" y="621"/>
                </a:lnTo>
                <a:lnTo>
                  <a:pt x="43774" y="753"/>
                </a:lnTo>
                <a:lnTo>
                  <a:pt x="43709" y="925"/>
                </a:lnTo>
                <a:cubicBezTo>
                  <a:pt x="43591" y="1250"/>
                  <a:pt x="44019" y="1495"/>
                  <a:pt x="44239" y="1218"/>
                </a:cubicBezTo>
                <a:cubicBezTo>
                  <a:pt x="44258" y="1193"/>
                  <a:pt x="44272" y="1166"/>
                  <a:pt x="44283" y="1138"/>
                </a:cubicBezTo>
                <a:lnTo>
                  <a:pt x="44348" y="960"/>
                </a:lnTo>
                <a:lnTo>
                  <a:pt x="44396" y="824"/>
                </a:lnTo>
                <a:lnTo>
                  <a:pt x="44442" y="688"/>
                </a:lnTo>
                <a:lnTo>
                  <a:pt x="44488" y="552"/>
                </a:lnTo>
                <a:close/>
                <a:moveTo>
                  <a:pt x="541" y="26840"/>
                </a:moveTo>
                <a:cubicBezTo>
                  <a:pt x="409" y="26731"/>
                  <a:pt x="214" y="26752"/>
                  <a:pt x="107" y="26889"/>
                </a:cubicBezTo>
                <a:cubicBezTo>
                  <a:pt x="0" y="27023"/>
                  <a:pt x="25" y="27218"/>
                  <a:pt x="164" y="27320"/>
                </a:cubicBezTo>
                <a:lnTo>
                  <a:pt x="350" y="27467"/>
                </a:lnTo>
                <a:lnTo>
                  <a:pt x="507" y="27587"/>
                </a:lnTo>
                <a:lnTo>
                  <a:pt x="654" y="27698"/>
                </a:lnTo>
                <a:cubicBezTo>
                  <a:pt x="926" y="27897"/>
                  <a:pt x="1272" y="27578"/>
                  <a:pt x="1094" y="27291"/>
                </a:cubicBezTo>
                <a:cubicBezTo>
                  <a:pt x="1075" y="27257"/>
                  <a:pt x="1050" y="27230"/>
                  <a:pt x="1019" y="27207"/>
                </a:cubicBezTo>
                <a:lnTo>
                  <a:pt x="876" y="27100"/>
                </a:lnTo>
                <a:lnTo>
                  <a:pt x="723" y="26983"/>
                </a:lnTo>
                <a:close/>
                <a:moveTo>
                  <a:pt x="2515" y="28213"/>
                </a:moveTo>
                <a:cubicBezTo>
                  <a:pt x="2217" y="28041"/>
                  <a:pt x="1909" y="28402"/>
                  <a:pt x="2121" y="28668"/>
                </a:cubicBezTo>
                <a:cubicBezTo>
                  <a:pt x="2144" y="28695"/>
                  <a:pt x="2169" y="28718"/>
                  <a:pt x="2201" y="28737"/>
                </a:cubicBezTo>
                <a:lnTo>
                  <a:pt x="2387" y="28848"/>
                </a:lnTo>
                <a:lnTo>
                  <a:pt x="2544" y="28938"/>
                </a:lnTo>
                <a:lnTo>
                  <a:pt x="2741" y="29047"/>
                </a:lnTo>
                <a:cubicBezTo>
                  <a:pt x="3024" y="29200"/>
                  <a:pt x="3326" y="28869"/>
                  <a:pt x="3127" y="28592"/>
                </a:cubicBezTo>
                <a:cubicBezTo>
                  <a:pt x="3102" y="28559"/>
                  <a:pt x="3068" y="28532"/>
                  <a:pt x="3031" y="28511"/>
                </a:cubicBezTo>
                <a:lnTo>
                  <a:pt x="2848" y="28406"/>
                </a:lnTo>
                <a:lnTo>
                  <a:pt x="2697" y="28322"/>
                </a:lnTo>
                <a:lnTo>
                  <a:pt x="2515" y="28213"/>
                </a:lnTo>
                <a:close/>
                <a:moveTo>
                  <a:pt x="4653" y="29282"/>
                </a:moveTo>
                <a:cubicBezTo>
                  <a:pt x="4493" y="29217"/>
                  <a:pt x="4313" y="29295"/>
                  <a:pt x="4252" y="29454"/>
                </a:cubicBezTo>
                <a:cubicBezTo>
                  <a:pt x="4189" y="29613"/>
                  <a:pt x="4269" y="29791"/>
                  <a:pt x="4430" y="29852"/>
                </a:cubicBezTo>
                <a:lnTo>
                  <a:pt x="4565" y="29904"/>
                </a:lnTo>
                <a:lnTo>
                  <a:pt x="4720" y="29963"/>
                </a:lnTo>
                <a:lnTo>
                  <a:pt x="4875" y="30020"/>
                </a:lnTo>
                <a:lnTo>
                  <a:pt x="5011" y="30068"/>
                </a:lnTo>
                <a:cubicBezTo>
                  <a:pt x="5172" y="30133"/>
                  <a:pt x="5355" y="30049"/>
                  <a:pt x="5411" y="29886"/>
                </a:cubicBezTo>
                <a:cubicBezTo>
                  <a:pt x="5470" y="29722"/>
                  <a:pt x="5380" y="29542"/>
                  <a:pt x="5212" y="29492"/>
                </a:cubicBezTo>
                <a:lnTo>
                  <a:pt x="5082" y="29445"/>
                </a:lnTo>
                <a:lnTo>
                  <a:pt x="4936" y="29391"/>
                </a:lnTo>
                <a:lnTo>
                  <a:pt x="4787" y="29334"/>
                </a:lnTo>
                <a:lnTo>
                  <a:pt x="4651" y="29282"/>
                </a:lnTo>
                <a:close/>
                <a:moveTo>
                  <a:pt x="6937" y="29965"/>
                </a:moveTo>
                <a:cubicBezTo>
                  <a:pt x="6621" y="29904"/>
                  <a:pt x="6434" y="30311"/>
                  <a:pt x="6700" y="30514"/>
                </a:cubicBezTo>
                <a:cubicBezTo>
                  <a:pt x="6736" y="30539"/>
                  <a:pt x="6778" y="30556"/>
                  <a:pt x="6820" y="30565"/>
                </a:cubicBezTo>
                <a:lnTo>
                  <a:pt x="7012" y="30602"/>
                </a:lnTo>
                <a:lnTo>
                  <a:pt x="7163" y="30627"/>
                </a:lnTo>
                <a:lnTo>
                  <a:pt x="7312" y="30653"/>
                </a:lnTo>
                <a:lnTo>
                  <a:pt x="7436" y="30671"/>
                </a:lnTo>
                <a:cubicBezTo>
                  <a:pt x="7800" y="30715"/>
                  <a:pt x="7926" y="30210"/>
                  <a:pt x="7582" y="30080"/>
                </a:cubicBezTo>
                <a:cubicBezTo>
                  <a:pt x="7562" y="30074"/>
                  <a:pt x="7543" y="30068"/>
                  <a:pt x="7522" y="30066"/>
                </a:cubicBezTo>
                <a:lnTo>
                  <a:pt x="7406" y="30049"/>
                </a:lnTo>
                <a:lnTo>
                  <a:pt x="7262" y="30026"/>
                </a:lnTo>
                <a:lnTo>
                  <a:pt x="7119" y="29999"/>
                </a:lnTo>
                <a:lnTo>
                  <a:pt x="6935" y="29965"/>
                </a:lnTo>
                <a:close/>
                <a:moveTo>
                  <a:pt x="9301" y="30181"/>
                </a:moveTo>
                <a:cubicBezTo>
                  <a:pt x="8961" y="30192"/>
                  <a:pt x="8886" y="30665"/>
                  <a:pt x="9213" y="30778"/>
                </a:cubicBezTo>
                <a:cubicBezTo>
                  <a:pt x="9246" y="30787"/>
                  <a:pt x="9280" y="30793"/>
                  <a:pt x="9314" y="30791"/>
                </a:cubicBezTo>
                <a:lnTo>
                  <a:pt x="9391" y="30791"/>
                </a:lnTo>
                <a:lnTo>
                  <a:pt x="9538" y="30787"/>
                </a:lnTo>
                <a:lnTo>
                  <a:pt x="9684" y="30782"/>
                </a:lnTo>
                <a:lnTo>
                  <a:pt x="9829" y="30774"/>
                </a:lnTo>
                <a:lnTo>
                  <a:pt x="9938" y="30768"/>
                </a:lnTo>
                <a:cubicBezTo>
                  <a:pt x="10250" y="30747"/>
                  <a:pt x="10338" y="30311"/>
                  <a:pt x="10030" y="30179"/>
                </a:cubicBezTo>
                <a:cubicBezTo>
                  <a:pt x="9986" y="30162"/>
                  <a:pt x="9940" y="30154"/>
                  <a:pt x="9896" y="30158"/>
                </a:cubicBezTo>
                <a:lnTo>
                  <a:pt x="9793" y="30164"/>
                </a:lnTo>
                <a:lnTo>
                  <a:pt x="9655" y="30171"/>
                </a:lnTo>
                <a:lnTo>
                  <a:pt x="9517" y="30177"/>
                </a:lnTo>
                <a:lnTo>
                  <a:pt x="9381" y="30181"/>
                </a:lnTo>
                <a:lnTo>
                  <a:pt x="9301" y="30181"/>
                </a:lnTo>
                <a:close/>
                <a:moveTo>
                  <a:pt x="11661" y="29900"/>
                </a:moveTo>
                <a:cubicBezTo>
                  <a:pt x="11346" y="29971"/>
                  <a:pt x="11342" y="30433"/>
                  <a:pt x="11675" y="30497"/>
                </a:cubicBezTo>
                <a:cubicBezTo>
                  <a:pt x="11717" y="30506"/>
                  <a:pt x="11757" y="30504"/>
                  <a:pt x="11797" y="30495"/>
                </a:cubicBezTo>
                <a:lnTo>
                  <a:pt x="11960" y="30458"/>
                </a:lnTo>
                <a:lnTo>
                  <a:pt x="12101" y="30422"/>
                </a:lnTo>
                <a:lnTo>
                  <a:pt x="12239" y="30386"/>
                </a:lnTo>
                <a:lnTo>
                  <a:pt x="12407" y="30340"/>
                </a:lnTo>
                <a:cubicBezTo>
                  <a:pt x="12568" y="30294"/>
                  <a:pt x="12662" y="30124"/>
                  <a:pt x="12614" y="29963"/>
                </a:cubicBezTo>
                <a:cubicBezTo>
                  <a:pt x="12568" y="29800"/>
                  <a:pt x="12398" y="29707"/>
                  <a:pt x="12237" y="29753"/>
                </a:cubicBezTo>
                <a:lnTo>
                  <a:pt x="12082" y="29795"/>
                </a:lnTo>
                <a:lnTo>
                  <a:pt x="11950" y="29831"/>
                </a:lnTo>
                <a:lnTo>
                  <a:pt x="11820" y="29862"/>
                </a:lnTo>
                <a:lnTo>
                  <a:pt x="11663" y="29900"/>
                </a:lnTo>
                <a:close/>
                <a:moveTo>
                  <a:pt x="13920" y="29148"/>
                </a:moveTo>
                <a:cubicBezTo>
                  <a:pt x="13622" y="29282"/>
                  <a:pt x="13712" y="29733"/>
                  <a:pt x="14050" y="29733"/>
                </a:cubicBezTo>
                <a:cubicBezTo>
                  <a:pt x="14092" y="29733"/>
                  <a:pt x="14132" y="29722"/>
                  <a:pt x="14169" y="29705"/>
                </a:cubicBezTo>
                <a:lnTo>
                  <a:pt x="14253" y="29670"/>
                </a:lnTo>
                <a:lnTo>
                  <a:pt x="14385" y="29609"/>
                </a:lnTo>
                <a:lnTo>
                  <a:pt x="14515" y="29548"/>
                </a:lnTo>
                <a:lnTo>
                  <a:pt x="14645" y="29487"/>
                </a:lnTo>
                <a:lnTo>
                  <a:pt x="14737" y="29441"/>
                </a:lnTo>
                <a:cubicBezTo>
                  <a:pt x="14888" y="29366"/>
                  <a:pt x="14949" y="29181"/>
                  <a:pt x="14873" y="29030"/>
                </a:cubicBezTo>
                <a:cubicBezTo>
                  <a:pt x="14798" y="28880"/>
                  <a:pt x="14614" y="28819"/>
                  <a:pt x="14463" y="28894"/>
                </a:cubicBezTo>
                <a:lnTo>
                  <a:pt x="14253" y="28997"/>
                </a:lnTo>
                <a:lnTo>
                  <a:pt x="14130" y="29056"/>
                </a:lnTo>
                <a:lnTo>
                  <a:pt x="13922" y="29148"/>
                </a:lnTo>
                <a:close/>
                <a:moveTo>
                  <a:pt x="16016" y="27995"/>
                </a:moveTo>
                <a:cubicBezTo>
                  <a:pt x="15875" y="28089"/>
                  <a:pt x="15835" y="28278"/>
                  <a:pt x="15930" y="28419"/>
                </a:cubicBezTo>
                <a:cubicBezTo>
                  <a:pt x="16024" y="28559"/>
                  <a:pt x="16213" y="28597"/>
                  <a:pt x="16353" y="28504"/>
                </a:cubicBezTo>
                <a:lnTo>
                  <a:pt x="16510" y="28400"/>
                </a:lnTo>
                <a:lnTo>
                  <a:pt x="16630" y="28316"/>
                </a:lnTo>
                <a:lnTo>
                  <a:pt x="16749" y="28234"/>
                </a:lnTo>
                <a:lnTo>
                  <a:pt x="16864" y="28150"/>
                </a:lnTo>
                <a:cubicBezTo>
                  <a:pt x="17147" y="27945"/>
                  <a:pt x="16921" y="27503"/>
                  <a:pt x="16586" y="27614"/>
                </a:cubicBezTo>
                <a:cubicBezTo>
                  <a:pt x="16558" y="27624"/>
                  <a:pt x="16531" y="27637"/>
                  <a:pt x="16508" y="27656"/>
                </a:cubicBezTo>
                <a:lnTo>
                  <a:pt x="16282" y="27815"/>
                </a:lnTo>
                <a:cubicBezTo>
                  <a:pt x="16192" y="27876"/>
                  <a:pt x="16104" y="27937"/>
                  <a:pt x="16014" y="27997"/>
                </a:cubicBezTo>
                <a:close/>
                <a:moveTo>
                  <a:pt x="17908" y="26526"/>
                </a:moveTo>
                <a:cubicBezTo>
                  <a:pt x="17659" y="26755"/>
                  <a:pt x="17906" y="27161"/>
                  <a:pt x="18229" y="27035"/>
                </a:cubicBezTo>
                <a:cubicBezTo>
                  <a:pt x="18262" y="27021"/>
                  <a:pt x="18292" y="27002"/>
                  <a:pt x="18317" y="26979"/>
                </a:cubicBezTo>
                <a:cubicBezTo>
                  <a:pt x="18472" y="26840"/>
                  <a:pt x="18621" y="26700"/>
                  <a:pt x="18772" y="26558"/>
                </a:cubicBezTo>
                <a:cubicBezTo>
                  <a:pt x="18893" y="26440"/>
                  <a:pt x="18897" y="26245"/>
                  <a:pt x="18780" y="26124"/>
                </a:cubicBezTo>
                <a:cubicBezTo>
                  <a:pt x="18663" y="26002"/>
                  <a:pt x="18470" y="26000"/>
                  <a:pt x="18348" y="26115"/>
                </a:cubicBezTo>
                <a:cubicBezTo>
                  <a:pt x="18204" y="26256"/>
                  <a:pt x="18057" y="26392"/>
                  <a:pt x="17908" y="26526"/>
                </a:cubicBezTo>
                <a:close/>
                <a:moveTo>
                  <a:pt x="19587" y="24808"/>
                </a:moveTo>
                <a:cubicBezTo>
                  <a:pt x="19520" y="24885"/>
                  <a:pt x="19497" y="24992"/>
                  <a:pt x="19526" y="25088"/>
                </a:cubicBezTo>
                <a:cubicBezTo>
                  <a:pt x="19591" y="25323"/>
                  <a:pt x="19893" y="25390"/>
                  <a:pt x="20052" y="25204"/>
                </a:cubicBezTo>
                <a:cubicBezTo>
                  <a:pt x="20186" y="25049"/>
                  <a:pt x="20318" y="24889"/>
                  <a:pt x="20448" y="24730"/>
                </a:cubicBezTo>
                <a:cubicBezTo>
                  <a:pt x="20658" y="24468"/>
                  <a:pt x="20356" y="24108"/>
                  <a:pt x="20060" y="24273"/>
                </a:cubicBezTo>
                <a:cubicBezTo>
                  <a:pt x="20027" y="24290"/>
                  <a:pt x="19998" y="24315"/>
                  <a:pt x="19972" y="24347"/>
                </a:cubicBezTo>
                <a:cubicBezTo>
                  <a:pt x="19847" y="24504"/>
                  <a:pt x="19719" y="24655"/>
                  <a:pt x="19587" y="24808"/>
                </a:cubicBezTo>
                <a:close/>
                <a:moveTo>
                  <a:pt x="21050" y="22896"/>
                </a:moveTo>
                <a:cubicBezTo>
                  <a:pt x="20962" y="23035"/>
                  <a:pt x="20999" y="23221"/>
                  <a:pt x="21136" y="23313"/>
                </a:cubicBezTo>
                <a:cubicBezTo>
                  <a:pt x="21274" y="23406"/>
                  <a:pt x="21460" y="23372"/>
                  <a:pt x="21557" y="23238"/>
                </a:cubicBezTo>
                <a:cubicBezTo>
                  <a:pt x="21672" y="23068"/>
                  <a:pt x="21785" y="22894"/>
                  <a:pt x="21896" y="22720"/>
                </a:cubicBezTo>
                <a:cubicBezTo>
                  <a:pt x="22081" y="22431"/>
                  <a:pt x="21718" y="22104"/>
                  <a:pt x="21446" y="22320"/>
                </a:cubicBezTo>
                <a:cubicBezTo>
                  <a:pt x="21421" y="22339"/>
                  <a:pt x="21400" y="22364"/>
                  <a:pt x="21381" y="22393"/>
                </a:cubicBezTo>
                <a:cubicBezTo>
                  <a:pt x="21272" y="22561"/>
                  <a:pt x="21163" y="22729"/>
                  <a:pt x="21050" y="22896"/>
                </a:cubicBezTo>
                <a:close/>
                <a:moveTo>
                  <a:pt x="22290" y="20832"/>
                </a:moveTo>
                <a:cubicBezTo>
                  <a:pt x="22209" y="20981"/>
                  <a:pt x="22267" y="21169"/>
                  <a:pt x="22418" y="21249"/>
                </a:cubicBezTo>
                <a:cubicBezTo>
                  <a:pt x="22569" y="21327"/>
                  <a:pt x="22756" y="21268"/>
                  <a:pt x="22833" y="21115"/>
                </a:cubicBezTo>
                <a:cubicBezTo>
                  <a:pt x="22927" y="20933"/>
                  <a:pt x="23024" y="20748"/>
                  <a:pt x="23114" y="20566"/>
                </a:cubicBezTo>
                <a:cubicBezTo>
                  <a:pt x="23258" y="20264"/>
                  <a:pt x="22890" y="19983"/>
                  <a:pt x="22638" y="20201"/>
                </a:cubicBezTo>
                <a:cubicBezTo>
                  <a:pt x="22609" y="20226"/>
                  <a:pt x="22584" y="20260"/>
                  <a:pt x="22567" y="20295"/>
                </a:cubicBezTo>
                <a:cubicBezTo>
                  <a:pt x="22477" y="20476"/>
                  <a:pt x="22385" y="20654"/>
                  <a:pt x="22290" y="20832"/>
                </a:cubicBezTo>
                <a:close/>
                <a:moveTo>
                  <a:pt x="23302" y="18644"/>
                </a:moveTo>
                <a:cubicBezTo>
                  <a:pt x="23183" y="18944"/>
                  <a:pt x="23558" y="19208"/>
                  <a:pt x="23803" y="18973"/>
                </a:cubicBezTo>
                <a:cubicBezTo>
                  <a:pt x="23833" y="18944"/>
                  <a:pt x="23856" y="18908"/>
                  <a:pt x="23873" y="18868"/>
                </a:cubicBezTo>
                <a:cubicBezTo>
                  <a:pt x="23948" y="18678"/>
                  <a:pt x="24021" y="18485"/>
                  <a:pt x="24093" y="18292"/>
                </a:cubicBezTo>
                <a:cubicBezTo>
                  <a:pt x="24206" y="17986"/>
                  <a:pt x="23820" y="17730"/>
                  <a:pt x="23577" y="17984"/>
                </a:cubicBezTo>
                <a:cubicBezTo>
                  <a:pt x="23552" y="18011"/>
                  <a:pt x="23533" y="18045"/>
                  <a:pt x="23518" y="18082"/>
                </a:cubicBezTo>
                <a:cubicBezTo>
                  <a:pt x="23449" y="18271"/>
                  <a:pt x="23378" y="18458"/>
                  <a:pt x="23302" y="18644"/>
                </a:cubicBezTo>
                <a:close/>
                <a:moveTo>
                  <a:pt x="24072" y="16362"/>
                </a:moveTo>
                <a:cubicBezTo>
                  <a:pt x="24023" y="16527"/>
                  <a:pt x="24120" y="16697"/>
                  <a:pt x="24285" y="16741"/>
                </a:cubicBezTo>
                <a:cubicBezTo>
                  <a:pt x="24451" y="16785"/>
                  <a:pt x="24621" y="16687"/>
                  <a:pt x="24661" y="16519"/>
                </a:cubicBezTo>
                <a:cubicBezTo>
                  <a:pt x="24715" y="16320"/>
                  <a:pt x="24765" y="16121"/>
                  <a:pt x="24816" y="15920"/>
                </a:cubicBezTo>
                <a:cubicBezTo>
                  <a:pt x="24853" y="15756"/>
                  <a:pt x="24753" y="15591"/>
                  <a:pt x="24589" y="15553"/>
                </a:cubicBezTo>
                <a:cubicBezTo>
                  <a:pt x="24424" y="15513"/>
                  <a:pt x="24260" y="15614"/>
                  <a:pt x="24220" y="15779"/>
                </a:cubicBezTo>
                <a:cubicBezTo>
                  <a:pt x="24174" y="15974"/>
                  <a:pt x="24124" y="16169"/>
                  <a:pt x="24072" y="16362"/>
                </a:cubicBezTo>
                <a:close/>
                <a:moveTo>
                  <a:pt x="24564" y="14010"/>
                </a:moveTo>
                <a:cubicBezTo>
                  <a:pt x="24524" y="14333"/>
                  <a:pt x="24941" y="14486"/>
                  <a:pt x="25119" y="14222"/>
                </a:cubicBezTo>
                <a:cubicBezTo>
                  <a:pt x="25147" y="14184"/>
                  <a:pt x="25163" y="14140"/>
                  <a:pt x="25170" y="14094"/>
                </a:cubicBezTo>
                <a:cubicBezTo>
                  <a:pt x="25199" y="13889"/>
                  <a:pt x="25224" y="13686"/>
                  <a:pt x="25247" y="13478"/>
                </a:cubicBezTo>
                <a:cubicBezTo>
                  <a:pt x="25254" y="13428"/>
                  <a:pt x="25245" y="13375"/>
                  <a:pt x="25228" y="13327"/>
                </a:cubicBezTo>
                <a:cubicBezTo>
                  <a:pt x="25279" y="13166"/>
                  <a:pt x="25184" y="12994"/>
                  <a:pt x="25023" y="12948"/>
                </a:cubicBezTo>
                <a:cubicBezTo>
                  <a:pt x="24987" y="12937"/>
                  <a:pt x="24952" y="12933"/>
                  <a:pt x="24918" y="12935"/>
                </a:cubicBezTo>
                <a:cubicBezTo>
                  <a:pt x="24721" y="12946"/>
                  <a:pt x="24516" y="12956"/>
                  <a:pt x="24319" y="12956"/>
                </a:cubicBezTo>
                <a:cubicBezTo>
                  <a:pt x="23988" y="12969"/>
                  <a:pt x="23902" y="13415"/>
                  <a:pt x="24208" y="13547"/>
                </a:cubicBezTo>
                <a:cubicBezTo>
                  <a:pt x="24248" y="13562"/>
                  <a:pt x="24287" y="13568"/>
                  <a:pt x="24329" y="13568"/>
                </a:cubicBezTo>
                <a:cubicBezTo>
                  <a:pt x="24426" y="13568"/>
                  <a:pt x="24526" y="13564"/>
                  <a:pt x="24623" y="13560"/>
                </a:cubicBezTo>
                <a:cubicBezTo>
                  <a:pt x="24606" y="13711"/>
                  <a:pt x="24585" y="13860"/>
                  <a:pt x="24564" y="14010"/>
                </a:cubicBezTo>
                <a:close/>
                <a:moveTo>
                  <a:pt x="24742" y="11617"/>
                </a:moveTo>
                <a:cubicBezTo>
                  <a:pt x="24742" y="11946"/>
                  <a:pt x="25197" y="12045"/>
                  <a:pt x="25329" y="11734"/>
                </a:cubicBezTo>
                <a:cubicBezTo>
                  <a:pt x="25346" y="11697"/>
                  <a:pt x="25352" y="11657"/>
                  <a:pt x="25352" y="11617"/>
                </a:cubicBezTo>
                <a:lnTo>
                  <a:pt x="25352" y="11468"/>
                </a:lnTo>
                <a:cubicBezTo>
                  <a:pt x="25350" y="11311"/>
                  <a:pt x="25348" y="11154"/>
                  <a:pt x="25342" y="10997"/>
                </a:cubicBezTo>
                <a:cubicBezTo>
                  <a:pt x="25331" y="10670"/>
                  <a:pt x="24874" y="10586"/>
                  <a:pt x="24751" y="10898"/>
                </a:cubicBezTo>
                <a:cubicBezTo>
                  <a:pt x="24736" y="10936"/>
                  <a:pt x="24730" y="10976"/>
                  <a:pt x="24732" y="11018"/>
                </a:cubicBezTo>
                <a:cubicBezTo>
                  <a:pt x="24740" y="11215"/>
                  <a:pt x="24742" y="11420"/>
                  <a:pt x="24742" y="11617"/>
                </a:cubicBezTo>
                <a:close/>
                <a:moveTo>
                  <a:pt x="24585" y="9226"/>
                </a:moveTo>
                <a:cubicBezTo>
                  <a:pt x="24640" y="9574"/>
                  <a:pt x="25145" y="9574"/>
                  <a:pt x="25191" y="9213"/>
                </a:cubicBezTo>
                <a:cubicBezTo>
                  <a:pt x="25193" y="9188"/>
                  <a:pt x="25193" y="9163"/>
                  <a:pt x="25189" y="9136"/>
                </a:cubicBezTo>
                <a:cubicBezTo>
                  <a:pt x="25159" y="8928"/>
                  <a:pt x="25124" y="8721"/>
                  <a:pt x="25080" y="8515"/>
                </a:cubicBezTo>
                <a:cubicBezTo>
                  <a:pt x="25008" y="8186"/>
                  <a:pt x="24535" y="8199"/>
                  <a:pt x="24480" y="8530"/>
                </a:cubicBezTo>
                <a:cubicBezTo>
                  <a:pt x="24472" y="8568"/>
                  <a:pt x="24474" y="8606"/>
                  <a:pt x="24482" y="8643"/>
                </a:cubicBezTo>
                <a:cubicBezTo>
                  <a:pt x="24522" y="8836"/>
                  <a:pt x="24556" y="9029"/>
                  <a:pt x="24585" y="9226"/>
                </a:cubicBezTo>
                <a:close/>
                <a:moveTo>
                  <a:pt x="23854" y="7090"/>
                </a:moveTo>
                <a:cubicBezTo>
                  <a:pt x="24055" y="7344"/>
                  <a:pt x="24472" y="7143"/>
                  <a:pt x="24384" y="6814"/>
                </a:cubicBezTo>
                <a:cubicBezTo>
                  <a:pt x="24373" y="6774"/>
                  <a:pt x="24355" y="6738"/>
                  <a:pt x="24327" y="6707"/>
                </a:cubicBezTo>
                <a:cubicBezTo>
                  <a:pt x="24181" y="6518"/>
                  <a:pt x="24002" y="6357"/>
                  <a:pt x="23801" y="6227"/>
                </a:cubicBezTo>
                <a:cubicBezTo>
                  <a:pt x="23512" y="6053"/>
                  <a:pt x="23189" y="6411"/>
                  <a:pt x="23405" y="6682"/>
                </a:cubicBezTo>
                <a:cubicBezTo>
                  <a:pt x="23426" y="6709"/>
                  <a:pt x="23453" y="6732"/>
                  <a:pt x="23483" y="6749"/>
                </a:cubicBezTo>
                <a:cubicBezTo>
                  <a:pt x="23623" y="6841"/>
                  <a:pt x="23749" y="6956"/>
                  <a:pt x="23854" y="7090"/>
                </a:cubicBezTo>
                <a:close/>
                <a:moveTo>
                  <a:pt x="21974" y="6707"/>
                </a:moveTo>
                <a:cubicBezTo>
                  <a:pt x="22303" y="6587"/>
                  <a:pt x="22209" y="6103"/>
                  <a:pt x="21859" y="6114"/>
                </a:cubicBezTo>
                <a:cubicBezTo>
                  <a:pt x="21829" y="6116"/>
                  <a:pt x="21800" y="6122"/>
                  <a:pt x="21771" y="6133"/>
                </a:cubicBezTo>
                <a:cubicBezTo>
                  <a:pt x="21567" y="6204"/>
                  <a:pt x="21368" y="6288"/>
                  <a:pt x="21175" y="6382"/>
                </a:cubicBezTo>
                <a:cubicBezTo>
                  <a:pt x="21022" y="6455"/>
                  <a:pt x="20957" y="6640"/>
                  <a:pt x="21033" y="6793"/>
                </a:cubicBezTo>
                <a:cubicBezTo>
                  <a:pt x="21108" y="6946"/>
                  <a:pt x="21293" y="7009"/>
                  <a:pt x="21446" y="6931"/>
                </a:cubicBezTo>
                <a:cubicBezTo>
                  <a:pt x="21618" y="6845"/>
                  <a:pt x="21794" y="6772"/>
                  <a:pt x="21974" y="6707"/>
                </a:cubicBezTo>
                <a:close/>
                <a:moveTo>
                  <a:pt x="19979" y="7887"/>
                </a:moveTo>
                <a:cubicBezTo>
                  <a:pt x="20033" y="7839"/>
                  <a:pt x="20071" y="7774"/>
                  <a:pt x="20081" y="7700"/>
                </a:cubicBezTo>
                <a:cubicBezTo>
                  <a:pt x="20121" y="7419"/>
                  <a:pt x="19792" y="7239"/>
                  <a:pt x="19578" y="7424"/>
                </a:cubicBezTo>
                <a:cubicBezTo>
                  <a:pt x="19413" y="7566"/>
                  <a:pt x="19258" y="7717"/>
                  <a:pt x="19113" y="7880"/>
                </a:cubicBezTo>
                <a:cubicBezTo>
                  <a:pt x="19002" y="8006"/>
                  <a:pt x="19013" y="8199"/>
                  <a:pt x="19140" y="8310"/>
                </a:cubicBezTo>
                <a:cubicBezTo>
                  <a:pt x="19266" y="8423"/>
                  <a:pt x="19459" y="8411"/>
                  <a:pt x="19570" y="8285"/>
                </a:cubicBezTo>
                <a:cubicBezTo>
                  <a:pt x="19698" y="8142"/>
                  <a:pt x="19834" y="8010"/>
                  <a:pt x="19979" y="7887"/>
                </a:cubicBezTo>
                <a:close/>
                <a:moveTo>
                  <a:pt x="18983" y="9723"/>
                </a:moveTo>
                <a:cubicBezTo>
                  <a:pt x="18977" y="9551"/>
                  <a:pt x="18832" y="9419"/>
                  <a:pt x="18660" y="9427"/>
                </a:cubicBezTo>
                <a:cubicBezTo>
                  <a:pt x="18491" y="9438"/>
                  <a:pt x="18361" y="9584"/>
                  <a:pt x="18373" y="9756"/>
                </a:cubicBezTo>
                <a:cubicBezTo>
                  <a:pt x="18386" y="9987"/>
                  <a:pt x="18430" y="10217"/>
                  <a:pt x="18507" y="10435"/>
                </a:cubicBezTo>
                <a:cubicBezTo>
                  <a:pt x="18627" y="10768"/>
                  <a:pt x="19124" y="10674"/>
                  <a:pt x="19101" y="10309"/>
                </a:cubicBezTo>
                <a:cubicBezTo>
                  <a:pt x="19098" y="10284"/>
                  <a:pt x="19092" y="10261"/>
                  <a:pt x="19084" y="10236"/>
                </a:cubicBezTo>
                <a:cubicBezTo>
                  <a:pt x="19027" y="10070"/>
                  <a:pt x="18994" y="9899"/>
                  <a:pt x="18983" y="9723"/>
                </a:cubicBezTo>
                <a:close/>
                <a:moveTo>
                  <a:pt x="20039" y="11613"/>
                </a:moveTo>
                <a:cubicBezTo>
                  <a:pt x="19796" y="11382"/>
                  <a:pt x="19402" y="11649"/>
                  <a:pt x="19553" y="11973"/>
                </a:cubicBezTo>
                <a:cubicBezTo>
                  <a:pt x="19570" y="12003"/>
                  <a:pt x="19589" y="12028"/>
                  <a:pt x="19614" y="12051"/>
                </a:cubicBezTo>
                <a:cubicBezTo>
                  <a:pt x="19763" y="12200"/>
                  <a:pt x="19922" y="12340"/>
                  <a:pt x="20086" y="12476"/>
                </a:cubicBezTo>
                <a:cubicBezTo>
                  <a:pt x="20213" y="12590"/>
                  <a:pt x="20410" y="12575"/>
                  <a:pt x="20521" y="12443"/>
                </a:cubicBezTo>
                <a:cubicBezTo>
                  <a:pt x="20633" y="12311"/>
                  <a:pt x="20612" y="12114"/>
                  <a:pt x="20475" y="12007"/>
                </a:cubicBezTo>
                <a:cubicBezTo>
                  <a:pt x="20327" y="11881"/>
                  <a:pt x="20180" y="11751"/>
                  <a:pt x="20039" y="11613"/>
                </a:cubicBezTo>
                <a:close/>
                <a:moveTo>
                  <a:pt x="21963" y="12759"/>
                </a:moveTo>
                <a:cubicBezTo>
                  <a:pt x="21630" y="12686"/>
                  <a:pt x="21444" y="13126"/>
                  <a:pt x="21733" y="13315"/>
                </a:cubicBezTo>
                <a:cubicBezTo>
                  <a:pt x="21762" y="13333"/>
                  <a:pt x="21794" y="13346"/>
                  <a:pt x="21827" y="13354"/>
                </a:cubicBezTo>
                <a:cubicBezTo>
                  <a:pt x="22035" y="13403"/>
                  <a:pt x="22244" y="13438"/>
                  <a:pt x="22454" y="13470"/>
                </a:cubicBezTo>
                <a:cubicBezTo>
                  <a:pt x="22785" y="13510"/>
                  <a:pt x="22936" y="13078"/>
                  <a:pt x="22653" y="12904"/>
                </a:cubicBezTo>
                <a:cubicBezTo>
                  <a:pt x="22617" y="12883"/>
                  <a:pt x="22579" y="12870"/>
                  <a:pt x="22538" y="12864"/>
                </a:cubicBezTo>
                <a:cubicBezTo>
                  <a:pt x="22345" y="12837"/>
                  <a:pt x="22152" y="12803"/>
                  <a:pt x="21963" y="12759"/>
                </a:cubicBezTo>
                <a:close/>
                <a:moveTo>
                  <a:pt x="26712" y="12751"/>
                </a:moveTo>
                <a:cubicBezTo>
                  <a:pt x="26379" y="12803"/>
                  <a:pt x="26362" y="13275"/>
                  <a:pt x="26689" y="13352"/>
                </a:cubicBezTo>
                <a:cubicBezTo>
                  <a:pt x="26727" y="13361"/>
                  <a:pt x="26765" y="13361"/>
                  <a:pt x="26802" y="13357"/>
                </a:cubicBezTo>
                <a:cubicBezTo>
                  <a:pt x="27006" y="13327"/>
                  <a:pt x="27211" y="13294"/>
                  <a:pt x="27414" y="13258"/>
                </a:cubicBezTo>
                <a:cubicBezTo>
                  <a:pt x="27739" y="13197"/>
                  <a:pt x="27754" y="12738"/>
                  <a:pt x="27425" y="12659"/>
                </a:cubicBezTo>
                <a:cubicBezTo>
                  <a:pt x="27387" y="12650"/>
                  <a:pt x="27347" y="12650"/>
                  <a:pt x="27307" y="12657"/>
                </a:cubicBezTo>
                <a:cubicBezTo>
                  <a:pt x="27110" y="12692"/>
                  <a:pt x="26911" y="12724"/>
                  <a:pt x="26712" y="12751"/>
                </a:cubicBezTo>
                <a:close/>
                <a:moveTo>
                  <a:pt x="29080" y="12286"/>
                </a:moveTo>
                <a:cubicBezTo>
                  <a:pt x="28917" y="12328"/>
                  <a:pt x="28818" y="12493"/>
                  <a:pt x="28860" y="12657"/>
                </a:cubicBezTo>
                <a:cubicBezTo>
                  <a:pt x="28900" y="12818"/>
                  <a:pt x="29066" y="12919"/>
                  <a:pt x="29229" y="12879"/>
                </a:cubicBezTo>
                <a:cubicBezTo>
                  <a:pt x="29428" y="12828"/>
                  <a:pt x="29627" y="12778"/>
                  <a:pt x="29826" y="12724"/>
                </a:cubicBezTo>
                <a:cubicBezTo>
                  <a:pt x="30170" y="12623"/>
                  <a:pt x="30099" y="12124"/>
                  <a:pt x="29738" y="12124"/>
                </a:cubicBezTo>
                <a:cubicBezTo>
                  <a:pt x="29713" y="12124"/>
                  <a:pt x="29688" y="12128"/>
                  <a:pt x="29665" y="12135"/>
                </a:cubicBezTo>
                <a:cubicBezTo>
                  <a:pt x="29470" y="12187"/>
                  <a:pt x="29275" y="12237"/>
                  <a:pt x="29080" y="12286"/>
                </a:cubicBezTo>
                <a:close/>
                <a:moveTo>
                  <a:pt x="31396" y="11602"/>
                </a:moveTo>
                <a:cubicBezTo>
                  <a:pt x="31076" y="11718"/>
                  <a:pt x="31151" y="12198"/>
                  <a:pt x="31501" y="12198"/>
                </a:cubicBezTo>
                <a:cubicBezTo>
                  <a:pt x="31535" y="12196"/>
                  <a:pt x="31566" y="12191"/>
                  <a:pt x="31595" y="12181"/>
                </a:cubicBezTo>
                <a:cubicBezTo>
                  <a:pt x="31790" y="12114"/>
                  <a:pt x="31985" y="12045"/>
                  <a:pt x="32178" y="11973"/>
                </a:cubicBezTo>
                <a:cubicBezTo>
                  <a:pt x="32482" y="11862"/>
                  <a:pt x="32425" y="11403"/>
                  <a:pt x="32086" y="11380"/>
                </a:cubicBezTo>
                <a:cubicBezTo>
                  <a:pt x="32044" y="11380"/>
                  <a:pt x="32004" y="11387"/>
                  <a:pt x="31966" y="11399"/>
                </a:cubicBezTo>
                <a:cubicBezTo>
                  <a:pt x="31776" y="11470"/>
                  <a:pt x="31587" y="11537"/>
                  <a:pt x="31396" y="11602"/>
                </a:cubicBezTo>
                <a:close/>
                <a:moveTo>
                  <a:pt x="33645" y="10718"/>
                </a:moveTo>
                <a:cubicBezTo>
                  <a:pt x="33343" y="10852"/>
                  <a:pt x="33444" y="11311"/>
                  <a:pt x="33783" y="11301"/>
                </a:cubicBezTo>
                <a:cubicBezTo>
                  <a:pt x="33823" y="11299"/>
                  <a:pt x="33859" y="11290"/>
                  <a:pt x="33894" y="11273"/>
                </a:cubicBezTo>
                <a:cubicBezTo>
                  <a:pt x="34083" y="11190"/>
                  <a:pt x="34269" y="11104"/>
                  <a:pt x="34456" y="11014"/>
                </a:cubicBezTo>
                <a:cubicBezTo>
                  <a:pt x="34756" y="10869"/>
                  <a:pt x="34642" y="10412"/>
                  <a:pt x="34299" y="10435"/>
                </a:cubicBezTo>
                <a:cubicBezTo>
                  <a:pt x="34261" y="10437"/>
                  <a:pt x="34225" y="10448"/>
                  <a:pt x="34192" y="10464"/>
                </a:cubicBezTo>
                <a:cubicBezTo>
                  <a:pt x="34010" y="10550"/>
                  <a:pt x="33827" y="10634"/>
                  <a:pt x="33645" y="10718"/>
                </a:cubicBezTo>
                <a:close/>
                <a:moveTo>
                  <a:pt x="35797" y="9626"/>
                </a:moveTo>
                <a:cubicBezTo>
                  <a:pt x="35510" y="9790"/>
                  <a:pt x="35651" y="10238"/>
                  <a:pt x="35996" y="10194"/>
                </a:cubicBezTo>
                <a:cubicBezTo>
                  <a:pt x="36034" y="10188"/>
                  <a:pt x="36070" y="10175"/>
                  <a:pt x="36101" y="10156"/>
                </a:cubicBezTo>
                <a:cubicBezTo>
                  <a:pt x="36279" y="10054"/>
                  <a:pt x="36459" y="9951"/>
                  <a:pt x="36636" y="9842"/>
                </a:cubicBezTo>
                <a:cubicBezTo>
                  <a:pt x="36776" y="9754"/>
                  <a:pt x="36820" y="9567"/>
                  <a:pt x="36732" y="9425"/>
                </a:cubicBezTo>
                <a:cubicBezTo>
                  <a:pt x="36646" y="9282"/>
                  <a:pt x="36459" y="9236"/>
                  <a:pt x="36317" y="9320"/>
                </a:cubicBezTo>
                <a:cubicBezTo>
                  <a:pt x="36145" y="9425"/>
                  <a:pt x="35971" y="9526"/>
                  <a:pt x="35797" y="9626"/>
                </a:cubicBezTo>
                <a:close/>
                <a:moveTo>
                  <a:pt x="37824" y="8325"/>
                </a:moveTo>
                <a:cubicBezTo>
                  <a:pt x="37558" y="8520"/>
                  <a:pt x="37744" y="8945"/>
                  <a:pt x="38079" y="8868"/>
                </a:cubicBezTo>
                <a:cubicBezTo>
                  <a:pt x="38117" y="8857"/>
                  <a:pt x="38153" y="8840"/>
                  <a:pt x="38184" y="8817"/>
                </a:cubicBezTo>
                <a:cubicBezTo>
                  <a:pt x="38350" y="8696"/>
                  <a:pt x="38515" y="8574"/>
                  <a:pt x="38681" y="8448"/>
                </a:cubicBezTo>
                <a:cubicBezTo>
                  <a:pt x="38893" y="8283"/>
                  <a:pt x="38800" y="7939"/>
                  <a:pt x="38534" y="7903"/>
                </a:cubicBezTo>
                <a:cubicBezTo>
                  <a:pt x="38452" y="7893"/>
                  <a:pt x="38371" y="7914"/>
                  <a:pt x="38308" y="7964"/>
                </a:cubicBezTo>
                <a:cubicBezTo>
                  <a:pt x="38147" y="8088"/>
                  <a:pt x="37985" y="8207"/>
                  <a:pt x="37824" y="8325"/>
                </a:cubicBezTo>
                <a:close/>
                <a:moveTo>
                  <a:pt x="39683" y="6801"/>
                </a:moveTo>
                <a:cubicBezTo>
                  <a:pt x="39561" y="6916"/>
                  <a:pt x="39555" y="7109"/>
                  <a:pt x="39670" y="7233"/>
                </a:cubicBezTo>
                <a:cubicBezTo>
                  <a:pt x="39785" y="7356"/>
                  <a:pt x="39980" y="7363"/>
                  <a:pt x="40102" y="7245"/>
                </a:cubicBezTo>
                <a:cubicBezTo>
                  <a:pt x="40255" y="7105"/>
                  <a:pt x="40406" y="6960"/>
                  <a:pt x="40552" y="6814"/>
                </a:cubicBezTo>
                <a:cubicBezTo>
                  <a:pt x="40666" y="6694"/>
                  <a:pt x="40663" y="6504"/>
                  <a:pt x="40544" y="6386"/>
                </a:cubicBezTo>
                <a:cubicBezTo>
                  <a:pt x="40427" y="6271"/>
                  <a:pt x="40236" y="6269"/>
                  <a:pt x="40117" y="6384"/>
                </a:cubicBezTo>
                <a:cubicBezTo>
                  <a:pt x="39976" y="6527"/>
                  <a:pt x="39831" y="6665"/>
                  <a:pt x="39685" y="6799"/>
                </a:cubicBezTo>
                <a:close/>
                <a:moveTo>
                  <a:pt x="41326" y="5051"/>
                </a:moveTo>
                <a:cubicBezTo>
                  <a:pt x="41219" y="5181"/>
                  <a:pt x="41240" y="5374"/>
                  <a:pt x="41370" y="5481"/>
                </a:cubicBezTo>
                <a:cubicBezTo>
                  <a:pt x="41502" y="5586"/>
                  <a:pt x="41695" y="5567"/>
                  <a:pt x="41799" y="5435"/>
                </a:cubicBezTo>
                <a:cubicBezTo>
                  <a:pt x="41931" y="5273"/>
                  <a:pt x="42059" y="5110"/>
                  <a:pt x="42183" y="4942"/>
                </a:cubicBezTo>
                <a:cubicBezTo>
                  <a:pt x="42388" y="4661"/>
                  <a:pt x="42040" y="4311"/>
                  <a:pt x="41757" y="4515"/>
                </a:cubicBezTo>
                <a:cubicBezTo>
                  <a:pt x="41732" y="4531"/>
                  <a:pt x="41711" y="4555"/>
                  <a:pt x="41692" y="4580"/>
                </a:cubicBezTo>
                <a:cubicBezTo>
                  <a:pt x="41573" y="4739"/>
                  <a:pt x="41449" y="4896"/>
                  <a:pt x="41326" y="5051"/>
                </a:cubicBezTo>
                <a:close/>
                <a:moveTo>
                  <a:pt x="42686" y="3081"/>
                </a:moveTo>
                <a:cubicBezTo>
                  <a:pt x="42518" y="3370"/>
                  <a:pt x="42874" y="3683"/>
                  <a:pt x="43143" y="3469"/>
                </a:cubicBezTo>
                <a:cubicBezTo>
                  <a:pt x="43172" y="3448"/>
                  <a:pt x="43195" y="3419"/>
                  <a:pt x="43214" y="3387"/>
                </a:cubicBezTo>
                <a:lnTo>
                  <a:pt x="43287" y="3257"/>
                </a:lnTo>
                <a:lnTo>
                  <a:pt x="43424" y="3014"/>
                </a:lnTo>
                <a:lnTo>
                  <a:pt x="43516" y="2840"/>
                </a:lnTo>
                <a:cubicBezTo>
                  <a:pt x="43673" y="2534"/>
                  <a:pt x="43281" y="2232"/>
                  <a:pt x="43023" y="2490"/>
                </a:cubicBezTo>
                <a:cubicBezTo>
                  <a:pt x="43004" y="2511"/>
                  <a:pt x="42988" y="2534"/>
                  <a:pt x="42973" y="2559"/>
                </a:cubicBezTo>
                <a:lnTo>
                  <a:pt x="42887" y="2723"/>
                </a:lnTo>
                <a:lnTo>
                  <a:pt x="42757" y="29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9" name="Google Shape;879;p46"/>
          <p:cNvSpPr/>
          <p:nvPr/>
        </p:nvSpPr>
        <p:spPr>
          <a:xfrm>
            <a:off x="2236463" y="43748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0" name="Google Shape;880;p46"/>
          <p:cNvSpPr/>
          <p:nvPr/>
        </p:nvSpPr>
        <p:spPr>
          <a:xfrm rot="1833251" flipH="1">
            <a:off x="354747" y="3617896"/>
            <a:ext cx="118422" cy="118464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1" name="Google Shape;881;p46"/>
          <p:cNvSpPr/>
          <p:nvPr/>
        </p:nvSpPr>
        <p:spPr>
          <a:xfrm rot="1833251" flipH="1">
            <a:off x="8181497" y="2907934"/>
            <a:ext cx="118422" cy="118464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2" name="Google Shape;882;p46"/>
          <p:cNvSpPr/>
          <p:nvPr/>
        </p:nvSpPr>
        <p:spPr>
          <a:xfrm>
            <a:off x="6604179" y="2390059"/>
            <a:ext cx="485025" cy="363425"/>
          </a:xfrm>
          <a:custGeom>
            <a:avLst/>
            <a:gdLst/>
            <a:ahLst/>
            <a:cxnLst/>
            <a:rect l="l" t="t" r="r" b="b"/>
            <a:pathLst>
              <a:path w="19401" h="14537" extrusionOk="0">
                <a:moveTo>
                  <a:pt x="10940" y="280"/>
                </a:moveTo>
                <a:cubicBezTo>
                  <a:pt x="15402" y="787"/>
                  <a:pt x="18256" y="3469"/>
                  <a:pt x="19088" y="7847"/>
                </a:cubicBezTo>
                <a:cubicBezTo>
                  <a:pt x="19363" y="9295"/>
                  <a:pt x="19400" y="10907"/>
                  <a:pt x="19157" y="12366"/>
                </a:cubicBezTo>
                <a:cubicBezTo>
                  <a:pt x="19092" y="12755"/>
                  <a:pt x="18770" y="14537"/>
                  <a:pt x="18112" y="14384"/>
                </a:cubicBezTo>
                <a:cubicBezTo>
                  <a:pt x="16619" y="14032"/>
                  <a:pt x="15136" y="13562"/>
                  <a:pt x="13685" y="13061"/>
                </a:cubicBezTo>
                <a:cubicBezTo>
                  <a:pt x="12051" y="12498"/>
                  <a:pt x="10431" y="11879"/>
                  <a:pt x="8823" y="11242"/>
                </a:cubicBezTo>
                <a:cubicBezTo>
                  <a:pt x="5986" y="10113"/>
                  <a:pt x="3182" y="8904"/>
                  <a:pt x="361" y="7740"/>
                </a:cubicBezTo>
                <a:cubicBezTo>
                  <a:pt x="126" y="7648"/>
                  <a:pt x="0" y="7376"/>
                  <a:pt x="145" y="7152"/>
                </a:cubicBezTo>
                <a:cubicBezTo>
                  <a:pt x="526" y="6563"/>
                  <a:pt x="914" y="5978"/>
                  <a:pt x="1331" y="5410"/>
                </a:cubicBezTo>
                <a:cubicBezTo>
                  <a:pt x="1874" y="4670"/>
                  <a:pt x="2461" y="3972"/>
                  <a:pt x="3073" y="3289"/>
                </a:cubicBezTo>
                <a:cubicBezTo>
                  <a:pt x="5193" y="917"/>
                  <a:pt x="7794" y="1"/>
                  <a:pt x="10942" y="280"/>
                </a:cubicBezTo>
                <a:close/>
                <a:moveTo>
                  <a:pt x="6656" y="1600"/>
                </a:moveTo>
                <a:cubicBezTo>
                  <a:pt x="5854" y="1898"/>
                  <a:pt x="5114" y="2331"/>
                  <a:pt x="4498" y="2927"/>
                </a:cubicBezTo>
                <a:cubicBezTo>
                  <a:pt x="4540" y="2989"/>
                  <a:pt x="4584" y="3050"/>
                  <a:pt x="4634" y="3107"/>
                </a:cubicBezTo>
                <a:cubicBezTo>
                  <a:pt x="5152" y="3515"/>
                  <a:pt x="4598" y="4088"/>
                  <a:pt x="4087" y="3687"/>
                </a:cubicBezTo>
                <a:cubicBezTo>
                  <a:pt x="4081" y="3681"/>
                  <a:pt x="4074" y="3675"/>
                  <a:pt x="4068" y="3668"/>
                </a:cubicBezTo>
                <a:cubicBezTo>
                  <a:pt x="4022" y="3620"/>
                  <a:pt x="3976" y="3574"/>
                  <a:pt x="3928" y="3528"/>
                </a:cubicBezTo>
                <a:cubicBezTo>
                  <a:pt x="3502" y="3989"/>
                  <a:pt x="3091" y="4465"/>
                  <a:pt x="2693" y="4953"/>
                </a:cubicBezTo>
                <a:cubicBezTo>
                  <a:pt x="2804" y="5037"/>
                  <a:pt x="2924" y="5114"/>
                  <a:pt x="3047" y="5179"/>
                </a:cubicBezTo>
                <a:cubicBezTo>
                  <a:pt x="3161" y="5236"/>
                  <a:pt x="3238" y="5345"/>
                  <a:pt x="3251" y="5471"/>
                </a:cubicBezTo>
                <a:cubicBezTo>
                  <a:pt x="3286" y="5785"/>
                  <a:pt x="2951" y="6028"/>
                  <a:pt x="2660" y="5877"/>
                </a:cubicBezTo>
                <a:cubicBezTo>
                  <a:pt x="2507" y="5796"/>
                  <a:pt x="2362" y="5701"/>
                  <a:pt x="2224" y="5596"/>
                </a:cubicBezTo>
                <a:cubicBezTo>
                  <a:pt x="1974" y="5949"/>
                  <a:pt x="1710" y="6288"/>
                  <a:pt x="1442" y="6628"/>
                </a:cubicBezTo>
                <a:cubicBezTo>
                  <a:pt x="1392" y="6688"/>
                  <a:pt x="1186" y="6940"/>
                  <a:pt x="1128" y="7053"/>
                </a:cubicBezTo>
                <a:cubicBezTo>
                  <a:pt x="1455" y="7340"/>
                  <a:pt x="3496" y="8147"/>
                  <a:pt x="3833" y="8281"/>
                </a:cubicBezTo>
                <a:cubicBezTo>
                  <a:pt x="5694" y="9015"/>
                  <a:pt x="7583" y="9700"/>
                  <a:pt x="9467" y="10371"/>
                </a:cubicBezTo>
                <a:cubicBezTo>
                  <a:pt x="11317" y="11031"/>
                  <a:pt x="13172" y="11680"/>
                  <a:pt x="15033" y="12315"/>
                </a:cubicBezTo>
                <a:cubicBezTo>
                  <a:pt x="15976" y="12638"/>
                  <a:pt x="16923" y="12969"/>
                  <a:pt x="17871" y="13275"/>
                </a:cubicBezTo>
                <a:cubicBezTo>
                  <a:pt x="18034" y="12804"/>
                  <a:pt x="18160" y="12320"/>
                  <a:pt x="18252" y="11827"/>
                </a:cubicBezTo>
                <a:cubicBezTo>
                  <a:pt x="18105" y="11722"/>
                  <a:pt x="17959" y="11617"/>
                  <a:pt x="17799" y="11534"/>
                </a:cubicBezTo>
                <a:cubicBezTo>
                  <a:pt x="17686" y="11479"/>
                  <a:pt x="17609" y="11368"/>
                  <a:pt x="17596" y="11244"/>
                </a:cubicBezTo>
                <a:cubicBezTo>
                  <a:pt x="17560" y="10930"/>
                  <a:pt x="17896" y="10685"/>
                  <a:pt x="18187" y="10838"/>
                </a:cubicBezTo>
                <a:cubicBezTo>
                  <a:pt x="18252" y="10871"/>
                  <a:pt x="18315" y="10909"/>
                  <a:pt x="18378" y="10949"/>
                </a:cubicBezTo>
                <a:cubicBezTo>
                  <a:pt x="18438" y="10329"/>
                  <a:pt x="18447" y="9706"/>
                  <a:pt x="18403" y="9086"/>
                </a:cubicBezTo>
                <a:cubicBezTo>
                  <a:pt x="18212" y="9044"/>
                  <a:pt x="18019" y="9004"/>
                  <a:pt x="17826" y="8998"/>
                </a:cubicBezTo>
                <a:cubicBezTo>
                  <a:pt x="17307" y="8987"/>
                  <a:pt x="17315" y="8189"/>
                  <a:pt x="17835" y="8201"/>
                </a:cubicBezTo>
                <a:cubicBezTo>
                  <a:pt x="17994" y="8206"/>
                  <a:pt x="18156" y="8225"/>
                  <a:pt x="18311" y="8256"/>
                </a:cubicBezTo>
                <a:cubicBezTo>
                  <a:pt x="18214" y="7592"/>
                  <a:pt x="18051" y="6938"/>
                  <a:pt x="17822" y="6305"/>
                </a:cubicBezTo>
                <a:cubicBezTo>
                  <a:pt x="17726" y="6351"/>
                  <a:pt x="17625" y="6389"/>
                  <a:pt x="17521" y="6418"/>
                </a:cubicBezTo>
                <a:cubicBezTo>
                  <a:pt x="17324" y="6468"/>
                  <a:pt x="17116" y="6422"/>
                  <a:pt x="17007" y="6236"/>
                </a:cubicBezTo>
                <a:cubicBezTo>
                  <a:pt x="17003" y="6229"/>
                  <a:pt x="16999" y="6221"/>
                  <a:pt x="16997" y="6215"/>
                </a:cubicBezTo>
                <a:cubicBezTo>
                  <a:pt x="16848" y="5865"/>
                  <a:pt x="17236" y="5676"/>
                  <a:pt x="17491" y="5584"/>
                </a:cubicBezTo>
                <a:lnTo>
                  <a:pt x="17523" y="5569"/>
                </a:lnTo>
                <a:cubicBezTo>
                  <a:pt x="17181" y="4819"/>
                  <a:pt x="16730" y="4123"/>
                  <a:pt x="16183" y="3505"/>
                </a:cubicBezTo>
                <a:cubicBezTo>
                  <a:pt x="16062" y="3576"/>
                  <a:pt x="15949" y="3664"/>
                  <a:pt x="15848" y="3765"/>
                </a:cubicBezTo>
                <a:cubicBezTo>
                  <a:pt x="15477" y="4127"/>
                  <a:pt x="14918" y="3562"/>
                  <a:pt x="15286" y="3199"/>
                </a:cubicBezTo>
                <a:cubicBezTo>
                  <a:pt x="15387" y="3100"/>
                  <a:pt x="15496" y="3010"/>
                  <a:pt x="15611" y="2931"/>
                </a:cubicBezTo>
                <a:cubicBezTo>
                  <a:pt x="14880" y="2273"/>
                  <a:pt x="14019" y="1776"/>
                  <a:pt x="13084" y="1476"/>
                </a:cubicBezTo>
                <a:cubicBezTo>
                  <a:pt x="12902" y="1753"/>
                  <a:pt x="12570" y="2168"/>
                  <a:pt x="12283" y="2088"/>
                </a:cubicBezTo>
                <a:cubicBezTo>
                  <a:pt x="12074" y="2030"/>
                  <a:pt x="11925" y="1789"/>
                  <a:pt x="12011" y="1577"/>
                </a:cubicBezTo>
                <a:cubicBezTo>
                  <a:pt x="12057" y="1464"/>
                  <a:pt x="12105" y="1353"/>
                  <a:pt x="12160" y="1244"/>
                </a:cubicBezTo>
                <a:cubicBezTo>
                  <a:pt x="12132" y="1237"/>
                  <a:pt x="12109" y="1233"/>
                  <a:pt x="12084" y="1229"/>
                </a:cubicBezTo>
                <a:cubicBezTo>
                  <a:pt x="11512" y="1128"/>
                  <a:pt x="10932" y="1070"/>
                  <a:pt x="10351" y="1051"/>
                </a:cubicBezTo>
                <a:cubicBezTo>
                  <a:pt x="10309" y="1158"/>
                  <a:pt x="10271" y="1265"/>
                  <a:pt x="10242" y="1376"/>
                </a:cubicBezTo>
                <a:cubicBezTo>
                  <a:pt x="10110" y="1877"/>
                  <a:pt x="9339" y="1673"/>
                  <a:pt x="9471" y="1168"/>
                </a:cubicBezTo>
                <a:cubicBezTo>
                  <a:pt x="9481" y="1130"/>
                  <a:pt x="9492" y="1093"/>
                  <a:pt x="9504" y="1055"/>
                </a:cubicBezTo>
                <a:cubicBezTo>
                  <a:pt x="8811" y="1080"/>
                  <a:pt x="8123" y="1179"/>
                  <a:pt x="7451" y="1348"/>
                </a:cubicBezTo>
                <a:cubicBezTo>
                  <a:pt x="7444" y="1501"/>
                  <a:pt x="7455" y="1659"/>
                  <a:pt x="7455" y="1812"/>
                </a:cubicBezTo>
                <a:cubicBezTo>
                  <a:pt x="7455" y="2329"/>
                  <a:pt x="6656" y="2329"/>
                  <a:pt x="6656" y="1812"/>
                </a:cubicBezTo>
                <a:cubicBezTo>
                  <a:pt x="6656" y="1740"/>
                  <a:pt x="6656" y="1669"/>
                  <a:pt x="6654" y="1598"/>
                </a:cubicBezTo>
                <a:close/>
                <a:moveTo>
                  <a:pt x="9695" y="7491"/>
                </a:moveTo>
                <a:cubicBezTo>
                  <a:pt x="9695" y="7489"/>
                  <a:pt x="9697" y="7487"/>
                  <a:pt x="9699" y="7485"/>
                </a:cubicBezTo>
                <a:cubicBezTo>
                  <a:pt x="10053" y="7051"/>
                  <a:pt x="11692" y="3388"/>
                  <a:pt x="11709" y="2891"/>
                </a:cubicBezTo>
                <a:cubicBezTo>
                  <a:pt x="11717" y="2662"/>
                  <a:pt x="11663" y="2436"/>
                  <a:pt x="11500" y="2266"/>
                </a:cubicBezTo>
                <a:cubicBezTo>
                  <a:pt x="11047" y="1803"/>
                  <a:pt x="10022" y="2044"/>
                  <a:pt x="9479" y="2199"/>
                </a:cubicBezTo>
                <a:cubicBezTo>
                  <a:pt x="8934" y="2354"/>
                  <a:pt x="8312" y="2585"/>
                  <a:pt x="7801" y="2841"/>
                </a:cubicBezTo>
                <a:cubicBezTo>
                  <a:pt x="6956" y="3264"/>
                  <a:pt x="4309" y="4500"/>
                  <a:pt x="4418" y="5615"/>
                </a:cubicBezTo>
                <a:cubicBezTo>
                  <a:pt x="4437" y="5806"/>
                  <a:pt x="4529" y="5967"/>
                  <a:pt x="4667" y="6102"/>
                </a:cubicBezTo>
                <a:cubicBezTo>
                  <a:pt x="4670" y="6104"/>
                  <a:pt x="4674" y="6108"/>
                  <a:pt x="4678" y="6110"/>
                </a:cubicBezTo>
                <a:cubicBezTo>
                  <a:pt x="4871" y="6271"/>
                  <a:pt x="5286" y="6460"/>
                  <a:pt x="5516" y="6569"/>
                </a:cubicBezTo>
                <a:cubicBezTo>
                  <a:pt x="5990" y="6793"/>
                  <a:pt x="6478" y="6999"/>
                  <a:pt x="6971" y="7183"/>
                </a:cubicBezTo>
                <a:cubicBezTo>
                  <a:pt x="7509" y="7382"/>
                  <a:pt x="9226" y="8021"/>
                  <a:pt x="9693" y="7491"/>
                </a:cubicBezTo>
                <a:close/>
                <a:moveTo>
                  <a:pt x="15999" y="9966"/>
                </a:moveTo>
                <a:cubicBezTo>
                  <a:pt x="16431" y="8929"/>
                  <a:pt x="16110" y="7175"/>
                  <a:pt x="15775" y="6143"/>
                </a:cubicBezTo>
                <a:cubicBezTo>
                  <a:pt x="15523" y="5366"/>
                  <a:pt x="15140" y="4555"/>
                  <a:pt x="14607" y="3930"/>
                </a:cubicBezTo>
                <a:cubicBezTo>
                  <a:pt x="14182" y="3434"/>
                  <a:pt x="13061" y="2218"/>
                  <a:pt x="12332" y="2478"/>
                </a:cubicBezTo>
                <a:cubicBezTo>
                  <a:pt x="12103" y="2560"/>
                  <a:pt x="11971" y="2757"/>
                  <a:pt x="11898" y="2977"/>
                </a:cubicBezTo>
                <a:cubicBezTo>
                  <a:pt x="11481" y="4213"/>
                  <a:pt x="10911" y="5395"/>
                  <a:pt x="10391" y="6590"/>
                </a:cubicBezTo>
                <a:cubicBezTo>
                  <a:pt x="10148" y="7149"/>
                  <a:pt x="9953" y="7717"/>
                  <a:pt x="10584" y="8109"/>
                </a:cubicBezTo>
                <a:cubicBezTo>
                  <a:pt x="10839" y="8266"/>
                  <a:pt x="11254" y="8419"/>
                  <a:pt x="11535" y="8535"/>
                </a:cubicBezTo>
                <a:cubicBezTo>
                  <a:pt x="12065" y="8748"/>
                  <a:pt x="12602" y="8954"/>
                  <a:pt x="13138" y="9155"/>
                </a:cubicBezTo>
                <a:cubicBezTo>
                  <a:pt x="13736" y="9379"/>
                  <a:pt x="14335" y="9599"/>
                  <a:pt x="14939" y="9809"/>
                </a:cubicBezTo>
                <a:cubicBezTo>
                  <a:pt x="15138" y="9878"/>
                  <a:pt x="15339" y="9949"/>
                  <a:pt x="15540" y="10012"/>
                </a:cubicBezTo>
                <a:cubicBezTo>
                  <a:pt x="15674" y="10054"/>
                  <a:pt x="15917" y="10159"/>
                  <a:pt x="15999" y="9966"/>
                </a:cubicBezTo>
                <a:close/>
                <a:moveTo>
                  <a:pt x="5548" y="5387"/>
                </a:moveTo>
                <a:cubicBezTo>
                  <a:pt x="5759" y="5464"/>
                  <a:pt x="5971" y="5563"/>
                  <a:pt x="6164" y="5651"/>
                </a:cubicBezTo>
                <a:cubicBezTo>
                  <a:pt x="6526" y="5817"/>
                  <a:pt x="6887" y="5988"/>
                  <a:pt x="7251" y="6146"/>
                </a:cubicBezTo>
                <a:cubicBezTo>
                  <a:pt x="7692" y="6336"/>
                  <a:pt x="8197" y="6540"/>
                  <a:pt x="8672" y="6613"/>
                </a:cubicBezTo>
                <a:cubicBezTo>
                  <a:pt x="9326" y="6718"/>
                  <a:pt x="9951" y="5244"/>
                  <a:pt x="10131" y="4785"/>
                </a:cubicBezTo>
                <a:cubicBezTo>
                  <a:pt x="10345" y="4245"/>
                  <a:pt x="10517" y="3687"/>
                  <a:pt x="10647" y="3119"/>
                </a:cubicBezTo>
                <a:cubicBezTo>
                  <a:pt x="10661" y="3044"/>
                  <a:pt x="10691" y="2885"/>
                  <a:pt x="10640" y="2818"/>
                </a:cubicBezTo>
                <a:cubicBezTo>
                  <a:pt x="10559" y="2706"/>
                  <a:pt x="10181" y="2803"/>
                  <a:pt x="10083" y="2832"/>
                </a:cubicBezTo>
                <a:cubicBezTo>
                  <a:pt x="9442" y="3015"/>
                  <a:pt x="8794" y="3312"/>
                  <a:pt x="8203" y="3622"/>
                </a:cubicBezTo>
                <a:cubicBezTo>
                  <a:pt x="7549" y="3962"/>
                  <a:pt x="6920" y="4345"/>
                  <a:pt x="6319" y="4771"/>
                </a:cubicBezTo>
                <a:cubicBezTo>
                  <a:pt x="6174" y="4873"/>
                  <a:pt x="5772" y="5165"/>
                  <a:pt x="5548" y="5387"/>
                </a:cubicBezTo>
                <a:close/>
                <a:moveTo>
                  <a:pt x="15330" y="8992"/>
                </a:moveTo>
                <a:cubicBezTo>
                  <a:pt x="15565" y="6644"/>
                  <a:pt x="14872" y="4725"/>
                  <a:pt x="12793" y="3484"/>
                </a:cubicBezTo>
                <a:cubicBezTo>
                  <a:pt x="12382" y="4146"/>
                  <a:pt x="12038" y="4897"/>
                  <a:pt x="11715" y="5599"/>
                </a:cubicBezTo>
                <a:cubicBezTo>
                  <a:pt x="11577" y="5900"/>
                  <a:pt x="11441" y="6202"/>
                  <a:pt x="11303" y="6502"/>
                </a:cubicBezTo>
                <a:cubicBezTo>
                  <a:pt x="11265" y="6584"/>
                  <a:pt x="11225" y="6665"/>
                  <a:pt x="11183" y="6747"/>
                </a:cubicBezTo>
                <a:cubicBezTo>
                  <a:pt x="11110" y="6892"/>
                  <a:pt x="10961" y="7181"/>
                  <a:pt x="11005" y="7346"/>
                </a:cubicBezTo>
                <a:cubicBezTo>
                  <a:pt x="11030" y="7439"/>
                  <a:pt x="11116" y="7495"/>
                  <a:pt x="11198" y="7533"/>
                </a:cubicBezTo>
                <a:cubicBezTo>
                  <a:pt x="12526" y="8147"/>
                  <a:pt x="13910" y="8635"/>
                  <a:pt x="15330" y="899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3" name="Google Shape;883;p46"/>
          <p:cNvSpPr/>
          <p:nvPr/>
        </p:nvSpPr>
        <p:spPr>
          <a:xfrm>
            <a:off x="7029663" y="1730433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7"/>
          <p:cNvSpPr txBox="1"/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6" name="Google Shape;886;p47"/>
          <p:cNvSpPr txBox="1"/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7" name="Google Shape;887;p47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8" name="Google Shape;888;p47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889" name="Google Shape;889;p4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2" name="Google Shape;892;p47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893" name="Google Shape;893;p4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96" name="Google Shape;896;p47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8"/>
          <p:cNvSpPr/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7"/>
          <p:cNvSpPr txBox="1"/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7"/>
          <p:cNvSpPr txBox="1"/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120" name="Google Shape;120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21" name="Google Shape;121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7" name="Google Shape;127;p8"/>
          <p:cNvSpPr txBox="1"/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9"/>
          <p:cNvSpPr txBox="1"/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9"/>
          <p:cNvSpPr txBox="1"/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 panose="020B0603050000020004"/>
              <a:buNone/>
              <a:defRPr sz="5500">
                <a:solidFill>
                  <a:srgbClr val="434343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grpSp>
        <p:nvGrpSpPr>
          <p:cNvPr id="136" name="Google Shape;136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37" name="Google Shape;137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3" name="Google Shape;143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/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0"/>
          <p:cNvSpPr txBox="1"/>
          <p:nvPr>
            <p:ph type="ctrTitle"/>
          </p:nvPr>
        </p:nvSpPr>
        <p:spPr>
          <a:xfrm>
            <a:off x="812425" y="1373975"/>
            <a:ext cx="23346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1" Type="http://schemas.openxmlformats.org/officeDocument/2006/relationships/theme" Target="../theme/theme1.xml"/><Relationship Id="rId5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0"/>
          <a:stretch>
            <a:fillRect/>
          </a:stretch>
        </a:blip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tags" Target="../tags/tag10.xml"/><Relationship Id="rId4" Type="http://schemas.openxmlformats.org/officeDocument/2006/relationships/image" Target="../media/image15.jpeg"/><Relationship Id="rId3" Type="http://schemas.openxmlformats.org/officeDocument/2006/relationships/tags" Target="../tags/tag9.xml"/><Relationship Id="rId2" Type="http://schemas.openxmlformats.org/officeDocument/2006/relationships/image" Target="../media/image14.jpeg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9.jpe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image" Target="../media/image13.jpeg"/><Relationship Id="rId7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tags" Target="../tags/tag6.xml"/><Relationship Id="rId4" Type="http://schemas.openxmlformats.org/officeDocument/2006/relationships/image" Target="../media/image11.png"/><Relationship Id="rId3" Type="http://schemas.openxmlformats.org/officeDocument/2006/relationships/tags" Target="../tags/tag5.xml"/><Relationship Id="rId2" Type="http://schemas.openxmlformats.org/officeDocument/2006/relationships/image" Target="../media/image10.jpeg"/><Relationship Id="rId10" Type="http://schemas.openxmlformats.org/officeDocument/2006/relationships/notesSlide" Target="../notesSlides/notesSlide9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56"/>
          <p:cNvSpPr txBox="1"/>
          <p:nvPr>
            <p:ph type="ctrTitle"/>
          </p:nvPr>
        </p:nvSpPr>
        <p:spPr>
          <a:xfrm>
            <a:off x="1824355" y="922655"/>
            <a:ext cx="5495290" cy="1649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/>
              <a:t>“GUO ZAO”</a:t>
            </a:r>
            <a:endParaRPr lang="en-US" altLang="zh-CN"/>
          </a:p>
        </p:txBody>
      </p:sp>
      <p:grpSp>
        <p:nvGrpSpPr>
          <p:cNvPr id="917" name="Google Shape;917;p56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918" name="Google Shape;918;p56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56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9" name="Google Shape;929;p56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930" name="Google Shape;930;p56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" name="文本框 0"/>
          <p:cNvSpPr txBox="1"/>
          <p:nvPr/>
        </p:nvSpPr>
        <p:spPr>
          <a:xfrm>
            <a:off x="2039620" y="2193925"/>
            <a:ext cx="5927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Major Life Events in WuHan city</a:t>
            </a:r>
            <a:endParaRPr lang="en-US" altLang="zh-CN" sz="2800" b="1">
              <a:solidFill>
                <a:schemeClr val="dk2"/>
              </a:solidFill>
              <a:latin typeface="Gaegu"/>
              <a:ea typeface="Gaegu"/>
              <a:cs typeface="Gaegu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74715" y="3124200"/>
            <a:ext cx="378460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Rebecca</a:t>
            </a:r>
            <a:endParaRPr lang="en-US" altLang="zh-CN" sz="2800" b="1">
              <a:solidFill>
                <a:schemeClr val="dk2"/>
              </a:solidFill>
              <a:latin typeface="Gaegu"/>
              <a:ea typeface="Gaegu"/>
              <a:cs typeface="Gaeg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47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83"/>
          <p:cNvSpPr txBox="1"/>
          <p:nvPr>
            <p:ph type="ctrTitle"/>
          </p:nvPr>
        </p:nvSpPr>
        <p:spPr>
          <a:xfrm flipH="1">
            <a:off x="913765" y="3615055"/>
            <a:ext cx="2575560" cy="577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the development of machine flour milling.</a:t>
            </a:r>
            <a:endParaRPr lang="en-GB"/>
          </a:p>
        </p:txBody>
      </p:sp>
      <p:sp>
        <p:nvSpPr>
          <p:cNvPr id="2850" name="Google Shape;2850;p83"/>
          <p:cNvSpPr txBox="1"/>
          <p:nvPr>
            <p:ph type="ctrTitle" idx="2"/>
          </p:nvPr>
        </p:nvSpPr>
        <p:spPr>
          <a:xfrm flipH="1">
            <a:off x="3426460" y="3549650"/>
            <a:ext cx="2564765" cy="577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Dock work demands high punctuality</a:t>
            </a:r>
            <a:endParaRPr lang="en-GB"/>
          </a:p>
        </p:txBody>
      </p:sp>
      <p:sp>
        <p:nvSpPr>
          <p:cNvPr id="2852" name="Google Shape;2852;p83"/>
          <p:cNvSpPr txBox="1"/>
          <p:nvPr>
            <p:ph type="ctrTitle" idx="4"/>
          </p:nvPr>
        </p:nvSpPr>
        <p:spPr>
          <a:xfrm flipH="1">
            <a:off x="5719445" y="3401695"/>
            <a:ext cx="2704465" cy="7251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low proportion of women</a:t>
            </a:r>
            <a:endParaRPr lang="en-GB"/>
          </a:p>
        </p:txBody>
      </p:sp>
      <p:sp>
        <p:nvSpPr>
          <p:cNvPr id="2854" name="Google Shape;2854;p83"/>
          <p:cNvSpPr txBox="1"/>
          <p:nvPr>
            <p:ph type="title" idx="6"/>
          </p:nvPr>
        </p:nvSpPr>
        <p:spPr>
          <a:xfrm>
            <a:off x="981540" y="51043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ym typeface="+mn-ea"/>
              </a:rPr>
              <a:t>The Role of the Docks</a:t>
            </a:r>
            <a:endParaRPr lang="en-GB"/>
          </a:p>
        </p:txBody>
      </p:sp>
      <p:sp>
        <p:nvSpPr>
          <p:cNvPr id="2858" name="Google Shape;2858;p83"/>
          <p:cNvSpPr/>
          <p:nvPr/>
        </p:nvSpPr>
        <p:spPr>
          <a:xfrm>
            <a:off x="1459725" y="1591862"/>
            <a:ext cx="1644090" cy="1673969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9" name="Google Shape;2859;p83"/>
          <p:cNvSpPr/>
          <p:nvPr/>
        </p:nvSpPr>
        <p:spPr>
          <a:xfrm>
            <a:off x="3725500" y="1591850"/>
            <a:ext cx="1644120" cy="1638558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0" name="Google Shape;2860;p83"/>
          <p:cNvSpPr/>
          <p:nvPr/>
        </p:nvSpPr>
        <p:spPr>
          <a:xfrm flipH="1">
            <a:off x="5933900" y="1588462"/>
            <a:ext cx="1663403" cy="1680774"/>
          </a:xfrm>
          <a:custGeom>
            <a:avLst/>
            <a:gdLst/>
            <a:ahLst/>
            <a:cxnLst/>
            <a:rect l="l" t="t" r="r" b="b"/>
            <a:pathLst>
              <a:path w="29873" h="29208" extrusionOk="0">
                <a:moveTo>
                  <a:pt x="29540" y="13606"/>
                </a:moveTo>
                <a:cubicBezTo>
                  <a:pt x="29873" y="13495"/>
                  <a:pt x="29392" y="13310"/>
                  <a:pt x="29577" y="13088"/>
                </a:cubicBezTo>
                <a:cubicBezTo>
                  <a:pt x="29540" y="12940"/>
                  <a:pt x="29725" y="12681"/>
                  <a:pt x="29503" y="12681"/>
                </a:cubicBezTo>
                <a:cubicBezTo>
                  <a:pt x="29503" y="12349"/>
                  <a:pt x="29540" y="12016"/>
                  <a:pt x="29355" y="11794"/>
                </a:cubicBezTo>
                <a:lnTo>
                  <a:pt x="29355" y="11757"/>
                </a:lnTo>
                <a:cubicBezTo>
                  <a:pt x="29355" y="11609"/>
                  <a:pt x="29355" y="11461"/>
                  <a:pt x="29318" y="11313"/>
                </a:cubicBezTo>
                <a:cubicBezTo>
                  <a:pt x="29207" y="11055"/>
                  <a:pt x="29355" y="10537"/>
                  <a:pt x="29060" y="10389"/>
                </a:cubicBezTo>
                <a:cubicBezTo>
                  <a:pt x="29023" y="10204"/>
                  <a:pt x="29023" y="10020"/>
                  <a:pt x="28986" y="9835"/>
                </a:cubicBezTo>
                <a:cubicBezTo>
                  <a:pt x="28986" y="9613"/>
                  <a:pt x="28838" y="9539"/>
                  <a:pt x="28764" y="9391"/>
                </a:cubicBezTo>
                <a:cubicBezTo>
                  <a:pt x="28875" y="9354"/>
                  <a:pt x="28838" y="9169"/>
                  <a:pt x="28690" y="9206"/>
                </a:cubicBezTo>
                <a:cubicBezTo>
                  <a:pt x="28690" y="9058"/>
                  <a:pt x="28616" y="8689"/>
                  <a:pt x="28505" y="8615"/>
                </a:cubicBezTo>
                <a:cubicBezTo>
                  <a:pt x="28505" y="8541"/>
                  <a:pt x="28468" y="8504"/>
                  <a:pt x="28394" y="8541"/>
                </a:cubicBezTo>
                <a:cubicBezTo>
                  <a:pt x="28320" y="8430"/>
                  <a:pt x="28431" y="8356"/>
                  <a:pt x="28579" y="8430"/>
                </a:cubicBezTo>
                <a:cubicBezTo>
                  <a:pt x="28505" y="8282"/>
                  <a:pt x="28320" y="8282"/>
                  <a:pt x="28320" y="8097"/>
                </a:cubicBezTo>
                <a:lnTo>
                  <a:pt x="28246" y="8134"/>
                </a:lnTo>
                <a:lnTo>
                  <a:pt x="28246" y="8097"/>
                </a:lnTo>
                <a:cubicBezTo>
                  <a:pt x="28394" y="8060"/>
                  <a:pt x="28320" y="7949"/>
                  <a:pt x="28283" y="7875"/>
                </a:cubicBezTo>
                <a:cubicBezTo>
                  <a:pt x="28135" y="7690"/>
                  <a:pt x="28209" y="7210"/>
                  <a:pt x="27913" y="7210"/>
                </a:cubicBezTo>
                <a:cubicBezTo>
                  <a:pt x="27729" y="6766"/>
                  <a:pt x="27655" y="6655"/>
                  <a:pt x="27359" y="6322"/>
                </a:cubicBezTo>
                <a:lnTo>
                  <a:pt x="27322" y="6285"/>
                </a:lnTo>
                <a:cubicBezTo>
                  <a:pt x="27285" y="6064"/>
                  <a:pt x="27137" y="6027"/>
                  <a:pt x="26989" y="5916"/>
                </a:cubicBezTo>
                <a:cubicBezTo>
                  <a:pt x="27026" y="5879"/>
                  <a:pt x="27100" y="5842"/>
                  <a:pt x="27026" y="5731"/>
                </a:cubicBezTo>
                <a:cubicBezTo>
                  <a:pt x="26915" y="5583"/>
                  <a:pt x="26841" y="5176"/>
                  <a:pt x="26620" y="5287"/>
                </a:cubicBezTo>
                <a:lnTo>
                  <a:pt x="26361" y="4844"/>
                </a:lnTo>
                <a:cubicBezTo>
                  <a:pt x="26102" y="4548"/>
                  <a:pt x="25880" y="4252"/>
                  <a:pt x="25621" y="3919"/>
                </a:cubicBezTo>
                <a:cubicBezTo>
                  <a:pt x="25547" y="3845"/>
                  <a:pt x="25436" y="3919"/>
                  <a:pt x="25363" y="3845"/>
                </a:cubicBezTo>
                <a:cubicBezTo>
                  <a:pt x="25252" y="3624"/>
                  <a:pt x="25178" y="3439"/>
                  <a:pt x="24919" y="3365"/>
                </a:cubicBezTo>
                <a:lnTo>
                  <a:pt x="24882" y="3328"/>
                </a:lnTo>
                <a:cubicBezTo>
                  <a:pt x="24734" y="3254"/>
                  <a:pt x="24623" y="3106"/>
                  <a:pt x="24512" y="2995"/>
                </a:cubicBezTo>
                <a:lnTo>
                  <a:pt x="24438" y="2958"/>
                </a:lnTo>
                <a:cubicBezTo>
                  <a:pt x="24253" y="2884"/>
                  <a:pt x="24069" y="2514"/>
                  <a:pt x="23847" y="2625"/>
                </a:cubicBezTo>
                <a:lnTo>
                  <a:pt x="23699" y="2551"/>
                </a:lnTo>
                <a:lnTo>
                  <a:pt x="23440" y="2293"/>
                </a:lnTo>
                <a:cubicBezTo>
                  <a:pt x="23144" y="2034"/>
                  <a:pt x="22183" y="1627"/>
                  <a:pt x="21924" y="1368"/>
                </a:cubicBezTo>
                <a:lnTo>
                  <a:pt x="21813" y="1331"/>
                </a:lnTo>
                <a:cubicBezTo>
                  <a:pt x="21444" y="1257"/>
                  <a:pt x="21000" y="814"/>
                  <a:pt x="20630" y="962"/>
                </a:cubicBezTo>
                <a:cubicBezTo>
                  <a:pt x="20482" y="962"/>
                  <a:pt x="20519" y="777"/>
                  <a:pt x="20445" y="777"/>
                </a:cubicBezTo>
                <a:cubicBezTo>
                  <a:pt x="20113" y="629"/>
                  <a:pt x="19743" y="555"/>
                  <a:pt x="19410" y="444"/>
                </a:cubicBezTo>
                <a:cubicBezTo>
                  <a:pt x="19077" y="296"/>
                  <a:pt x="18856" y="518"/>
                  <a:pt x="18523" y="370"/>
                </a:cubicBezTo>
                <a:lnTo>
                  <a:pt x="18227" y="333"/>
                </a:lnTo>
                <a:cubicBezTo>
                  <a:pt x="18042" y="259"/>
                  <a:pt x="17894" y="259"/>
                  <a:pt x="17710" y="222"/>
                </a:cubicBezTo>
                <a:cubicBezTo>
                  <a:pt x="17303" y="222"/>
                  <a:pt x="16748" y="0"/>
                  <a:pt x="16453" y="222"/>
                </a:cubicBezTo>
                <a:cubicBezTo>
                  <a:pt x="15676" y="74"/>
                  <a:pt x="14752" y="296"/>
                  <a:pt x="14049" y="444"/>
                </a:cubicBezTo>
                <a:cubicBezTo>
                  <a:pt x="13791" y="555"/>
                  <a:pt x="13273" y="407"/>
                  <a:pt x="13125" y="740"/>
                </a:cubicBezTo>
                <a:cubicBezTo>
                  <a:pt x="12792" y="555"/>
                  <a:pt x="12534" y="925"/>
                  <a:pt x="12312" y="851"/>
                </a:cubicBezTo>
                <a:cubicBezTo>
                  <a:pt x="12053" y="962"/>
                  <a:pt x="11609" y="888"/>
                  <a:pt x="11498" y="1147"/>
                </a:cubicBezTo>
                <a:cubicBezTo>
                  <a:pt x="11314" y="1294"/>
                  <a:pt x="11240" y="999"/>
                  <a:pt x="11203" y="1257"/>
                </a:cubicBezTo>
                <a:cubicBezTo>
                  <a:pt x="10500" y="1516"/>
                  <a:pt x="9650" y="1738"/>
                  <a:pt x="9169" y="2071"/>
                </a:cubicBezTo>
                <a:cubicBezTo>
                  <a:pt x="9058" y="2256"/>
                  <a:pt x="8800" y="2182"/>
                  <a:pt x="8504" y="2404"/>
                </a:cubicBezTo>
                <a:lnTo>
                  <a:pt x="8541" y="2514"/>
                </a:lnTo>
                <a:cubicBezTo>
                  <a:pt x="8282" y="2625"/>
                  <a:pt x="8060" y="2773"/>
                  <a:pt x="7764" y="2958"/>
                </a:cubicBezTo>
                <a:cubicBezTo>
                  <a:pt x="7025" y="3476"/>
                  <a:pt x="6692" y="3808"/>
                  <a:pt x="5879" y="4363"/>
                </a:cubicBezTo>
                <a:cubicBezTo>
                  <a:pt x="5657" y="4548"/>
                  <a:pt x="5472" y="4733"/>
                  <a:pt x="5213" y="4918"/>
                </a:cubicBezTo>
                <a:cubicBezTo>
                  <a:pt x="5103" y="5102"/>
                  <a:pt x="4733" y="5213"/>
                  <a:pt x="4770" y="5472"/>
                </a:cubicBezTo>
                <a:cubicBezTo>
                  <a:pt x="4585" y="5509"/>
                  <a:pt x="4437" y="5583"/>
                  <a:pt x="4363" y="5879"/>
                </a:cubicBezTo>
                <a:cubicBezTo>
                  <a:pt x="3846" y="5916"/>
                  <a:pt x="3809" y="6655"/>
                  <a:pt x="3365" y="6803"/>
                </a:cubicBezTo>
                <a:cubicBezTo>
                  <a:pt x="3291" y="6988"/>
                  <a:pt x="2921" y="7173"/>
                  <a:pt x="3069" y="7395"/>
                </a:cubicBezTo>
                <a:lnTo>
                  <a:pt x="2995" y="7432"/>
                </a:lnTo>
                <a:cubicBezTo>
                  <a:pt x="2736" y="7358"/>
                  <a:pt x="2699" y="7801"/>
                  <a:pt x="2552" y="7912"/>
                </a:cubicBezTo>
                <a:cubicBezTo>
                  <a:pt x="2441" y="8060"/>
                  <a:pt x="2589" y="8171"/>
                  <a:pt x="2404" y="8282"/>
                </a:cubicBezTo>
                <a:cubicBezTo>
                  <a:pt x="2256" y="8171"/>
                  <a:pt x="2219" y="8356"/>
                  <a:pt x="2182" y="8467"/>
                </a:cubicBezTo>
                <a:cubicBezTo>
                  <a:pt x="2182" y="8541"/>
                  <a:pt x="2145" y="8652"/>
                  <a:pt x="2034" y="8689"/>
                </a:cubicBezTo>
                <a:cubicBezTo>
                  <a:pt x="2367" y="7616"/>
                  <a:pt x="2626" y="6951"/>
                  <a:pt x="3069" y="6064"/>
                </a:cubicBezTo>
                <a:cubicBezTo>
                  <a:pt x="3291" y="5879"/>
                  <a:pt x="3106" y="5694"/>
                  <a:pt x="3254" y="5509"/>
                </a:cubicBezTo>
                <a:cubicBezTo>
                  <a:pt x="3365" y="5398"/>
                  <a:pt x="3328" y="5139"/>
                  <a:pt x="3661" y="4918"/>
                </a:cubicBezTo>
                <a:cubicBezTo>
                  <a:pt x="3735" y="4770"/>
                  <a:pt x="3883" y="4585"/>
                  <a:pt x="4030" y="4437"/>
                </a:cubicBezTo>
                <a:lnTo>
                  <a:pt x="4067" y="4400"/>
                </a:lnTo>
                <a:cubicBezTo>
                  <a:pt x="4104" y="4326"/>
                  <a:pt x="4067" y="4252"/>
                  <a:pt x="4067" y="4215"/>
                </a:cubicBezTo>
                <a:cubicBezTo>
                  <a:pt x="4178" y="4030"/>
                  <a:pt x="4548" y="3882"/>
                  <a:pt x="4437" y="3661"/>
                </a:cubicBezTo>
                <a:cubicBezTo>
                  <a:pt x="4733" y="3587"/>
                  <a:pt x="4659" y="3402"/>
                  <a:pt x="4844" y="3217"/>
                </a:cubicBezTo>
                <a:cubicBezTo>
                  <a:pt x="5103" y="2921"/>
                  <a:pt x="5694" y="2662"/>
                  <a:pt x="5768" y="2293"/>
                </a:cubicBezTo>
                <a:cubicBezTo>
                  <a:pt x="6027" y="2071"/>
                  <a:pt x="6507" y="1960"/>
                  <a:pt x="6581" y="1664"/>
                </a:cubicBezTo>
                <a:cubicBezTo>
                  <a:pt x="6951" y="1627"/>
                  <a:pt x="7506" y="1553"/>
                  <a:pt x="7617" y="1147"/>
                </a:cubicBezTo>
                <a:cubicBezTo>
                  <a:pt x="7691" y="1110"/>
                  <a:pt x="7617" y="962"/>
                  <a:pt x="7580" y="851"/>
                </a:cubicBezTo>
                <a:cubicBezTo>
                  <a:pt x="7691" y="777"/>
                  <a:pt x="7580" y="666"/>
                  <a:pt x="7617" y="555"/>
                </a:cubicBezTo>
                <a:lnTo>
                  <a:pt x="7691" y="555"/>
                </a:lnTo>
                <a:cubicBezTo>
                  <a:pt x="7617" y="333"/>
                  <a:pt x="7543" y="222"/>
                  <a:pt x="7432" y="148"/>
                </a:cubicBezTo>
                <a:cubicBezTo>
                  <a:pt x="7395" y="74"/>
                  <a:pt x="7358" y="74"/>
                  <a:pt x="7321" y="74"/>
                </a:cubicBezTo>
                <a:lnTo>
                  <a:pt x="7210" y="74"/>
                </a:lnTo>
                <a:cubicBezTo>
                  <a:pt x="7173" y="74"/>
                  <a:pt x="7136" y="148"/>
                  <a:pt x="7062" y="148"/>
                </a:cubicBezTo>
                <a:lnTo>
                  <a:pt x="6803" y="296"/>
                </a:lnTo>
                <a:cubicBezTo>
                  <a:pt x="6249" y="222"/>
                  <a:pt x="6323" y="740"/>
                  <a:pt x="5731" y="851"/>
                </a:cubicBezTo>
                <a:cubicBezTo>
                  <a:pt x="5176" y="1257"/>
                  <a:pt x="4918" y="1479"/>
                  <a:pt x="4400" y="1960"/>
                </a:cubicBezTo>
                <a:cubicBezTo>
                  <a:pt x="4252" y="2145"/>
                  <a:pt x="3809" y="2293"/>
                  <a:pt x="3919" y="2551"/>
                </a:cubicBezTo>
                <a:lnTo>
                  <a:pt x="3846" y="2662"/>
                </a:lnTo>
                <a:cubicBezTo>
                  <a:pt x="3698" y="2810"/>
                  <a:pt x="3550" y="2995"/>
                  <a:pt x="3365" y="3143"/>
                </a:cubicBezTo>
                <a:cubicBezTo>
                  <a:pt x="3254" y="3291"/>
                  <a:pt x="3180" y="3365"/>
                  <a:pt x="3180" y="3513"/>
                </a:cubicBezTo>
                <a:lnTo>
                  <a:pt x="3143" y="3550"/>
                </a:lnTo>
                <a:cubicBezTo>
                  <a:pt x="2958" y="3882"/>
                  <a:pt x="2515" y="4215"/>
                  <a:pt x="2589" y="4474"/>
                </a:cubicBezTo>
                <a:cubicBezTo>
                  <a:pt x="1997" y="5250"/>
                  <a:pt x="1849" y="5953"/>
                  <a:pt x="1405" y="6840"/>
                </a:cubicBezTo>
                <a:lnTo>
                  <a:pt x="1479" y="6877"/>
                </a:lnTo>
                <a:cubicBezTo>
                  <a:pt x="1442" y="7136"/>
                  <a:pt x="1110" y="7358"/>
                  <a:pt x="1295" y="7542"/>
                </a:cubicBezTo>
                <a:cubicBezTo>
                  <a:pt x="1036" y="7653"/>
                  <a:pt x="1036" y="8208"/>
                  <a:pt x="925" y="8393"/>
                </a:cubicBezTo>
                <a:lnTo>
                  <a:pt x="666" y="9243"/>
                </a:lnTo>
                <a:lnTo>
                  <a:pt x="740" y="9280"/>
                </a:lnTo>
                <a:lnTo>
                  <a:pt x="740" y="9391"/>
                </a:lnTo>
                <a:cubicBezTo>
                  <a:pt x="407" y="9391"/>
                  <a:pt x="777" y="9761"/>
                  <a:pt x="555" y="9946"/>
                </a:cubicBezTo>
                <a:cubicBezTo>
                  <a:pt x="555" y="10056"/>
                  <a:pt x="296" y="10352"/>
                  <a:pt x="518" y="10463"/>
                </a:cubicBezTo>
                <a:cubicBezTo>
                  <a:pt x="407" y="10759"/>
                  <a:pt x="296" y="11203"/>
                  <a:pt x="370" y="11461"/>
                </a:cubicBezTo>
                <a:lnTo>
                  <a:pt x="370" y="11572"/>
                </a:lnTo>
                <a:lnTo>
                  <a:pt x="296" y="12053"/>
                </a:lnTo>
                <a:cubicBezTo>
                  <a:pt x="296" y="12386"/>
                  <a:pt x="1" y="12903"/>
                  <a:pt x="222" y="13125"/>
                </a:cubicBezTo>
                <a:cubicBezTo>
                  <a:pt x="185" y="13347"/>
                  <a:pt x="185" y="13532"/>
                  <a:pt x="148" y="13791"/>
                </a:cubicBezTo>
                <a:cubicBezTo>
                  <a:pt x="38" y="14012"/>
                  <a:pt x="148" y="14197"/>
                  <a:pt x="185" y="14382"/>
                </a:cubicBezTo>
                <a:cubicBezTo>
                  <a:pt x="38" y="14382"/>
                  <a:pt x="38" y="14567"/>
                  <a:pt x="185" y="14604"/>
                </a:cubicBezTo>
                <a:cubicBezTo>
                  <a:pt x="148" y="14752"/>
                  <a:pt x="112" y="15195"/>
                  <a:pt x="148" y="15306"/>
                </a:cubicBezTo>
                <a:cubicBezTo>
                  <a:pt x="148" y="15343"/>
                  <a:pt x="148" y="15380"/>
                  <a:pt x="222" y="15380"/>
                </a:cubicBezTo>
                <a:cubicBezTo>
                  <a:pt x="222" y="15528"/>
                  <a:pt x="148" y="15528"/>
                  <a:pt x="1" y="15491"/>
                </a:cubicBezTo>
                <a:cubicBezTo>
                  <a:pt x="1" y="15676"/>
                  <a:pt x="185" y="15713"/>
                  <a:pt x="112" y="15898"/>
                </a:cubicBezTo>
                <a:lnTo>
                  <a:pt x="185" y="15898"/>
                </a:lnTo>
                <a:lnTo>
                  <a:pt x="185" y="16009"/>
                </a:lnTo>
                <a:cubicBezTo>
                  <a:pt x="38" y="16009"/>
                  <a:pt x="38" y="16120"/>
                  <a:pt x="112" y="16231"/>
                </a:cubicBezTo>
                <a:cubicBezTo>
                  <a:pt x="185" y="16489"/>
                  <a:pt x="1" y="16970"/>
                  <a:pt x="222" y="17044"/>
                </a:cubicBezTo>
                <a:cubicBezTo>
                  <a:pt x="296" y="17672"/>
                  <a:pt x="333" y="17783"/>
                  <a:pt x="518" y="18264"/>
                </a:cubicBezTo>
                <a:lnTo>
                  <a:pt x="518" y="18338"/>
                </a:lnTo>
                <a:cubicBezTo>
                  <a:pt x="518" y="18597"/>
                  <a:pt x="592" y="18708"/>
                  <a:pt x="740" y="18892"/>
                </a:cubicBezTo>
                <a:cubicBezTo>
                  <a:pt x="666" y="18966"/>
                  <a:pt x="666" y="19003"/>
                  <a:pt x="666" y="19077"/>
                </a:cubicBezTo>
                <a:cubicBezTo>
                  <a:pt x="740" y="19262"/>
                  <a:pt x="666" y="19743"/>
                  <a:pt x="925" y="19743"/>
                </a:cubicBezTo>
                <a:cubicBezTo>
                  <a:pt x="962" y="19928"/>
                  <a:pt x="1036" y="20113"/>
                  <a:pt x="1110" y="20297"/>
                </a:cubicBezTo>
                <a:cubicBezTo>
                  <a:pt x="1258" y="20704"/>
                  <a:pt x="1442" y="21185"/>
                  <a:pt x="1627" y="21591"/>
                </a:cubicBezTo>
                <a:cubicBezTo>
                  <a:pt x="1664" y="21739"/>
                  <a:pt x="1812" y="21665"/>
                  <a:pt x="1849" y="21813"/>
                </a:cubicBezTo>
                <a:cubicBezTo>
                  <a:pt x="1960" y="22146"/>
                  <a:pt x="1960" y="22331"/>
                  <a:pt x="2219" y="22516"/>
                </a:cubicBezTo>
                <a:lnTo>
                  <a:pt x="2256" y="22553"/>
                </a:lnTo>
                <a:cubicBezTo>
                  <a:pt x="2367" y="22737"/>
                  <a:pt x="2441" y="22885"/>
                  <a:pt x="2589" y="23070"/>
                </a:cubicBezTo>
                <a:lnTo>
                  <a:pt x="2626" y="23107"/>
                </a:lnTo>
                <a:cubicBezTo>
                  <a:pt x="2810" y="23255"/>
                  <a:pt x="2921" y="23699"/>
                  <a:pt x="3180" y="23662"/>
                </a:cubicBezTo>
                <a:lnTo>
                  <a:pt x="3328" y="23847"/>
                </a:lnTo>
                <a:lnTo>
                  <a:pt x="3624" y="24179"/>
                </a:lnTo>
                <a:cubicBezTo>
                  <a:pt x="3846" y="24549"/>
                  <a:pt x="4733" y="25325"/>
                  <a:pt x="4992" y="25621"/>
                </a:cubicBezTo>
                <a:lnTo>
                  <a:pt x="5103" y="25695"/>
                </a:lnTo>
                <a:cubicBezTo>
                  <a:pt x="5472" y="25917"/>
                  <a:pt x="5842" y="26471"/>
                  <a:pt x="6249" y="26471"/>
                </a:cubicBezTo>
                <a:cubicBezTo>
                  <a:pt x="6397" y="26545"/>
                  <a:pt x="6286" y="26656"/>
                  <a:pt x="6397" y="26730"/>
                </a:cubicBezTo>
                <a:cubicBezTo>
                  <a:pt x="6692" y="26952"/>
                  <a:pt x="7025" y="27174"/>
                  <a:pt x="7358" y="27359"/>
                </a:cubicBezTo>
                <a:cubicBezTo>
                  <a:pt x="7691" y="27655"/>
                  <a:pt x="7949" y="27507"/>
                  <a:pt x="8282" y="27728"/>
                </a:cubicBezTo>
                <a:lnTo>
                  <a:pt x="8615" y="27876"/>
                </a:lnTo>
                <a:cubicBezTo>
                  <a:pt x="8800" y="27950"/>
                  <a:pt x="8911" y="28024"/>
                  <a:pt x="9095" y="28098"/>
                </a:cubicBezTo>
                <a:cubicBezTo>
                  <a:pt x="9539" y="28209"/>
                  <a:pt x="10020" y="28616"/>
                  <a:pt x="10463" y="28468"/>
                </a:cubicBezTo>
                <a:cubicBezTo>
                  <a:pt x="11240" y="28838"/>
                  <a:pt x="12238" y="28949"/>
                  <a:pt x="12977" y="28949"/>
                </a:cubicBezTo>
                <a:cubicBezTo>
                  <a:pt x="13310" y="28875"/>
                  <a:pt x="13791" y="29170"/>
                  <a:pt x="14012" y="28949"/>
                </a:cubicBezTo>
                <a:cubicBezTo>
                  <a:pt x="14271" y="29207"/>
                  <a:pt x="14641" y="28949"/>
                  <a:pt x="14900" y="29059"/>
                </a:cubicBezTo>
                <a:cubicBezTo>
                  <a:pt x="15159" y="29022"/>
                  <a:pt x="15639" y="29207"/>
                  <a:pt x="15750" y="28949"/>
                </a:cubicBezTo>
                <a:cubicBezTo>
                  <a:pt x="16009" y="28838"/>
                  <a:pt x="16009" y="29133"/>
                  <a:pt x="16083" y="28949"/>
                </a:cubicBezTo>
                <a:cubicBezTo>
                  <a:pt x="16859" y="28838"/>
                  <a:pt x="17784" y="28764"/>
                  <a:pt x="18338" y="28579"/>
                </a:cubicBezTo>
                <a:cubicBezTo>
                  <a:pt x="18486" y="28394"/>
                  <a:pt x="18782" y="28505"/>
                  <a:pt x="19077" y="28394"/>
                </a:cubicBezTo>
                <a:lnTo>
                  <a:pt x="19041" y="28283"/>
                </a:lnTo>
                <a:cubicBezTo>
                  <a:pt x="19336" y="28209"/>
                  <a:pt x="19632" y="28098"/>
                  <a:pt x="19928" y="28024"/>
                </a:cubicBezTo>
                <a:cubicBezTo>
                  <a:pt x="20741" y="27655"/>
                  <a:pt x="21185" y="27396"/>
                  <a:pt x="22109" y="26989"/>
                </a:cubicBezTo>
                <a:cubicBezTo>
                  <a:pt x="22331" y="26841"/>
                  <a:pt x="22590" y="26730"/>
                  <a:pt x="22848" y="26545"/>
                </a:cubicBezTo>
                <a:cubicBezTo>
                  <a:pt x="23033" y="26361"/>
                  <a:pt x="23403" y="26287"/>
                  <a:pt x="23403" y="26028"/>
                </a:cubicBezTo>
                <a:cubicBezTo>
                  <a:pt x="23588" y="25991"/>
                  <a:pt x="23773" y="25917"/>
                  <a:pt x="23847" y="25658"/>
                </a:cubicBezTo>
                <a:cubicBezTo>
                  <a:pt x="24364" y="25695"/>
                  <a:pt x="24549" y="24919"/>
                  <a:pt x="24956" y="24882"/>
                </a:cubicBezTo>
                <a:cubicBezTo>
                  <a:pt x="25067" y="24697"/>
                  <a:pt x="25473" y="24586"/>
                  <a:pt x="25363" y="24327"/>
                </a:cubicBezTo>
                <a:lnTo>
                  <a:pt x="25436" y="24253"/>
                </a:lnTo>
                <a:cubicBezTo>
                  <a:pt x="25658" y="24364"/>
                  <a:pt x="25806" y="23957"/>
                  <a:pt x="25991" y="23847"/>
                </a:cubicBezTo>
                <a:cubicBezTo>
                  <a:pt x="26065" y="23773"/>
                  <a:pt x="25991" y="23588"/>
                  <a:pt x="26176" y="23477"/>
                </a:cubicBezTo>
                <a:cubicBezTo>
                  <a:pt x="26287" y="23588"/>
                  <a:pt x="26361" y="23440"/>
                  <a:pt x="26435" y="23329"/>
                </a:cubicBezTo>
                <a:cubicBezTo>
                  <a:pt x="26583" y="22959"/>
                  <a:pt x="26841" y="23107"/>
                  <a:pt x="27026" y="22959"/>
                </a:cubicBezTo>
                <a:lnTo>
                  <a:pt x="26952" y="22922"/>
                </a:lnTo>
                <a:cubicBezTo>
                  <a:pt x="27100" y="22700"/>
                  <a:pt x="27137" y="22664"/>
                  <a:pt x="27100" y="22553"/>
                </a:cubicBezTo>
                <a:lnTo>
                  <a:pt x="27137" y="22516"/>
                </a:lnTo>
                <a:cubicBezTo>
                  <a:pt x="27359" y="22368"/>
                  <a:pt x="27137" y="22183"/>
                  <a:pt x="26915" y="21998"/>
                </a:cubicBezTo>
                <a:cubicBezTo>
                  <a:pt x="26952" y="21850"/>
                  <a:pt x="26952" y="21665"/>
                  <a:pt x="27174" y="21591"/>
                </a:cubicBezTo>
                <a:cubicBezTo>
                  <a:pt x="27396" y="21111"/>
                  <a:pt x="27581" y="20889"/>
                  <a:pt x="27840" y="20482"/>
                </a:cubicBezTo>
                <a:cubicBezTo>
                  <a:pt x="27877" y="20297"/>
                  <a:pt x="28246" y="20113"/>
                  <a:pt x="28061" y="19928"/>
                </a:cubicBezTo>
                <a:lnTo>
                  <a:pt x="28098" y="19817"/>
                </a:lnTo>
                <a:cubicBezTo>
                  <a:pt x="28209" y="19706"/>
                  <a:pt x="28283" y="19558"/>
                  <a:pt x="28320" y="19373"/>
                </a:cubicBezTo>
                <a:cubicBezTo>
                  <a:pt x="28431" y="19225"/>
                  <a:pt x="28431" y="19151"/>
                  <a:pt x="28394" y="19040"/>
                </a:cubicBezTo>
                <a:lnTo>
                  <a:pt x="28431" y="19003"/>
                </a:lnTo>
                <a:cubicBezTo>
                  <a:pt x="28468" y="18708"/>
                  <a:pt x="28875" y="18412"/>
                  <a:pt x="28690" y="18116"/>
                </a:cubicBezTo>
                <a:cubicBezTo>
                  <a:pt x="29060" y="17377"/>
                  <a:pt x="29060" y="16785"/>
                  <a:pt x="29355" y="16009"/>
                </a:cubicBezTo>
                <a:lnTo>
                  <a:pt x="29244" y="15935"/>
                </a:lnTo>
                <a:cubicBezTo>
                  <a:pt x="29244" y="15750"/>
                  <a:pt x="29540" y="15491"/>
                  <a:pt x="29318" y="15380"/>
                </a:cubicBezTo>
                <a:cubicBezTo>
                  <a:pt x="29540" y="15269"/>
                  <a:pt x="29429" y="14789"/>
                  <a:pt x="29429" y="14604"/>
                </a:cubicBezTo>
                <a:cubicBezTo>
                  <a:pt x="29503" y="14382"/>
                  <a:pt x="29540" y="14086"/>
                  <a:pt x="29540" y="13864"/>
                </a:cubicBezTo>
                <a:lnTo>
                  <a:pt x="29429" y="13864"/>
                </a:lnTo>
                <a:close/>
                <a:moveTo>
                  <a:pt x="24327" y="23699"/>
                </a:moveTo>
                <a:cubicBezTo>
                  <a:pt x="24032" y="23921"/>
                  <a:pt x="23810" y="24179"/>
                  <a:pt x="23514" y="24401"/>
                </a:cubicBezTo>
                <a:lnTo>
                  <a:pt x="23440" y="24512"/>
                </a:lnTo>
                <a:cubicBezTo>
                  <a:pt x="23255" y="24697"/>
                  <a:pt x="23070" y="24771"/>
                  <a:pt x="22848" y="24956"/>
                </a:cubicBezTo>
                <a:cubicBezTo>
                  <a:pt x="22664" y="25104"/>
                  <a:pt x="22405" y="25251"/>
                  <a:pt x="22368" y="25436"/>
                </a:cubicBezTo>
                <a:cubicBezTo>
                  <a:pt x="22146" y="25288"/>
                  <a:pt x="22183" y="25510"/>
                  <a:pt x="22035" y="25621"/>
                </a:cubicBezTo>
                <a:cubicBezTo>
                  <a:pt x="21998" y="25547"/>
                  <a:pt x="21961" y="25510"/>
                  <a:pt x="21998" y="25658"/>
                </a:cubicBezTo>
                <a:cubicBezTo>
                  <a:pt x="21628" y="25621"/>
                  <a:pt x="21591" y="25880"/>
                  <a:pt x="21222" y="25991"/>
                </a:cubicBezTo>
                <a:cubicBezTo>
                  <a:pt x="21074" y="26102"/>
                  <a:pt x="20667" y="26102"/>
                  <a:pt x="20667" y="26398"/>
                </a:cubicBezTo>
                <a:cubicBezTo>
                  <a:pt x="20482" y="26471"/>
                  <a:pt x="20298" y="26582"/>
                  <a:pt x="20113" y="26619"/>
                </a:cubicBezTo>
                <a:cubicBezTo>
                  <a:pt x="19780" y="26767"/>
                  <a:pt x="19447" y="26841"/>
                  <a:pt x="19151" y="26989"/>
                </a:cubicBezTo>
                <a:cubicBezTo>
                  <a:pt x="18967" y="27026"/>
                  <a:pt x="18708" y="27026"/>
                  <a:pt x="18671" y="27211"/>
                </a:cubicBezTo>
                <a:cubicBezTo>
                  <a:pt x="18597" y="26952"/>
                  <a:pt x="18634" y="27396"/>
                  <a:pt x="18449" y="27285"/>
                </a:cubicBezTo>
                <a:cubicBezTo>
                  <a:pt x="18153" y="27285"/>
                  <a:pt x="17747" y="27396"/>
                  <a:pt x="17229" y="27507"/>
                </a:cubicBezTo>
                <a:cubicBezTo>
                  <a:pt x="17044" y="27544"/>
                  <a:pt x="16933" y="27544"/>
                  <a:pt x="16748" y="27544"/>
                </a:cubicBezTo>
                <a:cubicBezTo>
                  <a:pt x="16009" y="27581"/>
                  <a:pt x="15713" y="27692"/>
                  <a:pt x="15306" y="27728"/>
                </a:cubicBezTo>
                <a:lnTo>
                  <a:pt x="14937" y="27728"/>
                </a:lnTo>
                <a:lnTo>
                  <a:pt x="14900" y="27728"/>
                </a:lnTo>
                <a:cubicBezTo>
                  <a:pt x="14641" y="27728"/>
                  <a:pt x="14382" y="27728"/>
                  <a:pt x="14160" y="27692"/>
                </a:cubicBezTo>
                <a:lnTo>
                  <a:pt x="14086" y="27692"/>
                </a:lnTo>
                <a:cubicBezTo>
                  <a:pt x="13902" y="27692"/>
                  <a:pt x="13717" y="27581"/>
                  <a:pt x="13643" y="27728"/>
                </a:cubicBezTo>
                <a:lnTo>
                  <a:pt x="13495" y="27728"/>
                </a:lnTo>
                <a:cubicBezTo>
                  <a:pt x="13347" y="27470"/>
                  <a:pt x="13162" y="27765"/>
                  <a:pt x="12940" y="27655"/>
                </a:cubicBezTo>
                <a:lnTo>
                  <a:pt x="12792" y="27655"/>
                </a:lnTo>
                <a:cubicBezTo>
                  <a:pt x="12349" y="27655"/>
                  <a:pt x="11831" y="27285"/>
                  <a:pt x="11425" y="27433"/>
                </a:cubicBezTo>
                <a:cubicBezTo>
                  <a:pt x="11388" y="27544"/>
                  <a:pt x="11425" y="27581"/>
                  <a:pt x="11425" y="27692"/>
                </a:cubicBezTo>
                <a:cubicBezTo>
                  <a:pt x="11277" y="27655"/>
                  <a:pt x="11425" y="27359"/>
                  <a:pt x="11240" y="27396"/>
                </a:cubicBezTo>
                <a:cubicBezTo>
                  <a:pt x="11055" y="27396"/>
                  <a:pt x="10833" y="27137"/>
                  <a:pt x="10648" y="27322"/>
                </a:cubicBezTo>
                <a:cubicBezTo>
                  <a:pt x="10537" y="27285"/>
                  <a:pt x="10574" y="27137"/>
                  <a:pt x="10500" y="27137"/>
                </a:cubicBezTo>
                <a:cubicBezTo>
                  <a:pt x="9946" y="26841"/>
                  <a:pt x="9539" y="26952"/>
                  <a:pt x="9095" y="26508"/>
                </a:cubicBezTo>
                <a:cubicBezTo>
                  <a:pt x="9058" y="26582"/>
                  <a:pt x="9058" y="26619"/>
                  <a:pt x="9021" y="26619"/>
                </a:cubicBezTo>
                <a:cubicBezTo>
                  <a:pt x="8874" y="26508"/>
                  <a:pt x="8689" y="26471"/>
                  <a:pt x="8541" y="26398"/>
                </a:cubicBezTo>
                <a:cubicBezTo>
                  <a:pt x="8615" y="26250"/>
                  <a:pt x="8504" y="26287"/>
                  <a:pt x="8467" y="26361"/>
                </a:cubicBezTo>
                <a:lnTo>
                  <a:pt x="8282" y="26250"/>
                </a:lnTo>
                <a:cubicBezTo>
                  <a:pt x="8282" y="25991"/>
                  <a:pt x="7801" y="25917"/>
                  <a:pt x="7617" y="25695"/>
                </a:cubicBezTo>
                <a:lnTo>
                  <a:pt x="7580" y="25806"/>
                </a:lnTo>
                <a:lnTo>
                  <a:pt x="7506" y="25695"/>
                </a:lnTo>
                <a:cubicBezTo>
                  <a:pt x="7321" y="25547"/>
                  <a:pt x="7136" y="25473"/>
                  <a:pt x="6988" y="25325"/>
                </a:cubicBezTo>
                <a:cubicBezTo>
                  <a:pt x="6692" y="25251"/>
                  <a:pt x="6507" y="24771"/>
                  <a:pt x="6212" y="24882"/>
                </a:cubicBezTo>
                <a:lnTo>
                  <a:pt x="6138" y="24808"/>
                </a:lnTo>
                <a:cubicBezTo>
                  <a:pt x="6101" y="24438"/>
                  <a:pt x="5509" y="24216"/>
                  <a:pt x="5287" y="23847"/>
                </a:cubicBezTo>
                <a:cubicBezTo>
                  <a:pt x="4807" y="23625"/>
                  <a:pt x="4844" y="22959"/>
                  <a:pt x="4252" y="23033"/>
                </a:cubicBezTo>
                <a:cubicBezTo>
                  <a:pt x="4252" y="23070"/>
                  <a:pt x="4363" y="23107"/>
                  <a:pt x="4252" y="23218"/>
                </a:cubicBezTo>
                <a:lnTo>
                  <a:pt x="4104" y="23070"/>
                </a:lnTo>
                <a:cubicBezTo>
                  <a:pt x="4178" y="23033"/>
                  <a:pt x="4289" y="22922"/>
                  <a:pt x="4252" y="22885"/>
                </a:cubicBezTo>
                <a:cubicBezTo>
                  <a:pt x="4104" y="22737"/>
                  <a:pt x="4030" y="22590"/>
                  <a:pt x="3919" y="22405"/>
                </a:cubicBezTo>
                <a:cubicBezTo>
                  <a:pt x="3883" y="22331"/>
                  <a:pt x="3846" y="22220"/>
                  <a:pt x="3735" y="22183"/>
                </a:cubicBezTo>
                <a:cubicBezTo>
                  <a:pt x="3698" y="22146"/>
                  <a:pt x="3624" y="22109"/>
                  <a:pt x="3550" y="22109"/>
                </a:cubicBezTo>
                <a:cubicBezTo>
                  <a:pt x="3550" y="21961"/>
                  <a:pt x="3550" y="21850"/>
                  <a:pt x="3365" y="21776"/>
                </a:cubicBezTo>
                <a:cubicBezTo>
                  <a:pt x="3365" y="21554"/>
                  <a:pt x="3365" y="21554"/>
                  <a:pt x="3180" y="21443"/>
                </a:cubicBezTo>
                <a:cubicBezTo>
                  <a:pt x="3291" y="21185"/>
                  <a:pt x="2958" y="21185"/>
                  <a:pt x="2884" y="20815"/>
                </a:cubicBezTo>
                <a:cubicBezTo>
                  <a:pt x="2699" y="20371"/>
                  <a:pt x="2552" y="19965"/>
                  <a:pt x="2404" y="19558"/>
                </a:cubicBezTo>
                <a:cubicBezTo>
                  <a:pt x="2367" y="19077"/>
                  <a:pt x="2071" y="18856"/>
                  <a:pt x="2034" y="18449"/>
                </a:cubicBezTo>
                <a:lnTo>
                  <a:pt x="2034" y="18375"/>
                </a:lnTo>
                <a:cubicBezTo>
                  <a:pt x="1849" y="18116"/>
                  <a:pt x="2034" y="18042"/>
                  <a:pt x="1849" y="17820"/>
                </a:cubicBezTo>
                <a:cubicBezTo>
                  <a:pt x="1775" y="17525"/>
                  <a:pt x="1775" y="17562"/>
                  <a:pt x="1775" y="17229"/>
                </a:cubicBezTo>
                <a:lnTo>
                  <a:pt x="1516" y="17229"/>
                </a:lnTo>
                <a:cubicBezTo>
                  <a:pt x="1516" y="17192"/>
                  <a:pt x="1627" y="17155"/>
                  <a:pt x="1775" y="17155"/>
                </a:cubicBezTo>
                <a:cubicBezTo>
                  <a:pt x="1775" y="17007"/>
                  <a:pt x="1627" y="17007"/>
                  <a:pt x="1627" y="16859"/>
                </a:cubicBezTo>
                <a:lnTo>
                  <a:pt x="1627" y="16526"/>
                </a:lnTo>
                <a:cubicBezTo>
                  <a:pt x="1627" y="16489"/>
                  <a:pt x="1516" y="16452"/>
                  <a:pt x="1479" y="16415"/>
                </a:cubicBezTo>
                <a:cubicBezTo>
                  <a:pt x="1664" y="16305"/>
                  <a:pt x="1664" y="15824"/>
                  <a:pt x="1479" y="15713"/>
                </a:cubicBezTo>
                <a:cubicBezTo>
                  <a:pt x="1516" y="15602"/>
                  <a:pt x="1627" y="15565"/>
                  <a:pt x="1590" y="15454"/>
                </a:cubicBezTo>
                <a:lnTo>
                  <a:pt x="1479" y="15454"/>
                </a:lnTo>
                <a:cubicBezTo>
                  <a:pt x="1627" y="15158"/>
                  <a:pt x="1516" y="15269"/>
                  <a:pt x="1479" y="14863"/>
                </a:cubicBezTo>
                <a:cubicBezTo>
                  <a:pt x="1479" y="14567"/>
                  <a:pt x="1516" y="14234"/>
                  <a:pt x="1516" y="13938"/>
                </a:cubicBezTo>
                <a:cubicBezTo>
                  <a:pt x="1479" y="13864"/>
                  <a:pt x="1701" y="13643"/>
                  <a:pt x="1442" y="13643"/>
                </a:cubicBezTo>
                <a:cubicBezTo>
                  <a:pt x="1479" y="13088"/>
                  <a:pt x="1627" y="12460"/>
                  <a:pt x="1516" y="12201"/>
                </a:cubicBezTo>
                <a:lnTo>
                  <a:pt x="1516" y="12164"/>
                </a:lnTo>
                <a:cubicBezTo>
                  <a:pt x="1479" y="11979"/>
                  <a:pt x="1775" y="11683"/>
                  <a:pt x="1516" y="11609"/>
                </a:cubicBezTo>
                <a:lnTo>
                  <a:pt x="1516" y="11535"/>
                </a:lnTo>
                <a:cubicBezTo>
                  <a:pt x="1479" y="11313"/>
                  <a:pt x="1775" y="11424"/>
                  <a:pt x="1701" y="11166"/>
                </a:cubicBezTo>
                <a:cubicBezTo>
                  <a:pt x="1627" y="10944"/>
                  <a:pt x="1812" y="10685"/>
                  <a:pt x="1664" y="10426"/>
                </a:cubicBezTo>
                <a:lnTo>
                  <a:pt x="1664" y="10389"/>
                </a:lnTo>
                <a:cubicBezTo>
                  <a:pt x="1886" y="10352"/>
                  <a:pt x="1775" y="10167"/>
                  <a:pt x="1812" y="9983"/>
                </a:cubicBezTo>
                <a:lnTo>
                  <a:pt x="1849" y="9798"/>
                </a:lnTo>
                <a:cubicBezTo>
                  <a:pt x="2034" y="9872"/>
                  <a:pt x="2219" y="10020"/>
                  <a:pt x="2256" y="10130"/>
                </a:cubicBezTo>
                <a:cubicBezTo>
                  <a:pt x="2367" y="9983"/>
                  <a:pt x="3069" y="10241"/>
                  <a:pt x="2921" y="10056"/>
                </a:cubicBezTo>
                <a:cubicBezTo>
                  <a:pt x="3698" y="9983"/>
                  <a:pt x="3365" y="9243"/>
                  <a:pt x="3550" y="8873"/>
                </a:cubicBezTo>
                <a:lnTo>
                  <a:pt x="3624" y="8836"/>
                </a:lnTo>
                <a:cubicBezTo>
                  <a:pt x="3883" y="8836"/>
                  <a:pt x="3698" y="8652"/>
                  <a:pt x="3919" y="8541"/>
                </a:cubicBezTo>
                <a:cubicBezTo>
                  <a:pt x="4030" y="8319"/>
                  <a:pt x="4437" y="8097"/>
                  <a:pt x="4289" y="7838"/>
                </a:cubicBezTo>
                <a:lnTo>
                  <a:pt x="4437" y="7653"/>
                </a:lnTo>
                <a:cubicBezTo>
                  <a:pt x="4659" y="7395"/>
                  <a:pt x="4918" y="7099"/>
                  <a:pt x="5140" y="6877"/>
                </a:cubicBezTo>
                <a:lnTo>
                  <a:pt x="5213" y="6803"/>
                </a:lnTo>
                <a:cubicBezTo>
                  <a:pt x="5472" y="6433"/>
                  <a:pt x="6064" y="6138"/>
                  <a:pt x="6138" y="5731"/>
                </a:cubicBezTo>
                <a:cubicBezTo>
                  <a:pt x="6397" y="5805"/>
                  <a:pt x="6323" y="5583"/>
                  <a:pt x="6434" y="5509"/>
                </a:cubicBezTo>
                <a:cubicBezTo>
                  <a:pt x="6470" y="5546"/>
                  <a:pt x="6581" y="5546"/>
                  <a:pt x="6470" y="5435"/>
                </a:cubicBezTo>
                <a:cubicBezTo>
                  <a:pt x="6840" y="5398"/>
                  <a:pt x="6840" y="5139"/>
                  <a:pt x="7210" y="4992"/>
                </a:cubicBezTo>
                <a:cubicBezTo>
                  <a:pt x="7358" y="4807"/>
                  <a:pt x="7764" y="4770"/>
                  <a:pt x="7691" y="4511"/>
                </a:cubicBezTo>
                <a:cubicBezTo>
                  <a:pt x="7875" y="4400"/>
                  <a:pt x="7986" y="4289"/>
                  <a:pt x="8171" y="4215"/>
                </a:cubicBezTo>
                <a:cubicBezTo>
                  <a:pt x="8467" y="4030"/>
                  <a:pt x="8726" y="3845"/>
                  <a:pt x="9058" y="3698"/>
                </a:cubicBezTo>
                <a:cubicBezTo>
                  <a:pt x="9206" y="3587"/>
                  <a:pt x="9428" y="3550"/>
                  <a:pt x="9428" y="3365"/>
                </a:cubicBezTo>
                <a:cubicBezTo>
                  <a:pt x="9576" y="3587"/>
                  <a:pt x="9428" y="3180"/>
                  <a:pt x="9650" y="3291"/>
                </a:cubicBezTo>
                <a:cubicBezTo>
                  <a:pt x="9946" y="3217"/>
                  <a:pt x="10278" y="2995"/>
                  <a:pt x="10759" y="2773"/>
                </a:cubicBezTo>
                <a:lnTo>
                  <a:pt x="11240" y="2588"/>
                </a:lnTo>
                <a:cubicBezTo>
                  <a:pt x="11868" y="2367"/>
                  <a:pt x="12127" y="2219"/>
                  <a:pt x="12497" y="2071"/>
                </a:cubicBezTo>
                <a:lnTo>
                  <a:pt x="12682" y="1960"/>
                </a:lnTo>
                <a:lnTo>
                  <a:pt x="12719" y="1960"/>
                </a:lnTo>
                <a:lnTo>
                  <a:pt x="13421" y="1812"/>
                </a:lnTo>
                <a:lnTo>
                  <a:pt x="13458" y="1812"/>
                </a:lnTo>
                <a:cubicBezTo>
                  <a:pt x="13606" y="1775"/>
                  <a:pt x="13754" y="1812"/>
                  <a:pt x="13828" y="1627"/>
                </a:cubicBezTo>
                <a:lnTo>
                  <a:pt x="13976" y="1627"/>
                </a:lnTo>
                <a:cubicBezTo>
                  <a:pt x="14160" y="1849"/>
                  <a:pt x="14234" y="1479"/>
                  <a:pt x="14456" y="1590"/>
                </a:cubicBezTo>
                <a:lnTo>
                  <a:pt x="14604" y="1590"/>
                </a:lnTo>
                <a:cubicBezTo>
                  <a:pt x="15011" y="1479"/>
                  <a:pt x="15565" y="1664"/>
                  <a:pt x="15898" y="1405"/>
                </a:cubicBezTo>
                <a:cubicBezTo>
                  <a:pt x="15898" y="1294"/>
                  <a:pt x="15861" y="1257"/>
                  <a:pt x="15861" y="1147"/>
                </a:cubicBezTo>
                <a:cubicBezTo>
                  <a:pt x="16009" y="1147"/>
                  <a:pt x="15935" y="1479"/>
                  <a:pt x="16083" y="1405"/>
                </a:cubicBezTo>
                <a:cubicBezTo>
                  <a:pt x="16231" y="1331"/>
                  <a:pt x="16563" y="1516"/>
                  <a:pt x="16600" y="1294"/>
                </a:cubicBezTo>
                <a:cubicBezTo>
                  <a:pt x="16674" y="1294"/>
                  <a:pt x="16674" y="1442"/>
                  <a:pt x="16785" y="1442"/>
                </a:cubicBezTo>
                <a:cubicBezTo>
                  <a:pt x="17340" y="1516"/>
                  <a:pt x="17673" y="1331"/>
                  <a:pt x="18153" y="1627"/>
                </a:cubicBezTo>
                <a:cubicBezTo>
                  <a:pt x="18153" y="1590"/>
                  <a:pt x="18227" y="1479"/>
                  <a:pt x="18264" y="1516"/>
                </a:cubicBezTo>
                <a:lnTo>
                  <a:pt x="18708" y="1627"/>
                </a:lnTo>
                <a:cubicBezTo>
                  <a:pt x="18708" y="1775"/>
                  <a:pt x="18782" y="1701"/>
                  <a:pt x="18819" y="1664"/>
                </a:cubicBezTo>
                <a:lnTo>
                  <a:pt x="19004" y="1701"/>
                </a:lnTo>
                <a:cubicBezTo>
                  <a:pt x="19077" y="1997"/>
                  <a:pt x="19521" y="1886"/>
                  <a:pt x="19706" y="2034"/>
                </a:cubicBezTo>
                <a:lnTo>
                  <a:pt x="19743" y="1960"/>
                </a:lnTo>
                <a:lnTo>
                  <a:pt x="19817" y="1997"/>
                </a:lnTo>
                <a:cubicBezTo>
                  <a:pt x="20002" y="2034"/>
                  <a:pt x="20187" y="2145"/>
                  <a:pt x="20371" y="2182"/>
                </a:cubicBezTo>
                <a:cubicBezTo>
                  <a:pt x="20667" y="2182"/>
                  <a:pt x="20926" y="2551"/>
                  <a:pt x="21148" y="2367"/>
                </a:cubicBezTo>
                <a:lnTo>
                  <a:pt x="21222" y="2404"/>
                </a:lnTo>
                <a:cubicBezTo>
                  <a:pt x="21370" y="2773"/>
                  <a:pt x="21887" y="2773"/>
                  <a:pt x="22146" y="3069"/>
                </a:cubicBezTo>
                <a:cubicBezTo>
                  <a:pt x="22590" y="3106"/>
                  <a:pt x="22701" y="3734"/>
                  <a:pt x="23218" y="3476"/>
                </a:cubicBezTo>
                <a:cubicBezTo>
                  <a:pt x="23218" y="3439"/>
                  <a:pt x="23107" y="3439"/>
                  <a:pt x="23144" y="3328"/>
                </a:cubicBezTo>
                <a:lnTo>
                  <a:pt x="23292" y="3439"/>
                </a:lnTo>
                <a:cubicBezTo>
                  <a:pt x="23255" y="3513"/>
                  <a:pt x="23144" y="3624"/>
                  <a:pt x="23218" y="3661"/>
                </a:cubicBezTo>
                <a:cubicBezTo>
                  <a:pt x="23477" y="3808"/>
                  <a:pt x="23662" y="4252"/>
                  <a:pt x="23995" y="4178"/>
                </a:cubicBezTo>
                <a:cubicBezTo>
                  <a:pt x="24032" y="4289"/>
                  <a:pt x="24032" y="4400"/>
                  <a:pt x="24216" y="4400"/>
                </a:cubicBezTo>
                <a:cubicBezTo>
                  <a:pt x="24253" y="4585"/>
                  <a:pt x="24253" y="4585"/>
                  <a:pt x="24438" y="4622"/>
                </a:cubicBezTo>
                <a:cubicBezTo>
                  <a:pt x="24438" y="4918"/>
                  <a:pt x="24734" y="4807"/>
                  <a:pt x="24882" y="5102"/>
                </a:cubicBezTo>
                <a:cubicBezTo>
                  <a:pt x="25104" y="5361"/>
                  <a:pt x="25363" y="5694"/>
                  <a:pt x="25547" y="6027"/>
                </a:cubicBezTo>
                <a:cubicBezTo>
                  <a:pt x="25695" y="6396"/>
                  <a:pt x="26028" y="6470"/>
                  <a:pt x="26176" y="6803"/>
                </a:cubicBezTo>
                <a:lnTo>
                  <a:pt x="26213" y="6840"/>
                </a:lnTo>
                <a:cubicBezTo>
                  <a:pt x="26435" y="7025"/>
                  <a:pt x="26287" y="7173"/>
                  <a:pt x="26546" y="7210"/>
                </a:cubicBezTo>
                <a:cubicBezTo>
                  <a:pt x="26730" y="7432"/>
                  <a:pt x="26656" y="7395"/>
                  <a:pt x="26767" y="7690"/>
                </a:cubicBezTo>
                <a:lnTo>
                  <a:pt x="26952" y="7579"/>
                </a:lnTo>
                <a:cubicBezTo>
                  <a:pt x="26952" y="7616"/>
                  <a:pt x="26915" y="7690"/>
                  <a:pt x="26767" y="7727"/>
                </a:cubicBezTo>
                <a:cubicBezTo>
                  <a:pt x="26767" y="7801"/>
                  <a:pt x="26915" y="7764"/>
                  <a:pt x="26952" y="7875"/>
                </a:cubicBezTo>
                <a:lnTo>
                  <a:pt x="27026" y="8134"/>
                </a:lnTo>
                <a:cubicBezTo>
                  <a:pt x="27026" y="8171"/>
                  <a:pt x="27137" y="8171"/>
                  <a:pt x="27174" y="8171"/>
                </a:cubicBezTo>
                <a:cubicBezTo>
                  <a:pt x="27026" y="8319"/>
                  <a:pt x="27174" y="8726"/>
                  <a:pt x="27359" y="8689"/>
                </a:cubicBezTo>
                <a:cubicBezTo>
                  <a:pt x="27359" y="8799"/>
                  <a:pt x="27285" y="8836"/>
                  <a:pt x="27322" y="8984"/>
                </a:cubicBezTo>
                <a:lnTo>
                  <a:pt x="27396" y="8910"/>
                </a:lnTo>
                <a:lnTo>
                  <a:pt x="27396" y="9021"/>
                </a:lnTo>
                <a:lnTo>
                  <a:pt x="27396" y="9058"/>
                </a:lnTo>
                <a:lnTo>
                  <a:pt x="27396" y="9095"/>
                </a:lnTo>
                <a:lnTo>
                  <a:pt x="27396" y="9206"/>
                </a:lnTo>
                <a:cubicBezTo>
                  <a:pt x="27396" y="9243"/>
                  <a:pt x="27470" y="9280"/>
                  <a:pt x="27544" y="9428"/>
                </a:cubicBezTo>
                <a:cubicBezTo>
                  <a:pt x="27655" y="9650"/>
                  <a:pt x="27692" y="9946"/>
                  <a:pt x="27729" y="10204"/>
                </a:cubicBezTo>
                <a:cubicBezTo>
                  <a:pt x="27840" y="10278"/>
                  <a:pt x="27655" y="10537"/>
                  <a:pt x="27913" y="10463"/>
                </a:cubicBezTo>
                <a:cubicBezTo>
                  <a:pt x="28024" y="10907"/>
                  <a:pt x="28024" y="11424"/>
                  <a:pt x="28209" y="11609"/>
                </a:cubicBezTo>
                <a:lnTo>
                  <a:pt x="28209" y="11646"/>
                </a:lnTo>
                <a:cubicBezTo>
                  <a:pt x="28283" y="11794"/>
                  <a:pt x="28098" y="12053"/>
                  <a:pt x="28320" y="12127"/>
                </a:cubicBezTo>
                <a:lnTo>
                  <a:pt x="28320" y="12164"/>
                </a:lnTo>
                <a:cubicBezTo>
                  <a:pt x="28431" y="12349"/>
                  <a:pt x="28135" y="12349"/>
                  <a:pt x="28246" y="12534"/>
                </a:cubicBezTo>
                <a:cubicBezTo>
                  <a:pt x="28394" y="12681"/>
                  <a:pt x="28246" y="12940"/>
                  <a:pt x="28431" y="13088"/>
                </a:cubicBezTo>
                <a:lnTo>
                  <a:pt x="28431" y="13125"/>
                </a:lnTo>
                <a:cubicBezTo>
                  <a:pt x="28209" y="13236"/>
                  <a:pt x="28394" y="13310"/>
                  <a:pt x="28394" y="13458"/>
                </a:cubicBezTo>
                <a:cubicBezTo>
                  <a:pt x="28394" y="13606"/>
                  <a:pt x="28320" y="13791"/>
                  <a:pt x="28320" y="13901"/>
                </a:cubicBezTo>
                <a:cubicBezTo>
                  <a:pt x="28246" y="14086"/>
                  <a:pt x="28320" y="14234"/>
                  <a:pt x="28394" y="14382"/>
                </a:cubicBezTo>
                <a:lnTo>
                  <a:pt x="28394" y="14419"/>
                </a:lnTo>
                <a:cubicBezTo>
                  <a:pt x="28283" y="15454"/>
                  <a:pt x="28209" y="16083"/>
                  <a:pt x="27913" y="16859"/>
                </a:cubicBezTo>
                <a:cubicBezTo>
                  <a:pt x="27766" y="17044"/>
                  <a:pt x="27950" y="17192"/>
                  <a:pt x="27840" y="17340"/>
                </a:cubicBezTo>
                <a:cubicBezTo>
                  <a:pt x="27692" y="17414"/>
                  <a:pt x="27840" y="17672"/>
                  <a:pt x="27581" y="17894"/>
                </a:cubicBezTo>
                <a:lnTo>
                  <a:pt x="27359" y="18301"/>
                </a:lnTo>
                <a:lnTo>
                  <a:pt x="27322" y="18338"/>
                </a:lnTo>
                <a:cubicBezTo>
                  <a:pt x="27285" y="18412"/>
                  <a:pt x="27359" y="18449"/>
                  <a:pt x="27359" y="18486"/>
                </a:cubicBezTo>
                <a:cubicBezTo>
                  <a:pt x="27359" y="18671"/>
                  <a:pt x="26989" y="18856"/>
                  <a:pt x="27211" y="19003"/>
                </a:cubicBezTo>
                <a:cubicBezTo>
                  <a:pt x="26989" y="19077"/>
                  <a:pt x="27026" y="19225"/>
                  <a:pt x="26989" y="19410"/>
                </a:cubicBezTo>
                <a:cubicBezTo>
                  <a:pt x="26915" y="19743"/>
                  <a:pt x="26435" y="20002"/>
                  <a:pt x="26546" y="20334"/>
                </a:cubicBezTo>
                <a:cubicBezTo>
                  <a:pt x="26435" y="20556"/>
                  <a:pt x="26065" y="20815"/>
                  <a:pt x="26176" y="21037"/>
                </a:cubicBezTo>
                <a:cubicBezTo>
                  <a:pt x="25917" y="21185"/>
                  <a:pt x="25510" y="21370"/>
                  <a:pt x="25621" y="21628"/>
                </a:cubicBezTo>
                <a:cubicBezTo>
                  <a:pt x="25363" y="21850"/>
                  <a:pt x="25473" y="22368"/>
                  <a:pt x="25289" y="22590"/>
                </a:cubicBezTo>
                <a:lnTo>
                  <a:pt x="25252" y="22664"/>
                </a:lnTo>
                <a:cubicBezTo>
                  <a:pt x="24956" y="22590"/>
                  <a:pt x="25141" y="22848"/>
                  <a:pt x="24882" y="22885"/>
                </a:cubicBezTo>
                <a:cubicBezTo>
                  <a:pt x="24734" y="23107"/>
                  <a:pt x="24327" y="23255"/>
                  <a:pt x="24401" y="235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861" name="Google Shape;2861;p83"/>
          <p:cNvGrpSpPr/>
          <p:nvPr/>
        </p:nvGrpSpPr>
        <p:grpSpPr>
          <a:xfrm>
            <a:off x="791706" y="2985912"/>
            <a:ext cx="581665" cy="461683"/>
            <a:chOff x="791706" y="2985912"/>
            <a:chExt cx="581665" cy="461683"/>
          </a:xfrm>
        </p:grpSpPr>
        <p:grpSp>
          <p:nvGrpSpPr>
            <p:cNvPr id="2862" name="Google Shape;2862;p83"/>
            <p:cNvGrpSpPr/>
            <p:nvPr/>
          </p:nvGrpSpPr>
          <p:grpSpPr>
            <a:xfrm>
              <a:off x="914247" y="2991570"/>
              <a:ext cx="459125" cy="456025"/>
              <a:chOff x="3493775" y="2962575"/>
              <a:chExt cx="570200" cy="566350"/>
            </a:xfrm>
          </p:grpSpPr>
          <p:sp>
            <p:nvSpPr>
              <p:cNvPr id="2863" name="Google Shape;2863;p83"/>
              <p:cNvSpPr/>
              <p:nvPr/>
            </p:nvSpPr>
            <p:spPr>
              <a:xfrm>
                <a:off x="3493775" y="2962575"/>
                <a:ext cx="570200" cy="566350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22654" extrusionOk="0">
                    <a:moveTo>
                      <a:pt x="10719" y="370"/>
                    </a:moveTo>
                    <a:cubicBezTo>
                      <a:pt x="11068" y="370"/>
                      <a:pt x="11422" y="384"/>
                      <a:pt x="11781" y="411"/>
                    </a:cubicBezTo>
                    <a:cubicBezTo>
                      <a:pt x="14124" y="578"/>
                      <a:pt x="16593" y="976"/>
                      <a:pt x="18539" y="2315"/>
                    </a:cubicBezTo>
                    <a:cubicBezTo>
                      <a:pt x="20527" y="3675"/>
                      <a:pt x="21698" y="6395"/>
                      <a:pt x="22180" y="8696"/>
                    </a:cubicBezTo>
                    <a:cubicBezTo>
                      <a:pt x="22619" y="10810"/>
                      <a:pt x="22180" y="13383"/>
                      <a:pt x="21615" y="15434"/>
                    </a:cubicBezTo>
                    <a:cubicBezTo>
                      <a:pt x="21029" y="17673"/>
                      <a:pt x="19941" y="19472"/>
                      <a:pt x="17953" y="20665"/>
                    </a:cubicBezTo>
                    <a:cubicBezTo>
                      <a:pt x="16154" y="21774"/>
                      <a:pt x="14040" y="22234"/>
                      <a:pt x="11948" y="22234"/>
                    </a:cubicBezTo>
                    <a:cubicBezTo>
                      <a:pt x="7952" y="22213"/>
                      <a:pt x="4018" y="20644"/>
                      <a:pt x="2260" y="16857"/>
                    </a:cubicBezTo>
                    <a:cubicBezTo>
                      <a:pt x="331" y="12645"/>
                      <a:pt x="274" y="5821"/>
                      <a:pt x="4128" y="2646"/>
                    </a:cubicBezTo>
                    <a:lnTo>
                      <a:pt x="4128" y="2646"/>
                    </a:lnTo>
                    <a:cubicBezTo>
                      <a:pt x="4161" y="2643"/>
                      <a:pt x="4194" y="2631"/>
                      <a:pt x="4227" y="2608"/>
                    </a:cubicBezTo>
                    <a:cubicBezTo>
                      <a:pt x="6163" y="1019"/>
                      <a:pt x="8322" y="370"/>
                      <a:pt x="10719" y="370"/>
                    </a:cubicBezTo>
                    <a:close/>
                    <a:moveTo>
                      <a:pt x="10663" y="1"/>
                    </a:moveTo>
                    <a:cubicBezTo>
                      <a:pt x="8204" y="1"/>
                      <a:pt x="5989" y="644"/>
                      <a:pt x="3934" y="2315"/>
                    </a:cubicBezTo>
                    <a:cubicBezTo>
                      <a:pt x="252" y="5244"/>
                      <a:pt x="1" y="11437"/>
                      <a:pt x="1361" y="15601"/>
                    </a:cubicBezTo>
                    <a:cubicBezTo>
                      <a:pt x="2030" y="17673"/>
                      <a:pt x="3181" y="19598"/>
                      <a:pt x="5064" y="20811"/>
                    </a:cubicBezTo>
                    <a:cubicBezTo>
                      <a:pt x="6717" y="21857"/>
                      <a:pt x="8684" y="22380"/>
                      <a:pt x="10609" y="22590"/>
                    </a:cubicBezTo>
                    <a:cubicBezTo>
                      <a:pt x="11043" y="22632"/>
                      <a:pt x="11481" y="22653"/>
                      <a:pt x="11921" y="22653"/>
                    </a:cubicBezTo>
                    <a:cubicBezTo>
                      <a:pt x="15856" y="22653"/>
                      <a:pt x="19906" y="20947"/>
                      <a:pt x="21468" y="17108"/>
                    </a:cubicBezTo>
                    <a:cubicBezTo>
                      <a:pt x="22410" y="14806"/>
                      <a:pt x="22807" y="12086"/>
                      <a:pt x="22661" y="9617"/>
                    </a:cubicBezTo>
                    <a:cubicBezTo>
                      <a:pt x="22556" y="7441"/>
                      <a:pt x="21364" y="4512"/>
                      <a:pt x="19878" y="2942"/>
                    </a:cubicBezTo>
                    <a:cubicBezTo>
                      <a:pt x="17995" y="976"/>
                      <a:pt x="15170" y="369"/>
                      <a:pt x="12576" y="118"/>
                    </a:cubicBezTo>
                    <a:cubicBezTo>
                      <a:pt x="11922" y="42"/>
                      <a:pt x="11285" y="1"/>
                      <a:pt x="10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64" name="Google Shape;2864;p83"/>
              <p:cNvSpPr/>
              <p:nvPr/>
            </p:nvSpPr>
            <p:spPr>
              <a:xfrm>
                <a:off x="3577475" y="3023950"/>
                <a:ext cx="41652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6661" h="8660" extrusionOk="0">
                    <a:moveTo>
                      <a:pt x="699" y="1"/>
                    </a:moveTo>
                    <a:cubicBezTo>
                      <a:pt x="602" y="1"/>
                      <a:pt x="492" y="58"/>
                      <a:pt x="461" y="174"/>
                    </a:cubicBezTo>
                    <a:cubicBezTo>
                      <a:pt x="0" y="3877"/>
                      <a:pt x="1821" y="7267"/>
                      <a:pt x="5482" y="8417"/>
                    </a:cubicBezTo>
                    <a:cubicBezTo>
                      <a:pt x="6029" y="8585"/>
                      <a:pt x="6576" y="8660"/>
                      <a:pt x="7120" y="8660"/>
                    </a:cubicBezTo>
                    <a:cubicBezTo>
                      <a:pt x="9156" y="8660"/>
                      <a:pt x="11133" y="7611"/>
                      <a:pt x="12785" y="6472"/>
                    </a:cubicBezTo>
                    <a:cubicBezTo>
                      <a:pt x="14710" y="5132"/>
                      <a:pt x="16133" y="3145"/>
                      <a:pt x="16635" y="843"/>
                    </a:cubicBezTo>
                    <a:cubicBezTo>
                      <a:pt x="16660" y="703"/>
                      <a:pt x="16539" y="610"/>
                      <a:pt x="16425" y="610"/>
                    </a:cubicBezTo>
                    <a:cubicBezTo>
                      <a:pt x="16352" y="610"/>
                      <a:pt x="16283" y="648"/>
                      <a:pt x="16258" y="739"/>
                    </a:cubicBezTo>
                    <a:cubicBezTo>
                      <a:pt x="15756" y="3040"/>
                      <a:pt x="14375" y="4986"/>
                      <a:pt x="12408" y="6262"/>
                    </a:cubicBezTo>
                    <a:cubicBezTo>
                      <a:pt x="10808" y="7329"/>
                      <a:pt x="9009" y="8254"/>
                      <a:pt x="7133" y="8254"/>
                    </a:cubicBezTo>
                    <a:cubicBezTo>
                      <a:pt x="6506" y="8254"/>
                      <a:pt x="5871" y="8151"/>
                      <a:pt x="5231" y="7915"/>
                    </a:cubicBezTo>
                    <a:cubicBezTo>
                      <a:pt x="1905" y="6681"/>
                      <a:pt x="440" y="3542"/>
                      <a:pt x="858" y="174"/>
                    </a:cubicBezTo>
                    <a:cubicBezTo>
                      <a:pt x="879" y="58"/>
                      <a:pt x="796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65" name="Google Shape;2865;p83"/>
              <p:cNvSpPr/>
              <p:nvPr/>
            </p:nvSpPr>
            <p:spPr>
              <a:xfrm>
                <a:off x="3723950" y="2973450"/>
                <a:ext cx="129925" cy="543250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21730" extrusionOk="0">
                    <a:moveTo>
                      <a:pt x="3199" y="1"/>
                    </a:moveTo>
                    <a:cubicBezTo>
                      <a:pt x="3142" y="1"/>
                      <a:pt x="3087" y="30"/>
                      <a:pt x="3055" y="101"/>
                    </a:cubicBezTo>
                    <a:cubicBezTo>
                      <a:pt x="1151" y="4307"/>
                      <a:pt x="0" y="8512"/>
                      <a:pt x="460" y="13178"/>
                    </a:cubicBezTo>
                    <a:cubicBezTo>
                      <a:pt x="795" y="16443"/>
                      <a:pt x="1695" y="20062"/>
                      <a:pt x="4813" y="21694"/>
                    </a:cubicBezTo>
                    <a:cubicBezTo>
                      <a:pt x="4851" y="21719"/>
                      <a:pt x="4888" y="21729"/>
                      <a:pt x="4922" y="21729"/>
                    </a:cubicBezTo>
                    <a:cubicBezTo>
                      <a:pt x="5094" y="21729"/>
                      <a:pt x="5196" y="21464"/>
                      <a:pt x="5022" y="21360"/>
                    </a:cubicBezTo>
                    <a:cubicBezTo>
                      <a:pt x="1800" y="19665"/>
                      <a:pt x="1067" y="15773"/>
                      <a:pt x="795" y="12446"/>
                    </a:cubicBezTo>
                    <a:cubicBezTo>
                      <a:pt x="460" y="8136"/>
                      <a:pt x="1632" y="4181"/>
                      <a:pt x="3411" y="290"/>
                    </a:cubicBezTo>
                    <a:cubicBezTo>
                      <a:pt x="3468" y="145"/>
                      <a:pt x="3327" y="1"/>
                      <a:pt x="3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66" name="Google Shape;2866;p83"/>
              <p:cNvSpPr/>
              <p:nvPr/>
            </p:nvSpPr>
            <p:spPr>
              <a:xfrm>
                <a:off x="3600775" y="3359950"/>
                <a:ext cx="3644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14577" h="4493" extrusionOk="0">
                    <a:moveTo>
                      <a:pt x="6562" y="0"/>
                    </a:moveTo>
                    <a:cubicBezTo>
                      <a:pt x="3797" y="0"/>
                      <a:pt x="1162" y="1185"/>
                      <a:pt x="52" y="3891"/>
                    </a:cubicBezTo>
                    <a:cubicBezTo>
                      <a:pt x="1" y="4031"/>
                      <a:pt x="120" y="4124"/>
                      <a:pt x="245" y="4124"/>
                    </a:cubicBezTo>
                    <a:cubicBezTo>
                      <a:pt x="326" y="4124"/>
                      <a:pt x="408" y="4086"/>
                      <a:pt x="449" y="3996"/>
                    </a:cubicBezTo>
                    <a:cubicBezTo>
                      <a:pt x="1474" y="1478"/>
                      <a:pt x="3921" y="392"/>
                      <a:pt x="6508" y="392"/>
                    </a:cubicBezTo>
                    <a:cubicBezTo>
                      <a:pt x="9575" y="392"/>
                      <a:pt x="12838" y="1919"/>
                      <a:pt x="14154" y="4393"/>
                    </a:cubicBezTo>
                    <a:cubicBezTo>
                      <a:pt x="14193" y="4464"/>
                      <a:pt x="14251" y="4493"/>
                      <a:pt x="14310" y="4493"/>
                    </a:cubicBezTo>
                    <a:cubicBezTo>
                      <a:pt x="14442" y="4493"/>
                      <a:pt x="14576" y="4343"/>
                      <a:pt x="14489" y="4184"/>
                    </a:cubicBezTo>
                    <a:cubicBezTo>
                      <a:pt x="13090" y="1566"/>
                      <a:pt x="9741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67" name="Google Shape;2867;p83"/>
              <p:cNvSpPr/>
              <p:nvPr/>
            </p:nvSpPr>
            <p:spPr>
              <a:xfrm>
                <a:off x="3508975" y="3193625"/>
                <a:ext cx="546725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21869" h="5094" extrusionOk="0">
                    <a:moveTo>
                      <a:pt x="21592" y="0"/>
                    </a:moveTo>
                    <a:cubicBezTo>
                      <a:pt x="21549" y="0"/>
                      <a:pt x="21505" y="18"/>
                      <a:pt x="21467" y="61"/>
                    </a:cubicBezTo>
                    <a:cubicBezTo>
                      <a:pt x="18742" y="3154"/>
                      <a:pt x="14725" y="4688"/>
                      <a:pt x="10695" y="4688"/>
                    </a:cubicBezTo>
                    <a:cubicBezTo>
                      <a:pt x="6927" y="4688"/>
                      <a:pt x="3147" y="3348"/>
                      <a:pt x="397" y="689"/>
                    </a:cubicBezTo>
                    <a:cubicBezTo>
                      <a:pt x="364" y="646"/>
                      <a:pt x="322" y="628"/>
                      <a:pt x="281" y="628"/>
                    </a:cubicBezTo>
                    <a:cubicBezTo>
                      <a:pt x="142" y="628"/>
                      <a:pt x="1" y="832"/>
                      <a:pt x="146" y="961"/>
                    </a:cubicBezTo>
                    <a:cubicBezTo>
                      <a:pt x="2967" y="3711"/>
                      <a:pt x="6848" y="5093"/>
                      <a:pt x="10712" y="5093"/>
                    </a:cubicBezTo>
                    <a:cubicBezTo>
                      <a:pt x="14846" y="5093"/>
                      <a:pt x="18960" y="3512"/>
                      <a:pt x="21739" y="333"/>
                    </a:cubicBezTo>
                    <a:cubicBezTo>
                      <a:pt x="21868" y="204"/>
                      <a:pt x="21736" y="0"/>
                      <a:pt x="21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868" name="Google Shape;2868;p83"/>
            <p:cNvSpPr/>
            <p:nvPr/>
          </p:nvSpPr>
          <p:spPr>
            <a:xfrm>
              <a:off x="853350" y="3036850"/>
              <a:ext cx="60902" cy="114654"/>
            </a:xfrm>
            <a:custGeom>
              <a:avLst/>
              <a:gdLst/>
              <a:ahLst/>
              <a:cxnLst/>
              <a:rect l="l" t="t" r="r" b="b"/>
              <a:pathLst>
                <a:path w="4447" h="5970" extrusionOk="0">
                  <a:moveTo>
                    <a:pt x="3281" y="1"/>
                  </a:moveTo>
                  <a:cubicBezTo>
                    <a:pt x="3129" y="1"/>
                    <a:pt x="2966" y="54"/>
                    <a:pt x="2800" y="178"/>
                  </a:cubicBezTo>
                  <a:cubicBezTo>
                    <a:pt x="1187" y="1403"/>
                    <a:pt x="246" y="3090"/>
                    <a:pt x="52" y="5107"/>
                  </a:cubicBezTo>
                  <a:cubicBezTo>
                    <a:pt x="0" y="5685"/>
                    <a:pt x="420" y="5969"/>
                    <a:pt x="867" y="5969"/>
                  </a:cubicBezTo>
                  <a:cubicBezTo>
                    <a:pt x="1319" y="5969"/>
                    <a:pt x="1799" y="5678"/>
                    <a:pt x="1844" y="5107"/>
                  </a:cubicBezTo>
                  <a:cubicBezTo>
                    <a:pt x="1964" y="3777"/>
                    <a:pt x="2636" y="2523"/>
                    <a:pt x="3696" y="1731"/>
                  </a:cubicBezTo>
                  <a:cubicBezTo>
                    <a:pt x="4447" y="1165"/>
                    <a:pt x="3991" y="1"/>
                    <a:pt x="3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9" name="Google Shape;2869;p83"/>
            <p:cNvSpPr/>
            <p:nvPr/>
          </p:nvSpPr>
          <p:spPr>
            <a:xfrm rot="791341">
              <a:off x="802000" y="2991577"/>
              <a:ext cx="60907" cy="97280"/>
            </a:xfrm>
            <a:custGeom>
              <a:avLst/>
              <a:gdLst/>
              <a:ahLst/>
              <a:cxnLst/>
              <a:rect l="l" t="t" r="r" b="b"/>
              <a:pathLst>
                <a:path w="4447" h="5970" extrusionOk="0">
                  <a:moveTo>
                    <a:pt x="3281" y="1"/>
                  </a:moveTo>
                  <a:cubicBezTo>
                    <a:pt x="3129" y="1"/>
                    <a:pt x="2966" y="54"/>
                    <a:pt x="2800" y="178"/>
                  </a:cubicBezTo>
                  <a:cubicBezTo>
                    <a:pt x="1187" y="1403"/>
                    <a:pt x="246" y="3090"/>
                    <a:pt x="52" y="5107"/>
                  </a:cubicBezTo>
                  <a:cubicBezTo>
                    <a:pt x="0" y="5685"/>
                    <a:pt x="420" y="5969"/>
                    <a:pt x="867" y="5969"/>
                  </a:cubicBezTo>
                  <a:cubicBezTo>
                    <a:pt x="1319" y="5969"/>
                    <a:pt x="1799" y="5678"/>
                    <a:pt x="1844" y="5107"/>
                  </a:cubicBezTo>
                  <a:cubicBezTo>
                    <a:pt x="1964" y="3777"/>
                    <a:pt x="2636" y="2523"/>
                    <a:pt x="3696" y="1731"/>
                  </a:cubicBezTo>
                  <a:cubicBezTo>
                    <a:pt x="4447" y="1165"/>
                    <a:pt x="3991" y="1"/>
                    <a:pt x="3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70" name="Google Shape;2870;p83"/>
          <p:cNvGrpSpPr/>
          <p:nvPr/>
        </p:nvGrpSpPr>
        <p:grpSpPr>
          <a:xfrm>
            <a:off x="7597300" y="1126375"/>
            <a:ext cx="580131" cy="851809"/>
            <a:chOff x="7597300" y="1126375"/>
            <a:chExt cx="580131" cy="851809"/>
          </a:xfrm>
        </p:grpSpPr>
        <p:grpSp>
          <p:nvGrpSpPr>
            <p:cNvPr id="2871" name="Google Shape;2871;p83"/>
            <p:cNvGrpSpPr/>
            <p:nvPr/>
          </p:nvGrpSpPr>
          <p:grpSpPr>
            <a:xfrm>
              <a:off x="7597300" y="1126375"/>
              <a:ext cx="580125" cy="730950"/>
              <a:chOff x="4254350" y="2964700"/>
              <a:chExt cx="580125" cy="730950"/>
            </a:xfrm>
          </p:grpSpPr>
          <p:sp>
            <p:nvSpPr>
              <p:cNvPr id="2872" name="Google Shape;2872;p83"/>
              <p:cNvSpPr/>
              <p:nvPr/>
            </p:nvSpPr>
            <p:spPr>
              <a:xfrm>
                <a:off x="4627525" y="3590925"/>
                <a:ext cx="76175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691" extrusionOk="0">
                    <a:moveTo>
                      <a:pt x="250" y="0"/>
                    </a:moveTo>
                    <a:cubicBezTo>
                      <a:pt x="142" y="0"/>
                      <a:pt x="0" y="95"/>
                      <a:pt x="13" y="239"/>
                    </a:cubicBezTo>
                    <a:cubicBezTo>
                      <a:pt x="160" y="1055"/>
                      <a:pt x="327" y="1954"/>
                      <a:pt x="1059" y="2415"/>
                    </a:cubicBezTo>
                    <a:cubicBezTo>
                      <a:pt x="1335" y="2592"/>
                      <a:pt x="1653" y="2690"/>
                      <a:pt x="1962" y="2690"/>
                    </a:cubicBezTo>
                    <a:cubicBezTo>
                      <a:pt x="2309" y="2690"/>
                      <a:pt x="2646" y="2566"/>
                      <a:pt x="2901" y="2289"/>
                    </a:cubicBezTo>
                    <a:cubicBezTo>
                      <a:pt x="3046" y="2143"/>
                      <a:pt x="2904" y="1935"/>
                      <a:pt x="2745" y="1935"/>
                    </a:cubicBezTo>
                    <a:cubicBezTo>
                      <a:pt x="2699" y="1935"/>
                      <a:pt x="2650" y="1953"/>
                      <a:pt x="2608" y="1996"/>
                    </a:cubicBezTo>
                    <a:cubicBezTo>
                      <a:pt x="2427" y="2186"/>
                      <a:pt x="2192" y="2269"/>
                      <a:pt x="1950" y="2269"/>
                    </a:cubicBezTo>
                    <a:cubicBezTo>
                      <a:pt x="1604" y="2269"/>
                      <a:pt x="1243" y="2099"/>
                      <a:pt x="996" y="1829"/>
                    </a:cubicBezTo>
                    <a:cubicBezTo>
                      <a:pt x="536" y="1368"/>
                      <a:pt x="473" y="720"/>
                      <a:pt x="369" y="113"/>
                    </a:cubicBezTo>
                    <a:cubicBezTo>
                      <a:pt x="369" y="34"/>
                      <a:pt x="316" y="0"/>
                      <a:pt x="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3" name="Google Shape;2873;p83"/>
              <p:cNvSpPr/>
              <p:nvPr/>
            </p:nvSpPr>
            <p:spPr>
              <a:xfrm>
                <a:off x="4384863" y="3041988"/>
                <a:ext cx="369325" cy="28250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1300" extrusionOk="0">
                    <a:moveTo>
                      <a:pt x="4747" y="0"/>
                    </a:moveTo>
                    <a:cubicBezTo>
                      <a:pt x="4735" y="0"/>
                      <a:pt x="4722" y="1"/>
                      <a:pt x="4709" y="3"/>
                    </a:cubicBezTo>
                    <a:cubicBezTo>
                      <a:pt x="2595" y="338"/>
                      <a:pt x="315" y="2514"/>
                      <a:pt x="168" y="4732"/>
                    </a:cubicBezTo>
                    <a:cubicBezTo>
                      <a:pt x="1" y="7117"/>
                      <a:pt x="3118" y="8582"/>
                      <a:pt x="4792" y="9607"/>
                    </a:cubicBezTo>
                    <a:cubicBezTo>
                      <a:pt x="6204" y="10448"/>
                      <a:pt x="7907" y="11299"/>
                      <a:pt x="9564" y="11299"/>
                    </a:cubicBezTo>
                    <a:cubicBezTo>
                      <a:pt x="10338" y="11299"/>
                      <a:pt x="11103" y="11113"/>
                      <a:pt x="11823" y="10653"/>
                    </a:cubicBezTo>
                    <a:cubicBezTo>
                      <a:pt x="13559" y="9544"/>
                      <a:pt x="14773" y="7180"/>
                      <a:pt x="14166" y="5150"/>
                    </a:cubicBezTo>
                    <a:cubicBezTo>
                      <a:pt x="14133" y="5060"/>
                      <a:pt x="14056" y="5022"/>
                      <a:pt x="13978" y="5022"/>
                    </a:cubicBezTo>
                    <a:cubicBezTo>
                      <a:pt x="13858" y="5022"/>
                      <a:pt x="13739" y="5115"/>
                      <a:pt x="13789" y="5255"/>
                    </a:cubicBezTo>
                    <a:cubicBezTo>
                      <a:pt x="14396" y="7138"/>
                      <a:pt x="13162" y="9482"/>
                      <a:pt x="11488" y="10423"/>
                    </a:cubicBezTo>
                    <a:cubicBezTo>
                      <a:pt x="10869" y="10769"/>
                      <a:pt x="10222" y="10911"/>
                      <a:pt x="9570" y="10911"/>
                    </a:cubicBezTo>
                    <a:cubicBezTo>
                      <a:pt x="7972" y="10911"/>
                      <a:pt x="6339" y="10060"/>
                      <a:pt x="5002" y="9272"/>
                    </a:cubicBezTo>
                    <a:cubicBezTo>
                      <a:pt x="3453" y="8352"/>
                      <a:pt x="629" y="6992"/>
                      <a:pt x="608" y="5004"/>
                    </a:cubicBezTo>
                    <a:cubicBezTo>
                      <a:pt x="587" y="2828"/>
                      <a:pt x="2763" y="715"/>
                      <a:pt x="4792" y="380"/>
                    </a:cubicBezTo>
                    <a:cubicBezTo>
                      <a:pt x="5050" y="340"/>
                      <a:pt x="4970" y="0"/>
                      <a:pt x="47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4" name="Google Shape;2874;p83"/>
              <p:cNvSpPr/>
              <p:nvPr/>
            </p:nvSpPr>
            <p:spPr>
              <a:xfrm>
                <a:off x="4254350" y="3056000"/>
                <a:ext cx="514750" cy="601000"/>
              </a:xfrm>
              <a:custGeom>
                <a:avLst/>
                <a:gdLst/>
                <a:ahLst/>
                <a:cxnLst/>
                <a:rect l="l" t="t" r="r" b="b"/>
                <a:pathLst>
                  <a:path w="20590" h="24040" extrusionOk="0">
                    <a:moveTo>
                      <a:pt x="9981" y="1"/>
                    </a:moveTo>
                    <a:cubicBezTo>
                      <a:pt x="9793" y="21"/>
                      <a:pt x="9793" y="398"/>
                      <a:pt x="10023" y="398"/>
                    </a:cubicBezTo>
                    <a:cubicBezTo>
                      <a:pt x="13894" y="607"/>
                      <a:pt x="18183" y="1381"/>
                      <a:pt x="19334" y="5713"/>
                    </a:cubicBezTo>
                    <a:cubicBezTo>
                      <a:pt x="20276" y="9374"/>
                      <a:pt x="18978" y="13475"/>
                      <a:pt x="17493" y="16802"/>
                    </a:cubicBezTo>
                    <a:cubicBezTo>
                      <a:pt x="16719" y="18497"/>
                      <a:pt x="15777" y="20171"/>
                      <a:pt x="14689" y="21698"/>
                    </a:cubicBezTo>
                    <a:cubicBezTo>
                      <a:pt x="13814" y="22919"/>
                      <a:pt x="12861" y="23625"/>
                      <a:pt x="11328" y="23625"/>
                    </a:cubicBezTo>
                    <a:cubicBezTo>
                      <a:pt x="11284" y="23625"/>
                      <a:pt x="11240" y="23624"/>
                      <a:pt x="11195" y="23623"/>
                    </a:cubicBezTo>
                    <a:cubicBezTo>
                      <a:pt x="10190" y="23623"/>
                      <a:pt x="9144" y="23393"/>
                      <a:pt x="8161" y="23079"/>
                    </a:cubicBezTo>
                    <a:cubicBezTo>
                      <a:pt x="4708" y="21970"/>
                      <a:pt x="691" y="18915"/>
                      <a:pt x="628" y="14940"/>
                    </a:cubicBezTo>
                    <a:cubicBezTo>
                      <a:pt x="586" y="10839"/>
                      <a:pt x="6048" y="9584"/>
                      <a:pt x="6027" y="5483"/>
                    </a:cubicBezTo>
                    <a:cubicBezTo>
                      <a:pt x="6027" y="5346"/>
                      <a:pt x="5927" y="5278"/>
                      <a:pt x="5828" y="5278"/>
                    </a:cubicBezTo>
                    <a:cubicBezTo>
                      <a:pt x="5728" y="5278"/>
                      <a:pt x="5629" y="5346"/>
                      <a:pt x="5629" y="5483"/>
                    </a:cubicBezTo>
                    <a:cubicBezTo>
                      <a:pt x="5650" y="8119"/>
                      <a:pt x="3202" y="9521"/>
                      <a:pt x="1654" y="11341"/>
                    </a:cubicBezTo>
                    <a:cubicBezTo>
                      <a:pt x="524" y="12638"/>
                      <a:pt x="1" y="14208"/>
                      <a:pt x="314" y="15944"/>
                    </a:cubicBezTo>
                    <a:cubicBezTo>
                      <a:pt x="1047" y="19773"/>
                      <a:pt x="4855" y="22577"/>
                      <a:pt x="8412" y="23581"/>
                    </a:cubicBezTo>
                    <a:cubicBezTo>
                      <a:pt x="9273" y="23816"/>
                      <a:pt x="10266" y="24039"/>
                      <a:pt x="11231" y="24039"/>
                    </a:cubicBezTo>
                    <a:cubicBezTo>
                      <a:pt x="12070" y="24039"/>
                      <a:pt x="12889" y="23870"/>
                      <a:pt x="13580" y="23393"/>
                    </a:cubicBezTo>
                    <a:cubicBezTo>
                      <a:pt x="15254" y="22221"/>
                      <a:pt x="16384" y="19773"/>
                      <a:pt x="17263" y="18037"/>
                    </a:cubicBezTo>
                    <a:cubicBezTo>
                      <a:pt x="19041" y="14438"/>
                      <a:pt x="20589" y="10002"/>
                      <a:pt x="19732" y="5964"/>
                    </a:cubicBezTo>
                    <a:cubicBezTo>
                      <a:pt x="18706" y="1214"/>
                      <a:pt x="14187" y="252"/>
                      <a:pt x="99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5" name="Google Shape;2875;p83"/>
              <p:cNvSpPr/>
              <p:nvPr/>
            </p:nvSpPr>
            <p:spPr>
              <a:xfrm>
                <a:off x="4344250" y="3293850"/>
                <a:ext cx="244900" cy="355950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14238" extrusionOk="0">
                    <a:moveTo>
                      <a:pt x="290" y="0"/>
                    </a:moveTo>
                    <a:cubicBezTo>
                      <a:pt x="92" y="0"/>
                      <a:pt x="1" y="345"/>
                      <a:pt x="234" y="383"/>
                    </a:cubicBezTo>
                    <a:cubicBezTo>
                      <a:pt x="736" y="488"/>
                      <a:pt x="1259" y="1220"/>
                      <a:pt x="1698" y="1534"/>
                    </a:cubicBezTo>
                    <a:cubicBezTo>
                      <a:pt x="2305" y="1953"/>
                      <a:pt x="2954" y="2287"/>
                      <a:pt x="3644" y="2580"/>
                    </a:cubicBezTo>
                    <a:cubicBezTo>
                      <a:pt x="5025" y="3187"/>
                      <a:pt x="6490" y="3606"/>
                      <a:pt x="7871" y="4233"/>
                    </a:cubicBezTo>
                    <a:cubicBezTo>
                      <a:pt x="8791" y="4652"/>
                      <a:pt x="9356" y="4756"/>
                      <a:pt x="9147" y="5824"/>
                    </a:cubicBezTo>
                    <a:cubicBezTo>
                      <a:pt x="9001" y="6723"/>
                      <a:pt x="8561" y="7665"/>
                      <a:pt x="8206" y="8502"/>
                    </a:cubicBezTo>
                    <a:cubicBezTo>
                      <a:pt x="7452" y="10406"/>
                      <a:pt x="6427" y="12142"/>
                      <a:pt x="5402" y="13942"/>
                    </a:cubicBezTo>
                    <a:cubicBezTo>
                      <a:pt x="5313" y="14090"/>
                      <a:pt x="5454" y="14238"/>
                      <a:pt x="5597" y="14238"/>
                    </a:cubicBezTo>
                    <a:cubicBezTo>
                      <a:pt x="5656" y="14238"/>
                      <a:pt x="5715" y="14212"/>
                      <a:pt x="5757" y="14151"/>
                    </a:cubicBezTo>
                    <a:cubicBezTo>
                      <a:pt x="7452" y="11243"/>
                      <a:pt x="8896" y="8293"/>
                      <a:pt x="9775" y="5049"/>
                    </a:cubicBezTo>
                    <a:cubicBezTo>
                      <a:pt x="9796" y="4966"/>
                      <a:pt x="9754" y="4861"/>
                      <a:pt x="9712" y="4819"/>
                    </a:cubicBezTo>
                    <a:cubicBezTo>
                      <a:pt x="8185" y="3836"/>
                      <a:pt x="6511" y="3313"/>
                      <a:pt x="4837" y="2664"/>
                    </a:cubicBezTo>
                    <a:cubicBezTo>
                      <a:pt x="3916" y="2308"/>
                      <a:pt x="3037" y="1932"/>
                      <a:pt x="2200" y="1409"/>
                    </a:cubicBezTo>
                    <a:cubicBezTo>
                      <a:pt x="1594" y="1011"/>
                      <a:pt x="1050" y="174"/>
                      <a:pt x="338" y="7"/>
                    </a:cubicBezTo>
                    <a:cubicBezTo>
                      <a:pt x="321" y="2"/>
                      <a:pt x="305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6" name="Google Shape;2876;p83"/>
              <p:cNvSpPr/>
              <p:nvPr/>
            </p:nvSpPr>
            <p:spPr>
              <a:xfrm>
                <a:off x="4456800" y="3272375"/>
                <a:ext cx="4680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2656" extrusionOk="0">
                    <a:moveTo>
                      <a:pt x="994" y="0"/>
                    </a:moveTo>
                    <a:cubicBezTo>
                      <a:pt x="934" y="0"/>
                      <a:pt x="876" y="27"/>
                      <a:pt x="837" y="92"/>
                    </a:cubicBezTo>
                    <a:cubicBezTo>
                      <a:pt x="356" y="782"/>
                      <a:pt x="84" y="1535"/>
                      <a:pt x="0" y="2372"/>
                    </a:cubicBezTo>
                    <a:cubicBezTo>
                      <a:pt x="0" y="2456"/>
                      <a:pt x="42" y="2498"/>
                      <a:pt x="105" y="2519"/>
                    </a:cubicBezTo>
                    <a:cubicBezTo>
                      <a:pt x="244" y="2614"/>
                      <a:pt x="388" y="2655"/>
                      <a:pt x="531" y="2655"/>
                    </a:cubicBezTo>
                    <a:cubicBezTo>
                      <a:pt x="795" y="2655"/>
                      <a:pt x="1052" y="2513"/>
                      <a:pt x="1255" y="2309"/>
                    </a:cubicBezTo>
                    <a:cubicBezTo>
                      <a:pt x="1695" y="1870"/>
                      <a:pt x="1611" y="1201"/>
                      <a:pt x="1820" y="636"/>
                    </a:cubicBezTo>
                    <a:cubicBezTo>
                      <a:pt x="1871" y="496"/>
                      <a:pt x="1752" y="402"/>
                      <a:pt x="1636" y="402"/>
                    </a:cubicBezTo>
                    <a:cubicBezTo>
                      <a:pt x="1562" y="402"/>
                      <a:pt x="1489" y="441"/>
                      <a:pt x="1465" y="531"/>
                    </a:cubicBezTo>
                    <a:cubicBezTo>
                      <a:pt x="1339" y="887"/>
                      <a:pt x="1339" y="1242"/>
                      <a:pt x="1235" y="1577"/>
                    </a:cubicBezTo>
                    <a:cubicBezTo>
                      <a:pt x="1151" y="1877"/>
                      <a:pt x="896" y="2270"/>
                      <a:pt x="573" y="2270"/>
                    </a:cubicBezTo>
                    <a:cubicBezTo>
                      <a:pt x="527" y="2270"/>
                      <a:pt x="480" y="2262"/>
                      <a:pt x="431" y="2244"/>
                    </a:cubicBezTo>
                    <a:lnTo>
                      <a:pt x="431" y="2244"/>
                    </a:lnTo>
                    <a:cubicBezTo>
                      <a:pt x="526" y="1515"/>
                      <a:pt x="774" y="878"/>
                      <a:pt x="1193" y="280"/>
                    </a:cubicBezTo>
                    <a:cubicBezTo>
                      <a:pt x="1265" y="135"/>
                      <a:pt x="1127" y="0"/>
                      <a:pt x="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7" name="Google Shape;2877;p83"/>
              <p:cNvSpPr/>
              <p:nvPr/>
            </p:nvSpPr>
            <p:spPr>
              <a:xfrm>
                <a:off x="4311200" y="3321550"/>
                <a:ext cx="239775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9592" extrusionOk="0">
                    <a:moveTo>
                      <a:pt x="314" y="1"/>
                    </a:moveTo>
                    <a:cubicBezTo>
                      <a:pt x="121" y="1"/>
                      <a:pt x="1" y="254"/>
                      <a:pt x="196" y="342"/>
                    </a:cubicBezTo>
                    <a:cubicBezTo>
                      <a:pt x="2183" y="1242"/>
                      <a:pt x="4150" y="2142"/>
                      <a:pt x="6138" y="3042"/>
                    </a:cubicBezTo>
                    <a:cubicBezTo>
                      <a:pt x="7310" y="3565"/>
                      <a:pt x="8419" y="4088"/>
                      <a:pt x="8314" y="5615"/>
                    </a:cubicBezTo>
                    <a:cubicBezTo>
                      <a:pt x="8209" y="6933"/>
                      <a:pt x="7603" y="8189"/>
                      <a:pt x="6787" y="9235"/>
                    </a:cubicBezTo>
                    <a:cubicBezTo>
                      <a:pt x="6675" y="9395"/>
                      <a:pt x="6807" y="9591"/>
                      <a:pt x="6950" y="9591"/>
                    </a:cubicBezTo>
                    <a:cubicBezTo>
                      <a:pt x="6995" y="9591"/>
                      <a:pt x="7040" y="9572"/>
                      <a:pt x="7079" y="9528"/>
                    </a:cubicBezTo>
                    <a:cubicBezTo>
                      <a:pt x="8105" y="8231"/>
                      <a:pt x="9590" y="5427"/>
                      <a:pt x="8335" y="3858"/>
                    </a:cubicBezTo>
                    <a:cubicBezTo>
                      <a:pt x="7686" y="3021"/>
                      <a:pt x="6159" y="2623"/>
                      <a:pt x="5217" y="2205"/>
                    </a:cubicBezTo>
                    <a:cubicBezTo>
                      <a:pt x="3627" y="1472"/>
                      <a:pt x="2037" y="761"/>
                      <a:pt x="426" y="29"/>
                    </a:cubicBezTo>
                    <a:cubicBezTo>
                      <a:pt x="387" y="9"/>
                      <a:pt x="349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8" name="Google Shape;2878;p83"/>
              <p:cNvSpPr/>
              <p:nvPr/>
            </p:nvSpPr>
            <p:spPr>
              <a:xfrm>
                <a:off x="4570300" y="2964700"/>
                <a:ext cx="15905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6304" extrusionOk="0">
                    <a:moveTo>
                      <a:pt x="2883" y="1"/>
                    </a:moveTo>
                    <a:cubicBezTo>
                      <a:pt x="2169" y="1"/>
                      <a:pt x="1446" y="330"/>
                      <a:pt x="942" y="849"/>
                    </a:cubicBezTo>
                    <a:cubicBezTo>
                      <a:pt x="63" y="1790"/>
                      <a:pt x="0" y="3150"/>
                      <a:pt x="335" y="4322"/>
                    </a:cubicBezTo>
                    <a:cubicBezTo>
                      <a:pt x="368" y="4411"/>
                      <a:pt x="446" y="4450"/>
                      <a:pt x="526" y="4450"/>
                    </a:cubicBezTo>
                    <a:cubicBezTo>
                      <a:pt x="654" y="4450"/>
                      <a:pt x="784" y="4351"/>
                      <a:pt x="733" y="4197"/>
                    </a:cubicBezTo>
                    <a:cubicBezTo>
                      <a:pt x="461" y="3150"/>
                      <a:pt x="461" y="1937"/>
                      <a:pt x="1235" y="1100"/>
                    </a:cubicBezTo>
                    <a:cubicBezTo>
                      <a:pt x="1675" y="640"/>
                      <a:pt x="2224" y="419"/>
                      <a:pt x="2771" y="419"/>
                    </a:cubicBezTo>
                    <a:cubicBezTo>
                      <a:pt x="3344" y="419"/>
                      <a:pt x="3914" y="661"/>
                      <a:pt x="4353" y="1121"/>
                    </a:cubicBezTo>
                    <a:cubicBezTo>
                      <a:pt x="5587" y="2418"/>
                      <a:pt x="5796" y="4615"/>
                      <a:pt x="4750" y="6017"/>
                    </a:cubicBezTo>
                    <a:cubicBezTo>
                      <a:pt x="4631" y="6166"/>
                      <a:pt x="4766" y="6304"/>
                      <a:pt x="4914" y="6304"/>
                    </a:cubicBezTo>
                    <a:cubicBezTo>
                      <a:pt x="4974" y="6304"/>
                      <a:pt x="5036" y="6281"/>
                      <a:pt x="5085" y="6226"/>
                    </a:cubicBezTo>
                    <a:cubicBezTo>
                      <a:pt x="6361" y="4510"/>
                      <a:pt x="5922" y="1121"/>
                      <a:pt x="3746" y="179"/>
                    </a:cubicBezTo>
                    <a:cubicBezTo>
                      <a:pt x="3471" y="57"/>
                      <a:pt x="3178" y="1"/>
                      <a:pt x="2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9" name="Google Shape;2879;p83"/>
              <p:cNvSpPr/>
              <p:nvPr/>
            </p:nvSpPr>
            <p:spPr>
              <a:xfrm>
                <a:off x="4599075" y="3004350"/>
                <a:ext cx="821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3933" extrusionOk="0">
                    <a:moveTo>
                      <a:pt x="1451" y="1"/>
                    </a:moveTo>
                    <a:cubicBezTo>
                      <a:pt x="1025" y="1"/>
                      <a:pt x="658" y="255"/>
                      <a:pt x="419" y="623"/>
                    </a:cubicBezTo>
                    <a:cubicBezTo>
                      <a:pt x="0" y="1271"/>
                      <a:pt x="189" y="2046"/>
                      <a:pt x="356" y="2736"/>
                    </a:cubicBezTo>
                    <a:cubicBezTo>
                      <a:pt x="397" y="2826"/>
                      <a:pt x="476" y="2865"/>
                      <a:pt x="556" y="2865"/>
                    </a:cubicBezTo>
                    <a:cubicBezTo>
                      <a:pt x="678" y="2865"/>
                      <a:pt x="800" y="2771"/>
                      <a:pt x="774" y="2631"/>
                    </a:cubicBezTo>
                    <a:cubicBezTo>
                      <a:pt x="628" y="2046"/>
                      <a:pt x="461" y="1355"/>
                      <a:pt x="795" y="790"/>
                    </a:cubicBezTo>
                    <a:cubicBezTo>
                      <a:pt x="982" y="510"/>
                      <a:pt x="1206" y="395"/>
                      <a:pt x="1429" y="395"/>
                    </a:cubicBezTo>
                    <a:cubicBezTo>
                      <a:pt x="1806" y="395"/>
                      <a:pt x="2181" y="725"/>
                      <a:pt x="2365" y="1146"/>
                    </a:cubicBezTo>
                    <a:cubicBezTo>
                      <a:pt x="2720" y="1941"/>
                      <a:pt x="2469" y="2945"/>
                      <a:pt x="2762" y="3803"/>
                    </a:cubicBezTo>
                    <a:cubicBezTo>
                      <a:pt x="2787" y="3893"/>
                      <a:pt x="2863" y="3932"/>
                      <a:pt x="2940" y="3932"/>
                    </a:cubicBezTo>
                    <a:cubicBezTo>
                      <a:pt x="3059" y="3932"/>
                      <a:pt x="3182" y="3839"/>
                      <a:pt x="3118" y="3699"/>
                    </a:cubicBezTo>
                    <a:cubicBezTo>
                      <a:pt x="2762" y="2631"/>
                      <a:pt x="3285" y="309"/>
                      <a:pt x="1632" y="16"/>
                    </a:cubicBezTo>
                    <a:cubicBezTo>
                      <a:pt x="1571" y="6"/>
                      <a:pt x="1511" y="1"/>
                      <a:pt x="1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0" name="Google Shape;2880;p83"/>
              <p:cNvSpPr/>
              <p:nvPr/>
            </p:nvSpPr>
            <p:spPr>
              <a:xfrm>
                <a:off x="4609275" y="3139100"/>
                <a:ext cx="225200" cy="556550"/>
              </a:xfrm>
              <a:custGeom>
                <a:avLst/>
                <a:gdLst/>
                <a:ahLst/>
                <a:cxnLst/>
                <a:rect l="l" t="t" r="r" b="b"/>
                <a:pathLst>
                  <a:path w="9008" h="22262" extrusionOk="0">
                    <a:moveTo>
                      <a:pt x="4366" y="0"/>
                    </a:moveTo>
                    <a:cubicBezTo>
                      <a:pt x="4133" y="0"/>
                      <a:pt x="4145" y="360"/>
                      <a:pt x="4384" y="380"/>
                    </a:cubicBezTo>
                    <a:cubicBezTo>
                      <a:pt x="5451" y="464"/>
                      <a:pt x="6162" y="2179"/>
                      <a:pt x="6581" y="2995"/>
                    </a:cubicBezTo>
                    <a:cubicBezTo>
                      <a:pt x="7041" y="3916"/>
                      <a:pt x="7418" y="4879"/>
                      <a:pt x="7690" y="5862"/>
                    </a:cubicBezTo>
                    <a:cubicBezTo>
                      <a:pt x="8422" y="8457"/>
                      <a:pt x="8234" y="10988"/>
                      <a:pt x="7585" y="13583"/>
                    </a:cubicBezTo>
                    <a:cubicBezTo>
                      <a:pt x="7083" y="15550"/>
                      <a:pt x="6497" y="17684"/>
                      <a:pt x="5493" y="19462"/>
                    </a:cubicBezTo>
                    <a:cubicBezTo>
                      <a:pt x="4970" y="20383"/>
                      <a:pt x="4258" y="21220"/>
                      <a:pt x="3254" y="21638"/>
                    </a:cubicBezTo>
                    <a:cubicBezTo>
                      <a:pt x="2911" y="21783"/>
                      <a:pt x="2603" y="21848"/>
                      <a:pt x="2328" y="21848"/>
                    </a:cubicBezTo>
                    <a:cubicBezTo>
                      <a:pt x="1090" y="21848"/>
                      <a:pt x="511" y="20533"/>
                      <a:pt x="408" y="19232"/>
                    </a:cubicBezTo>
                    <a:cubicBezTo>
                      <a:pt x="398" y="19096"/>
                      <a:pt x="293" y="19028"/>
                      <a:pt x="194" y="19028"/>
                    </a:cubicBezTo>
                    <a:cubicBezTo>
                      <a:pt x="94" y="19028"/>
                      <a:pt x="0" y="19096"/>
                      <a:pt x="11" y="19232"/>
                    </a:cubicBezTo>
                    <a:cubicBezTo>
                      <a:pt x="163" y="20788"/>
                      <a:pt x="916" y="22262"/>
                      <a:pt x="2327" y="22262"/>
                    </a:cubicBezTo>
                    <a:cubicBezTo>
                      <a:pt x="2661" y="22262"/>
                      <a:pt x="3033" y="22179"/>
                      <a:pt x="3442" y="21994"/>
                    </a:cubicBezTo>
                    <a:cubicBezTo>
                      <a:pt x="5869" y="20927"/>
                      <a:pt x="6706" y="17893"/>
                      <a:pt x="7418" y="15591"/>
                    </a:cubicBezTo>
                    <a:cubicBezTo>
                      <a:pt x="8443" y="12286"/>
                      <a:pt x="9008" y="8980"/>
                      <a:pt x="8024" y="5569"/>
                    </a:cubicBezTo>
                    <a:cubicBezTo>
                      <a:pt x="7627" y="4209"/>
                      <a:pt x="7062" y="2933"/>
                      <a:pt x="6330" y="1698"/>
                    </a:cubicBezTo>
                    <a:cubicBezTo>
                      <a:pt x="5869" y="945"/>
                      <a:pt x="5388" y="66"/>
                      <a:pt x="4405" y="3"/>
                    </a:cubicBezTo>
                    <a:cubicBezTo>
                      <a:pt x="4391" y="1"/>
                      <a:pt x="4378" y="0"/>
                      <a:pt x="4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1" name="Google Shape;2881;p83"/>
              <p:cNvSpPr/>
              <p:nvPr/>
            </p:nvSpPr>
            <p:spPr>
              <a:xfrm>
                <a:off x="4650475" y="3303225"/>
                <a:ext cx="127525" cy="345375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13815" extrusionOk="0">
                    <a:moveTo>
                      <a:pt x="4022" y="0"/>
                    </a:moveTo>
                    <a:cubicBezTo>
                      <a:pt x="3909" y="0"/>
                      <a:pt x="3785" y="95"/>
                      <a:pt x="3824" y="239"/>
                    </a:cubicBezTo>
                    <a:cubicBezTo>
                      <a:pt x="4619" y="2540"/>
                      <a:pt x="4493" y="4884"/>
                      <a:pt x="3761" y="7185"/>
                    </a:cubicBezTo>
                    <a:cubicBezTo>
                      <a:pt x="3384" y="8294"/>
                      <a:pt x="2924" y="9382"/>
                      <a:pt x="2401" y="10449"/>
                    </a:cubicBezTo>
                    <a:cubicBezTo>
                      <a:pt x="1899" y="11433"/>
                      <a:pt x="1355" y="13044"/>
                      <a:pt x="204" y="13420"/>
                    </a:cubicBezTo>
                    <a:cubicBezTo>
                      <a:pt x="0" y="13495"/>
                      <a:pt x="59" y="13814"/>
                      <a:pt x="235" y="13814"/>
                    </a:cubicBezTo>
                    <a:cubicBezTo>
                      <a:pt x="257" y="13814"/>
                      <a:pt x="282" y="13809"/>
                      <a:pt x="309" y="13797"/>
                    </a:cubicBezTo>
                    <a:cubicBezTo>
                      <a:pt x="1208" y="13483"/>
                      <a:pt x="1606" y="12730"/>
                      <a:pt x="2066" y="11914"/>
                    </a:cubicBezTo>
                    <a:cubicBezTo>
                      <a:pt x="2715" y="10679"/>
                      <a:pt x="3343" y="9445"/>
                      <a:pt x="3803" y="8148"/>
                    </a:cubicBezTo>
                    <a:cubicBezTo>
                      <a:pt x="4786" y="5532"/>
                      <a:pt x="5100" y="2812"/>
                      <a:pt x="4180" y="113"/>
                    </a:cubicBezTo>
                    <a:cubicBezTo>
                      <a:pt x="4156" y="34"/>
                      <a:pt x="4091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882" name="Google Shape;2882;p83"/>
            <p:cNvSpPr/>
            <p:nvPr/>
          </p:nvSpPr>
          <p:spPr>
            <a:xfrm rot="-8188685">
              <a:off x="8105810" y="1864469"/>
              <a:ext cx="50414" cy="104573"/>
            </a:xfrm>
            <a:custGeom>
              <a:avLst/>
              <a:gdLst/>
              <a:ahLst/>
              <a:cxnLst/>
              <a:rect l="l" t="t" r="r" b="b"/>
              <a:pathLst>
                <a:path w="3606" h="5502" extrusionOk="0">
                  <a:moveTo>
                    <a:pt x="2253" y="0"/>
                  </a:moveTo>
                  <a:cubicBezTo>
                    <a:pt x="2053" y="0"/>
                    <a:pt x="1846" y="70"/>
                    <a:pt x="1658" y="235"/>
                  </a:cubicBezTo>
                  <a:cubicBezTo>
                    <a:pt x="299" y="1475"/>
                    <a:pt x="0" y="3387"/>
                    <a:pt x="732" y="5030"/>
                  </a:cubicBezTo>
                  <a:cubicBezTo>
                    <a:pt x="878" y="5363"/>
                    <a:pt x="1131" y="5502"/>
                    <a:pt x="1396" y="5502"/>
                  </a:cubicBezTo>
                  <a:cubicBezTo>
                    <a:pt x="1973" y="5502"/>
                    <a:pt x="2603" y="4845"/>
                    <a:pt x="2285" y="4118"/>
                  </a:cubicBezTo>
                  <a:cubicBezTo>
                    <a:pt x="1867" y="3192"/>
                    <a:pt x="2211" y="2132"/>
                    <a:pt x="2927" y="1505"/>
                  </a:cubicBezTo>
                  <a:cubicBezTo>
                    <a:pt x="3606" y="908"/>
                    <a:pt x="297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3" name="Google Shape;2883;p83"/>
            <p:cNvSpPr/>
            <p:nvPr/>
          </p:nvSpPr>
          <p:spPr>
            <a:xfrm rot="-7587917">
              <a:off x="8068685" y="1822612"/>
              <a:ext cx="41106" cy="124807"/>
            </a:xfrm>
            <a:custGeom>
              <a:avLst/>
              <a:gdLst/>
              <a:ahLst/>
              <a:cxnLst/>
              <a:rect l="l" t="t" r="r" b="b"/>
              <a:pathLst>
                <a:path w="3606" h="5502" extrusionOk="0">
                  <a:moveTo>
                    <a:pt x="2253" y="0"/>
                  </a:moveTo>
                  <a:cubicBezTo>
                    <a:pt x="2053" y="0"/>
                    <a:pt x="1846" y="70"/>
                    <a:pt x="1658" y="235"/>
                  </a:cubicBezTo>
                  <a:cubicBezTo>
                    <a:pt x="299" y="1475"/>
                    <a:pt x="0" y="3387"/>
                    <a:pt x="732" y="5030"/>
                  </a:cubicBezTo>
                  <a:cubicBezTo>
                    <a:pt x="878" y="5363"/>
                    <a:pt x="1131" y="5502"/>
                    <a:pt x="1396" y="5502"/>
                  </a:cubicBezTo>
                  <a:cubicBezTo>
                    <a:pt x="1973" y="5502"/>
                    <a:pt x="2603" y="4845"/>
                    <a:pt x="2285" y="4118"/>
                  </a:cubicBezTo>
                  <a:cubicBezTo>
                    <a:pt x="1867" y="3192"/>
                    <a:pt x="2211" y="2132"/>
                    <a:pt x="2927" y="1505"/>
                  </a:cubicBezTo>
                  <a:cubicBezTo>
                    <a:pt x="3606" y="908"/>
                    <a:pt x="2974" y="0"/>
                    <a:pt x="2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84" name="Google Shape;2884;p83"/>
          <p:cNvGrpSpPr/>
          <p:nvPr/>
        </p:nvGrpSpPr>
        <p:grpSpPr>
          <a:xfrm rot="-3279527">
            <a:off x="1754525" y="2187072"/>
            <a:ext cx="177668" cy="147351"/>
            <a:chOff x="3190642" y="4443648"/>
            <a:chExt cx="177651" cy="147337"/>
          </a:xfrm>
        </p:grpSpPr>
        <p:sp>
          <p:nvSpPr>
            <p:cNvPr id="2885" name="Google Shape;2885;p83"/>
            <p:cNvSpPr/>
            <p:nvPr/>
          </p:nvSpPr>
          <p:spPr>
            <a:xfrm rot="-1347408">
              <a:off x="3203566" y="4451096"/>
              <a:ext cx="54577" cy="78503"/>
            </a:xfrm>
            <a:custGeom>
              <a:avLst/>
              <a:gdLst/>
              <a:ahLst/>
              <a:cxnLst/>
              <a:rect l="l" t="t" r="r" b="b"/>
              <a:pathLst>
                <a:path w="2183" h="3140" extrusionOk="0">
                  <a:moveTo>
                    <a:pt x="1681" y="1"/>
                  </a:moveTo>
                  <a:cubicBezTo>
                    <a:pt x="1521" y="1"/>
                    <a:pt x="1370" y="91"/>
                    <a:pt x="1328" y="299"/>
                  </a:cubicBezTo>
                  <a:cubicBezTo>
                    <a:pt x="1119" y="1136"/>
                    <a:pt x="745" y="1883"/>
                    <a:pt x="223" y="2555"/>
                  </a:cubicBezTo>
                  <a:cubicBezTo>
                    <a:pt x="1" y="2851"/>
                    <a:pt x="288" y="3140"/>
                    <a:pt x="586" y="3140"/>
                  </a:cubicBezTo>
                  <a:cubicBezTo>
                    <a:pt x="709" y="3140"/>
                    <a:pt x="833" y="3091"/>
                    <a:pt x="925" y="2973"/>
                  </a:cubicBezTo>
                  <a:cubicBezTo>
                    <a:pt x="1492" y="2241"/>
                    <a:pt x="1881" y="1405"/>
                    <a:pt x="2120" y="509"/>
                  </a:cubicBezTo>
                  <a:cubicBezTo>
                    <a:pt x="2182" y="204"/>
                    <a:pt x="1922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6" name="Google Shape;2886;p83"/>
            <p:cNvSpPr/>
            <p:nvPr/>
          </p:nvSpPr>
          <p:spPr>
            <a:xfrm>
              <a:off x="3240825" y="4464925"/>
              <a:ext cx="85625" cy="123825"/>
            </a:xfrm>
            <a:custGeom>
              <a:avLst/>
              <a:gdLst/>
              <a:ahLst/>
              <a:cxnLst/>
              <a:rect l="l" t="t" r="r" b="b"/>
              <a:pathLst>
                <a:path w="3425" h="4953" extrusionOk="0">
                  <a:moveTo>
                    <a:pt x="2862" y="1"/>
                  </a:moveTo>
                  <a:cubicBezTo>
                    <a:pt x="2736" y="1"/>
                    <a:pt x="2609" y="58"/>
                    <a:pt x="2522" y="196"/>
                  </a:cubicBezTo>
                  <a:cubicBezTo>
                    <a:pt x="1670" y="1540"/>
                    <a:pt x="879" y="2914"/>
                    <a:pt x="177" y="4333"/>
                  </a:cubicBezTo>
                  <a:cubicBezTo>
                    <a:pt x="1" y="4654"/>
                    <a:pt x="290" y="4953"/>
                    <a:pt x="565" y="4953"/>
                  </a:cubicBezTo>
                  <a:cubicBezTo>
                    <a:pt x="686" y="4953"/>
                    <a:pt x="805" y="4894"/>
                    <a:pt x="879" y="4751"/>
                  </a:cubicBezTo>
                  <a:cubicBezTo>
                    <a:pt x="1596" y="3333"/>
                    <a:pt x="2372" y="1944"/>
                    <a:pt x="3238" y="599"/>
                  </a:cubicBezTo>
                  <a:cubicBezTo>
                    <a:pt x="3424" y="289"/>
                    <a:pt x="3146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7" name="Google Shape;2887;p83"/>
            <p:cNvSpPr/>
            <p:nvPr/>
          </p:nvSpPr>
          <p:spPr>
            <a:xfrm rot="1120882">
              <a:off x="3300470" y="4507503"/>
              <a:ext cx="57099" cy="76349"/>
            </a:xfrm>
            <a:custGeom>
              <a:avLst/>
              <a:gdLst/>
              <a:ahLst/>
              <a:cxnLst/>
              <a:rect l="l" t="t" r="r" b="b"/>
              <a:pathLst>
                <a:path w="2284" h="3054" extrusionOk="0">
                  <a:moveTo>
                    <a:pt x="1790" y="1"/>
                  </a:moveTo>
                  <a:cubicBezTo>
                    <a:pt x="1627" y="1"/>
                    <a:pt x="1460" y="82"/>
                    <a:pt x="1389" y="271"/>
                  </a:cubicBezTo>
                  <a:cubicBezTo>
                    <a:pt x="1076" y="1048"/>
                    <a:pt x="673" y="1765"/>
                    <a:pt x="210" y="2467"/>
                  </a:cubicBezTo>
                  <a:cubicBezTo>
                    <a:pt x="0" y="2760"/>
                    <a:pt x="282" y="3053"/>
                    <a:pt x="578" y="3053"/>
                  </a:cubicBezTo>
                  <a:cubicBezTo>
                    <a:pt x="704" y="3053"/>
                    <a:pt x="833" y="3000"/>
                    <a:pt x="926" y="2870"/>
                  </a:cubicBezTo>
                  <a:cubicBezTo>
                    <a:pt x="1419" y="2123"/>
                    <a:pt x="1838" y="1317"/>
                    <a:pt x="2166" y="480"/>
                  </a:cubicBezTo>
                  <a:cubicBezTo>
                    <a:pt x="2283" y="192"/>
                    <a:pt x="2041" y="1"/>
                    <a:pt x="1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88" name="Google Shape;2888;p83"/>
          <p:cNvGrpSpPr/>
          <p:nvPr/>
        </p:nvGrpSpPr>
        <p:grpSpPr>
          <a:xfrm rot="2994984">
            <a:off x="7108759" y="2366214"/>
            <a:ext cx="200117" cy="125247"/>
            <a:chOff x="3609906" y="4464050"/>
            <a:chExt cx="200119" cy="125248"/>
          </a:xfrm>
        </p:grpSpPr>
        <p:sp>
          <p:nvSpPr>
            <p:cNvPr id="2889" name="Google Shape;2889;p83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0" name="Google Shape;2890;p83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1" name="Google Shape;2891;p83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92" name="Google Shape;2892;p83"/>
          <p:cNvGrpSpPr/>
          <p:nvPr/>
        </p:nvGrpSpPr>
        <p:grpSpPr>
          <a:xfrm rot="1530712">
            <a:off x="4868623" y="2176710"/>
            <a:ext cx="173310" cy="168268"/>
            <a:chOff x="3745566" y="4026608"/>
            <a:chExt cx="173309" cy="168267"/>
          </a:xfrm>
        </p:grpSpPr>
        <p:sp>
          <p:nvSpPr>
            <p:cNvPr id="2893" name="Google Shape;2893;p83"/>
            <p:cNvSpPr/>
            <p:nvPr/>
          </p:nvSpPr>
          <p:spPr>
            <a:xfrm rot="-2700000">
              <a:off x="3757600" y="4118750"/>
              <a:ext cx="39625" cy="50450"/>
            </a:xfrm>
            <a:custGeom>
              <a:avLst/>
              <a:gdLst/>
              <a:ahLst/>
              <a:cxnLst/>
              <a:rect l="l" t="t" r="r" b="b"/>
              <a:pathLst>
                <a:path w="1585" h="2018" extrusionOk="0">
                  <a:moveTo>
                    <a:pt x="1025" y="0"/>
                  </a:moveTo>
                  <a:cubicBezTo>
                    <a:pt x="904" y="0"/>
                    <a:pt x="784" y="58"/>
                    <a:pt x="706" y="195"/>
                  </a:cubicBezTo>
                  <a:cubicBezTo>
                    <a:pt x="453" y="598"/>
                    <a:pt x="258" y="1046"/>
                    <a:pt x="109" y="1524"/>
                  </a:cubicBezTo>
                  <a:cubicBezTo>
                    <a:pt x="0" y="1823"/>
                    <a:pt x="249" y="2018"/>
                    <a:pt x="498" y="2018"/>
                  </a:cubicBezTo>
                  <a:cubicBezTo>
                    <a:pt x="659" y="2018"/>
                    <a:pt x="821" y="1936"/>
                    <a:pt x="886" y="1748"/>
                  </a:cubicBezTo>
                  <a:cubicBezTo>
                    <a:pt x="1020" y="1345"/>
                    <a:pt x="1184" y="971"/>
                    <a:pt x="1408" y="628"/>
                  </a:cubicBezTo>
                  <a:cubicBezTo>
                    <a:pt x="1585" y="296"/>
                    <a:pt x="1300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4" name="Google Shape;2894;p83"/>
            <p:cNvSpPr/>
            <p:nvPr/>
          </p:nvSpPr>
          <p:spPr>
            <a:xfrm rot="-833920">
              <a:off x="3806913" y="4030549"/>
              <a:ext cx="45174" cy="101373"/>
            </a:xfrm>
            <a:custGeom>
              <a:avLst/>
              <a:gdLst/>
              <a:ahLst/>
              <a:cxnLst/>
              <a:rect l="l" t="t" r="r" b="b"/>
              <a:pathLst>
                <a:path w="1807" h="4055" extrusionOk="0">
                  <a:moveTo>
                    <a:pt x="1309" y="1"/>
                  </a:moveTo>
                  <a:cubicBezTo>
                    <a:pt x="1150" y="1"/>
                    <a:pt x="996" y="91"/>
                    <a:pt x="949" y="299"/>
                  </a:cubicBezTo>
                  <a:cubicBezTo>
                    <a:pt x="665" y="1389"/>
                    <a:pt x="381" y="2464"/>
                    <a:pt x="83" y="3555"/>
                  </a:cubicBezTo>
                  <a:cubicBezTo>
                    <a:pt x="1" y="3854"/>
                    <a:pt x="262" y="4055"/>
                    <a:pt x="509" y="4055"/>
                  </a:cubicBezTo>
                  <a:cubicBezTo>
                    <a:pt x="668" y="4055"/>
                    <a:pt x="822" y="3972"/>
                    <a:pt x="874" y="3779"/>
                  </a:cubicBezTo>
                  <a:cubicBezTo>
                    <a:pt x="1143" y="2688"/>
                    <a:pt x="1427" y="1613"/>
                    <a:pt x="1726" y="523"/>
                  </a:cubicBezTo>
                  <a:cubicBezTo>
                    <a:pt x="1807" y="208"/>
                    <a:pt x="1551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5" name="Google Shape;2895;p83"/>
            <p:cNvSpPr/>
            <p:nvPr/>
          </p:nvSpPr>
          <p:spPr>
            <a:xfrm>
              <a:off x="3863600" y="4093075"/>
              <a:ext cx="55275" cy="101800"/>
            </a:xfrm>
            <a:custGeom>
              <a:avLst/>
              <a:gdLst/>
              <a:ahLst/>
              <a:cxnLst/>
              <a:rect l="l" t="t" r="r" b="b"/>
              <a:pathLst>
                <a:path w="2211" h="4072" extrusionOk="0">
                  <a:moveTo>
                    <a:pt x="1721" y="1"/>
                  </a:moveTo>
                  <a:cubicBezTo>
                    <a:pt x="1561" y="1"/>
                    <a:pt x="1400" y="86"/>
                    <a:pt x="1335" y="281"/>
                  </a:cubicBezTo>
                  <a:cubicBezTo>
                    <a:pt x="916" y="1372"/>
                    <a:pt x="528" y="2477"/>
                    <a:pt x="110" y="3582"/>
                  </a:cubicBezTo>
                  <a:cubicBezTo>
                    <a:pt x="0" y="3874"/>
                    <a:pt x="259" y="4072"/>
                    <a:pt x="514" y="4072"/>
                  </a:cubicBezTo>
                  <a:cubicBezTo>
                    <a:pt x="677" y="4072"/>
                    <a:pt x="838" y="3992"/>
                    <a:pt x="901" y="3806"/>
                  </a:cubicBezTo>
                  <a:cubicBezTo>
                    <a:pt x="1305" y="2701"/>
                    <a:pt x="1708" y="1596"/>
                    <a:pt x="2111" y="505"/>
                  </a:cubicBezTo>
                  <a:cubicBezTo>
                    <a:pt x="2210" y="199"/>
                    <a:pt x="1966" y="1"/>
                    <a:pt x="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96" name="Google Shape;2896;p83"/>
          <p:cNvGrpSpPr/>
          <p:nvPr/>
        </p:nvGrpSpPr>
        <p:grpSpPr>
          <a:xfrm rot="-2826186">
            <a:off x="6175085" y="2456609"/>
            <a:ext cx="200124" cy="125252"/>
            <a:chOff x="3609906" y="4464050"/>
            <a:chExt cx="200119" cy="125248"/>
          </a:xfrm>
        </p:grpSpPr>
        <p:sp>
          <p:nvSpPr>
            <p:cNvPr id="2897" name="Google Shape;2897;p83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8" name="Google Shape;2898;p83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9" name="Google Shape;2899;p83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51305" y="1649730"/>
            <a:ext cx="1461135" cy="156591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4547" r="20960"/>
          <a:stretch>
            <a:fillRect/>
          </a:stretch>
        </p:blipFill>
        <p:spPr>
          <a:xfrm>
            <a:off x="3780790" y="1714500"/>
            <a:ext cx="1543050" cy="146304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8917"/>
          <a:stretch>
            <a:fillRect/>
          </a:stretch>
        </p:blipFill>
        <p:spPr>
          <a:xfrm>
            <a:off x="6021070" y="1634490"/>
            <a:ext cx="1534160" cy="158051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 lang="en-GB"/>
          </a:p>
        </p:txBody>
      </p:sp>
      <p:sp>
        <p:nvSpPr>
          <p:cNvPr id="965" name="Google Shape;965;p58"/>
          <p:cNvSpPr txBox="1"/>
          <p:nvPr>
            <p:ph type="title" idx="2"/>
          </p:nvPr>
        </p:nvSpPr>
        <p:spPr>
          <a:xfrm flipH="1">
            <a:off x="4450518" y="101796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66" name="Google Shape;966;p58"/>
          <p:cNvSpPr txBox="1"/>
          <p:nvPr>
            <p:ph type="title" idx="3"/>
          </p:nvPr>
        </p:nvSpPr>
        <p:spPr>
          <a:xfrm flipH="1">
            <a:off x="4375588" y="205921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67" name="Google Shape;967;p58"/>
          <p:cNvSpPr txBox="1"/>
          <p:nvPr>
            <p:ph type="title" idx="4"/>
          </p:nvPr>
        </p:nvSpPr>
        <p:spPr>
          <a:xfrm flipH="1">
            <a:off x="622657" y="101796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68" name="Google Shape;968;p58"/>
          <p:cNvSpPr txBox="1"/>
          <p:nvPr>
            <p:ph type="title" idx="5"/>
          </p:nvPr>
        </p:nvSpPr>
        <p:spPr>
          <a:xfrm flipH="1">
            <a:off x="757277" y="205921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73" name="Google Shape;973;p58"/>
          <p:cNvSpPr txBox="1"/>
          <p:nvPr>
            <p:ph type="title" idx="9"/>
          </p:nvPr>
        </p:nvSpPr>
        <p:spPr>
          <a:xfrm>
            <a:off x="622935" y="1605280"/>
            <a:ext cx="3211195" cy="421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"</a:t>
            </a:r>
            <a:r>
              <a:rPr lang="en-US" altLang="en-GB"/>
              <a:t>Guo Zao</a:t>
            </a:r>
            <a:r>
              <a:rPr lang="en-GB"/>
              <a:t>"</a:t>
            </a:r>
            <a:r>
              <a:rPr lang="en-US" altLang="en-GB"/>
              <a:t>?</a:t>
            </a:r>
            <a:endParaRPr lang="en-US" altLang="en-GB"/>
          </a:p>
        </p:txBody>
      </p:sp>
      <p:sp>
        <p:nvSpPr>
          <p:cNvPr id="974" name="Google Shape;974;p58"/>
          <p:cNvSpPr txBox="1"/>
          <p:nvPr>
            <p:ph type="title" idx="13"/>
          </p:nvPr>
        </p:nvSpPr>
        <p:spPr>
          <a:xfrm>
            <a:off x="4257040" y="1579880"/>
            <a:ext cx="3330575" cy="4216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Did This Culture Emerge?</a:t>
            </a:r>
            <a:endParaRPr lang="en-GB"/>
          </a:p>
        </p:txBody>
      </p:sp>
      <p:sp>
        <p:nvSpPr>
          <p:cNvPr id="975" name="Google Shape;975;p58"/>
          <p:cNvSpPr txBox="1"/>
          <p:nvPr>
            <p:ph type="title" idx="14"/>
          </p:nvPr>
        </p:nvSpPr>
        <p:spPr>
          <a:xfrm>
            <a:off x="4375785" y="2432685"/>
            <a:ext cx="3211830" cy="12515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Wuhan Guoza</a:t>
            </a:r>
            <a:r>
              <a:rPr lang="en-US" altLang="en-GB"/>
              <a:t>o</a:t>
            </a:r>
            <a:br>
              <a:rPr lang="en-US" altLang="en-GB"/>
            </a:br>
            <a:r>
              <a:rPr lang="en-GB"/>
              <a:t>vs. </a:t>
            </a:r>
            <a:br>
              <a:rPr lang="en-GB"/>
            </a:br>
            <a:r>
              <a:rPr lang="en-GB"/>
              <a:t>Guangzhou Dim Sum</a:t>
            </a:r>
            <a:endParaRPr lang="en-GB"/>
          </a:p>
        </p:txBody>
      </p:sp>
      <p:sp>
        <p:nvSpPr>
          <p:cNvPr id="976" name="Google Shape;976;p58"/>
          <p:cNvSpPr txBox="1"/>
          <p:nvPr>
            <p:ph type="title" idx="15"/>
          </p:nvPr>
        </p:nvSpPr>
        <p:spPr>
          <a:xfrm>
            <a:off x="623570" y="2637155"/>
            <a:ext cx="3211195" cy="6953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</a:t>
            </a:r>
            <a:r>
              <a:rPr lang="en-US" altLang="en-GB"/>
              <a:t>they </a:t>
            </a:r>
            <a:r>
              <a:rPr lang="en-GB"/>
              <a:t>eat for </a:t>
            </a:r>
            <a:r>
              <a:rPr lang="en-US" altLang="en-GB"/>
              <a:t>Guo Zao</a:t>
            </a:r>
            <a:r>
              <a:rPr lang="en-GB"/>
              <a:t>? </a:t>
            </a:r>
            <a:endParaRPr lang="en-GB"/>
          </a:p>
        </p:txBody>
      </p:sp>
      <p:sp>
        <p:nvSpPr>
          <p:cNvPr id="7" name="文本框 6"/>
          <p:cNvSpPr txBox="1"/>
          <p:nvPr/>
        </p:nvSpPr>
        <p:spPr>
          <a:xfrm>
            <a:off x="1813560" y="345122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SzTx/>
            </a:pPr>
            <a:r>
              <a:rPr lang="en-GB" sz="3200" b="1">
                <a:solidFill>
                  <a:schemeClr val="accent2">
                    <a:lumMod val="75000"/>
                  </a:schemeClr>
                </a:solidFill>
                <a:latin typeface="Gaegu"/>
                <a:ea typeface="Gaegu"/>
                <a:cs typeface="Gaegu"/>
                <a:sym typeface="+mn-ea"/>
              </a:rPr>
              <a:t>05</a:t>
            </a:r>
            <a:endParaRPr lang="en-GB" altLang="zh-CN" sz="3200" b="1">
              <a:solidFill>
                <a:schemeClr val="accent2">
                  <a:lumMod val="75000"/>
                </a:schemeClr>
              </a:solidFill>
              <a:latin typeface="Gaegu"/>
              <a:ea typeface="Gaegu"/>
              <a:cs typeface="Gaegu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205" y="3885565"/>
            <a:ext cx="3827145" cy="873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GB" sz="32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What mak</a:t>
            </a:r>
            <a:r>
              <a:rPr lang="en-GB" sz="32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es </a:t>
            </a:r>
            <a:r>
              <a:rPr lang="en-US" altLang="en-GB" sz="32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Guo zao</a:t>
            </a:r>
            <a:r>
              <a:rPr lang="en-GB" sz="32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 </a:t>
            </a:r>
            <a:r>
              <a:rPr lang="en-US" altLang="en-GB" sz="32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    </a:t>
            </a:r>
            <a:r>
              <a:rPr lang="en-GB" sz="3200" b="1">
                <a:solidFill>
                  <a:schemeClr val="dk2"/>
                </a:solidFill>
                <a:latin typeface="Gaegu"/>
                <a:ea typeface="Gaegu"/>
                <a:cs typeface="Gaegu"/>
              </a:rPr>
              <a:t>unique?</a:t>
            </a:r>
            <a:endParaRPr lang="en-GB" sz="3200" b="1">
              <a:solidFill>
                <a:schemeClr val="dk2"/>
              </a:solidFill>
              <a:latin typeface="Gaegu"/>
              <a:ea typeface="Gaegu"/>
              <a:cs typeface="Gaeg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0"/>
          <p:cNvSpPr txBox="1"/>
          <p:nvPr>
            <p:ph type="ctrTitle"/>
          </p:nvPr>
        </p:nvSpPr>
        <p:spPr>
          <a:xfrm>
            <a:off x="5426710" y="2178685"/>
            <a:ext cx="3717290" cy="15436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5300">
                <a:sym typeface="+mn-ea"/>
              </a:rPr>
              <a:t>Wh</a:t>
            </a:r>
            <a:r>
              <a:rPr lang="en-US" altLang="en-GB">
                <a:sym typeface="+mn-ea"/>
              </a:rPr>
              <a:t>at </a:t>
            </a:r>
            <a:r>
              <a:rPr lang="en-US" altLang="en-GB" sz="5300">
                <a:sym typeface="+mn-ea"/>
              </a:rPr>
              <a:t>is </a:t>
            </a:r>
            <a:br>
              <a:rPr lang="en-US" altLang="en-GB">
                <a:sym typeface="+mn-ea"/>
              </a:rPr>
            </a:br>
            <a:r>
              <a:rPr lang="en-GB">
                <a:sym typeface="+mn-ea"/>
              </a:rPr>
              <a:t>"</a:t>
            </a:r>
            <a:r>
              <a:rPr lang="en-US" altLang="en-GB">
                <a:sym typeface="+mn-ea"/>
              </a:rPr>
              <a:t>Guo Zao?</a:t>
            </a:r>
            <a:r>
              <a:rPr lang="en-GB">
                <a:sym typeface="+mn-ea"/>
              </a:rPr>
              <a:t>"</a:t>
            </a:r>
            <a:endParaRPr lang="en-GB"/>
          </a:p>
        </p:txBody>
      </p:sp>
      <p:sp>
        <p:nvSpPr>
          <p:cNvPr id="1010" name="Google Shape;1010;p60"/>
          <p:cNvSpPr txBox="1"/>
          <p:nvPr>
            <p:ph type="title" idx="2"/>
          </p:nvPr>
        </p:nvSpPr>
        <p:spPr>
          <a:xfrm>
            <a:off x="7377430" y="1600835"/>
            <a:ext cx="1049020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/>
              <a:t>01</a:t>
            </a:r>
            <a:endParaRPr lang="en-GB"/>
          </a:p>
        </p:txBody>
      </p:sp>
      <p:grpSp>
        <p:nvGrpSpPr>
          <p:cNvPr id="1012" name="Google Shape;1012;p60"/>
          <p:cNvGrpSpPr/>
          <p:nvPr/>
        </p:nvGrpSpPr>
        <p:grpSpPr>
          <a:xfrm>
            <a:off x="930910" y="721360"/>
            <a:ext cx="4294505" cy="3714115"/>
            <a:chOff x="918375" y="1018100"/>
            <a:chExt cx="3118525" cy="3513707"/>
          </a:xfrm>
        </p:grpSpPr>
        <p:sp>
          <p:nvSpPr>
            <p:cNvPr id="1013" name="Google Shape;1013;p60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60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60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7" name="Google Shape;1017;p60"/>
          <p:cNvGrpSpPr/>
          <p:nvPr/>
        </p:nvGrpSpPr>
        <p:grpSpPr>
          <a:xfrm>
            <a:off x="5225373" y="537562"/>
            <a:ext cx="363939" cy="481288"/>
            <a:chOff x="3275661" y="2407037"/>
            <a:chExt cx="363939" cy="481288"/>
          </a:xfrm>
        </p:grpSpPr>
        <p:sp>
          <p:nvSpPr>
            <p:cNvPr id="1018" name="Google Shape;1018;p60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60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60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21" name="Google Shape;1021;p60"/>
          <p:cNvGrpSpPr/>
          <p:nvPr/>
        </p:nvGrpSpPr>
        <p:grpSpPr>
          <a:xfrm rot="1278911">
            <a:off x="231175" y="791473"/>
            <a:ext cx="654536" cy="655141"/>
            <a:chOff x="1194475" y="1437425"/>
            <a:chExt cx="654532" cy="655137"/>
          </a:xfrm>
        </p:grpSpPr>
        <p:grpSp>
          <p:nvGrpSpPr>
            <p:cNvPr id="1022" name="Google Shape;1022;p60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1023" name="Google Shape;1023;p60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4" name="Google Shape;1024;p60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25" name="Google Shape;1025;p60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图片 1" descr="截屏2024-10-23 11.29.24"/>
          <p:cNvPicPr>
            <a:picLocks noChangeAspect="1"/>
          </p:cNvPicPr>
          <p:nvPr/>
        </p:nvPicPr>
        <p:blipFill>
          <a:blip r:embed="rId1"/>
          <a:srcRect l="353" t="-2940" r="16632" b="2940"/>
          <a:stretch>
            <a:fillRect/>
          </a:stretch>
        </p:blipFill>
        <p:spPr>
          <a:xfrm>
            <a:off x="1143635" y="721995"/>
            <a:ext cx="3863340" cy="354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61"/>
          <p:cNvSpPr txBox="1"/>
          <p:nvPr>
            <p:ph type="title"/>
          </p:nvPr>
        </p:nvSpPr>
        <p:spPr>
          <a:xfrm>
            <a:off x="3445380" y="2109915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/>
              <a:t>《漢口竹枝詞》</a:t>
            </a:r>
            <a:endParaRPr lang="en-GB"/>
          </a:p>
        </p:txBody>
      </p:sp>
      <p:sp>
        <p:nvSpPr>
          <p:cNvPr id="1031" name="Google Shape;1031;p61"/>
          <p:cNvSpPr txBox="1"/>
          <p:nvPr>
            <p:ph type="subTitle" idx="1"/>
          </p:nvPr>
        </p:nvSpPr>
        <p:spPr>
          <a:xfrm>
            <a:off x="2421255" y="2359660"/>
            <a:ext cx="4799965" cy="1685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三天</a:t>
            </a:r>
            <a:r>
              <a:rPr lang="en-GB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過早</a:t>
            </a:r>
            <a:r>
              <a:rPr lang="en-GB" sz="2000"/>
              <a:t>異平常，</a:t>
            </a:r>
            <a:endParaRPr lang="en-GB"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一頓狼吞飯可忘。</a:t>
            </a:r>
            <a:endParaRPr lang="en-GB"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切麵豆絲乾線粉，</a:t>
            </a:r>
            <a:endParaRPr lang="en-GB"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魚滲元子滾雞湯</a:t>
            </a:r>
            <a:r>
              <a:rPr lang="en-US" altLang="en-GB" sz="2000"/>
              <a:t>。</a:t>
            </a:r>
            <a:endParaRPr lang="en-US" altLang="en-GB" sz="2000"/>
          </a:p>
        </p:txBody>
      </p:sp>
      <p:sp>
        <p:nvSpPr>
          <p:cNvPr id="1034" name="Google Shape;1034;p61"/>
          <p:cNvSpPr txBox="1"/>
          <p:nvPr>
            <p:ph type="title" idx="4"/>
          </p:nvPr>
        </p:nvSpPr>
        <p:spPr>
          <a:xfrm>
            <a:off x="492125" y="445135"/>
            <a:ext cx="2953385" cy="467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>
                <a:sym typeface="+mn-ea"/>
              </a:rPr>
              <a:t>What is "</a:t>
            </a:r>
            <a:r>
              <a:rPr lang="en-US" altLang="en-GB">
                <a:sym typeface="+mn-ea"/>
              </a:rPr>
              <a:t>Guo Zao?</a:t>
            </a:r>
            <a:r>
              <a:rPr lang="en-GB">
                <a:sym typeface="+mn-ea"/>
              </a:rPr>
              <a:t>"</a:t>
            </a:r>
            <a:endParaRPr lang="en-GB"/>
          </a:p>
        </p:txBody>
      </p:sp>
      <p:sp>
        <p:nvSpPr>
          <p:cNvPr id="1035" name="Google Shape;1035;p61"/>
          <p:cNvSpPr/>
          <p:nvPr/>
        </p:nvSpPr>
        <p:spPr>
          <a:xfrm rot="-8526139">
            <a:off x="6194448" y="1703803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36" name="Google Shape;1036;p61"/>
          <p:cNvGrpSpPr/>
          <p:nvPr/>
        </p:nvGrpSpPr>
        <p:grpSpPr>
          <a:xfrm>
            <a:off x="2689015" y="1641101"/>
            <a:ext cx="502545" cy="468923"/>
            <a:chOff x="3767250" y="3390125"/>
            <a:chExt cx="1113550" cy="1039050"/>
          </a:xfrm>
        </p:grpSpPr>
        <p:sp>
          <p:nvSpPr>
            <p:cNvPr id="1037" name="Google Shape;1037;p61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38" name="Google Shape;1038;p61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64"/>
          <p:cNvSpPr txBox="1"/>
          <p:nvPr>
            <p:ph type="subTitle" idx="1"/>
          </p:nvPr>
        </p:nvSpPr>
        <p:spPr>
          <a:xfrm>
            <a:off x="2239010" y="364490"/>
            <a:ext cx="5892165" cy="8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algn="l">
              <a:buSzTx/>
              <a:buFont typeface="Arial" panose="020B0604020202090204"/>
            </a:pPr>
            <a:r>
              <a:rPr lang="en-GB" sz="5300" b="1">
                <a:latin typeface="Gaegu"/>
                <a:ea typeface="Gaegu"/>
                <a:cs typeface="Gaegu"/>
                <a:sym typeface="+mn-ea"/>
              </a:rPr>
              <a:t>W</a:t>
            </a:r>
            <a:r>
              <a:rPr lang="en-GB" sz="5300" b="1">
                <a:latin typeface="Gaegu"/>
                <a:ea typeface="Gaegu"/>
                <a:cs typeface="Gaegu"/>
                <a:sym typeface="+mn-ea"/>
              </a:rPr>
              <a:t>ha</a:t>
            </a:r>
            <a:r>
              <a:rPr lang="en-GB" sz="5300" b="1">
                <a:latin typeface="Gaegu"/>
                <a:ea typeface="Gaegu"/>
                <a:cs typeface="Gaegu"/>
                <a:sym typeface="+mn-ea"/>
              </a:rPr>
              <a:t>t i</a:t>
            </a:r>
            <a:r>
              <a:rPr lang="en-GB" sz="5300" b="1">
                <a:latin typeface="Gaegu"/>
                <a:ea typeface="Gaegu"/>
                <a:cs typeface="Gaegu"/>
                <a:sym typeface="+mn-ea"/>
              </a:rPr>
              <a:t>s "Guo</a:t>
            </a:r>
            <a:r>
              <a:rPr lang="en-GB" sz="5300" b="1">
                <a:latin typeface="Gaegu"/>
                <a:ea typeface="Gaegu"/>
                <a:cs typeface="Gaegu"/>
                <a:sym typeface="+mn-ea"/>
              </a:rPr>
              <a:t> Zao?"</a:t>
            </a:r>
            <a:endParaRPr lang="en-GB" sz="5300" b="1">
              <a:latin typeface="Gaegu"/>
              <a:ea typeface="Gaegu"/>
              <a:cs typeface="Gaegu"/>
              <a:sym typeface="+mn-ea"/>
            </a:endParaRPr>
          </a:p>
        </p:txBody>
      </p:sp>
      <p:grpSp>
        <p:nvGrpSpPr>
          <p:cNvPr id="1092" name="Google Shape;1092;p64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1093" name="Google Shape;1093;p64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64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03" name="Google Shape;1103;p64"/>
          <p:cNvSpPr txBox="1"/>
          <p:nvPr/>
        </p:nvSpPr>
        <p:spPr>
          <a:xfrm>
            <a:off x="1425425" y="1471200"/>
            <a:ext cx="21627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accent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1134" name="Google Shape;1134;p64"/>
          <p:cNvSpPr txBox="1"/>
          <p:nvPr/>
        </p:nvSpPr>
        <p:spPr>
          <a:xfrm flipH="1">
            <a:off x="1349225" y="1253035"/>
            <a:ext cx="206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 b="1">
                <a:solidFill>
                  <a:schemeClr val="dk2"/>
                </a:solidFill>
                <a:latin typeface="Gaegu"/>
                <a:ea typeface="Gaegu"/>
                <a:cs typeface="Gaegu"/>
                <a:sym typeface="Questrial"/>
              </a:rPr>
              <a:t>过</a:t>
            </a:r>
            <a:r>
              <a:rPr lang="en-GB" sz="3200" b="1">
                <a:solidFill>
                  <a:schemeClr val="dk2"/>
                </a:solidFill>
                <a:latin typeface="Gaegu"/>
                <a:ea typeface="Gaegu"/>
                <a:cs typeface="Gaegu"/>
                <a:sym typeface="Questrial"/>
              </a:rPr>
              <a:t>节  过生日 </a:t>
            </a:r>
            <a:r>
              <a:rPr lang="en-GB" sz="5300" b="1">
                <a:solidFill>
                  <a:schemeClr val="dk2"/>
                </a:solidFill>
                <a:latin typeface="Gaegu"/>
                <a:ea typeface="Gaegu"/>
                <a:cs typeface="Gaegu"/>
                <a:sym typeface="Questrial"/>
              </a:rPr>
              <a:t>过年</a:t>
            </a:r>
            <a:endParaRPr lang="zh-CN" altLang="en-US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136" name="Google Shape;1136;p64"/>
          <p:cNvGrpSpPr/>
          <p:nvPr/>
        </p:nvGrpSpPr>
        <p:grpSpPr>
          <a:xfrm>
            <a:off x="692209" y="1425562"/>
            <a:ext cx="462399" cy="515017"/>
            <a:chOff x="2936475" y="1467750"/>
            <a:chExt cx="1271375" cy="1416050"/>
          </a:xfrm>
        </p:grpSpPr>
        <p:sp>
          <p:nvSpPr>
            <p:cNvPr id="1137" name="Google Shape;1137;p64"/>
            <p:cNvSpPr/>
            <p:nvPr/>
          </p:nvSpPr>
          <p:spPr>
            <a:xfrm>
              <a:off x="2936475" y="1467750"/>
              <a:ext cx="1271375" cy="1416050"/>
            </a:xfrm>
            <a:custGeom>
              <a:avLst/>
              <a:gdLst/>
              <a:ahLst/>
              <a:cxnLst/>
              <a:rect l="l" t="t" r="r" b="b"/>
              <a:pathLst>
                <a:path w="50855" h="56642" extrusionOk="0">
                  <a:moveTo>
                    <a:pt x="29549" y="2368"/>
                  </a:moveTo>
                  <a:cubicBezTo>
                    <a:pt x="29724" y="2543"/>
                    <a:pt x="29812" y="2543"/>
                    <a:pt x="30075" y="2543"/>
                  </a:cubicBezTo>
                  <a:cubicBezTo>
                    <a:pt x="30425" y="2631"/>
                    <a:pt x="30689" y="2718"/>
                    <a:pt x="31039" y="2981"/>
                  </a:cubicBezTo>
                  <a:cubicBezTo>
                    <a:pt x="31565" y="3244"/>
                    <a:pt x="31916" y="3595"/>
                    <a:pt x="32354" y="4034"/>
                  </a:cubicBezTo>
                  <a:cubicBezTo>
                    <a:pt x="32705" y="4472"/>
                    <a:pt x="33056" y="4823"/>
                    <a:pt x="33319" y="5261"/>
                  </a:cubicBezTo>
                  <a:cubicBezTo>
                    <a:pt x="33494" y="5436"/>
                    <a:pt x="33582" y="5612"/>
                    <a:pt x="33582" y="5787"/>
                  </a:cubicBezTo>
                  <a:cubicBezTo>
                    <a:pt x="33231" y="5612"/>
                    <a:pt x="33056" y="5436"/>
                    <a:pt x="32705" y="5349"/>
                  </a:cubicBezTo>
                  <a:cubicBezTo>
                    <a:pt x="32442" y="5173"/>
                    <a:pt x="32267" y="4823"/>
                    <a:pt x="31916" y="4560"/>
                  </a:cubicBezTo>
                  <a:cubicBezTo>
                    <a:pt x="31741" y="4472"/>
                    <a:pt x="31565" y="4384"/>
                    <a:pt x="31390" y="4297"/>
                  </a:cubicBezTo>
                  <a:cubicBezTo>
                    <a:pt x="31127" y="4034"/>
                    <a:pt x="31039" y="3946"/>
                    <a:pt x="30864" y="3858"/>
                  </a:cubicBezTo>
                  <a:cubicBezTo>
                    <a:pt x="30513" y="3507"/>
                    <a:pt x="29987" y="3244"/>
                    <a:pt x="29549" y="3157"/>
                  </a:cubicBezTo>
                  <a:lnTo>
                    <a:pt x="28935" y="3157"/>
                  </a:lnTo>
                  <a:cubicBezTo>
                    <a:pt x="28497" y="3244"/>
                    <a:pt x="28058" y="3507"/>
                    <a:pt x="27620" y="3595"/>
                  </a:cubicBezTo>
                  <a:lnTo>
                    <a:pt x="27620" y="3420"/>
                  </a:lnTo>
                  <a:lnTo>
                    <a:pt x="27620" y="3244"/>
                  </a:lnTo>
                  <a:cubicBezTo>
                    <a:pt x="27620" y="3157"/>
                    <a:pt x="27795" y="3069"/>
                    <a:pt x="27883" y="2981"/>
                  </a:cubicBezTo>
                  <a:cubicBezTo>
                    <a:pt x="27970" y="2806"/>
                    <a:pt x="27970" y="2718"/>
                    <a:pt x="28058" y="2718"/>
                  </a:cubicBezTo>
                  <a:cubicBezTo>
                    <a:pt x="28321" y="2631"/>
                    <a:pt x="28409" y="2631"/>
                    <a:pt x="28672" y="2543"/>
                  </a:cubicBezTo>
                  <a:cubicBezTo>
                    <a:pt x="28935" y="2368"/>
                    <a:pt x="29198" y="2368"/>
                    <a:pt x="29549" y="2368"/>
                  </a:cubicBezTo>
                  <a:close/>
                  <a:moveTo>
                    <a:pt x="20430" y="4910"/>
                  </a:moveTo>
                  <a:cubicBezTo>
                    <a:pt x="20605" y="4910"/>
                    <a:pt x="20868" y="4998"/>
                    <a:pt x="21044" y="4998"/>
                  </a:cubicBezTo>
                  <a:cubicBezTo>
                    <a:pt x="21307" y="5173"/>
                    <a:pt x="21394" y="5173"/>
                    <a:pt x="21482" y="5261"/>
                  </a:cubicBezTo>
                  <a:cubicBezTo>
                    <a:pt x="21482" y="5349"/>
                    <a:pt x="21657" y="5349"/>
                    <a:pt x="21745" y="5436"/>
                  </a:cubicBezTo>
                  <a:cubicBezTo>
                    <a:pt x="21219" y="5612"/>
                    <a:pt x="20781" y="5787"/>
                    <a:pt x="20167" y="5875"/>
                  </a:cubicBezTo>
                  <a:cubicBezTo>
                    <a:pt x="19641" y="6138"/>
                    <a:pt x="19115" y="6226"/>
                    <a:pt x="18589" y="6489"/>
                  </a:cubicBezTo>
                  <a:cubicBezTo>
                    <a:pt x="18413" y="6489"/>
                    <a:pt x="18326" y="6576"/>
                    <a:pt x="18238" y="6576"/>
                  </a:cubicBezTo>
                  <a:cubicBezTo>
                    <a:pt x="18238" y="6489"/>
                    <a:pt x="18238" y="6226"/>
                    <a:pt x="18326" y="6138"/>
                  </a:cubicBezTo>
                  <a:lnTo>
                    <a:pt x="18326" y="6050"/>
                  </a:lnTo>
                  <a:lnTo>
                    <a:pt x="18589" y="5787"/>
                  </a:lnTo>
                  <a:cubicBezTo>
                    <a:pt x="18764" y="5612"/>
                    <a:pt x="19027" y="5349"/>
                    <a:pt x="19202" y="5261"/>
                  </a:cubicBezTo>
                  <a:cubicBezTo>
                    <a:pt x="19378" y="5173"/>
                    <a:pt x="19641" y="5173"/>
                    <a:pt x="19904" y="4998"/>
                  </a:cubicBezTo>
                  <a:cubicBezTo>
                    <a:pt x="19992" y="4910"/>
                    <a:pt x="20167" y="4910"/>
                    <a:pt x="20430" y="4910"/>
                  </a:cubicBezTo>
                  <a:close/>
                  <a:moveTo>
                    <a:pt x="29198" y="5787"/>
                  </a:moveTo>
                  <a:cubicBezTo>
                    <a:pt x="29373" y="5875"/>
                    <a:pt x="29724" y="6138"/>
                    <a:pt x="29987" y="6313"/>
                  </a:cubicBezTo>
                  <a:cubicBezTo>
                    <a:pt x="30250" y="6576"/>
                    <a:pt x="30513" y="6752"/>
                    <a:pt x="30864" y="7102"/>
                  </a:cubicBezTo>
                  <a:lnTo>
                    <a:pt x="31127" y="7453"/>
                  </a:lnTo>
                  <a:cubicBezTo>
                    <a:pt x="30425" y="7716"/>
                    <a:pt x="29549" y="7979"/>
                    <a:pt x="28760" y="8330"/>
                  </a:cubicBezTo>
                  <a:cubicBezTo>
                    <a:pt x="28233" y="8505"/>
                    <a:pt x="27620" y="8593"/>
                    <a:pt x="27094" y="8856"/>
                  </a:cubicBezTo>
                  <a:cubicBezTo>
                    <a:pt x="27006" y="8856"/>
                    <a:pt x="26918" y="8944"/>
                    <a:pt x="26743" y="8944"/>
                  </a:cubicBezTo>
                  <a:cubicBezTo>
                    <a:pt x="26743" y="8768"/>
                    <a:pt x="26655" y="8505"/>
                    <a:pt x="26480" y="8418"/>
                  </a:cubicBezTo>
                  <a:cubicBezTo>
                    <a:pt x="26217" y="7979"/>
                    <a:pt x="26041" y="7453"/>
                    <a:pt x="25778" y="7015"/>
                  </a:cubicBezTo>
                  <a:cubicBezTo>
                    <a:pt x="25866" y="7015"/>
                    <a:pt x="26041" y="6927"/>
                    <a:pt x="26129" y="6927"/>
                  </a:cubicBezTo>
                  <a:cubicBezTo>
                    <a:pt x="26568" y="6752"/>
                    <a:pt x="26918" y="6576"/>
                    <a:pt x="27357" y="6489"/>
                  </a:cubicBezTo>
                  <a:cubicBezTo>
                    <a:pt x="27795" y="6313"/>
                    <a:pt x="28233" y="6138"/>
                    <a:pt x="28672" y="6050"/>
                  </a:cubicBezTo>
                  <a:cubicBezTo>
                    <a:pt x="28847" y="5875"/>
                    <a:pt x="28935" y="5875"/>
                    <a:pt x="29198" y="5787"/>
                  </a:cubicBezTo>
                  <a:close/>
                  <a:moveTo>
                    <a:pt x="10960" y="7716"/>
                  </a:moveTo>
                  <a:cubicBezTo>
                    <a:pt x="11399" y="7716"/>
                    <a:pt x="11750" y="7716"/>
                    <a:pt x="12100" y="7891"/>
                  </a:cubicBezTo>
                  <a:cubicBezTo>
                    <a:pt x="12539" y="7979"/>
                    <a:pt x="12977" y="8154"/>
                    <a:pt x="13415" y="8418"/>
                  </a:cubicBezTo>
                  <a:cubicBezTo>
                    <a:pt x="12889" y="8505"/>
                    <a:pt x="12451" y="8768"/>
                    <a:pt x="11837" y="8944"/>
                  </a:cubicBezTo>
                  <a:cubicBezTo>
                    <a:pt x="11311" y="9207"/>
                    <a:pt x="10610" y="9470"/>
                    <a:pt x="9996" y="9733"/>
                  </a:cubicBezTo>
                  <a:cubicBezTo>
                    <a:pt x="9908" y="9820"/>
                    <a:pt x="9645" y="9820"/>
                    <a:pt x="9470" y="9908"/>
                  </a:cubicBezTo>
                  <a:cubicBezTo>
                    <a:pt x="9470" y="9820"/>
                    <a:pt x="9382" y="9733"/>
                    <a:pt x="9207" y="9733"/>
                  </a:cubicBezTo>
                  <a:cubicBezTo>
                    <a:pt x="9119" y="9645"/>
                    <a:pt x="9119" y="9382"/>
                    <a:pt x="9119" y="9294"/>
                  </a:cubicBezTo>
                  <a:lnTo>
                    <a:pt x="9119" y="9031"/>
                  </a:lnTo>
                  <a:cubicBezTo>
                    <a:pt x="9119" y="8944"/>
                    <a:pt x="9207" y="8856"/>
                    <a:pt x="9207" y="8768"/>
                  </a:cubicBezTo>
                  <a:cubicBezTo>
                    <a:pt x="9382" y="8505"/>
                    <a:pt x="9470" y="8418"/>
                    <a:pt x="9645" y="8154"/>
                  </a:cubicBezTo>
                  <a:cubicBezTo>
                    <a:pt x="9821" y="8067"/>
                    <a:pt x="9908" y="8067"/>
                    <a:pt x="9996" y="7979"/>
                  </a:cubicBezTo>
                  <a:cubicBezTo>
                    <a:pt x="10084" y="7891"/>
                    <a:pt x="10084" y="7891"/>
                    <a:pt x="10259" y="7891"/>
                  </a:cubicBezTo>
                  <a:cubicBezTo>
                    <a:pt x="10522" y="7716"/>
                    <a:pt x="10785" y="7716"/>
                    <a:pt x="10960" y="7716"/>
                  </a:cubicBezTo>
                  <a:close/>
                  <a:moveTo>
                    <a:pt x="23236" y="7541"/>
                  </a:moveTo>
                  <a:cubicBezTo>
                    <a:pt x="23586" y="8330"/>
                    <a:pt x="23937" y="8944"/>
                    <a:pt x="24288" y="9733"/>
                  </a:cubicBezTo>
                  <a:cubicBezTo>
                    <a:pt x="23586" y="10083"/>
                    <a:pt x="22797" y="10259"/>
                    <a:pt x="22096" y="10610"/>
                  </a:cubicBezTo>
                  <a:cubicBezTo>
                    <a:pt x="21394" y="10960"/>
                    <a:pt x="20605" y="11311"/>
                    <a:pt x="19904" y="11486"/>
                  </a:cubicBezTo>
                  <a:cubicBezTo>
                    <a:pt x="19728" y="10960"/>
                    <a:pt x="19641" y="10434"/>
                    <a:pt x="19290" y="9820"/>
                  </a:cubicBezTo>
                  <a:cubicBezTo>
                    <a:pt x="19202" y="9645"/>
                    <a:pt x="19115" y="9294"/>
                    <a:pt x="18852" y="9119"/>
                  </a:cubicBezTo>
                  <a:lnTo>
                    <a:pt x="19553" y="8768"/>
                  </a:lnTo>
                  <a:cubicBezTo>
                    <a:pt x="20430" y="8418"/>
                    <a:pt x="21394" y="8242"/>
                    <a:pt x="22271" y="7891"/>
                  </a:cubicBezTo>
                  <a:lnTo>
                    <a:pt x="23236" y="7541"/>
                  </a:lnTo>
                  <a:close/>
                  <a:moveTo>
                    <a:pt x="16397" y="10171"/>
                  </a:moveTo>
                  <a:cubicBezTo>
                    <a:pt x="16572" y="10346"/>
                    <a:pt x="16835" y="10610"/>
                    <a:pt x="16923" y="10785"/>
                  </a:cubicBezTo>
                  <a:cubicBezTo>
                    <a:pt x="17010" y="11048"/>
                    <a:pt x="17098" y="11311"/>
                    <a:pt x="17273" y="11574"/>
                  </a:cubicBezTo>
                  <a:cubicBezTo>
                    <a:pt x="17273" y="11837"/>
                    <a:pt x="17361" y="12100"/>
                    <a:pt x="17361" y="12363"/>
                  </a:cubicBezTo>
                  <a:lnTo>
                    <a:pt x="16397" y="12714"/>
                  </a:lnTo>
                  <a:cubicBezTo>
                    <a:pt x="15520" y="12977"/>
                    <a:pt x="14468" y="13328"/>
                    <a:pt x="13591" y="13678"/>
                  </a:cubicBezTo>
                  <a:lnTo>
                    <a:pt x="10347" y="14994"/>
                  </a:lnTo>
                  <a:lnTo>
                    <a:pt x="10259" y="14994"/>
                  </a:lnTo>
                  <a:cubicBezTo>
                    <a:pt x="10084" y="14994"/>
                    <a:pt x="9908" y="14994"/>
                    <a:pt x="9821" y="15081"/>
                  </a:cubicBezTo>
                  <a:cubicBezTo>
                    <a:pt x="9558" y="14994"/>
                    <a:pt x="9470" y="14906"/>
                    <a:pt x="9207" y="14818"/>
                  </a:cubicBezTo>
                  <a:cubicBezTo>
                    <a:pt x="8944" y="14643"/>
                    <a:pt x="8681" y="14467"/>
                    <a:pt x="8242" y="14292"/>
                  </a:cubicBezTo>
                  <a:cubicBezTo>
                    <a:pt x="8067" y="14117"/>
                    <a:pt x="7716" y="14029"/>
                    <a:pt x="7453" y="13766"/>
                  </a:cubicBezTo>
                  <a:lnTo>
                    <a:pt x="7366" y="13678"/>
                  </a:lnTo>
                  <a:cubicBezTo>
                    <a:pt x="8067" y="13415"/>
                    <a:pt x="8593" y="13240"/>
                    <a:pt x="9119" y="12977"/>
                  </a:cubicBezTo>
                  <a:cubicBezTo>
                    <a:pt x="10347" y="12451"/>
                    <a:pt x="11662" y="12012"/>
                    <a:pt x="12889" y="11486"/>
                  </a:cubicBezTo>
                  <a:cubicBezTo>
                    <a:pt x="13415" y="11223"/>
                    <a:pt x="14029" y="11048"/>
                    <a:pt x="14643" y="10785"/>
                  </a:cubicBezTo>
                  <a:cubicBezTo>
                    <a:pt x="15257" y="10610"/>
                    <a:pt x="15783" y="10346"/>
                    <a:pt x="16397" y="10171"/>
                  </a:cubicBezTo>
                  <a:close/>
                  <a:moveTo>
                    <a:pt x="33670" y="9207"/>
                  </a:moveTo>
                  <a:cubicBezTo>
                    <a:pt x="33670" y="9382"/>
                    <a:pt x="33757" y="9645"/>
                    <a:pt x="33933" y="9820"/>
                  </a:cubicBezTo>
                  <a:cubicBezTo>
                    <a:pt x="33757" y="9820"/>
                    <a:pt x="33757" y="9908"/>
                    <a:pt x="33757" y="10083"/>
                  </a:cubicBezTo>
                  <a:cubicBezTo>
                    <a:pt x="33670" y="10259"/>
                    <a:pt x="33670" y="10346"/>
                    <a:pt x="33582" y="10610"/>
                  </a:cubicBezTo>
                  <a:cubicBezTo>
                    <a:pt x="33319" y="10960"/>
                    <a:pt x="33056" y="11223"/>
                    <a:pt x="32793" y="11486"/>
                  </a:cubicBezTo>
                  <a:cubicBezTo>
                    <a:pt x="32442" y="11749"/>
                    <a:pt x="32267" y="11925"/>
                    <a:pt x="31916" y="12100"/>
                  </a:cubicBezTo>
                  <a:cubicBezTo>
                    <a:pt x="31741" y="12275"/>
                    <a:pt x="31565" y="12275"/>
                    <a:pt x="31390" y="12363"/>
                  </a:cubicBezTo>
                  <a:cubicBezTo>
                    <a:pt x="31127" y="12451"/>
                    <a:pt x="30952" y="12451"/>
                    <a:pt x="30689" y="12626"/>
                  </a:cubicBezTo>
                  <a:cubicBezTo>
                    <a:pt x="29987" y="12889"/>
                    <a:pt x="29724" y="13678"/>
                    <a:pt x="29987" y="14380"/>
                  </a:cubicBezTo>
                  <a:cubicBezTo>
                    <a:pt x="30181" y="14833"/>
                    <a:pt x="30663" y="15095"/>
                    <a:pt x="31184" y="15095"/>
                  </a:cubicBezTo>
                  <a:cubicBezTo>
                    <a:pt x="31368" y="15095"/>
                    <a:pt x="31557" y="15062"/>
                    <a:pt x="31741" y="14994"/>
                  </a:cubicBezTo>
                  <a:cubicBezTo>
                    <a:pt x="32179" y="14906"/>
                    <a:pt x="32617" y="14818"/>
                    <a:pt x="33056" y="14555"/>
                  </a:cubicBezTo>
                  <a:cubicBezTo>
                    <a:pt x="33582" y="14380"/>
                    <a:pt x="34020" y="14029"/>
                    <a:pt x="34371" y="13678"/>
                  </a:cubicBezTo>
                  <a:cubicBezTo>
                    <a:pt x="34634" y="13503"/>
                    <a:pt x="34897" y="13152"/>
                    <a:pt x="35073" y="12889"/>
                  </a:cubicBezTo>
                  <a:lnTo>
                    <a:pt x="35073" y="13065"/>
                  </a:lnTo>
                  <a:cubicBezTo>
                    <a:pt x="35248" y="13503"/>
                    <a:pt x="35423" y="13766"/>
                    <a:pt x="35686" y="14117"/>
                  </a:cubicBezTo>
                  <a:cubicBezTo>
                    <a:pt x="35949" y="14643"/>
                    <a:pt x="36388" y="15257"/>
                    <a:pt x="36738" y="15783"/>
                  </a:cubicBezTo>
                  <a:cubicBezTo>
                    <a:pt x="37528" y="16835"/>
                    <a:pt x="38141" y="17975"/>
                    <a:pt x="39018" y="19027"/>
                  </a:cubicBezTo>
                  <a:cubicBezTo>
                    <a:pt x="39895" y="20167"/>
                    <a:pt x="40772" y="21219"/>
                    <a:pt x="41824" y="22359"/>
                  </a:cubicBezTo>
                  <a:lnTo>
                    <a:pt x="42701" y="23235"/>
                  </a:lnTo>
                  <a:lnTo>
                    <a:pt x="43665" y="24200"/>
                  </a:lnTo>
                  <a:cubicBezTo>
                    <a:pt x="44191" y="24726"/>
                    <a:pt x="44893" y="25164"/>
                    <a:pt x="45419" y="25603"/>
                  </a:cubicBezTo>
                  <a:cubicBezTo>
                    <a:pt x="46296" y="26304"/>
                    <a:pt x="47260" y="26918"/>
                    <a:pt x="48225" y="27619"/>
                  </a:cubicBezTo>
                  <a:lnTo>
                    <a:pt x="47611" y="28584"/>
                  </a:lnTo>
                  <a:cubicBezTo>
                    <a:pt x="47172" y="29110"/>
                    <a:pt x="46734" y="29548"/>
                    <a:pt x="46296" y="29987"/>
                  </a:cubicBezTo>
                  <a:lnTo>
                    <a:pt x="45594" y="30688"/>
                  </a:lnTo>
                  <a:lnTo>
                    <a:pt x="45156" y="31127"/>
                  </a:lnTo>
                  <a:cubicBezTo>
                    <a:pt x="44717" y="31565"/>
                    <a:pt x="44279" y="31916"/>
                    <a:pt x="43841" y="32179"/>
                  </a:cubicBezTo>
                  <a:cubicBezTo>
                    <a:pt x="43402" y="32530"/>
                    <a:pt x="42876" y="32880"/>
                    <a:pt x="42438" y="33143"/>
                  </a:cubicBezTo>
                  <a:cubicBezTo>
                    <a:pt x="41386" y="33845"/>
                    <a:pt x="40333" y="34634"/>
                    <a:pt x="39369" y="35335"/>
                  </a:cubicBezTo>
                  <a:cubicBezTo>
                    <a:pt x="38843" y="35774"/>
                    <a:pt x="38317" y="36124"/>
                    <a:pt x="37703" y="36475"/>
                  </a:cubicBezTo>
                  <a:lnTo>
                    <a:pt x="36125" y="37440"/>
                  </a:lnTo>
                  <a:cubicBezTo>
                    <a:pt x="35511" y="37878"/>
                    <a:pt x="34985" y="38229"/>
                    <a:pt x="34459" y="38580"/>
                  </a:cubicBezTo>
                  <a:cubicBezTo>
                    <a:pt x="33933" y="39018"/>
                    <a:pt x="33319" y="39281"/>
                    <a:pt x="32793" y="39632"/>
                  </a:cubicBezTo>
                  <a:cubicBezTo>
                    <a:pt x="32705" y="39719"/>
                    <a:pt x="32442" y="39719"/>
                    <a:pt x="32354" y="39895"/>
                  </a:cubicBezTo>
                  <a:cubicBezTo>
                    <a:pt x="31478" y="40421"/>
                    <a:pt x="30513" y="40772"/>
                    <a:pt x="29549" y="41210"/>
                  </a:cubicBezTo>
                  <a:cubicBezTo>
                    <a:pt x="28847" y="41385"/>
                    <a:pt x="28058" y="41736"/>
                    <a:pt x="27357" y="41999"/>
                  </a:cubicBezTo>
                  <a:cubicBezTo>
                    <a:pt x="26965" y="41764"/>
                    <a:pt x="26643" y="41459"/>
                    <a:pt x="26267" y="41459"/>
                  </a:cubicBezTo>
                  <a:cubicBezTo>
                    <a:pt x="26222" y="41459"/>
                    <a:pt x="26176" y="41464"/>
                    <a:pt x="26129" y="41473"/>
                  </a:cubicBezTo>
                  <a:cubicBezTo>
                    <a:pt x="25691" y="41210"/>
                    <a:pt x="25252" y="40772"/>
                    <a:pt x="24814" y="40421"/>
                  </a:cubicBezTo>
                  <a:cubicBezTo>
                    <a:pt x="24376" y="40070"/>
                    <a:pt x="24025" y="39632"/>
                    <a:pt x="23586" y="39281"/>
                  </a:cubicBezTo>
                  <a:cubicBezTo>
                    <a:pt x="23148" y="38930"/>
                    <a:pt x="22710" y="38580"/>
                    <a:pt x="22271" y="38141"/>
                  </a:cubicBezTo>
                  <a:cubicBezTo>
                    <a:pt x="21745" y="37527"/>
                    <a:pt x="21307" y="37001"/>
                    <a:pt x="20781" y="36475"/>
                  </a:cubicBezTo>
                  <a:cubicBezTo>
                    <a:pt x="20342" y="35949"/>
                    <a:pt x="19904" y="35335"/>
                    <a:pt x="19465" y="34722"/>
                  </a:cubicBezTo>
                  <a:cubicBezTo>
                    <a:pt x="18589" y="33406"/>
                    <a:pt x="17712" y="32091"/>
                    <a:pt x="16923" y="30688"/>
                  </a:cubicBezTo>
                  <a:cubicBezTo>
                    <a:pt x="16484" y="29812"/>
                    <a:pt x="16046" y="28759"/>
                    <a:pt x="15608" y="27883"/>
                  </a:cubicBezTo>
                  <a:cubicBezTo>
                    <a:pt x="15344" y="27444"/>
                    <a:pt x="15169" y="26918"/>
                    <a:pt x="14906" y="26480"/>
                  </a:cubicBezTo>
                  <a:lnTo>
                    <a:pt x="14292" y="24814"/>
                  </a:lnTo>
                  <a:cubicBezTo>
                    <a:pt x="13503" y="22885"/>
                    <a:pt x="12977" y="20780"/>
                    <a:pt x="12451" y="18851"/>
                  </a:cubicBezTo>
                  <a:cubicBezTo>
                    <a:pt x="12276" y="18238"/>
                    <a:pt x="12188" y="17799"/>
                    <a:pt x="12100" y="17361"/>
                  </a:cubicBezTo>
                  <a:cubicBezTo>
                    <a:pt x="13152" y="16923"/>
                    <a:pt x="14292" y="16484"/>
                    <a:pt x="15520" y="16046"/>
                  </a:cubicBezTo>
                  <a:cubicBezTo>
                    <a:pt x="16046" y="15870"/>
                    <a:pt x="16660" y="15607"/>
                    <a:pt x="17361" y="15432"/>
                  </a:cubicBezTo>
                  <a:lnTo>
                    <a:pt x="17361" y="15432"/>
                  </a:lnTo>
                  <a:cubicBezTo>
                    <a:pt x="17273" y="15783"/>
                    <a:pt x="17273" y="16046"/>
                    <a:pt x="17098" y="16396"/>
                  </a:cubicBezTo>
                  <a:cubicBezTo>
                    <a:pt x="17010" y="16659"/>
                    <a:pt x="16923" y="16923"/>
                    <a:pt x="16835" y="17186"/>
                  </a:cubicBezTo>
                  <a:cubicBezTo>
                    <a:pt x="16660" y="17273"/>
                    <a:pt x="16660" y="17361"/>
                    <a:pt x="16572" y="17536"/>
                  </a:cubicBezTo>
                  <a:cubicBezTo>
                    <a:pt x="16484" y="17536"/>
                    <a:pt x="16397" y="17624"/>
                    <a:pt x="16221" y="17624"/>
                  </a:cubicBezTo>
                  <a:lnTo>
                    <a:pt x="15958" y="17624"/>
                  </a:lnTo>
                  <a:cubicBezTo>
                    <a:pt x="15608" y="17624"/>
                    <a:pt x="15344" y="17536"/>
                    <a:pt x="15169" y="17536"/>
                  </a:cubicBezTo>
                  <a:lnTo>
                    <a:pt x="15081" y="17536"/>
                  </a:lnTo>
                  <a:cubicBezTo>
                    <a:pt x="14818" y="17536"/>
                    <a:pt x="14643" y="17536"/>
                    <a:pt x="14380" y="17624"/>
                  </a:cubicBezTo>
                  <a:cubicBezTo>
                    <a:pt x="14205" y="17712"/>
                    <a:pt x="13854" y="17975"/>
                    <a:pt x="13766" y="18238"/>
                  </a:cubicBezTo>
                  <a:cubicBezTo>
                    <a:pt x="13591" y="18588"/>
                    <a:pt x="13591" y="18939"/>
                    <a:pt x="13766" y="19290"/>
                  </a:cubicBezTo>
                  <a:cubicBezTo>
                    <a:pt x="13854" y="19465"/>
                    <a:pt x="14029" y="19816"/>
                    <a:pt x="14380" y="19904"/>
                  </a:cubicBezTo>
                  <a:cubicBezTo>
                    <a:pt x="15081" y="20167"/>
                    <a:pt x="15608" y="20167"/>
                    <a:pt x="16221" y="20167"/>
                  </a:cubicBezTo>
                  <a:cubicBezTo>
                    <a:pt x="16484" y="20167"/>
                    <a:pt x="16835" y="19991"/>
                    <a:pt x="17098" y="19904"/>
                  </a:cubicBezTo>
                  <a:cubicBezTo>
                    <a:pt x="17449" y="19816"/>
                    <a:pt x="17887" y="19553"/>
                    <a:pt x="18150" y="19378"/>
                  </a:cubicBezTo>
                  <a:cubicBezTo>
                    <a:pt x="19115" y="18501"/>
                    <a:pt x="19553" y="17098"/>
                    <a:pt x="19728" y="15783"/>
                  </a:cubicBezTo>
                  <a:cubicBezTo>
                    <a:pt x="19728" y="15169"/>
                    <a:pt x="19904" y="14730"/>
                    <a:pt x="19904" y="14204"/>
                  </a:cubicBezTo>
                  <a:cubicBezTo>
                    <a:pt x="20868" y="13941"/>
                    <a:pt x="21833" y="13591"/>
                    <a:pt x="22710" y="13240"/>
                  </a:cubicBezTo>
                  <a:cubicBezTo>
                    <a:pt x="23411" y="12889"/>
                    <a:pt x="24025" y="12714"/>
                    <a:pt x="24726" y="12451"/>
                  </a:cubicBezTo>
                  <a:lnTo>
                    <a:pt x="24726" y="12977"/>
                  </a:lnTo>
                  <a:cubicBezTo>
                    <a:pt x="24551" y="13328"/>
                    <a:pt x="24551" y="13766"/>
                    <a:pt x="24463" y="14117"/>
                  </a:cubicBezTo>
                  <a:cubicBezTo>
                    <a:pt x="24376" y="14467"/>
                    <a:pt x="24288" y="14906"/>
                    <a:pt x="24025" y="15169"/>
                  </a:cubicBezTo>
                  <a:cubicBezTo>
                    <a:pt x="24025" y="15344"/>
                    <a:pt x="23937" y="15344"/>
                    <a:pt x="23937" y="15432"/>
                  </a:cubicBezTo>
                  <a:cubicBezTo>
                    <a:pt x="23849" y="15520"/>
                    <a:pt x="23586" y="15607"/>
                    <a:pt x="23499" y="15783"/>
                  </a:cubicBezTo>
                  <a:cubicBezTo>
                    <a:pt x="23411" y="15783"/>
                    <a:pt x="23236" y="15870"/>
                    <a:pt x="23148" y="15870"/>
                  </a:cubicBezTo>
                  <a:lnTo>
                    <a:pt x="22973" y="15870"/>
                  </a:lnTo>
                  <a:cubicBezTo>
                    <a:pt x="22622" y="15870"/>
                    <a:pt x="22271" y="15958"/>
                    <a:pt x="22096" y="16309"/>
                  </a:cubicBezTo>
                  <a:cubicBezTo>
                    <a:pt x="21833" y="16659"/>
                    <a:pt x="21833" y="17010"/>
                    <a:pt x="21833" y="17273"/>
                  </a:cubicBezTo>
                  <a:cubicBezTo>
                    <a:pt x="21833" y="17923"/>
                    <a:pt x="22510" y="18423"/>
                    <a:pt x="23098" y="18423"/>
                  </a:cubicBezTo>
                  <a:cubicBezTo>
                    <a:pt x="23145" y="18423"/>
                    <a:pt x="23191" y="18420"/>
                    <a:pt x="23236" y="18413"/>
                  </a:cubicBezTo>
                  <a:cubicBezTo>
                    <a:pt x="23586" y="18413"/>
                    <a:pt x="23937" y="18238"/>
                    <a:pt x="24288" y="18150"/>
                  </a:cubicBezTo>
                  <a:cubicBezTo>
                    <a:pt x="24551" y="18062"/>
                    <a:pt x="24814" y="17975"/>
                    <a:pt x="25165" y="17712"/>
                  </a:cubicBezTo>
                  <a:cubicBezTo>
                    <a:pt x="25340" y="17624"/>
                    <a:pt x="25603" y="17361"/>
                    <a:pt x="25691" y="17273"/>
                  </a:cubicBezTo>
                  <a:lnTo>
                    <a:pt x="26129" y="16835"/>
                  </a:lnTo>
                  <a:cubicBezTo>
                    <a:pt x="26217" y="16747"/>
                    <a:pt x="26305" y="16572"/>
                    <a:pt x="26480" y="16309"/>
                  </a:cubicBezTo>
                  <a:cubicBezTo>
                    <a:pt x="26743" y="15607"/>
                    <a:pt x="27006" y="14906"/>
                    <a:pt x="27094" y="14204"/>
                  </a:cubicBezTo>
                  <a:cubicBezTo>
                    <a:pt x="27357" y="13415"/>
                    <a:pt x="27357" y="12802"/>
                    <a:pt x="27357" y="12012"/>
                  </a:cubicBezTo>
                  <a:lnTo>
                    <a:pt x="27357" y="11486"/>
                  </a:lnTo>
                  <a:cubicBezTo>
                    <a:pt x="27795" y="11399"/>
                    <a:pt x="28233" y="11136"/>
                    <a:pt x="28672" y="11048"/>
                  </a:cubicBezTo>
                  <a:cubicBezTo>
                    <a:pt x="29373" y="10785"/>
                    <a:pt x="30250" y="10610"/>
                    <a:pt x="31039" y="10259"/>
                  </a:cubicBezTo>
                  <a:cubicBezTo>
                    <a:pt x="31741" y="10083"/>
                    <a:pt x="32354" y="9733"/>
                    <a:pt x="33056" y="9470"/>
                  </a:cubicBezTo>
                  <a:lnTo>
                    <a:pt x="33670" y="9207"/>
                  </a:lnTo>
                  <a:close/>
                  <a:moveTo>
                    <a:pt x="5875" y="15695"/>
                  </a:moveTo>
                  <a:cubicBezTo>
                    <a:pt x="6138" y="15870"/>
                    <a:pt x="6576" y="16221"/>
                    <a:pt x="6839" y="16484"/>
                  </a:cubicBezTo>
                  <a:cubicBezTo>
                    <a:pt x="7366" y="16835"/>
                    <a:pt x="7804" y="17186"/>
                    <a:pt x="8330" y="17536"/>
                  </a:cubicBezTo>
                  <a:cubicBezTo>
                    <a:pt x="8418" y="17536"/>
                    <a:pt x="8418" y="17624"/>
                    <a:pt x="8593" y="17624"/>
                  </a:cubicBezTo>
                  <a:cubicBezTo>
                    <a:pt x="8418" y="18939"/>
                    <a:pt x="8242" y="20342"/>
                    <a:pt x="8155" y="21657"/>
                  </a:cubicBezTo>
                  <a:cubicBezTo>
                    <a:pt x="7979" y="23060"/>
                    <a:pt x="7804" y="24551"/>
                    <a:pt x="7804" y="25954"/>
                  </a:cubicBezTo>
                  <a:cubicBezTo>
                    <a:pt x="7804" y="26567"/>
                    <a:pt x="7716" y="27356"/>
                    <a:pt x="7716" y="28058"/>
                  </a:cubicBezTo>
                  <a:cubicBezTo>
                    <a:pt x="7716" y="28672"/>
                    <a:pt x="7629" y="29373"/>
                    <a:pt x="7629" y="29987"/>
                  </a:cubicBezTo>
                  <a:cubicBezTo>
                    <a:pt x="7629" y="31302"/>
                    <a:pt x="7453" y="32617"/>
                    <a:pt x="7366" y="33932"/>
                  </a:cubicBezTo>
                  <a:cubicBezTo>
                    <a:pt x="7103" y="35335"/>
                    <a:pt x="7015" y="36651"/>
                    <a:pt x="6927" y="38141"/>
                  </a:cubicBezTo>
                  <a:cubicBezTo>
                    <a:pt x="6839" y="39544"/>
                    <a:pt x="6664" y="40859"/>
                    <a:pt x="6576" y="42174"/>
                  </a:cubicBezTo>
                  <a:cubicBezTo>
                    <a:pt x="6489" y="42876"/>
                    <a:pt x="6489" y="43577"/>
                    <a:pt x="6401" y="44279"/>
                  </a:cubicBezTo>
                  <a:cubicBezTo>
                    <a:pt x="6226" y="44893"/>
                    <a:pt x="6138" y="45594"/>
                    <a:pt x="6138" y="46208"/>
                  </a:cubicBezTo>
                  <a:cubicBezTo>
                    <a:pt x="6050" y="47523"/>
                    <a:pt x="6050" y="48750"/>
                    <a:pt x="5963" y="50066"/>
                  </a:cubicBezTo>
                  <a:cubicBezTo>
                    <a:pt x="5963" y="50855"/>
                    <a:pt x="5787" y="51556"/>
                    <a:pt x="5787" y="52345"/>
                  </a:cubicBezTo>
                  <a:lnTo>
                    <a:pt x="5787" y="52784"/>
                  </a:lnTo>
                  <a:cubicBezTo>
                    <a:pt x="5700" y="52696"/>
                    <a:pt x="5524" y="52608"/>
                    <a:pt x="5349" y="52433"/>
                  </a:cubicBezTo>
                  <a:cubicBezTo>
                    <a:pt x="5086" y="52258"/>
                    <a:pt x="4647" y="52082"/>
                    <a:pt x="4297" y="51819"/>
                  </a:cubicBezTo>
                  <a:cubicBezTo>
                    <a:pt x="4034" y="51732"/>
                    <a:pt x="3771" y="51469"/>
                    <a:pt x="3508" y="51293"/>
                  </a:cubicBezTo>
                  <a:cubicBezTo>
                    <a:pt x="3157" y="51030"/>
                    <a:pt x="2982" y="50942"/>
                    <a:pt x="2631" y="50767"/>
                  </a:cubicBezTo>
                  <a:cubicBezTo>
                    <a:pt x="2631" y="49890"/>
                    <a:pt x="2631" y="49101"/>
                    <a:pt x="2719" y="48312"/>
                  </a:cubicBezTo>
                  <a:lnTo>
                    <a:pt x="2719" y="45243"/>
                  </a:lnTo>
                  <a:cubicBezTo>
                    <a:pt x="2719" y="43928"/>
                    <a:pt x="2894" y="42613"/>
                    <a:pt x="2982" y="41298"/>
                  </a:cubicBezTo>
                  <a:cubicBezTo>
                    <a:pt x="3069" y="39982"/>
                    <a:pt x="3069" y="38580"/>
                    <a:pt x="3157" y="37264"/>
                  </a:cubicBezTo>
                  <a:lnTo>
                    <a:pt x="3508" y="33319"/>
                  </a:lnTo>
                  <a:cubicBezTo>
                    <a:pt x="3771" y="31916"/>
                    <a:pt x="3858" y="30601"/>
                    <a:pt x="3946" y="29285"/>
                  </a:cubicBezTo>
                  <a:cubicBezTo>
                    <a:pt x="4034" y="27970"/>
                    <a:pt x="4297" y="26743"/>
                    <a:pt x="4384" y="25427"/>
                  </a:cubicBezTo>
                  <a:cubicBezTo>
                    <a:pt x="4647" y="24112"/>
                    <a:pt x="4647" y="22797"/>
                    <a:pt x="4823" y="21482"/>
                  </a:cubicBezTo>
                  <a:cubicBezTo>
                    <a:pt x="5086" y="20254"/>
                    <a:pt x="5174" y="19027"/>
                    <a:pt x="5437" y="17887"/>
                  </a:cubicBezTo>
                  <a:cubicBezTo>
                    <a:pt x="5612" y="17186"/>
                    <a:pt x="5700" y="16396"/>
                    <a:pt x="5875" y="15695"/>
                  </a:cubicBezTo>
                  <a:close/>
                  <a:moveTo>
                    <a:pt x="10785" y="22096"/>
                  </a:moveTo>
                  <a:cubicBezTo>
                    <a:pt x="11136" y="23148"/>
                    <a:pt x="11399" y="24025"/>
                    <a:pt x="11750" y="24989"/>
                  </a:cubicBezTo>
                  <a:cubicBezTo>
                    <a:pt x="12013" y="25603"/>
                    <a:pt x="12276" y="26304"/>
                    <a:pt x="12539" y="26918"/>
                  </a:cubicBezTo>
                  <a:cubicBezTo>
                    <a:pt x="12889" y="27532"/>
                    <a:pt x="13152" y="28146"/>
                    <a:pt x="13415" y="28672"/>
                  </a:cubicBezTo>
                  <a:cubicBezTo>
                    <a:pt x="13591" y="29373"/>
                    <a:pt x="13942" y="29987"/>
                    <a:pt x="14292" y="30688"/>
                  </a:cubicBezTo>
                  <a:cubicBezTo>
                    <a:pt x="14643" y="31477"/>
                    <a:pt x="14994" y="32091"/>
                    <a:pt x="15520" y="32793"/>
                  </a:cubicBezTo>
                  <a:lnTo>
                    <a:pt x="16484" y="34371"/>
                  </a:lnTo>
                  <a:cubicBezTo>
                    <a:pt x="16835" y="34985"/>
                    <a:pt x="17273" y="35511"/>
                    <a:pt x="17536" y="36037"/>
                  </a:cubicBezTo>
                  <a:cubicBezTo>
                    <a:pt x="17887" y="36563"/>
                    <a:pt x="18238" y="37177"/>
                    <a:pt x="18676" y="37615"/>
                  </a:cubicBezTo>
                  <a:cubicBezTo>
                    <a:pt x="19027" y="38053"/>
                    <a:pt x="19553" y="38580"/>
                    <a:pt x="19992" y="39018"/>
                  </a:cubicBezTo>
                  <a:cubicBezTo>
                    <a:pt x="20430" y="39544"/>
                    <a:pt x="20956" y="40070"/>
                    <a:pt x="21482" y="40508"/>
                  </a:cubicBezTo>
                  <a:cubicBezTo>
                    <a:pt x="21920" y="40859"/>
                    <a:pt x="22359" y="41298"/>
                    <a:pt x="22797" y="41736"/>
                  </a:cubicBezTo>
                  <a:cubicBezTo>
                    <a:pt x="23586" y="42613"/>
                    <a:pt x="24551" y="43314"/>
                    <a:pt x="25603" y="43928"/>
                  </a:cubicBezTo>
                  <a:cubicBezTo>
                    <a:pt x="25691" y="44279"/>
                    <a:pt x="25866" y="44454"/>
                    <a:pt x="26217" y="44542"/>
                  </a:cubicBezTo>
                  <a:cubicBezTo>
                    <a:pt x="26305" y="44542"/>
                    <a:pt x="26480" y="44717"/>
                    <a:pt x="26568" y="44717"/>
                  </a:cubicBezTo>
                  <a:cubicBezTo>
                    <a:pt x="26743" y="44717"/>
                    <a:pt x="27006" y="44717"/>
                    <a:pt x="27181" y="44542"/>
                  </a:cubicBezTo>
                  <a:cubicBezTo>
                    <a:pt x="28672" y="44279"/>
                    <a:pt x="29987" y="43665"/>
                    <a:pt x="31302" y="43139"/>
                  </a:cubicBezTo>
                  <a:cubicBezTo>
                    <a:pt x="31565" y="43051"/>
                    <a:pt x="31828" y="42964"/>
                    <a:pt x="32179" y="42876"/>
                  </a:cubicBezTo>
                  <a:lnTo>
                    <a:pt x="32267" y="42876"/>
                  </a:lnTo>
                  <a:lnTo>
                    <a:pt x="32267" y="43139"/>
                  </a:lnTo>
                  <a:cubicBezTo>
                    <a:pt x="32267" y="43490"/>
                    <a:pt x="32179" y="43840"/>
                    <a:pt x="32179" y="44191"/>
                  </a:cubicBezTo>
                  <a:cubicBezTo>
                    <a:pt x="32179" y="44454"/>
                    <a:pt x="32004" y="44893"/>
                    <a:pt x="32004" y="45243"/>
                  </a:cubicBezTo>
                  <a:lnTo>
                    <a:pt x="31741" y="47260"/>
                  </a:lnTo>
                  <a:cubicBezTo>
                    <a:pt x="31565" y="47260"/>
                    <a:pt x="31478" y="47348"/>
                    <a:pt x="31390" y="47348"/>
                  </a:cubicBezTo>
                  <a:lnTo>
                    <a:pt x="30689" y="47611"/>
                  </a:lnTo>
                  <a:cubicBezTo>
                    <a:pt x="30513" y="47786"/>
                    <a:pt x="30250" y="47786"/>
                    <a:pt x="30075" y="47874"/>
                  </a:cubicBezTo>
                  <a:cubicBezTo>
                    <a:pt x="29724" y="47961"/>
                    <a:pt x="29373" y="48224"/>
                    <a:pt x="28935" y="48312"/>
                  </a:cubicBezTo>
                  <a:cubicBezTo>
                    <a:pt x="28058" y="48663"/>
                    <a:pt x="27181" y="48838"/>
                    <a:pt x="26480" y="49189"/>
                  </a:cubicBezTo>
                  <a:cubicBezTo>
                    <a:pt x="25428" y="49627"/>
                    <a:pt x="24463" y="49890"/>
                    <a:pt x="23499" y="50153"/>
                  </a:cubicBezTo>
                  <a:lnTo>
                    <a:pt x="22184" y="50504"/>
                  </a:lnTo>
                  <a:cubicBezTo>
                    <a:pt x="21657" y="50592"/>
                    <a:pt x="21219" y="50767"/>
                    <a:pt x="20605" y="50855"/>
                  </a:cubicBezTo>
                  <a:cubicBezTo>
                    <a:pt x="20079" y="51030"/>
                    <a:pt x="19465" y="51118"/>
                    <a:pt x="18764" y="51381"/>
                  </a:cubicBezTo>
                  <a:cubicBezTo>
                    <a:pt x="18150" y="51644"/>
                    <a:pt x="17536" y="51732"/>
                    <a:pt x="16923" y="51907"/>
                  </a:cubicBezTo>
                  <a:cubicBezTo>
                    <a:pt x="16397" y="52170"/>
                    <a:pt x="15783" y="52345"/>
                    <a:pt x="15257" y="52433"/>
                  </a:cubicBezTo>
                  <a:lnTo>
                    <a:pt x="13591" y="52784"/>
                  </a:lnTo>
                  <a:cubicBezTo>
                    <a:pt x="13065" y="52959"/>
                    <a:pt x="12451" y="53134"/>
                    <a:pt x="11837" y="53222"/>
                  </a:cubicBezTo>
                  <a:cubicBezTo>
                    <a:pt x="11223" y="53397"/>
                    <a:pt x="10697" y="53573"/>
                    <a:pt x="9996" y="53661"/>
                  </a:cubicBezTo>
                  <a:cubicBezTo>
                    <a:pt x="9645" y="53836"/>
                    <a:pt x="9382" y="53924"/>
                    <a:pt x="9031" y="53924"/>
                  </a:cubicBezTo>
                  <a:cubicBezTo>
                    <a:pt x="8944" y="53953"/>
                    <a:pt x="8866" y="53972"/>
                    <a:pt x="8801" y="53972"/>
                  </a:cubicBezTo>
                  <a:cubicBezTo>
                    <a:pt x="8671" y="53972"/>
                    <a:pt x="8593" y="53894"/>
                    <a:pt x="8593" y="53661"/>
                  </a:cubicBezTo>
                  <a:cubicBezTo>
                    <a:pt x="8593" y="52784"/>
                    <a:pt x="8593" y="51907"/>
                    <a:pt x="8681" y="51030"/>
                  </a:cubicBezTo>
                  <a:cubicBezTo>
                    <a:pt x="8768" y="49890"/>
                    <a:pt x="8768" y="48575"/>
                    <a:pt x="8944" y="47260"/>
                  </a:cubicBezTo>
                  <a:cubicBezTo>
                    <a:pt x="9031" y="45857"/>
                    <a:pt x="9119" y="44717"/>
                    <a:pt x="9207" y="43402"/>
                  </a:cubicBezTo>
                  <a:cubicBezTo>
                    <a:pt x="9382" y="42087"/>
                    <a:pt x="9470" y="40684"/>
                    <a:pt x="9558" y="39369"/>
                  </a:cubicBezTo>
                  <a:cubicBezTo>
                    <a:pt x="9645" y="38053"/>
                    <a:pt x="9821" y="36563"/>
                    <a:pt x="9908" y="35248"/>
                  </a:cubicBezTo>
                  <a:cubicBezTo>
                    <a:pt x="9996" y="33932"/>
                    <a:pt x="10084" y="32530"/>
                    <a:pt x="10259" y="31214"/>
                  </a:cubicBezTo>
                  <a:cubicBezTo>
                    <a:pt x="10259" y="30601"/>
                    <a:pt x="10347" y="29899"/>
                    <a:pt x="10347" y="29285"/>
                  </a:cubicBezTo>
                  <a:cubicBezTo>
                    <a:pt x="10347" y="28584"/>
                    <a:pt x="10434" y="27970"/>
                    <a:pt x="10434" y="27269"/>
                  </a:cubicBezTo>
                  <a:cubicBezTo>
                    <a:pt x="10522" y="26480"/>
                    <a:pt x="10522" y="25866"/>
                    <a:pt x="10522" y="25077"/>
                  </a:cubicBezTo>
                  <a:cubicBezTo>
                    <a:pt x="10522" y="24463"/>
                    <a:pt x="10522" y="23674"/>
                    <a:pt x="10697" y="22972"/>
                  </a:cubicBezTo>
                  <a:cubicBezTo>
                    <a:pt x="10697" y="22709"/>
                    <a:pt x="10785" y="22446"/>
                    <a:pt x="10785" y="22096"/>
                  </a:cubicBezTo>
                  <a:close/>
                  <a:moveTo>
                    <a:pt x="28847" y="0"/>
                  </a:moveTo>
                  <a:cubicBezTo>
                    <a:pt x="27970" y="88"/>
                    <a:pt x="27006" y="263"/>
                    <a:pt x="26217" y="965"/>
                  </a:cubicBezTo>
                  <a:cubicBezTo>
                    <a:pt x="25778" y="1403"/>
                    <a:pt x="25340" y="1841"/>
                    <a:pt x="25165" y="2368"/>
                  </a:cubicBezTo>
                  <a:cubicBezTo>
                    <a:pt x="24989" y="2981"/>
                    <a:pt x="24989" y="3332"/>
                    <a:pt x="24989" y="3946"/>
                  </a:cubicBezTo>
                  <a:cubicBezTo>
                    <a:pt x="24989" y="4121"/>
                    <a:pt x="25165" y="4297"/>
                    <a:pt x="25165" y="4472"/>
                  </a:cubicBezTo>
                  <a:cubicBezTo>
                    <a:pt x="24902" y="4472"/>
                    <a:pt x="24814" y="4560"/>
                    <a:pt x="24726" y="4560"/>
                  </a:cubicBezTo>
                  <a:cubicBezTo>
                    <a:pt x="24463" y="4560"/>
                    <a:pt x="24376" y="4735"/>
                    <a:pt x="24288" y="4735"/>
                  </a:cubicBezTo>
                  <a:cubicBezTo>
                    <a:pt x="23937" y="4384"/>
                    <a:pt x="23674" y="4034"/>
                    <a:pt x="23411" y="3683"/>
                  </a:cubicBezTo>
                  <a:cubicBezTo>
                    <a:pt x="22973" y="3244"/>
                    <a:pt x="22359" y="2981"/>
                    <a:pt x="21833" y="2718"/>
                  </a:cubicBezTo>
                  <a:cubicBezTo>
                    <a:pt x="21482" y="2631"/>
                    <a:pt x="21219" y="2631"/>
                    <a:pt x="20868" y="2543"/>
                  </a:cubicBezTo>
                  <a:lnTo>
                    <a:pt x="19904" y="2543"/>
                  </a:lnTo>
                  <a:cubicBezTo>
                    <a:pt x="19290" y="2543"/>
                    <a:pt x="18852" y="2631"/>
                    <a:pt x="18326" y="2806"/>
                  </a:cubicBezTo>
                  <a:cubicBezTo>
                    <a:pt x="17536" y="3069"/>
                    <a:pt x="16835" y="3595"/>
                    <a:pt x="16221" y="4297"/>
                  </a:cubicBezTo>
                  <a:cubicBezTo>
                    <a:pt x="15695" y="4823"/>
                    <a:pt x="15344" y="5436"/>
                    <a:pt x="15344" y="6138"/>
                  </a:cubicBezTo>
                  <a:lnTo>
                    <a:pt x="15344" y="6664"/>
                  </a:lnTo>
                  <a:cubicBezTo>
                    <a:pt x="15169" y="6576"/>
                    <a:pt x="14994" y="6576"/>
                    <a:pt x="14906" y="6489"/>
                  </a:cubicBezTo>
                  <a:cubicBezTo>
                    <a:pt x="14468" y="6138"/>
                    <a:pt x="13942" y="5875"/>
                    <a:pt x="13503" y="5699"/>
                  </a:cubicBezTo>
                  <a:cubicBezTo>
                    <a:pt x="13065" y="5436"/>
                    <a:pt x="12539" y="5349"/>
                    <a:pt x="12013" y="5261"/>
                  </a:cubicBezTo>
                  <a:lnTo>
                    <a:pt x="11662" y="5261"/>
                  </a:lnTo>
                  <a:cubicBezTo>
                    <a:pt x="11391" y="5234"/>
                    <a:pt x="11112" y="5215"/>
                    <a:pt x="10832" y="5215"/>
                  </a:cubicBezTo>
                  <a:cubicBezTo>
                    <a:pt x="10206" y="5215"/>
                    <a:pt x="9577" y="5309"/>
                    <a:pt x="9031" y="5612"/>
                  </a:cubicBezTo>
                  <a:cubicBezTo>
                    <a:pt x="8418" y="5787"/>
                    <a:pt x="8067" y="6226"/>
                    <a:pt x="7629" y="6664"/>
                  </a:cubicBezTo>
                  <a:cubicBezTo>
                    <a:pt x="7278" y="7102"/>
                    <a:pt x="6927" y="7541"/>
                    <a:pt x="6752" y="8067"/>
                  </a:cubicBezTo>
                  <a:cubicBezTo>
                    <a:pt x="6489" y="8768"/>
                    <a:pt x="6401" y="9557"/>
                    <a:pt x="6576" y="10171"/>
                  </a:cubicBezTo>
                  <a:cubicBezTo>
                    <a:pt x="6576" y="10522"/>
                    <a:pt x="6752" y="10697"/>
                    <a:pt x="6839" y="11048"/>
                  </a:cubicBezTo>
                  <a:cubicBezTo>
                    <a:pt x="6313" y="11311"/>
                    <a:pt x="5875" y="11486"/>
                    <a:pt x="5261" y="11749"/>
                  </a:cubicBezTo>
                  <a:cubicBezTo>
                    <a:pt x="4735" y="12012"/>
                    <a:pt x="4209" y="12275"/>
                    <a:pt x="3858" y="12802"/>
                  </a:cubicBezTo>
                  <a:cubicBezTo>
                    <a:pt x="3683" y="12977"/>
                    <a:pt x="3508" y="13328"/>
                    <a:pt x="3420" y="13678"/>
                  </a:cubicBezTo>
                  <a:cubicBezTo>
                    <a:pt x="3332" y="14467"/>
                    <a:pt x="3245" y="15081"/>
                    <a:pt x="3069" y="15870"/>
                  </a:cubicBezTo>
                  <a:lnTo>
                    <a:pt x="2806" y="17799"/>
                  </a:lnTo>
                  <a:cubicBezTo>
                    <a:pt x="2631" y="18501"/>
                    <a:pt x="2543" y="19290"/>
                    <a:pt x="2455" y="19904"/>
                  </a:cubicBezTo>
                  <a:cubicBezTo>
                    <a:pt x="2455" y="20605"/>
                    <a:pt x="2368" y="21131"/>
                    <a:pt x="2192" y="21745"/>
                  </a:cubicBezTo>
                  <a:cubicBezTo>
                    <a:pt x="2105" y="23235"/>
                    <a:pt x="2017" y="24551"/>
                    <a:pt x="1754" y="25954"/>
                  </a:cubicBezTo>
                  <a:cubicBezTo>
                    <a:pt x="1666" y="26743"/>
                    <a:pt x="1579" y="27356"/>
                    <a:pt x="1491" y="28058"/>
                  </a:cubicBezTo>
                  <a:cubicBezTo>
                    <a:pt x="1316" y="28672"/>
                    <a:pt x="1316" y="29461"/>
                    <a:pt x="1228" y="30075"/>
                  </a:cubicBezTo>
                  <a:cubicBezTo>
                    <a:pt x="877" y="32705"/>
                    <a:pt x="790" y="35335"/>
                    <a:pt x="614" y="38141"/>
                  </a:cubicBezTo>
                  <a:cubicBezTo>
                    <a:pt x="614" y="39456"/>
                    <a:pt x="439" y="40859"/>
                    <a:pt x="351" y="42174"/>
                  </a:cubicBezTo>
                  <a:cubicBezTo>
                    <a:pt x="263" y="43577"/>
                    <a:pt x="263" y="45068"/>
                    <a:pt x="263" y="46471"/>
                  </a:cubicBezTo>
                  <a:lnTo>
                    <a:pt x="263" y="46646"/>
                  </a:lnTo>
                  <a:cubicBezTo>
                    <a:pt x="263" y="47523"/>
                    <a:pt x="263" y="48575"/>
                    <a:pt x="176" y="49452"/>
                  </a:cubicBezTo>
                  <a:cubicBezTo>
                    <a:pt x="0" y="49890"/>
                    <a:pt x="0" y="50241"/>
                    <a:pt x="0" y="50767"/>
                  </a:cubicBezTo>
                  <a:lnTo>
                    <a:pt x="0" y="51293"/>
                  </a:lnTo>
                  <a:cubicBezTo>
                    <a:pt x="0" y="51644"/>
                    <a:pt x="263" y="51907"/>
                    <a:pt x="351" y="52170"/>
                  </a:cubicBezTo>
                  <a:cubicBezTo>
                    <a:pt x="439" y="52345"/>
                    <a:pt x="790" y="52608"/>
                    <a:pt x="1053" y="52696"/>
                  </a:cubicBezTo>
                  <a:cubicBezTo>
                    <a:pt x="1316" y="52784"/>
                    <a:pt x="1579" y="53047"/>
                    <a:pt x="1929" y="53222"/>
                  </a:cubicBezTo>
                  <a:cubicBezTo>
                    <a:pt x="2017" y="53310"/>
                    <a:pt x="2192" y="53485"/>
                    <a:pt x="2368" y="53573"/>
                  </a:cubicBezTo>
                  <a:cubicBezTo>
                    <a:pt x="2543" y="53661"/>
                    <a:pt x="2894" y="53924"/>
                    <a:pt x="3069" y="54011"/>
                  </a:cubicBezTo>
                  <a:cubicBezTo>
                    <a:pt x="3332" y="54099"/>
                    <a:pt x="3420" y="54274"/>
                    <a:pt x="3683" y="54362"/>
                  </a:cubicBezTo>
                  <a:cubicBezTo>
                    <a:pt x="3858" y="54450"/>
                    <a:pt x="4121" y="54713"/>
                    <a:pt x="4297" y="54800"/>
                  </a:cubicBezTo>
                  <a:cubicBezTo>
                    <a:pt x="4560" y="54888"/>
                    <a:pt x="4735" y="55151"/>
                    <a:pt x="4998" y="55239"/>
                  </a:cubicBezTo>
                  <a:cubicBezTo>
                    <a:pt x="5174" y="55326"/>
                    <a:pt x="5437" y="55414"/>
                    <a:pt x="5612" y="55677"/>
                  </a:cubicBezTo>
                  <a:cubicBezTo>
                    <a:pt x="5875" y="55765"/>
                    <a:pt x="5963" y="55853"/>
                    <a:pt x="6050" y="56028"/>
                  </a:cubicBezTo>
                  <a:cubicBezTo>
                    <a:pt x="6313" y="56116"/>
                    <a:pt x="6489" y="56291"/>
                    <a:pt x="6839" y="56291"/>
                  </a:cubicBezTo>
                  <a:lnTo>
                    <a:pt x="7015" y="56291"/>
                  </a:lnTo>
                  <a:cubicBezTo>
                    <a:pt x="7366" y="56554"/>
                    <a:pt x="7716" y="56642"/>
                    <a:pt x="8067" y="56642"/>
                  </a:cubicBezTo>
                  <a:cubicBezTo>
                    <a:pt x="8593" y="56554"/>
                    <a:pt x="9207" y="56554"/>
                    <a:pt x="9821" y="56466"/>
                  </a:cubicBezTo>
                  <a:lnTo>
                    <a:pt x="11399" y="56116"/>
                  </a:lnTo>
                  <a:cubicBezTo>
                    <a:pt x="12539" y="55853"/>
                    <a:pt x="13503" y="55590"/>
                    <a:pt x="14205" y="55414"/>
                  </a:cubicBezTo>
                  <a:cubicBezTo>
                    <a:pt x="15257" y="55239"/>
                    <a:pt x="16221" y="54888"/>
                    <a:pt x="17361" y="54537"/>
                  </a:cubicBezTo>
                  <a:cubicBezTo>
                    <a:pt x="18238" y="54274"/>
                    <a:pt x="19027" y="54011"/>
                    <a:pt x="19904" y="53836"/>
                  </a:cubicBezTo>
                  <a:cubicBezTo>
                    <a:pt x="20518" y="53661"/>
                    <a:pt x="21044" y="53573"/>
                    <a:pt x="21745" y="53485"/>
                  </a:cubicBezTo>
                  <a:cubicBezTo>
                    <a:pt x="22534" y="53397"/>
                    <a:pt x="23148" y="53134"/>
                    <a:pt x="23937" y="52959"/>
                  </a:cubicBezTo>
                  <a:cubicBezTo>
                    <a:pt x="24463" y="52784"/>
                    <a:pt x="24989" y="52696"/>
                    <a:pt x="25603" y="52521"/>
                  </a:cubicBezTo>
                  <a:cubicBezTo>
                    <a:pt x="26129" y="52345"/>
                    <a:pt x="26655" y="52170"/>
                    <a:pt x="27181" y="51907"/>
                  </a:cubicBezTo>
                  <a:cubicBezTo>
                    <a:pt x="28233" y="51644"/>
                    <a:pt x="29198" y="51293"/>
                    <a:pt x="30075" y="50942"/>
                  </a:cubicBezTo>
                  <a:cubicBezTo>
                    <a:pt x="30601" y="50767"/>
                    <a:pt x="31302" y="50504"/>
                    <a:pt x="31828" y="50329"/>
                  </a:cubicBezTo>
                  <a:cubicBezTo>
                    <a:pt x="32179" y="50153"/>
                    <a:pt x="32354" y="50066"/>
                    <a:pt x="32705" y="49978"/>
                  </a:cubicBezTo>
                  <a:cubicBezTo>
                    <a:pt x="33056" y="49715"/>
                    <a:pt x="33319" y="49627"/>
                    <a:pt x="33582" y="49277"/>
                  </a:cubicBezTo>
                  <a:cubicBezTo>
                    <a:pt x="33582" y="49189"/>
                    <a:pt x="33670" y="49013"/>
                    <a:pt x="33757" y="48838"/>
                  </a:cubicBezTo>
                  <a:cubicBezTo>
                    <a:pt x="33933" y="48663"/>
                    <a:pt x="34020" y="48400"/>
                    <a:pt x="34020" y="48224"/>
                  </a:cubicBezTo>
                  <a:cubicBezTo>
                    <a:pt x="34196" y="47348"/>
                    <a:pt x="34371" y="46471"/>
                    <a:pt x="34459" y="45594"/>
                  </a:cubicBezTo>
                  <a:cubicBezTo>
                    <a:pt x="34459" y="45156"/>
                    <a:pt x="34546" y="44805"/>
                    <a:pt x="34546" y="44366"/>
                  </a:cubicBezTo>
                  <a:lnTo>
                    <a:pt x="34546" y="42876"/>
                  </a:lnTo>
                  <a:lnTo>
                    <a:pt x="34546" y="41561"/>
                  </a:lnTo>
                  <a:lnTo>
                    <a:pt x="34634" y="41385"/>
                  </a:lnTo>
                  <a:cubicBezTo>
                    <a:pt x="35774" y="40772"/>
                    <a:pt x="36826" y="39982"/>
                    <a:pt x="37966" y="39369"/>
                  </a:cubicBezTo>
                  <a:lnTo>
                    <a:pt x="39632" y="38316"/>
                  </a:lnTo>
                  <a:cubicBezTo>
                    <a:pt x="40158" y="38053"/>
                    <a:pt x="40684" y="37615"/>
                    <a:pt x="41210" y="37264"/>
                  </a:cubicBezTo>
                  <a:cubicBezTo>
                    <a:pt x="42087" y="36563"/>
                    <a:pt x="42964" y="35949"/>
                    <a:pt x="44016" y="35248"/>
                  </a:cubicBezTo>
                  <a:lnTo>
                    <a:pt x="45331" y="34283"/>
                  </a:lnTo>
                  <a:cubicBezTo>
                    <a:pt x="45770" y="33845"/>
                    <a:pt x="46208" y="33494"/>
                    <a:pt x="46646" y="33056"/>
                  </a:cubicBezTo>
                  <a:lnTo>
                    <a:pt x="47348" y="32354"/>
                  </a:lnTo>
                  <a:cubicBezTo>
                    <a:pt x="48049" y="31653"/>
                    <a:pt x="48663" y="31127"/>
                    <a:pt x="49277" y="30425"/>
                  </a:cubicBezTo>
                  <a:cubicBezTo>
                    <a:pt x="49803" y="29899"/>
                    <a:pt x="50154" y="29285"/>
                    <a:pt x="50592" y="28584"/>
                  </a:cubicBezTo>
                  <a:lnTo>
                    <a:pt x="50680" y="28496"/>
                  </a:lnTo>
                  <a:cubicBezTo>
                    <a:pt x="50767" y="28409"/>
                    <a:pt x="50767" y="28058"/>
                    <a:pt x="50767" y="27795"/>
                  </a:cubicBezTo>
                  <a:lnTo>
                    <a:pt x="50767" y="27707"/>
                  </a:lnTo>
                  <a:cubicBezTo>
                    <a:pt x="50855" y="27356"/>
                    <a:pt x="50855" y="27093"/>
                    <a:pt x="50767" y="26743"/>
                  </a:cubicBezTo>
                  <a:cubicBezTo>
                    <a:pt x="50680" y="26392"/>
                    <a:pt x="50417" y="26304"/>
                    <a:pt x="50154" y="26041"/>
                  </a:cubicBezTo>
                  <a:cubicBezTo>
                    <a:pt x="49890" y="25866"/>
                    <a:pt x="49715" y="25778"/>
                    <a:pt x="49452" y="25603"/>
                  </a:cubicBezTo>
                  <a:cubicBezTo>
                    <a:pt x="48575" y="25077"/>
                    <a:pt x="47786" y="24551"/>
                    <a:pt x="46909" y="23849"/>
                  </a:cubicBezTo>
                  <a:lnTo>
                    <a:pt x="45594" y="22885"/>
                  </a:lnTo>
                  <a:lnTo>
                    <a:pt x="44542" y="21833"/>
                  </a:lnTo>
                  <a:cubicBezTo>
                    <a:pt x="44016" y="21131"/>
                    <a:pt x="43314" y="20342"/>
                    <a:pt x="42788" y="19728"/>
                  </a:cubicBezTo>
                  <a:cubicBezTo>
                    <a:pt x="42087" y="18939"/>
                    <a:pt x="41473" y="18062"/>
                    <a:pt x="40772" y="17273"/>
                  </a:cubicBezTo>
                  <a:cubicBezTo>
                    <a:pt x="40158" y="16396"/>
                    <a:pt x="39632" y="15695"/>
                    <a:pt x="39018" y="14818"/>
                  </a:cubicBezTo>
                  <a:cubicBezTo>
                    <a:pt x="38843" y="14467"/>
                    <a:pt x="38492" y="14029"/>
                    <a:pt x="38317" y="13591"/>
                  </a:cubicBezTo>
                  <a:lnTo>
                    <a:pt x="37615" y="12626"/>
                  </a:lnTo>
                  <a:lnTo>
                    <a:pt x="36651" y="10259"/>
                  </a:lnTo>
                  <a:lnTo>
                    <a:pt x="36300" y="9645"/>
                  </a:lnTo>
                  <a:cubicBezTo>
                    <a:pt x="36388" y="9382"/>
                    <a:pt x="36388" y="9119"/>
                    <a:pt x="36388" y="8856"/>
                  </a:cubicBezTo>
                  <a:cubicBezTo>
                    <a:pt x="36563" y="8067"/>
                    <a:pt x="36563" y="7365"/>
                    <a:pt x="36300" y="6664"/>
                  </a:cubicBezTo>
                  <a:cubicBezTo>
                    <a:pt x="36212" y="6050"/>
                    <a:pt x="35949" y="5436"/>
                    <a:pt x="35774" y="4823"/>
                  </a:cubicBezTo>
                  <a:cubicBezTo>
                    <a:pt x="35423" y="4121"/>
                    <a:pt x="35073" y="3595"/>
                    <a:pt x="34634" y="3069"/>
                  </a:cubicBezTo>
                  <a:cubicBezTo>
                    <a:pt x="34108" y="2368"/>
                    <a:pt x="33582" y="1841"/>
                    <a:pt x="32881" y="1315"/>
                  </a:cubicBezTo>
                  <a:cubicBezTo>
                    <a:pt x="32354" y="877"/>
                    <a:pt x="31565" y="439"/>
                    <a:pt x="30952" y="176"/>
                  </a:cubicBezTo>
                  <a:cubicBezTo>
                    <a:pt x="30689" y="88"/>
                    <a:pt x="3042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64"/>
            <p:cNvSpPr/>
            <p:nvPr/>
          </p:nvSpPr>
          <p:spPr>
            <a:xfrm>
              <a:off x="3517350" y="1945975"/>
              <a:ext cx="383625" cy="436625"/>
            </a:xfrm>
            <a:custGeom>
              <a:avLst/>
              <a:gdLst/>
              <a:ahLst/>
              <a:cxnLst/>
              <a:rect l="l" t="t" r="r" b="b"/>
              <a:pathLst>
                <a:path w="15345" h="17465" extrusionOk="0">
                  <a:moveTo>
                    <a:pt x="7392" y="1"/>
                  </a:moveTo>
                  <a:cubicBezTo>
                    <a:pt x="7124" y="1"/>
                    <a:pt x="6850" y="125"/>
                    <a:pt x="6664" y="249"/>
                  </a:cubicBezTo>
                  <a:cubicBezTo>
                    <a:pt x="6401" y="512"/>
                    <a:pt x="6138" y="775"/>
                    <a:pt x="6138" y="1125"/>
                  </a:cubicBezTo>
                  <a:cubicBezTo>
                    <a:pt x="6138" y="2441"/>
                    <a:pt x="6138" y="3668"/>
                    <a:pt x="6051" y="4983"/>
                  </a:cubicBezTo>
                  <a:cubicBezTo>
                    <a:pt x="5700" y="4720"/>
                    <a:pt x="5262" y="4633"/>
                    <a:pt x="4911" y="4545"/>
                  </a:cubicBezTo>
                  <a:cubicBezTo>
                    <a:pt x="3859" y="4194"/>
                    <a:pt x="2894" y="3843"/>
                    <a:pt x="1754" y="3580"/>
                  </a:cubicBezTo>
                  <a:cubicBezTo>
                    <a:pt x="1667" y="3580"/>
                    <a:pt x="1579" y="3405"/>
                    <a:pt x="1404" y="3405"/>
                  </a:cubicBezTo>
                  <a:cubicBezTo>
                    <a:pt x="1228" y="3405"/>
                    <a:pt x="1053" y="3405"/>
                    <a:pt x="790" y="3580"/>
                  </a:cubicBezTo>
                  <a:cubicBezTo>
                    <a:pt x="614" y="3668"/>
                    <a:pt x="264" y="3843"/>
                    <a:pt x="176" y="4194"/>
                  </a:cubicBezTo>
                  <a:cubicBezTo>
                    <a:pt x="1" y="4545"/>
                    <a:pt x="1" y="4896"/>
                    <a:pt x="176" y="5159"/>
                  </a:cubicBezTo>
                  <a:cubicBezTo>
                    <a:pt x="264" y="5422"/>
                    <a:pt x="439" y="5772"/>
                    <a:pt x="790" y="5860"/>
                  </a:cubicBezTo>
                  <a:cubicBezTo>
                    <a:pt x="1754" y="6035"/>
                    <a:pt x="2719" y="6386"/>
                    <a:pt x="3771" y="6737"/>
                  </a:cubicBezTo>
                  <a:cubicBezTo>
                    <a:pt x="4209" y="6825"/>
                    <a:pt x="4472" y="7088"/>
                    <a:pt x="4911" y="7175"/>
                  </a:cubicBezTo>
                  <a:cubicBezTo>
                    <a:pt x="5262" y="7263"/>
                    <a:pt x="5612" y="7526"/>
                    <a:pt x="5963" y="7614"/>
                  </a:cubicBezTo>
                  <a:cubicBezTo>
                    <a:pt x="5875" y="8052"/>
                    <a:pt x="5875" y="8490"/>
                    <a:pt x="5875" y="8929"/>
                  </a:cubicBezTo>
                  <a:cubicBezTo>
                    <a:pt x="5875" y="9543"/>
                    <a:pt x="5700" y="10244"/>
                    <a:pt x="5700" y="10770"/>
                  </a:cubicBezTo>
                  <a:cubicBezTo>
                    <a:pt x="5700" y="11472"/>
                    <a:pt x="5700" y="12085"/>
                    <a:pt x="5612" y="12787"/>
                  </a:cubicBezTo>
                  <a:cubicBezTo>
                    <a:pt x="5525" y="13839"/>
                    <a:pt x="5262" y="14979"/>
                    <a:pt x="5174" y="16031"/>
                  </a:cubicBezTo>
                  <a:cubicBezTo>
                    <a:pt x="5086" y="16732"/>
                    <a:pt x="5612" y="17346"/>
                    <a:pt x="6314" y="17434"/>
                  </a:cubicBezTo>
                  <a:cubicBezTo>
                    <a:pt x="6386" y="17455"/>
                    <a:pt x="6460" y="17464"/>
                    <a:pt x="6534" y="17464"/>
                  </a:cubicBezTo>
                  <a:cubicBezTo>
                    <a:pt x="7085" y="17464"/>
                    <a:pt x="7639" y="16923"/>
                    <a:pt x="7717" y="16382"/>
                  </a:cubicBezTo>
                  <a:cubicBezTo>
                    <a:pt x="7804" y="15242"/>
                    <a:pt x="8067" y="14190"/>
                    <a:pt x="8243" y="13225"/>
                  </a:cubicBezTo>
                  <a:cubicBezTo>
                    <a:pt x="8243" y="12611"/>
                    <a:pt x="8330" y="11998"/>
                    <a:pt x="8330" y="11296"/>
                  </a:cubicBezTo>
                  <a:cubicBezTo>
                    <a:pt x="8330" y="10683"/>
                    <a:pt x="8418" y="10156"/>
                    <a:pt x="8418" y="9455"/>
                  </a:cubicBezTo>
                  <a:lnTo>
                    <a:pt x="8418" y="8841"/>
                  </a:lnTo>
                  <a:cubicBezTo>
                    <a:pt x="9119" y="9017"/>
                    <a:pt x="9646" y="9367"/>
                    <a:pt x="10172" y="9718"/>
                  </a:cubicBezTo>
                  <a:cubicBezTo>
                    <a:pt x="10522" y="9893"/>
                    <a:pt x="10785" y="10156"/>
                    <a:pt x="11048" y="10244"/>
                  </a:cubicBezTo>
                  <a:cubicBezTo>
                    <a:pt x="11311" y="10332"/>
                    <a:pt x="11662" y="10595"/>
                    <a:pt x="11838" y="10683"/>
                  </a:cubicBezTo>
                  <a:cubicBezTo>
                    <a:pt x="12276" y="11033"/>
                    <a:pt x="12802" y="11209"/>
                    <a:pt x="13240" y="11472"/>
                  </a:cubicBezTo>
                  <a:cubicBezTo>
                    <a:pt x="13420" y="11539"/>
                    <a:pt x="13610" y="11572"/>
                    <a:pt x="13798" y="11572"/>
                  </a:cubicBezTo>
                  <a:cubicBezTo>
                    <a:pt x="14344" y="11572"/>
                    <a:pt x="14863" y="11292"/>
                    <a:pt x="14994" y="10770"/>
                  </a:cubicBezTo>
                  <a:cubicBezTo>
                    <a:pt x="15345" y="10156"/>
                    <a:pt x="14994" y="9367"/>
                    <a:pt x="14380" y="9017"/>
                  </a:cubicBezTo>
                  <a:cubicBezTo>
                    <a:pt x="13942" y="8929"/>
                    <a:pt x="13591" y="8666"/>
                    <a:pt x="13153" y="8490"/>
                  </a:cubicBezTo>
                  <a:lnTo>
                    <a:pt x="11838" y="7789"/>
                  </a:lnTo>
                  <a:cubicBezTo>
                    <a:pt x="11487" y="7701"/>
                    <a:pt x="11224" y="7526"/>
                    <a:pt x="10873" y="7263"/>
                  </a:cubicBezTo>
                  <a:cubicBezTo>
                    <a:pt x="10522" y="7000"/>
                    <a:pt x="10084" y="6912"/>
                    <a:pt x="9821" y="6737"/>
                  </a:cubicBezTo>
                  <a:cubicBezTo>
                    <a:pt x="9295" y="6474"/>
                    <a:pt x="9032" y="6386"/>
                    <a:pt x="8593" y="6211"/>
                  </a:cubicBezTo>
                  <a:lnTo>
                    <a:pt x="8593" y="5860"/>
                  </a:lnTo>
                  <a:cubicBezTo>
                    <a:pt x="8681" y="4457"/>
                    <a:pt x="8769" y="2967"/>
                    <a:pt x="8769" y="1564"/>
                  </a:cubicBezTo>
                  <a:lnTo>
                    <a:pt x="8769" y="1213"/>
                  </a:lnTo>
                  <a:cubicBezTo>
                    <a:pt x="8769" y="1038"/>
                    <a:pt x="8681" y="775"/>
                    <a:pt x="8593" y="599"/>
                  </a:cubicBezTo>
                  <a:cubicBezTo>
                    <a:pt x="8330" y="249"/>
                    <a:pt x="7980" y="73"/>
                    <a:pt x="7717" y="73"/>
                  </a:cubicBezTo>
                  <a:cubicBezTo>
                    <a:pt x="7614" y="22"/>
                    <a:pt x="7504" y="1"/>
                    <a:pt x="7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42" name="Google Shape;1142;p64"/>
          <p:cNvSpPr/>
          <p:nvPr/>
        </p:nvSpPr>
        <p:spPr>
          <a:xfrm>
            <a:off x="6943653" y="3813450"/>
            <a:ext cx="215144" cy="294643"/>
          </a:xfrm>
          <a:custGeom>
            <a:avLst/>
            <a:gdLst/>
            <a:ahLst/>
            <a:cxnLst/>
            <a:rect l="l" t="t" r="r" b="b"/>
            <a:pathLst>
              <a:path w="6173" h="8454" extrusionOk="0">
                <a:moveTo>
                  <a:pt x="1005" y="0"/>
                </a:moveTo>
                <a:cubicBezTo>
                  <a:pt x="691" y="0"/>
                  <a:pt x="502" y="356"/>
                  <a:pt x="419" y="607"/>
                </a:cubicBezTo>
                <a:cubicBezTo>
                  <a:pt x="314" y="900"/>
                  <a:pt x="293" y="1151"/>
                  <a:pt x="293" y="1444"/>
                </a:cubicBezTo>
                <a:cubicBezTo>
                  <a:pt x="293" y="1841"/>
                  <a:pt x="377" y="2260"/>
                  <a:pt x="586" y="2595"/>
                </a:cubicBezTo>
                <a:cubicBezTo>
                  <a:pt x="900" y="3118"/>
                  <a:pt x="1235" y="3620"/>
                  <a:pt x="1549" y="4143"/>
                </a:cubicBezTo>
                <a:cubicBezTo>
                  <a:pt x="1088" y="4457"/>
                  <a:pt x="607" y="4771"/>
                  <a:pt x="251" y="5231"/>
                </a:cubicBezTo>
                <a:cubicBezTo>
                  <a:pt x="147" y="5398"/>
                  <a:pt x="84" y="5566"/>
                  <a:pt x="63" y="5733"/>
                </a:cubicBezTo>
                <a:cubicBezTo>
                  <a:pt x="0" y="6026"/>
                  <a:pt x="21" y="6361"/>
                  <a:pt x="126" y="6654"/>
                </a:cubicBezTo>
                <a:cubicBezTo>
                  <a:pt x="189" y="6800"/>
                  <a:pt x="272" y="6905"/>
                  <a:pt x="377" y="7010"/>
                </a:cubicBezTo>
                <a:cubicBezTo>
                  <a:pt x="419" y="7051"/>
                  <a:pt x="481" y="7051"/>
                  <a:pt x="523" y="7072"/>
                </a:cubicBezTo>
                <a:cubicBezTo>
                  <a:pt x="649" y="7051"/>
                  <a:pt x="753" y="6989"/>
                  <a:pt x="816" y="6884"/>
                </a:cubicBezTo>
                <a:cubicBezTo>
                  <a:pt x="1046" y="6675"/>
                  <a:pt x="1318" y="6528"/>
                  <a:pt x="1569" y="6340"/>
                </a:cubicBezTo>
                <a:lnTo>
                  <a:pt x="2051" y="6026"/>
                </a:lnTo>
                <a:cubicBezTo>
                  <a:pt x="2197" y="5921"/>
                  <a:pt x="2365" y="5817"/>
                  <a:pt x="2511" y="5733"/>
                </a:cubicBezTo>
                <a:cubicBezTo>
                  <a:pt x="2532" y="5754"/>
                  <a:pt x="2532" y="5796"/>
                  <a:pt x="2574" y="5817"/>
                </a:cubicBezTo>
                <a:cubicBezTo>
                  <a:pt x="3097" y="6633"/>
                  <a:pt x="3662" y="7428"/>
                  <a:pt x="4290" y="8202"/>
                </a:cubicBezTo>
                <a:cubicBezTo>
                  <a:pt x="4373" y="8349"/>
                  <a:pt x="4499" y="8432"/>
                  <a:pt x="4687" y="8453"/>
                </a:cubicBezTo>
                <a:cubicBezTo>
                  <a:pt x="4980" y="8453"/>
                  <a:pt x="5127" y="8139"/>
                  <a:pt x="5210" y="7909"/>
                </a:cubicBezTo>
                <a:cubicBezTo>
                  <a:pt x="5294" y="7637"/>
                  <a:pt x="5336" y="7386"/>
                  <a:pt x="5336" y="7114"/>
                </a:cubicBezTo>
                <a:cubicBezTo>
                  <a:pt x="5336" y="6779"/>
                  <a:pt x="5294" y="6340"/>
                  <a:pt x="5085" y="6047"/>
                </a:cubicBezTo>
                <a:cubicBezTo>
                  <a:pt x="4771" y="5608"/>
                  <a:pt x="4457" y="5168"/>
                  <a:pt x="4164" y="4708"/>
                </a:cubicBezTo>
                <a:cubicBezTo>
                  <a:pt x="4687" y="4394"/>
                  <a:pt x="5210" y="4122"/>
                  <a:pt x="5733" y="3829"/>
                </a:cubicBezTo>
                <a:cubicBezTo>
                  <a:pt x="5922" y="3704"/>
                  <a:pt x="6005" y="3578"/>
                  <a:pt x="6047" y="3411"/>
                </a:cubicBezTo>
                <a:cubicBezTo>
                  <a:pt x="6152" y="3118"/>
                  <a:pt x="6173" y="2783"/>
                  <a:pt x="6131" y="2469"/>
                </a:cubicBezTo>
                <a:cubicBezTo>
                  <a:pt x="6068" y="2239"/>
                  <a:pt x="5943" y="1758"/>
                  <a:pt x="5629" y="1758"/>
                </a:cubicBezTo>
                <a:cubicBezTo>
                  <a:pt x="5566" y="1758"/>
                  <a:pt x="5524" y="1779"/>
                  <a:pt x="5440" y="1820"/>
                </a:cubicBezTo>
                <a:cubicBezTo>
                  <a:pt x="4687" y="2239"/>
                  <a:pt x="3934" y="2678"/>
                  <a:pt x="3202" y="3118"/>
                </a:cubicBezTo>
                <a:cubicBezTo>
                  <a:pt x="2595" y="2176"/>
                  <a:pt x="1988" y="1235"/>
                  <a:pt x="1423" y="293"/>
                </a:cubicBezTo>
                <a:cubicBezTo>
                  <a:pt x="1318" y="147"/>
                  <a:pt x="1193" y="42"/>
                  <a:pt x="10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144" name="Google Shape;1144;p64"/>
          <p:cNvSpPr/>
          <p:nvPr/>
        </p:nvSpPr>
        <p:spPr>
          <a:xfrm>
            <a:off x="4565133" y="3430850"/>
            <a:ext cx="215150" cy="202201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9530" y="1602105"/>
            <a:ext cx="4042410" cy="2210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2"/>
                </a:solidFill>
              </a:rPr>
              <a:t>     </a:t>
            </a:r>
            <a:r>
              <a:rPr lang="zh-CN" altLang="en-US">
                <a:solidFill>
                  <a:schemeClr val="bg2"/>
                </a:solidFill>
              </a:rPr>
              <a:t>"过" conveys a sense of ceremony, indicating that breakfast is a significant part of daily life for Wuhan residents. 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    </a:t>
            </a:r>
            <a:r>
              <a:rPr lang="zh-CN" altLang="en-US">
                <a:solidFill>
                  <a:schemeClr val="bg2"/>
                </a:solidFill>
              </a:rPr>
              <a:t>"早" highlights the importance of the morning meal, making it clear that breakfast holds cultural value. </a:t>
            </a:r>
            <a:endParaRPr lang="zh-C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2"/>
          <p:cNvSpPr txBox="1"/>
          <p:nvPr>
            <p:ph type="subTitle" idx="1"/>
          </p:nvPr>
        </p:nvSpPr>
        <p:spPr>
          <a:xfrm flipH="1">
            <a:off x="1962785" y="889000"/>
            <a:ext cx="3244850" cy="1106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「處處的早餐文化，因生活優裕而消失之中，武漢的街頭巷尾還在賣，我將之冠上</a:t>
            </a:r>
            <a:r>
              <a:rPr lang="en-GB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早餐之都</a:t>
            </a:r>
            <a:r>
              <a:rPr lang="en-GB" sz="2000"/>
              <a:t>。」</a:t>
            </a:r>
            <a:endParaRPr lang="en-GB" sz="2000"/>
          </a:p>
        </p:txBody>
      </p:sp>
      <p:sp>
        <p:nvSpPr>
          <p:cNvPr id="1045" name="Google Shape;1045;p62"/>
          <p:cNvSpPr txBox="1"/>
          <p:nvPr>
            <p:ph type="title" idx="2"/>
          </p:nvPr>
        </p:nvSpPr>
        <p:spPr>
          <a:xfrm>
            <a:off x="1426210" y="584835"/>
            <a:ext cx="2676525" cy="3041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CN" altLang="en-GB" sz="2400"/>
              <a:t>蔡澜</a:t>
            </a:r>
            <a:endParaRPr lang="zh-CN" altLang="en-GB" sz="2400"/>
          </a:p>
        </p:txBody>
      </p:sp>
      <p:sp>
        <p:nvSpPr>
          <p:cNvPr id="1048" name="Google Shape;1048;p62"/>
          <p:cNvSpPr/>
          <p:nvPr/>
        </p:nvSpPr>
        <p:spPr>
          <a:xfrm>
            <a:off x="635000" y="465455"/>
            <a:ext cx="578485" cy="588010"/>
          </a:xfrm>
          <a:custGeom>
            <a:avLst/>
            <a:gdLst/>
            <a:ahLst/>
            <a:cxnLst/>
            <a:rect l="l" t="t" r="r" b="b"/>
            <a:pathLst>
              <a:path w="26183" h="21220" extrusionOk="0">
                <a:moveTo>
                  <a:pt x="315" y="9563"/>
                </a:moveTo>
                <a:cubicBezTo>
                  <a:pt x="237" y="9504"/>
                  <a:pt x="189" y="9416"/>
                  <a:pt x="178" y="9320"/>
                </a:cubicBezTo>
                <a:cubicBezTo>
                  <a:pt x="40" y="8943"/>
                  <a:pt x="0" y="8536"/>
                  <a:pt x="61" y="8140"/>
                </a:cubicBezTo>
                <a:cubicBezTo>
                  <a:pt x="323" y="6480"/>
                  <a:pt x="2354" y="5200"/>
                  <a:pt x="3703" y="4460"/>
                </a:cubicBezTo>
                <a:cubicBezTo>
                  <a:pt x="4481" y="4035"/>
                  <a:pt x="5284" y="3655"/>
                  <a:pt x="6090" y="3288"/>
                </a:cubicBezTo>
                <a:cubicBezTo>
                  <a:pt x="6681" y="3022"/>
                  <a:pt x="7306" y="2762"/>
                  <a:pt x="7878" y="2459"/>
                </a:cubicBezTo>
                <a:cubicBezTo>
                  <a:pt x="9247" y="1733"/>
                  <a:pt x="10500" y="816"/>
                  <a:pt x="11868" y="90"/>
                </a:cubicBezTo>
                <a:cubicBezTo>
                  <a:pt x="12030" y="0"/>
                  <a:pt x="12233" y="36"/>
                  <a:pt x="12355" y="176"/>
                </a:cubicBezTo>
                <a:cubicBezTo>
                  <a:pt x="12392" y="204"/>
                  <a:pt x="12426" y="239"/>
                  <a:pt x="12453" y="277"/>
                </a:cubicBezTo>
                <a:cubicBezTo>
                  <a:pt x="12619" y="514"/>
                  <a:pt x="12931" y="797"/>
                  <a:pt x="13143" y="994"/>
                </a:cubicBezTo>
                <a:cubicBezTo>
                  <a:pt x="13581" y="1407"/>
                  <a:pt x="14037" y="1803"/>
                  <a:pt x="14494" y="2195"/>
                </a:cubicBezTo>
                <a:cubicBezTo>
                  <a:pt x="15743" y="3261"/>
                  <a:pt x="17024" y="4301"/>
                  <a:pt x="18313" y="5321"/>
                </a:cubicBezTo>
                <a:cubicBezTo>
                  <a:pt x="19576" y="6321"/>
                  <a:pt x="20853" y="7312"/>
                  <a:pt x="22152" y="8266"/>
                </a:cubicBezTo>
                <a:cubicBezTo>
                  <a:pt x="22636" y="8622"/>
                  <a:pt x="23125" y="8974"/>
                  <a:pt x="23623" y="9310"/>
                </a:cubicBezTo>
                <a:cubicBezTo>
                  <a:pt x="23881" y="9483"/>
                  <a:pt x="24198" y="9704"/>
                  <a:pt x="24483" y="9840"/>
                </a:cubicBezTo>
                <a:cubicBezTo>
                  <a:pt x="24830" y="9861"/>
                  <a:pt x="25002" y="10366"/>
                  <a:pt x="24663" y="10584"/>
                </a:cubicBezTo>
                <a:cubicBezTo>
                  <a:pt x="24120" y="10932"/>
                  <a:pt x="23468" y="11208"/>
                  <a:pt x="22863" y="11445"/>
                </a:cubicBezTo>
                <a:cubicBezTo>
                  <a:pt x="22863" y="11640"/>
                  <a:pt x="22909" y="11854"/>
                  <a:pt x="22963" y="12040"/>
                </a:cubicBezTo>
                <a:cubicBezTo>
                  <a:pt x="23961" y="12384"/>
                  <a:pt x="24883" y="12891"/>
                  <a:pt x="25868" y="13258"/>
                </a:cubicBezTo>
                <a:cubicBezTo>
                  <a:pt x="25933" y="13281"/>
                  <a:pt x="25991" y="13319"/>
                  <a:pt x="26038" y="13369"/>
                </a:cubicBezTo>
                <a:cubicBezTo>
                  <a:pt x="26159" y="13495"/>
                  <a:pt x="26182" y="13667"/>
                  <a:pt x="26126" y="13828"/>
                </a:cubicBezTo>
                <a:cubicBezTo>
                  <a:pt x="26052" y="14031"/>
                  <a:pt x="25868" y="14195"/>
                  <a:pt x="25694" y="14314"/>
                </a:cubicBezTo>
                <a:cubicBezTo>
                  <a:pt x="24958" y="14821"/>
                  <a:pt x="24187" y="15297"/>
                  <a:pt x="23424" y="15766"/>
                </a:cubicBezTo>
                <a:cubicBezTo>
                  <a:pt x="22425" y="16380"/>
                  <a:pt x="21419" y="16986"/>
                  <a:pt x="20406" y="17583"/>
                </a:cubicBezTo>
                <a:cubicBezTo>
                  <a:pt x="19105" y="18353"/>
                  <a:pt x="17799" y="19115"/>
                  <a:pt x="16489" y="19872"/>
                </a:cubicBezTo>
                <a:cubicBezTo>
                  <a:pt x="15750" y="20297"/>
                  <a:pt x="15008" y="20731"/>
                  <a:pt x="14260" y="21144"/>
                </a:cubicBezTo>
                <a:cubicBezTo>
                  <a:pt x="14237" y="21159"/>
                  <a:pt x="14214" y="21171"/>
                  <a:pt x="14188" y="21182"/>
                </a:cubicBezTo>
                <a:cubicBezTo>
                  <a:pt x="14151" y="21205"/>
                  <a:pt x="14109" y="21220"/>
                  <a:pt x="14065" y="21220"/>
                </a:cubicBezTo>
                <a:cubicBezTo>
                  <a:pt x="14042" y="21220"/>
                  <a:pt x="14017" y="21220"/>
                  <a:pt x="13993" y="21215"/>
                </a:cubicBezTo>
                <a:cubicBezTo>
                  <a:pt x="13914" y="21209"/>
                  <a:pt x="13838" y="21186"/>
                  <a:pt x="13771" y="21146"/>
                </a:cubicBezTo>
                <a:cubicBezTo>
                  <a:pt x="13763" y="21142"/>
                  <a:pt x="13755" y="21136"/>
                  <a:pt x="13746" y="21129"/>
                </a:cubicBezTo>
                <a:cubicBezTo>
                  <a:pt x="9154" y="17424"/>
                  <a:pt x="4621" y="13597"/>
                  <a:pt x="315" y="9563"/>
                </a:cubicBezTo>
                <a:close/>
                <a:moveTo>
                  <a:pt x="12740" y="13738"/>
                </a:moveTo>
                <a:cubicBezTo>
                  <a:pt x="13128" y="14109"/>
                  <a:pt x="13516" y="14488"/>
                  <a:pt x="13878" y="14882"/>
                </a:cubicBezTo>
                <a:cubicBezTo>
                  <a:pt x="15062" y="13551"/>
                  <a:pt x="17273" y="12669"/>
                  <a:pt x="18883" y="12072"/>
                </a:cubicBezTo>
                <a:cubicBezTo>
                  <a:pt x="19805" y="11728"/>
                  <a:pt x="20735" y="11412"/>
                  <a:pt x="21660" y="11070"/>
                </a:cubicBezTo>
                <a:cubicBezTo>
                  <a:pt x="22311" y="10831"/>
                  <a:pt x="22997" y="10571"/>
                  <a:pt x="23625" y="10253"/>
                </a:cubicBezTo>
                <a:cubicBezTo>
                  <a:pt x="23032" y="9898"/>
                  <a:pt x="22439" y="9469"/>
                  <a:pt x="21884" y="9069"/>
                </a:cubicBezTo>
                <a:cubicBezTo>
                  <a:pt x="21706" y="9198"/>
                  <a:pt x="21475" y="9318"/>
                  <a:pt x="21297" y="9408"/>
                </a:cubicBezTo>
                <a:cubicBezTo>
                  <a:pt x="20918" y="9601"/>
                  <a:pt x="20526" y="9775"/>
                  <a:pt x="20138" y="9947"/>
                </a:cubicBezTo>
                <a:cubicBezTo>
                  <a:pt x="19111" y="10399"/>
                  <a:pt x="18076" y="10825"/>
                  <a:pt x="17053" y="11277"/>
                </a:cubicBezTo>
                <a:cubicBezTo>
                  <a:pt x="16035" y="11728"/>
                  <a:pt x="13539" y="12826"/>
                  <a:pt x="12740" y="13736"/>
                </a:cubicBezTo>
                <a:close/>
                <a:moveTo>
                  <a:pt x="21173" y="8551"/>
                </a:moveTo>
                <a:cubicBezTo>
                  <a:pt x="20029" y="7706"/>
                  <a:pt x="18902" y="6834"/>
                  <a:pt x="17787" y="5950"/>
                </a:cubicBezTo>
                <a:cubicBezTo>
                  <a:pt x="16538" y="4961"/>
                  <a:pt x="15299" y="3951"/>
                  <a:pt x="14092" y="2911"/>
                </a:cubicBezTo>
                <a:cubicBezTo>
                  <a:pt x="13627" y="2511"/>
                  <a:pt x="13164" y="2104"/>
                  <a:pt x="12713" y="1685"/>
                </a:cubicBezTo>
                <a:cubicBezTo>
                  <a:pt x="12468" y="1455"/>
                  <a:pt x="12200" y="1203"/>
                  <a:pt x="11971" y="943"/>
                </a:cubicBezTo>
                <a:cubicBezTo>
                  <a:pt x="10946" y="1520"/>
                  <a:pt x="9997" y="2224"/>
                  <a:pt x="8962" y="2786"/>
                </a:cubicBezTo>
                <a:cubicBezTo>
                  <a:pt x="7075" y="3806"/>
                  <a:pt x="5061" y="4647"/>
                  <a:pt x="3245" y="5789"/>
                </a:cubicBezTo>
                <a:cubicBezTo>
                  <a:pt x="3506" y="5973"/>
                  <a:pt x="3760" y="6166"/>
                  <a:pt x="4014" y="6359"/>
                </a:cubicBezTo>
                <a:cubicBezTo>
                  <a:pt x="4494" y="6721"/>
                  <a:pt x="4967" y="7094"/>
                  <a:pt x="5439" y="7469"/>
                </a:cubicBezTo>
                <a:cubicBezTo>
                  <a:pt x="6629" y="8417"/>
                  <a:pt x="7807" y="9387"/>
                  <a:pt x="8968" y="10376"/>
                </a:cubicBezTo>
                <a:cubicBezTo>
                  <a:pt x="10043" y="11290"/>
                  <a:pt x="11112" y="12223"/>
                  <a:pt x="12147" y="13182"/>
                </a:cubicBezTo>
                <a:cubicBezTo>
                  <a:pt x="13013" y="12118"/>
                  <a:pt x="15517" y="11036"/>
                  <a:pt x="16663" y="10536"/>
                </a:cubicBezTo>
                <a:cubicBezTo>
                  <a:pt x="17602" y="10127"/>
                  <a:pt x="18552" y="9743"/>
                  <a:pt x="19493" y="9339"/>
                </a:cubicBezTo>
                <a:cubicBezTo>
                  <a:pt x="19872" y="9175"/>
                  <a:pt x="20251" y="9010"/>
                  <a:pt x="20624" y="8832"/>
                </a:cubicBezTo>
                <a:cubicBezTo>
                  <a:pt x="20805" y="8746"/>
                  <a:pt x="20993" y="8654"/>
                  <a:pt x="21173" y="8551"/>
                </a:cubicBezTo>
                <a:close/>
                <a:moveTo>
                  <a:pt x="8681" y="8155"/>
                </a:moveTo>
                <a:cubicBezTo>
                  <a:pt x="10104" y="6740"/>
                  <a:pt x="11973" y="5829"/>
                  <a:pt x="13807" y="5072"/>
                </a:cubicBezTo>
                <a:cubicBezTo>
                  <a:pt x="14283" y="4875"/>
                  <a:pt x="14033" y="4118"/>
                  <a:pt x="13551" y="4317"/>
                </a:cubicBezTo>
                <a:cubicBezTo>
                  <a:pt x="11598" y="5124"/>
                  <a:pt x="9632" y="6084"/>
                  <a:pt x="8117" y="7591"/>
                </a:cubicBezTo>
                <a:cubicBezTo>
                  <a:pt x="7750" y="7958"/>
                  <a:pt x="8312" y="8522"/>
                  <a:pt x="8681" y="8157"/>
                </a:cubicBezTo>
                <a:close/>
                <a:moveTo>
                  <a:pt x="11669" y="8542"/>
                </a:moveTo>
                <a:lnTo>
                  <a:pt x="14255" y="7088"/>
                </a:lnTo>
                <a:cubicBezTo>
                  <a:pt x="14538" y="6929"/>
                  <a:pt x="14507" y="6541"/>
                  <a:pt x="14241" y="6392"/>
                </a:cubicBezTo>
                <a:cubicBezTo>
                  <a:pt x="14121" y="6325"/>
                  <a:pt x="13975" y="6327"/>
                  <a:pt x="13857" y="6396"/>
                </a:cubicBezTo>
                <a:lnTo>
                  <a:pt x="11271" y="7851"/>
                </a:lnTo>
                <a:cubicBezTo>
                  <a:pt x="10988" y="8010"/>
                  <a:pt x="11022" y="8398"/>
                  <a:pt x="11286" y="8547"/>
                </a:cubicBezTo>
                <a:cubicBezTo>
                  <a:pt x="11405" y="8614"/>
                  <a:pt x="11552" y="8612"/>
                  <a:pt x="11669" y="8542"/>
                </a:cubicBezTo>
                <a:close/>
                <a:moveTo>
                  <a:pt x="14224" y="8178"/>
                </a:moveTo>
                <a:cubicBezTo>
                  <a:pt x="14214" y="8178"/>
                  <a:pt x="14205" y="8178"/>
                  <a:pt x="14195" y="8180"/>
                </a:cubicBezTo>
                <a:cubicBezTo>
                  <a:pt x="13342" y="8304"/>
                  <a:pt x="13042" y="9167"/>
                  <a:pt x="13335" y="9907"/>
                </a:cubicBezTo>
                <a:cubicBezTo>
                  <a:pt x="13606" y="10588"/>
                  <a:pt x="14467" y="10953"/>
                  <a:pt x="15092" y="10498"/>
                </a:cubicBezTo>
                <a:cubicBezTo>
                  <a:pt x="15563" y="10152"/>
                  <a:pt x="15731" y="9483"/>
                  <a:pt x="15569" y="8936"/>
                </a:cubicBezTo>
                <a:cubicBezTo>
                  <a:pt x="15391" y="8325"/>
                  <a:pt x="14817" y="8071"/>
                  <a:pt x="14224" y="8178"/>
                </a:cubicBezTo>
                <a:close/>
                <a:moveTo>
                  <a:pt x="9429" y="8882"/>
                </a:moveTo>
                <a:cubicBezTo>
                  <a:pt x="10850" y="7467"/>
                  <a:pt x="12721" y="6556"/>
                  <a:pt x="14553" y="5799"/>
                </a:cubicBezTo>
                <a:cubicBezTo>
                  <a:pt x="15031" y="5602"/>
                  <a:pt x="14781" y="4846"/>
                  <a:pt x="14299" y="5045"/>
                </a:cubicBezTo>
                <a:cubicBezTo>
                  <a:pt x="12346" y="5852"/>
                  <a:pt x="10380" y="6811"/>
                  <a:pt x="8865" y="8318"/>
                </a:cubicBezTo>
                <a:cubicBezTo>
                  <a:pt x="8498" y="8685"/>
                  <a:pt x="9060" y="9251"/>
                  <a:pt x="9429" y="8884"/>
                </a:cubicBezTo>
                <a:close/>
                <a:moveTo>
                  <a:pt x="14178" y="9022"/>
                </a:moveTo>
                <a:cubicBezTo>
                  <a:pt x="13935" y="9152"/>
                  <a:pt x="14002" y="9532"/>
                  <a:pt x="14130" y="9720"/>
                </a:cubicBezTo>
                <a:cubicBezTo>
                  <a:pt x="14253" y="9903"/>
                  <a:pt x="14538" y="9976"/>
                  <a:pt x="14691" y="9789"/>
                </a:cubicBezTo>
                <a:cubicBezTo>
                  <a:pt x="14832" y="9620"/>
                  <a:pt x="14876" y="9337"/>
                  <a:pt x="14796" y="9133"/>
                </a:cubicBezTo>
                <a:cubicBezTo>
                  <a:pt x="14737" y="8980"/>
                  <a:pt x="14589" y="8955"/>
                  <a:pt x="14444" y="8968"/>
                </a:cubicBezTo>
                <a:cubicBezTo>
                  <a:pt x="14417" y="8972"/>
                  <a:pt x="14390" y="8976"/>
                  <a:pt x="14360" y="8976"/>
                </a:cubicBezTo>
                <a:cubicBezTo>
                  <a:pt x="14299" y="8987"/>
                  <a:pt x="14237" y="9004"/>
                  <a:pt x="14178" y="9022"/>
                </a:cubicBezTo>
                <a:close/>
                <a:moveTo>
                  <a:pt x="12109" y="14289"/>
                </a:moveTo>
                <a:cubicBezTo>
                  <a:pt x="11127" y="15280"/>
                  <a:pt x="10930" y="16894"/>
                  <a:pt x="11535" y="18137"/>
                </a:cubicBezTo>
                <a:cubicBezTo>
                  <a:pt x="12047" y="18577"/>
                  <a:pt x="12560" y="19015"/>
                  <a:pt x="13073" y="19451"/>
                </a:cubicBezTo>
                <a:cubicBezTo>
                  <a:pt x="12755" y="18260"/>
                  <a:pt x="12988" y="16684"/>
                  <a:pt x="13434" y="15645"/>
                </a:cubicBezTo>
                <a:cubicBezTo>
                  <a:pt x="13015" y="15175"/>
                  <a:pt x="12562" y="14725"/>
                  <a:pt x="12109" y="14289"/>
                </a:cubicBezTo>
                <a:close/>
                <a:moveTo>
                  <a:pt x="11544" y="13748"/>
                </a:moveTo>
                <a:cubicBezTo>
                  <a:pt x="10556" y="12822"/>
                  <a:pt x="9540" y="11923"/>
                  <a:pt x="8513" y="11038"/>
                </a:cubicBezTo>
                <a:cubicBezTo>
                  <a:pt x="7312" y="10005"/>
                  <a:pt x="6090" y="8987"/>
                  <a:pt x="4848" y="8000"/>
                </a:cubicBezTo>
                <a:cubicBezTo>
                  <a:pt x="4368" y="7620"/>
                  <a:pt x="3886" y="7243"/>
                  <a:pt x="3393" y="6876"/>
                </a:cubicBezTo>
                <a:cubicBezTo>
                  <a:pt x="3115" y="6669"/>
                  <a:pt x="2823" y="6453"/>
                  <a:pt x="2530" y="6264"/>
                </a:cubicBezTo>
                <a:cubicBezTo>
                  <a:pt x="2423" y="6340"/>
                  <a:pt x="2316" y="6417"/>
                  <a:pt x="2211" y="6497"/>
                </a:cubicBezTo>
                <a:cubicBezTo>
                  <a:pt x="1509" y="7031"/>
                  <a:pt x="648" y="8084"/>
                  <a:pt x="925" y="9035"/>
                </a:cubicBezTo>
                <a:cubicBezTo>
                  <a:pt x="3194" y="10854"/>
                  <a:pt x="5395" y="12788"/>
                  <a:pt x="7585" y="14702"/>
                </a:cubicBezTo>
                <a:cubicBezTo>
                  <a:pt x="8532" y="15528"/>
                  <a:pt x="9481" y="16353"/>
                  <a:pt x="10429" y="17181"/>
                </a:cubicBezTo>
                <a:cubicBezTo>
                  <a:pt x="10274" y="15942"/>
                  <a:pt x="10670" y="14654"/>
                  <a:pt x="11544" y="13748"/>
                </a:cubicBezTo>
                <a:close/>
                <a:moveTo>
                  <a:pt x="14364" y="20119"/>
                </a:moveTo>
                <a:cubicBezTo>
                  <a:pt x="15064" y="19734"/>
                  <a:pt x="15760" y="19312"/>
                  <a:pt x="16448" y="18904"/>
                </a:cubicBezTo>
                <a:cubicBezTo>
                  <a:pt x="17514" y="18267"/>
                  <a:pt x="18579" y="17625"/>
                  <a:pt x="19639" y="16982"/>
                </a:cubicBezTo>
                <a:cubicBezTo>
                  <a:pt x="20836" y="16257"/>
                  <a:pt x="22033" y="15532"/>
                  <a:pt x="23229" y="14809"/>
                </a:cubicBezTo>
                <a:cubicBezTo>
                  <a:pt x="22772" y="13931"/>
                  <a:pt x="22181" y="12738"/>
                  <a:pt x="22083" y="11743"/>
                </a:cubicBezTo>
                <a:cubicBezTo>
                  <a:pt x="21088" y="12114"/>
                  <a:pt x="20084" y="12457"/>
                  <a:pt x="19092" y="12839"/>
                </a:cubicBezTo>
                <a:cubicBezTo>
                  <a:pt x="17558" y="13432"/>
                  <a:pt x="15452" y="14318"/>
                  <a:pt x="14358" y="15590"/>
                </a:cubicBezTo>
                <a:cubicBezTo>
                  <a:pt x="14346" y="15620"/>
                  <a:pt x="14333" y="15647"/>
                  <a:pt x="14318" y="15676"/>
                </a:cubicBezTo>
                <a:cubicBezTo>
                  <a:pt x="14295" y="15771"/>
                  <a:pt x="14258" y="15861"/>
                  <a:pt x="14207" y="15942"/>
                </a:cubicBezTo>
                <a:cubicBezTo>
                  <a:pt x="14012" y="16462"/>
                  <a:pt x="13880" y="17039"/>
                  <a:pt x="13811" y="17588"/>
                </a:cubicBezTo>
                <a:cubicBezTo>
                  <a:pt x="13723" y="18273"/>
                  <a:pt x="13658" y="19683"/>
                  <a:pt x="14364" y="20119"/>
                </a:cubicBezTo>
                <a:close/>
                <a:moveTo>
                  <a:pt x="24960" y="13771"/>
                </a:moveTo>
                <a:cubicBezTo>
                  <a:pt x="24619" y="13614"/>
                  <a:pt x="24271" y="13465"/>
                  <a:pt x="23931" y="13317"/>
                </a:cubicBezTo>
                <a:cubicBezTo>
                  <a:pt x="23728" y="13226"/>
                  <a:pt x="23525" y="13138"/>
                  <a:pt x="23322" y="13052"/>
                </a:cubicBezTo>
                <a:cubicBezTo>
                  <a:pt x="23493" y="13509"/>
                  <a:pt x="23692" y="13958"/>
                  <a:pt x="23915" y="14396"/>
                </a:cubicBezTo>
                <a:cubicBezTo>
                  <a:pt x="24260" y="14186"/>
                  <a:pt x="24610" y="13972"/>
                  <a:pt x="24960" y="1377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" name="Google Shape;1049;p62"/>
          <p:cNvSpPr/>
          <p:nvPr/>
        </p:nvSpPr>
        <p:spPr>
          <a:xfrm>
            <a:off x="634880" y="2092944"/>
            <a:ext cx="490763" cy="367305"/>
          </a:xfrm>
          <a:custGeom>
            <a:avLst/>
            <a:gdLst/>
            <a:ahLst/>
            <a:cxnLst/>
            <a:rect l="l" t="t" r="r" b="b"/>
            <a:pathLst>
              <a:path w="22209" h="16622" extrusionOk="0">
                <a:moveTo>
                  <a:pt x="9691" y="317"/>
                </a:moveTo>
                <a:cubicBezTo>
                  <a:pt x="13289" y="0"/>
                  <a:pt x="16265" y="1046"/>
                  <a:pt x="18694" y="3760"/>
                </a:cubicBezTo>
                <a:cubicBezTo>
                  <a:pt x="19396" y="4546"/>
                  <a:pt x="20069" y="5345"/>
                  <a:pt x="20691" y="6195"/>
                </a:cubicBezTo>
                <a:cubicBezTo>
                  <a:pt x="21169" y="6845"/>
                  <a:pt x="21614" y="7518"/>
                  <a:pt x="22052" y="8193"/>
                </a:cubicBezTo>
                <a:cubicBezTo>
                  <a:pt x="22209" y="8434"/>
                  <a:pt x="22070" y="8729"/>
                  <a:pt x="21821" y="8826"/>
                </a:cubicBezTo>
                <a:cubicBezTo>
                  <a:pt x="18579" y="10163"/>
                  <a:pt x="15362" y="11550"/>
                  <a:pt x="12101" y="12845"/>
                </a:cubicBezTo>
                <a:cubicBezTo>
                  <a:pt x="10257" y="13579"/>
                  <a:pt x="8400" y="14289"/>
                  <a:pt x="6524" y="14935"/>
                </a:cubicBezTo>
                <a:cubicBezTo>
                  <a:pt x="4860" y="15509"/>
                  <a:pt x="3159" y="16045"/>
                  <a:pt x="1446" y="16450"/>
                </a:cubicBezTo>
                <a:cubicBezTo>
                  <a:pt x="719" y="16622"/>
                  <a:pt x="350" y="14585"/>
                  <a:pt x="279" y="14157"/>
                </a:cubicBezTo>
                <a:cubicBezTo>
                  <a:pt x="0" y="12487"/>
                  <a:pt x="44" y="10640"/>
                  <a:pt x="359" y="8981"/>
                </a:cubicBezTo>
                <a:cubicBezTo>
                  <a:pt x="1312" y="3970"/>
                  <a:pt x="4577" y="897"/>
                  <a:pt x="9691" y="317"/>
                </a:cubicBezTo>
                <a:close/>
                <a:moveTo>
                  <a:pt x="7235" y="1633"/>
                </a:moveTo>
                <a:cubicBezTo>
                  <a:pt x="6139" y="1981"/>
                  <a:pt x="5129" y="2561"/>
                  <a:pt x="4278" y="3335"/>
                </a:cubicBezTo>
                <a:cubicBezTo>
                  <a:pt x="4420" y="3431"/>
                  <a:pt x="4552" y="3540"/>
                  <a:pt x="4676" y="3660"/>
                </a:cubicBezTo>
                <a:cubicBezTo>
                  <a:pt x="5074" y="4054"/>
                  <a:pt x="4468" y="4663"/>
                  <a:pt x="4068" y="4272"/>
                </a:cubicBezTo>
                <a:cubicBezTo>
                  <a:pt x="3947" y="4150"/>
                  <a:pt x="3808" y="4043"/>
                  <a:pt x="3657" y="3959"/>
                </a:cubicBezTo>
                <a:cubicBezTo>
                  <a:pt x="3012" y="4676"/>
                  <a:pt x="2492" y="5500"/>
                  <a:pt x="2092" y="6376"/>
                </a:cubicBezTo>
                <a:lnTo>
                  <a:pt x="2151" y="6403"/>
                </a:lnTo>
                <a:cubicBezTo>
                  <a:pt x="2431" y="6506"/>
                  <a:pt x="2869" y="6711"/>
                  <a:pt x="2708" y="7094"/>
                </a:cubicBezTo>
                <a:cubicBezTo>
                  <a:pt x="2704" y="7101"/>
                  <a:pt x="2702" y="7107"/>
                  <a:pt x="2698" y="7115"/>
                </a:cubicBezTo>
                <a:cubicBezTo>
                  <a:pt x="2578" y="7317"/>
                  <a:pt x="2352" y="7365"/>
                  <a:pt x="2136" y="7312"/>
                </a:cubicBezTo>
                <a:cubicBezTo>
                  <a:pt x="2006" y="7279"/>
                  <a:pt x="1886" y="7224"/>
                  <a:pt x="1767" y="7172"/>
                </a:cubicBezTo>
                <a:cubicBezTo>
                  <a:pt x="1499" y="7920"/>
                  <a:pt x="1304" y="8694"/>
                  <a:pt x="1191" y="9479"/>
                </a:cubicBezTo>
                <a:cubicBezTo>
                  <a:pt x="1381" y="9440"/>
                  <a:pt x="1576" y="9417"/>
                  <a:pt x="1771" y="9410"/>
                </a:cubicBezTo>
                <a:cubicBezTo>
                  <a:pt x="2333" y="9398"/>
                  <a:pt x="2339" y="10259"/>
                  <a:pt x="1780" y="10272"/>
                </a:cubicBezTo>
                <a:cubicBezTo>
                  <a:pt x="1549" y="10278"/>
                  <a:pt x="1319" y="10328"/>
                  <a:pt x="1092" y="10376"/>
                </a:cubicBezTo>
                <a:cubicBezTo>
                  <a:pt x="1040" y="11112"/>
                  <a:pt x="1050" y="11850"/>
                  <a:pt x="1128" y="12581"/>
                </a:cubicBezTo>
                <a:cubicBezTo>
                  <a:pt x="1210" y="12529"/>
                  <a:pt x="1293" y="12476"/>
                  <a:pt x="1379" y="12432"/>
                </a:cubicBezTo>
                <a:cubicBezTo>
                  <a:pt x="1522" y="12355"/>
                  <a:pt x="1696" y="12365"/>
                  <a:pt x="1828" y="12460"/>
                </a:cubicBezTo>
                <a:cubicBezTo>
                  <a:pt x="2088" y="12644"/>
                  <a:pt x="2096" y="13030"/>
                  <a:pt x="1801" y="13185"/>
                </a:cubicBezTo>
                <a:cubicBezTo>
                  <a:pt x="1612" y="13283"/>
                  <a:pt x="1438" y="13409"/>
                  <a:pt x="1266" y="13533"/>
                </a:cubicBezTo>
                <a:cubicBezTo>
                  <a:pt x="1373" y="14113"/>
                  <a:pt x="1522" y="14683"/>
                  <a:pt x="1715" y="15241"/>
                </a:cubicBezTo>
                <a:cubicBezTo>
                  <a:pt x="2813" y="14886"/>
                  <a:pt x="3907" y="14503"/>
                  <a:pt x="4997" y="14130"/>
                </a:cubicBezTo>
                <a:cubicBezTo>
                  <a:pt x="7132" y="13398"/>
                  <a:pt x="9261" y="12657"/>
                  <a:pt x="11386" y="11898"/>
                </a:cubicBezTo>
                <a:cubicBezTo>
                  <a:pt x="13555" y="11125"/>
                  <a:pt x="15731" y="10339"/>
                  <a:pt x="17873" y="9490"/>
                </a:cubicBezTo>
                <a:cubicBezTo>
                  <a:pt x="18250" y="9341"/>
                  <a:pt x="20656" y="8388"/>
                  <a:pt x="20983" y="8071"/>
                </a:cubicBezTo>
                <a:cubicBezTo>
                  <a:pt x="20924" y="7950"/>
                  <a:pt x="20673" y="7641"/>
                  <a:pt x="20618" y="7572"/>
                </a:cubicBezTo>
                <a:cubicBezTo>
                  <a:pt x="20300" y="7172"/>
                  <a:pt x="19989" y="6772"/>
                  <a:pt x="19694" y="6355"/>
                </a:cubicBezTo>
                <a:cubicBezTo>
                  <a:pt x="19530" y="6483"/>
                  <a:pt x="19359" y="6596"/>
                  <a:pt x="19176" y="6692"/>
                </a:cubicBezTo>
                <a:cubicBezTo>
                  <a:pt x="19032" y="6772"/>
                  <a:pt x="18853" y="6757"/>
                  <a:pt x="18721" y="6659"/>
                </a:cubicBezTo>
                <a:cubicBezTo>
                  <a:pt x="18468" y="6472"/>
                  <a:pt x="18464" y="6093"/>
                  <a:pt x="18757" y="5940"/>
                </a:cubicBezTo>
                <a:cubicBezTo>
                  <a:pt x="18908" y="5860"/>
                  <a:pt x="19053" y="5766"/>
                  <a:pt x="19189" y="5659"/>
                </a:cubicBezTo>
                <a:cubicBezTo>
                  <a:pt x="18721" y="5085"/>
                  <a:pt x="18239" y="4525"/>
                  <a:pt x="17736" y="3980"/>
                </a:cubicBezTo>
                <a:cubicBezTo>
                  <a:pt x="17674" y="4039"/>
                  <a:pt x="17613" y="4102"/>
                  <a:pt x="17552" y="4165"/>
                </a:cubicBezTo>
                <a:cubicBezTo>
                  <a:pt x="17546" y="4171"/>
                  <a:pt x="17539" y="4177"/>
                  <a:pt x="17533" y="4181"/>
                </a:cubicBezTo>
                <a:cubicBezTo>
                  <a:pt x="16974" y="4617"/>
                  <a:pt x="16370" y="4003"/>
                  <a:pt x="16938" y="3557"/>
                </a:cubicBezTo>
                <a:cubicBezTo>
                  <a:pt x="17003" y="3484"/>
                  <a:pt x="17062" y="3406"/>
                  <a:pt x="17114" y="3326"/>
                </a:cubicBezTo>
                <a:cubicBezTo>
                  <a:pt x="16391" y="2622"/>
                  <a:pt x="15519" y="2113"/>
                  <a:pt x="14576" y="1767"/>
                </a:cubicBezTo>
                <a:cubicBezTo>
                  <a:pt x="14576" y="1861"/>
                  <a:pt x="14572" y="1956"/>
                  <a:pt x="14572" y="2048"/>
                </a:cubicBezTo>
                <a:cubicBezTo>
                  <a:pt x="14572" y="2610"/>
                  <a:pt x="13711" y="2610"/>
                  <a:pt x="13711" y="2048"/>
                </a:cubicBezTo>
                <a:cubicBezTo>
                  <a:pt x="13711" y="1868"/>
                  <a:pt x="13723" y="1681"/>
                  <a:pt x="13713" y="1499"/>
                </a:cubicBezTo>
                <a:cubicBezTo>
                  <a:pt x="12923" y="1298"/>
                  <a:pt x="12112" y="1180"/>
                  <a:pt x="11294" y="1153"/>
                </a:cubicBezTo>
                <a:cubicBezTo>
                  <a:pt x="11311" y="1208"/>
                  <a:pt x="11328" y="1262"/>
                  <a:pt x="11342" y="1319"/>
                </a:cubicBezTo>
                <a:cubicBezTo>
                  <a:pt x="11485" y="1864"/>
                  <a:pt x="10653" y="2086"/>
                  <a:pt x="10510" y="1543"/>
                </a:cubicBezTo>
                <a:cubicBezTo>
                  <a:pt x="10475" y="1413"/>
                  <a:pt x="10433" y="1287"/>
                  <a:pt x="10383" y="1161"/>
                </a:cubicBezTo>
                <a:cubicBezTo>
                  <a:pt x="10380" y="1157"/>
                  <a:pt x="10378" y="1153"/>
                  <a:pt x="10378" y="1149"/>
                </a:cubicBezTo>
                <a:cubicBezTo>
                  <a:pt x="9704" y="1170"/>
                  <a:pt x="9031" y="1239"/>
                  <a:pt x="8364" y="1356"/>
                </a:cubicBezTo>
                <a:cubicBezTo>
                  <a:pt x="8325" y="1363"/>
                  <a:pt x="8285" y="1371"/>
                  <a:pt x="8245" y="1379"/>
                </a:cubicBezTo>
                <a:cubicBezTo>
                  <a:pt x="8312" y="1514"/>
                  <a:pt x="8373" y="1652"/>
                  <a:pt x="8427" y="1792"/>
                </a:cubicBezTo>
                <a:cubicBezTo>
                  <a:pt x="8519" y="2019"/>
                  <a:pt x="8360" y="2279"/>
                  <a:pt x="8134" y="2341"/>
                </a:cubicBezTo>
                <a:cubicBezTo>
                  <a:pt x="7813" y="2429"/>
                  <a:pt x="7434" y="1943"/>
                  <a:pt x="7235" y="1635"/>
                </a:cubicBezTo>
                <a:close/>
                <a:moveTo>
                  <a:pt x="11131" y="8545"/>
                </a:moveTo>
                <a:lnTo>
                  <a:pt x="11135" y="8549"/>
                </a:lnTo>
                <a:cubicBezTo>
                  <a:pt x="11659" y="9144"/>
                  <a:pt x="13629" y="8411"/>
                  <a:pt x="14230" y="8188"/>
                </a:cubicBezTo>
                <a:cubicBezTo>
                  <a:pt x="14794" y="7979"/>
                  <a:pt x="15356" y="7742"/>
                  <a:pt x="15898" y="7484"/>
                </a:cubicBezTo>
                <a:cubicBezTo>
                  <a:pt x="16160" y="7363"/>
                  <a:pt x="16636" y="7145"/>
                  <a:pt x="16856" y="6960"/>
                </a:cubicBezTo>
                <a:cubicBezTo>
                  <a:pt x="16860" y="6958"/>
                  <a:pt x="16863" y="6956"/>
                  <a:pt x="16867" y="6952"/>
                </a:cubicBezTo>
                <a:cubicBezTo>
                  <a:pt x="17018" y="6803"/>
                  <a:pt x="17122" y="6623"/>
                  <a:pt x="17143" y="6409"/>
                </a:cubicBezTo>
                <a:cubicBezTo>
                  <a:pt x="17227" y="5560"/>
                  <a:pt x="15882" y="4699"/>
                  <a:pt x="15261" y="4320"/>
                </a:cubicBezTo>
                <a:cubicBezTo>
                  <a:pt x="14618" y="3926"/>
                  <a:pt x="13952" y="3593"/>
                  <a:pt x="13277" y="3255"/>
                </a:cubicBezTo>
                <a:cubicBezTo>
                  <a:pt x="12411" y="2823"/>
                  <a:pt x="9848" y="1788"/>
                  <a:pt x="9062" y="2593"/>
                </a:cubicBezTo>
                <a:cubicBezTo>
                  <a:pt x="8878" y="2779"/>
                  <a:pt x="8817" y="3031"/>
                  <a:pt x="8828" y="3289"/>
                </a:cubicBezTo>
                <a:cubicBezTo>
                  <a:pt x="8848" y="3848"/>
                  <a:pt x="10726" y="8050"/>
                  <a:pt x="11131" y="8545"/>
                </a:cubicBezTo>
                <a:close/>
                <a:moveTo>
                  <a:pt x="3903" y="11399"/>
                </a:moveTo>
                <a:cubicBezTo>
                  <a:pt x="3986" y="11598"/>
                  <a:pt x="4257" y="11479"/>
                  <a:pt x="4395" y="11435"/>
                </a:cubicBezTo>
                <a:cubicBezTo>
                  <a:pt x="4628" y="11363"/>
                  <a:pt x="4858" y="11284"/>
                  <a:pt x="5087" y="11204"/>
                </a:cubicBezTo>
                <a:cubicBezTo>
                  <a:pt x="5778" y="10961"/>
                  <a:pt x="6466" y="10710"/>
                  <a:pt x="7153" y="10452"/>
                </a:cubicBezTo>
                <a:cubicBezTo>
                  <a:pt x="7767" y="10221"/>
                  <a:pt x="8383" y="9987"/>
                  <a:pt x="8991" y="9739"/>
                </a:cubicBezTo>
                <a:cubicBezTo>
                  <a:pt x="9219" y="9647"/>
                  <a:pt x="9446" y="9555"/>
                  <a:pt x="9670" y="9454"/>
                </a:cubicBezTo>
                <a:cubicBezTo>
                  <a:pt x="9802" y="9398"/>
                  <a:pt x="9955" y="9331"/>
                  <a:pt x="10079" y="9255"/>
                </a:cubicBezTo>
                <a:cubicBezTo>
                  <a:pt x="10789" y="8815"/>
                  <a:pt x="10563" y="8174"/>
                  <a:pt x="10290" y="7545"/>
                </a:cubicBezTo>
                <a:cubicBezTo>
                  <a:pt x="9695" y="6170"/>
                  <a:pt x="9039" y="4816"/>
                  <a:pt x="8561" y="3396"/>
                </a:cubicBezTo>
                <a:cubicBezTo>
                  <a:pt x="8478" y="3150"/>
                  <a:pt x="8331" y="2930"/>
                  <a:pt x="8079" y="2838"/>
                </a:cubicBezTo>
                <a:cubicBezTo>
                  <a:pt x="7514" y="2639"/>
                  <a:pt x="6770" y="3238"/>
                  <a:pt x="6380" y="3588"/>
                </a:cubicBezTo>
                <a:cubicBezTo>
                  <a:pt x="6065" y="3871"/>
                  <a:pt x="5770" y="4177"/>
                  <a:pt x="5495" y="4500"/>
                </a:cubicBezTo>
                <a:cubicBezTo>
                  <a:pt x="4885" y="5213"/>
                  <a:pt x="4450" y="6141"/>
                  <a:pt x="4160" y="7030"/>
                </a:cubicBezTo>
                <a:cubicBezTo>
                  <a:pt x="3777" y="8205"/>
                  <a:pt x="3410" y="10215"/>
                  <a:pt x="3903" y="11399"/>
                </a:cubicBezTo>
                <a:close/>
                <a:moveTo>
                  <a:pt x="15926" y="6164"/>
                </a:moveTo>
                <a:cubicBezTo>
                  <a:pt x="15670" y="5902"/>
                  <a:pt x="15182" y="5548"/>
                  <a:pt x="15006" y="5422"/>
                </a:cubicBezTo>
                <a:cubicBezTo>
                  <a:pt x="14314" y="4934"/>
                  <a:pt x="13591" y="4494"/>
                  <a:pt x="12841" y="4102"/>
                </a:cubicBezTo>
                <a:cubicBezTo>
                  <a:pt x="12160" y="3748"/>
                  <a:pt x="11416" y="3406"/>
                  <a:pt x="10678" y="3194"/>
                </a:cubicBezTo>
                <a:cubicBezTo>
                  <a:pt x="10548" y="3157"/>
                  <a:pt x="10112" y="3043"/>
                  <a:pt x="10007" y="3188"/>
                </a:cubicBezTo>
                <a:cubicBezTo>
                  <a:pt x="9945" y="3274"/>
                  <a:pt x="9976" y="3461"/>
                  <a:pt x="9997" y="3555"/>
                </a:cubicBezTo>
                <a:cubicBezTo>
                  <a:pt x="10146" y="4209"/>
                  <a:pt x="10343" y="4848"/>
                  <a:pt x="10588" y="5472"/>
                </a:cubicBezTo>
                <a:cubicBezTo>
                  <a:pt x="10804" y="6015"/>
                  <a:pt x="11523" y="7709"/>
                  <a:pt x="12294" y="7585"/>
                </a:cubicBezTo>
                <a:cubicBezTo>
                  <a:pt x="12841" y="7499"/>
                  <a:pt x="13421" y="7266"/>
                  <a:pt x="13931" y="7048"/>
                </a:cubicBezTo>
                <a:cubicBezTo>
                  <a:pt x="14350" y="6866"/>
                  <a:pt x="14763" y="6669"/>
                  <a:pt x="15178" y="6478"/>
                </a:cubicBezTo>
                <a:cubicBezTo>
                  <a:pt x="15412" y="6371"/>
                  <a:pt x="15670" y="6252"/>
                  <a:pt x="15926" y="6162"/>
                </a:cubicBezTo>
                <a:close/>
                <a:moveTo>
                  <a:pt x="7570" y="3930"/>
                </a:moveTo>
                <a:cubicBezTo>
                  <a:pt x="6545" y="4538"/>
                  <a:pt x="5705" y="5347"/>
                  <a:pt x="5177" y="6432"/>
                </a:cubicBezTo>
                <a:cubicBezTo>
                  <a:pt x="4592" y="7639"/>
                  <a:pt x="4489" y="9004"/>
                  <a:pt x="4623" y="10324"/>
                </a:cubicBezTo>
                <a:cubicBezTo>
                  <a:pt x="6223" y="9926"/>
                  <a:pt x="7918" y="9333"/>
                  <a:pt x="9402" y="8639"/>
                </a:cubicBezTo>
                <a:cubicBezTo>
                  <a:pt x="9502" y="8593"/>
                  <a:pt x="9607" y="8522"/>
                  <a:pt x="9636" y="8406"/>
                </a:cubicBezTo>
                <a:cubicBezTo>
                  <a:pt x="9704" y="8157"/>
                  <a:pt x="9402" y="7652"/>
                  <a:pt x="9295" y="7421"/>
                </a:cubicBezTo>
                <a:cubicBezTo>
                  <a:pt x="9136" y="7076"/>
                  <a:pt x="8981" y="6730"/>
                  <a:pt x="8821" y="6384"/>
                </a:cubicBezTo>
                <a:cubicBezTo>
                  <a:pt x="8446" y="5569"/>
                  <a:pt x="8048" y="4699"/>
                  <a:pt x="7570" y="39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61" name="Google Shape;1061;p62"/>
          <p:cNvGrpSpPr/>
          <p:nvPr/>
        </p:nvGrpSpPr>
        <p:grpSpPr>
          <a:xfrm>
            <a:off x="3290754" y="2743822"/>
            <a:ext cx="214651" cy="283863"/>
            <a:chOff x="3275661" y="2407037"/>
            <a:chExt cx="363939" cy="481288"/>
          </a:xfrm>
        </p:grpSpPr>
        <p:sp>
          <p:nvSpPr>
            <p:cNvPr id="1062" name="Google Shape;1062;p62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62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62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71"/>
          <p:cNvSpPr txBox="1"/>
          <p:nvPr>
            <p:ph type="title"/>
          </p:nvPr>
        </p:nvSpPr>
        <p:spPr>
          <a:xfrm flipH="1">
            <a:off x="4864735" y="411480"/>
            <a:ext cx="3229610" cy="38855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Did This Culture Emerge?</a:t>
            </a:r>
            <a:endParaRPr lang="en-GB"/>
          </a:p>
        </p:txBody>
      </p:sp>
      <p:sp>
        <p:nvSpPr>
          <p:cNvPr id="1371" name="Google Shape;1371;p71"/>
          <p:cNvSpPr/>
          <p:nvPr/>
        </p:nvSpPr>
        <p:spPr>
          <a:xfrm rot="10800000">
            <a:off x="5703113" y="3420250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2" name="Google Shape;1372;p71"/>
          <p:cNvSpPr/>
          <p:nvPr/>
        </p:nvSpPr>
        <p:spPr>
          <a:xfrm>
            <a:off x="408940" y="508000"/>
            <a:ext cx="4330065" cy="4128135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73" name="Google Shape;1373;p71"/>
          <p:cNvGrpSpPr/>
          <p:nvPr/>
        </p:nvGrpSpPr>
        <p:grpSpPr>
          <a:xfrm>
            <a:off x="2797216" y="1213157"/>
            <a:ext cx="246000" cy="222172"/>
            <a:chOff x="4947100" y="881950"/>
            <a:chExt cx="245975" cy="222150"/>
          </a:xfrm>
        </p:grpSpPr>
        <p:sp>
          <p:nvSpPr>
            <p:cNvPr id="1374" name="Google Shape;1374;p71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71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71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77" name="Google Shape;1377;p71"/>
          <p:cNvGrpSpPr/>
          <p:nvPr/>
        </p:nvGrpSpPr>
        <p:grpSpPr>
          <a:xfrm rot="5400000" flipH="1">
            <a:off x="7706209" y="2763170"/>
            <a:ext cx="435056" cy="185966"/>
            <a:chOff x="1848388" y="1192013"/>
            <a:chExt cx="533418" cy="227983"/>
          </a:xfrm>
        </p:grpSpPr>
        <p:sp>
          <p:nvSpPr>
            <p:cNvPr id="1378" name="Google Shape;1378;p71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71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71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1" name="Google Shape;1381;p71"/>
          <p:cNvGrpSpPr/>
          <p:nvPr/>
        </p:nvGrpSpPr>
        <p:grpSpPr>
          <a:xfrm rot="-5400000" flipH="1">
            <a:off x="4841204" y="2747530"/>
            <a:ext cx="431215" cy="184325"/>
            <a:chOff x="1848388" y="1192013"/>
            <a:chExt cx="533418" cy="227983"/>
          </a:xfrm>
        </p:grpSpPr>
        <p:sp>
          <p:nvSpPr>
            <p:cNvPr id="1382" name="Google Shape;1382;p71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71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71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593" r="7222"/>
          <a:stretch>
            <a:fillRect/>
          </a:stretch>
        </p:blipFill>
        <p:spPr>
          <a:xfrm>
            <a:off x="599440" y="695325"/>
            <a:ext cx="4048125" cy="387223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7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Role of the Docks</a:t>
            </a:r>
            <a:endParaRPr lang="en-GB"/>
          </a:p>
        </p:txBody>
      </p:sp>
      <p:sp>
        <p:nvSpPr>
          <p:cNvPr id="2437" name="Google Shape;2437;p74"/>
          <p:cNvSpPr/>
          <p:nvPr/>
        </p:nvSpPr>
        <p:spPr>
          <a:xfrm>
            <a:off x="5284775" y="26497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8" name="Google Shape;2438;p74"/>
          <p:cNvSpPr/>
          <p:nvPr/>
        </p:nvSpPr>
        <p:spPr>
          <a:xfrm>
            <a:off x="5849925" y="35663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9" name="Google Shape;2439;p74"/>
          <p:cNvSpPr/>
          <p:nvPr/>
        </p:nvSpPr>
        <p:spPr>
          <a:xfrm>
            <a:off x="5985325" y="19658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0" name="Google Shape;2440;p74"/>
          <p:cNvSpPr/>
          <p:nvPr/>
        </p:nvSpPr>
        <p:spPr>
          <a:xfrm>
            <a:off x="4381250" y="36920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1" name="Google Shape;2441;p74"/>
          <p:cNvSpPr/>
          <p:nvPr/>
        </p:nvSpPr>
        <p:spPr>
          <a:xfrm>
            <a:off x="7708650" y="38423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2" name="Google Shape;2442;p74"/>
          <p:cNvSpPr/>
          <p:nvPr/>
        </p:nvSpPr>
        <p:spPr>
          <a:xfrm>
            <a:off x="7246000" y="21628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7" name="Google Shape;2447;p74"/>
          <p:cNvSpPr/>
          <p:nvPr/>
        </p:nvSpPr>
        <p:spPr>
          <a:xfrm>
            <a:off x="7110588" y="25865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229" t="-7670" r="229" b="7670"/>
          <a:stretch>
            <a:fillRect/>
          </a:stretch>
        </p:blipFill>
        <p:spPr>
          <a:xfrm>
            <a:off x="546100" y="1285875"/>
            <a:ext cx="3739515" cy="2897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6829"/>
          <a:stretch>
            <a:fillRect/>
          </a:stretch>
        </p:blipFill>
        <p:spPr>
          <a:xfrm>
            <a:off x="4601210" y="1515110"/>
            <a:ext cx="3822700" cy="2630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6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81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timeline</a:t>
            </a:r>
            <a:endParaRPr lang="en-GB"/>
          </a:p>
        </p:txBody>
      </p:sp>
      <p:sp>
        <p:nvSpPr>
          <p:cNvPr id="2763" name="Google Shape;2763;p81"/>
          <p:cNvSpPr/>
          <p:nvPr/>
        </p:nvSpPr>
        <p:spPr>
          <a:xfrm>
            <a:off x="978100" y="1441592"/>
            <a:ext cx="951946" cy="969247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4" name="Google Shape;2764;p81"/>
          <p:cNvSpPr/>
          <p:nvPr/>
        </p:nvSpPr>
        <p:spPr>
          <a:xfrm>
            <a:off x="2686140" y="1362282"/>
            <a:ext cx="951912" cy="948771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5" name="Google Shape;2765;p81"/>
          <p:cNvSpPr/>
          <p:nvPr/>
        </p:nvSpPr>
        <p:spPr>
          <a:xfrm flipH="1">
            <a:off x="4724747" y="1348170"/>
            <a:ext cx="963031" cy="973211"/>
          </a:xfrm>
          <a:custGeom>
            <a:avLst/>
            <a:gdLst/>
            <a:ahLst/>
            <a:cxnLst/>
            <a:rect l="l" t="t" r="r" b="b"/>
            <a:pathLst>
              <a:path w="29873" h="29208" extrusionOk="0">
                <a:moveTo>
                  <a:pt x="29540" y="13606"/>
                </a:moveTo>
                <a:cubicBezTo>
                  <a:pt x="29873" y="13495"/>
                  <a:pt x="29392" y="13310"/>
                  <a:pt x="29577" y="13088"/>
                </a:cubicBezTo>
                <a:cubicBezTo>
                  <a:pt x="29540" y="12940"/>
                  <a:pt x="29725" y="12681"/>
                  <a:pt x="29503" y="12681"/>
                </a:cubicBezTo>
                <a:cubicBezTo>
                  <a:pt x="29503" y="12349"/>
                  <a:pt x="29540" y="12016"/>
                  <a:pt x="29355" y="11794"/>
                </a:cubicBezTo>
                <a:lnTo>
                  <a:pt x="29355" y="11757"/>
                </a:lnTo>
                <a:cubicBezTo>
                  <a:pt x="29355" y="11609"/>
                  <a:pt x="29355" y="11461"/>
                  <a:pt x="29318" y="11313"/>
                </a:cubicBezTo>
                <a:cubicBezTo>
                  <a:pt x="29207" y="11055"/>
                  <a:pt x="29355" y="10537"/>
                  <a:pt x="29060" y="10389"/>
                </a:cubicBezTo>
                <a:cubicBezTo>
                  <a:pt x="29023" y="10204"/>
                  <a:pt x="29023" y="10020"/>
                  <a:pt x="28986" y="9835"/>
                </a:cubicBezTo>
                <a:cubicBezTo>
                  <a:pt x="28986" y="9613"/>
                  <a:pt x="28838" y="9539"/>
                  <a:pt x="28764" y="9391"/>
                </a:cubicBezTo>
                <a:cubicBezTo>
                  <a:pt x="28875" y="9354"/>
                  <a:pt x="28838" y="9169"/>
                  <a:pt x="28690" y="9206"/>
                </a:cubicBezTo>
                <a:cubicBezTo>
                  <a:pt x="28690" y="9058"/>
                  <a:pt x="28616" y="8689"/>
                  <a:pt x="28505" y="8615"/>
                </a:cubicBezTo>
                <a:cubicBezTo>
                  <a:pt x="28505" y="8541"/>
                  <a:pt x="28468" y="8504"/>
                  <a:pt x="28394" y="8541"/>
                </a:cubicBezTo>
                <a:cubicBezTo>
                  <a:pt x="28320" y="8430"/>
                  <a:pt x="28431" y="8356"/>
                  <a:pt x="28579" y="8430"/>
                </a:cubicBezTo>
                <a:cubicBezTo>
                  <a:pt x="28505" y="8282"/>
                  <a:pt x="28320" y="8282"/>
                  <a:pt x="28320" y="8097"/>
                </a:cubicBezTo>
                <a:lnTo>
                  <a:pt x="28246" y="8134"/>
                </a:lnTo>
                <a:lnTo>
                  <a:pt x="28246" y="8097"/>
                </a:lnTo>
                <a:cubicBezTo>
                  <a:pt x="28394" y="8060"/>
                  <a:pt x="28320" y="7949"/>
                  <a:pt x="28283" y="7875"/>
                </a:cubicBezTo>
                <a:cubicBezTo>
                  <a:pt x="28135" y="7690"/>
                  <a:pt x="28209" y="7210"/>
                  <a:pt x="27913" y="7210"/>
                </a:cubicBezTo>
                <a:cubicBezTo>
                  <a:pt x="27729" y="6766"/>
                  <a:pt x="27655" y="6655"/>
                  <a:pt x="27359" y="6322"/>
                </a:cubicBezTo>
                <a:lnTo>
                  <a:pt x="27322" y="6285"/>
                </a:lnTo>
                <a:cubicBezTo>
                  <a:pt x="27285" y="6064"/>
                  <a:pt x="27137" y="6027"/>
                  <a:pt x="26989" y="5916"/>
                </a:cubicBezTo>
                <a:cubicBezTo>
                  <a:pt x="27026" y="5879"/>
                  <a:pt x="27100" y="5842"/>
                  <a:pt x="27026" y="5731"/>
                </a:cubicBezTo>
                <a:cubicBezTo>
                  <a:pt x="26915" y="5583"/>
                  <a:pt x="26841" y="5176"/>
                  <a:pt x="26620" y="5287"/>
                </a:cubicBezTo>
                <a:lnTo>
                  <a:pt x="26361" y="4844"/>
                </a:lnTo>
                <a:cubicBezTo>
                  <a:pt x="26102" y="4548"/>
                  <a:pt x="25880" y="4252"/>
                  <a:pt x="25621" y="3919"/>
                </a:cubicBezTo>
                <a:cubicBezTo>
                  <a:pt x="25547" y="3845"/>
                  <a:pt x="25436" y="3919"/>
                  <a:pt x="25363" y="3845"/>
                </a:cubicBezTo>
                <a:cubicBezTo>
                  <a:pt x="25252" y="3624"/>
                  <a:pt x="25178" y="3439"/>
                  <a:pt x="24919" y="3365"/>
                </a:cubicBezTo>
                <a:lnTo>
                  <a:pt x="24882" y="3328"/>
                </a:lnTo>
                <a:cubicBezTo>
                  <a:pt x="24734" y="3254"/>
                  <a:pt x="24623" y="3106"/>
                  <a:pt x="24512" y="2995"/>
                </a:cubicBezTo>
                <a:lnTo>
                  <a:pt x="24438" y="2958"/>
                </a:lnTo>
                <a:cubicBezTo>
                  <a:pt x="24253" y="2884"/>
                  <a:pt x="24069" y="2514"/>
                  <a:pt x="23847" y="2625"/>
                </a:cubicBezTo>
                <a:lnTo>
                  <a:pt x="23699" y="2551"/>
                </a:lnTo>
                <a:lnTo>
                  <a:pt x="23440" y="2293"/>
                </a:lnTo>
                <a:cubicBezTo>
                  <a:pt x="23144" y="2034"/>
                  <a:pt x="22183" y="1627"/>
                  <a:pt x="21924" y="1368"/>
                </a:cubicBezTo>
                <a:lnTo>
                  <a:pt x="21813" y="1331"/>
                </a:lnTo>
                <a:cubicBezTo>
                  <a:pt x="21444" y="1257"/>
                  <a:pt x="21000" y="814"/>
                  <a:pt x="20630" y="962"/>
                </a:cubicBezTo>
                <a:cubicBezTo>
                  <a:pt x="20482" y="962"/>
                  <a:pt x="20519" y="777"/>
                  <a:pt x="20445" y="777"/>
                </a:cubicBezTo>
                <a:cubicBezTo>
                  <a:pt x="20113" y="629"/>
                  <a:pt x="19743" y="555"/>
                  <a:pt x="19410" y="444"/>
                </a:cubicBezTo>
                <a:cubicBezTo>
                  <a:pt x="19077" y="296"/>
                  <a:pt x="18856" y="518"/>
                  <a:pt x="18523" y="370"/>
                </a:cubicBezTo>
                <a:lnTo>
                  <a:pt x="18227" y="333"/>
                </a:lnTo>
                <a:cubicBezTo>
                  <a:pt x="18042" y="259"/>
                  <a:pt x="17894" y="259"/>
                  <a:pt x="17710" y="222"/>
                </a:cubicBezTo>
                <a:cubicBezTo>
                  <a:pt x="17303" y="222"/>
                  <a:pt x="16748" y="0"/>
                  <a:pt x="16453" y="222"/>
                </a:cubicBezTo>
                <a:cubicBezTo>
                  <a:pt x="15676" y="74"/>
                  <a:pt x="14752" y="296"/>
                  <a:pt x="14049" y="444"/>
                </a:cubicBezTo>
                <a:cubicBezTo>
                  <a:pt x="13791" y="555"/>
                  <a:pt x="13273" y="407"/>
                  <a:pt x="13125" y="740"/>
                </a:cubicBezTo>
                <a:cubicBezTo>
                  <a:pt x="12792" y="555"/>
                  <a:pt x="12534" y="925"/>
                  <a:pt x="12312" y="851"/>
                </a:cubicBezTo>
                <a:cubicBezTo>
                  <a:pt x="12053" y="962"/>
                  <a:pt x="11609" y="888"/>
                  <a:pt x="11498" y="1147"/>
                </a:cubicBezTo>
                <a:cubicBezTo>
                  <a:pt x="11314" y="1294"/>
                  <a:pt x="11240" y="999"/>
                  <a:pt x="11203" y="1257"/>
                </a:cubicBezTo>
                <a:cubicBezTo>
                  <a:pt x="10500" y="1516"/>
                  <a:pt x="9650" y="1738"/>
                  <a:pt x="9169" y="2071"/>
                </a:cubicBezTo>
                <a:cubicBezTo>
                  <a:pt x="9058" y="2256"/>
                  <a:pt x="8800" y="2182"/>
                  <a:pt x="8504" y="2404"/>
                </a:cubicBezTo>
                <a:lnTo>
                  <a:pt x="8541" y="2514"/>
                </a:lnTo>
                <a:cubicBezTo>
                  <a:pt x="8282" y="2625"/>
                  <a:pt x="8060" y="2773"/>
                  <a:pt x="7764" y="2958"/>
                </a:cubicBezTo>
                <a:cubicBezTo>
                  <a:pt x="7025" y="3476"/>
                  <a:pt x="6692" y="3808"/>
                  <a:pt x="5879" y="4363"/>
                </a:cubicBezTo>
                <a:cubicBezTo>
                  <a:pt x="5657" y="4548"/>
                  <a:pt x="5472" y="4733"/>
                  <a:pt x="5213" y="4918"/>
                </a:cubicBezTo>
                <a:cubicBezTo>
                  <a:pt x="5103" y="5102"/>
                  <a:pt x="4733" y="5213"/>
                  <a:pt x="4770" y="5472"/>
                </a:cubicBezTo>
                <a:cubicBezTo>
                  <a:pt x="4585" y="5509"/>
                  <a:pt x="4437" y="5583"/>
                  <a:pt x="4363" y="5879"/>
                </a:cubicBezTo>
                <a:cubicBezTo>
                  <a:pt x="3846" y="5916"/>
                  <a:pt x="3809" y="6655"/>
                  <a:pt x="3365" y="6803"/>
                </a:cubicBezTo>
                <a:cubicBezTo>
                  <a:pt x="3291" y="6988"/>
                  <a:pt x="2921" y="7173"/>
                  <a:pt x="3069" y="7395"/>
                </a:cubicBezTo>
                <a:lnTo>
                  <a:pt x="2995" y="7432"/>
                </a:lnTo>
                <a:cubicBezTo>
                  <a:pt x="2736" y="7358"/>
                  <a:pt x="2699" y="7801"/>
                  <a:pt x="2552" y="7912"/>
                </a:cubicBezTo>
                <a:cubicBezTo>
                  <a:pt x="2441" y="8060"/>
                  <a:pt x="2589" y="8171"/>
                  <a:pt x="2404" y="8282"/>
                </a:cubicBezTo>
                <a:cubicBezTo>
                  <a:pt x="2256" y="8171"/>
                  <a:pt x="2219" y="8356"/>
                  <a:pt x="2182" y="8467"/>
                </a:cubicBezTo>
                <a:cubicBezTo>
                  <a:pt x="2182" y="8541"/>
                  <a:pt x="2145" y="8652"/>
                  <a:pt x="2034" y="8689"/>
                </a:cubicBezTo>
                <a:cubicBezTo>
                  <a:pt x="2367" y="7616"/>
                  <a:pt x="2626" y="6951"/>
                  <a:pt x="3069" y="6064"/>
                </a:cubicBezTo>
                <a:cubicBezTo>
                  <a:pt x="3291" y="5879"/>
                  <a:pt x="3106" y="5694"/>
                  <a:pt x="3254" y="5509"/>
                </a:cubicBezTo>
                <a:cubicBezTo>
                  <a:pt x="3365" y="5398"/>
                  <a:pt x="3328" y="5139"/>
                  <a:pt x="3661" y="4918"/>
                </a:cubicBezTo>
                <a:cubicBezTo>
                  <a:pt x="3735" y="4770"/>
                  <a:pt x="3883" y="4585"/>
                  <a:pt x="4030" y="4437"/>
                </a:cubicBezTo>
                <a:lnTo>
                  <a:pt x="4067" y="4400"/>
                </a:lnTo>
                <a:cubicBezTo>
                  <a:pt x="4104" y="4326"/>
                  <a:pt x="4067" y="4252"/>
                  <a:pt x="4067" y="4215"/>
                </a:cubicBezTo>
                <a:cubicBezTo>
                  <a:pt x="4178" y="4030"/>
                  <a:pt x="4548" y="3882"/>
                  <a:pt x="4437" y="3661"/>
                </a:cubicBezTo>
                <a:cubicBezTo>
                  <a:pt x="4733" y="3587"/>
                  <a:pt x="4659" y="3402"/>
                  <a:pt x="4844" y="3217"/>
                </a:cubicBezTo>
                <a:cubicBezTo>
                  <a:pt x="5103" y="2921"/>
                  <a:pt x="5694" y="2662"/>
                  <a:pt x="5768" y="2293"/>
                </a:cubicBezTo>
                <a:cubicBezTo>
                  <a:pt x="6027" y="2071"/>
                  <a:pt x="6507" y="1960"/>
                  <a:pt x="6581" y="1664"/>
                </a:cubicBezTo>
                <a:cubicBezTo>
                  <a:pt x="6951" y="1627"/>
                  <a:pt x="7506" y="1553"/>
                  <a:pt x="7617" y="1147"/>
                </a:cubicBezTo>
                <a:cubicBezTo>
                  <a:pt x="7691" y="1110"/>
                  <a:pt x="7617" y="962"/>
                  <a:pt x="7580" y="851"/>
                </a:cubicBezTo>
                <a:cubicBezTo>
                  <a:pt x="7691" y="777"/>
                  <a:pt x="7580" y="666"/>
                  <a:pt x="7617" y="555"/>
                </a:cubicBezTo>
                <a:lnTo>
                  <a:pt x="7691" y="555"/>
                </a:lnTo>
                <a:cubicBezTo>
                  <a:pt x="7617" y="333"/>
                  <a:pt x="7543" y="222"/>
                  <a:pt x="7432" y="148"/>
                </a:cubicBezTo>
                <a:cubicBezTo>
                  <a:pt x="7395" y="74"/>
                  <a:pt x="7358" y="74"/>
                  <a:pt x="7321" y="74"/>
                </a:cubicBezTo>
                <a:lnTo>
                  <a:pt x="7210" y="74"/>
                </a:lnTo>
                <a:cubicBezTo>
                  <a:pt x="7173" y="74"/>
                  <a:pt x="7136" y="148"/>
                  <a:pt x="7062" y="148"/>
                </a:cubicBezTo>
                <a:lnTo>
                  <a:pt x="6803" y="296"/>
                </a:lnTo>
                <a:cubicBezTo>
                  <a:pt x="6249" y="222"/>
                  <a:pt x="6323" y="740"/>
                  <a:pt x="5731" y="851"/>
                </a:cubicBezTo>
                <a:cubicBezTo>
                  <a:pt x="5176" y="1257"/>
                  <a:pt x="4918" y="1479"/>
                  <a:pt x="4400" y="1960"/>
                </a:cubicBezTo>
                <a:cubicBezTo>
                  <a:pt x="4252" y="2145"/>
                  <a:pt x="3809" y="2293"/>
                  <a:pt x="3919" y="2551"/>
                </a:cubicBezTo>
                <a:lnTo>
                  <a:pt x="3846" y="2662"/>
                </a:lnTo>
                <a:cubicBezTo>
                  <a:pt x="3698" y="2810"/>
                  <a:pt x="3550" y="2995"/>
                  <a:pt x="3365" y="3143"/>
                </a:cubicBezTo>
                <a:cubicBezTo>
                  <a:pt x="3254" y="3291"/>
                  <a:pt x="3180" y="3365"/>
                  <a:pt x="3180" y="3513"/>
                </a:cubicBezTo>
                <a:lnTo>
                  <a:pt x="3143" y="3550"/>
                </a:lnTo>
                <a:cubicBezTo>
                  <a:pt x="2958" y="3882"/>
                  <a:pt x="2515" y="4215"/>
                  <a:pt x="2589" y="4474"/>
                </a:cubicBezTo>
                <a:cubicBezTo>
                  <a:pt x="1997" y="5250"/>
                  <a:pt x="1849" y="5953"/>
                  <a:pt x="1405" y="6840"/>
                </a:cubicBezTo>
                <a:lnTo>
                  <a:pt x="1479" y="6877"/>
                </a:lnTo>
                <a:cubicBezTo>
                  <a:pt x="1442" y="7136"/>
                  <a:pt x="1110" y="7358"/>
                  <a:pt x="1295" y="7542"/>
                </a:cubicBezTo>
                <a:cubicBezTo>
                  <a:pt x="1036" y="7653"/>
                  <a:pt x="1036" y="8208"/>
                  <a:pt x="925" y="8393"/>
                </a:cubicBezTo>
                <a:lnTo>
                  <a:pt x="666" y="9243"/>
                </a:lnTo>
                <a:lnTo>
                  <a:pt x="740" y="9280"/>
                </a:lnTo>
                <a:lnTo>
                  <a:pt x="740" y="9391"/>
                </a:lnTo>
                <a:cubicBezTo>
                  <a:pt x="407" y="9391"/>
                  <a:pt x="777" y="9761"/>
                  <a:pt x="555" y="9946"/>
                </a:cubicBezTo>
                <a:cubicBezTo>
                  <a:pt x="555" y="10056"/>
                  <a:pt x="296" y="10352"/>
                  <a:pt x="518" y="10463"/>
                </a:cubicBezTo>
                <a:cubicBezTo>
                  <a:pt x="407" y="10759"/>
                  <a:pt x="296" y="11203"/>
                  <a:pt x="370" y="11461"/>
                </a:cubicBezTo>
                <a:lnTo>
                  <a:pt x="370" y="11572"/>
                </a:lnTo>
                <a:lnTo>
                  <a:pt x="296" y="12053"/>
                </a:lnTo>
                <a:cubicBezTo>
                  <a:pt x="296" y="12386"/>
                  <a:pt x="1" y="12903"/>
                  <a:pt x="222" y="13125"/>
                </a:cubicBezTo>
                <a:cubicBezTo>
                  <a:pt x="185" y="13347"/>
                  <a:pt x="185" y="13532"/>
                  <a:pt x="148" y="13791"/>
                </a:cubicBezTo>
                <a:cubicBezTo>
                  <a:pt x="38" y="14012"/>
                  <a:pt x="148" y="14197"/>
                  <a:pt x="185" y="14382"/>
                </a:cubicBezTo>
                <a:cubicBezTo>
                  <a:pt x="38" y="14382"/>
                  <a:pt x="38" y="14567"/>
                  <a:pt x="185" y="14604"/>
                </a:cubicBezTo>
                <a:cubicBezTo>
                  <a:pt x="148" y="14752"/>
                  <a:pt x="112" y="15195"/>
                  <a:pt x="148" y="15306"/>
                </a:cubicBezTo>
                <a:cubicBezTo>
                  <a:pt x="148" y="15343"/>
                  <a:pt x="148" y="15380"/>
                  <a:pt x="222" y="15380"/>
                </a:cubicBezTo>
                <a:cubicBezTo>
                  <a:pt x="222" y="15528"/>
                  <a:pt x="148" y="15528"/>
                  <a:pt x="1" y="15491"/>
                </a:cubicBezTo>
                <a:cubicBezTo>
                  <a:pt x="1" y="15676"/>
                  <a:pt x="185" y="15713"/>
                  <a:pt x="112" y="15898"/>
                </a:cubicBezTo>
                <a:lnTo>
                  <a:pt x="185" y="15898"/>
                </a:lnTo>
                <a:lnTo>
                  <a:pt x="185" y="16009"/>
                </a:lnTo>
                <a:cubicBezTo>
                  <a:pt x="38" y="16009"/>
                  <a:pt x="38" y="16120"/>
                  <a:pt x="112" y="16231"/>
                </a:cubicBezTo>
                <a:cubicBezTo>
                  <a:pt x="185" y="16489"/>
                  <a:pt x="1" y="16970"/>
                  <a:pt x="222" y="17044"/>
                </a:cubicBezTo>
                <a:cubicBezTo>
                  <a:pt x="296" y="17672"/>
                  <a:pt x="333" y="17783"/>
                  <a:pt x="518" y="18264"/>
                </a:cubicBezTo>
                <a:lnTo>
                  <a:pt x="518" y="18338"/>
                </a:lnTo>
                <a:cubicBezTo>
                  <a:pt x="518" y="18597"/>
                  <a:pt x="592" y="18708"/>
                  <a:pt x="740" y="18892"/>
                </a:cubicBezTo>
                <a:cubicBezTo>
                  <a:pt x="666" y="18966"/>
                  <a:pt x="666" y="19003"/>
                  <a:pt x="666" y="19077"/>
                </a:cubicBezTo>
                <a:cubicBezTo>
                  <a:pt x="740" y="19262"/>
                  <a:pt x="666" y="19743"/>
                  <a:pt x="925" y="19743"/>
                </a:cubicBezTo>
                <a:cubicBezTo>
                  <a:pt x="962" y="19928"/>
                  <a:pt x="1036" y="20113"/>
                  <a:pt x="1110" y="20297"/>
                </a:cubicBezTo>
                <a:cubicBezTo>
                  <a:pt x="1258" y="20704"/>
                  <a:pt x="1442" y="21185"/>
                  <a:pt x="1627" y="21591"/>
                </a:cubicBezTo>
                <a:cubicBezTo>
                  <a:pt x="1664" y="21739"/>
                  <a:pt x="1812" y="21665"/>
                  <a:pt x="1849" y="21813"/>
                </a:cubicBezTo>
                <a:cubicBezTo>
                  <a:pt x="1960" y="22146"/>
                  <a:pt x="1960" y="22331"/>
                  <a:pt x="2219" y="22516"/>
                </a:cubicBezTo>
                <a:lnTo>
                  <a:pt x="2256" y="22553"/>
                </a:lnTo>
                <a:cubicBezTo>
                  <a:pt x="2367" y="22737"/>
                  <a:pt x="2441" y="22885"/>
                  <a:pt x="2589" y="23070"/>
                </a:cubicBezTo>
                <a:lnTo>
                  <a:pt x="2626" y="23107"/>
                </a:lnTo>
                <a:cubicBezTo>
                  <a:pt x="2810" y="23255"/>
                  <a:pt x="2921" y="23699"/>
                  <a:pt x="3180" y="23662"/>
                </a:cubicBezTo>
                <a:lnTo>
                  <a:pt x="3328" y="23847"/>
                </a:lnTo>
                <a:lnTo>
                  <a:pt x="3624" y="24179"/>
                </a:lnTo>
                <a:cubicBezTo>
                  <a:pt x="3846" y="24549"/>
                  <a:pt x="4733" y="25325"/>
                  <a:pt x="4992" y="25621"/>
                </a:cubicBezTo>
                <a:lnTo>
                  <a:pt x="5103" y="25695"/>
                </a:lnTo>
                <a:cubicBezTo>
                  <a:pt x="5472" y="25917"/>
                  <a:pt x="5842" y="26471"/>
                  <a:pt x="6249" y="26471"/>
                </a:cubicBezTo>
                <a:cubicBezTo>
                  <a:pt x="6397" y="26545"/>
                  <a:pt x="6286" y="26656"/>
                  <a:pt x="6397" y="26730"/>
                </a:cubicBezTo>
                <a:cubicBezTo>
                  <a:pt x="6692" y="26952"/>
                  <a:pt x="7025" y="27174"/>
                  <a:pt x="7358" y="27359"/>
                </a:cubicBezTo>
                <a:cubicBezTo>
                  <a:pt x="7691" y="27655"/>
                  <a:pt x="7949" y="27507"/>
                  <a:pt x="8282" y="27728"/>
                </a:cubicBezTo>
                <a:lnTo>
                  <a:pt x="8615" y="27876"/>
                </a:lnTo>
                <a:cubicBezTo>
                  <a:pt x="8800" y="27950"/>
                  <a:pt x="8911" y="28024"/>
                  <a:pt x="9095" y="28098"/>
                </a:cubicBezTo>
                <a:cubicBezTo>
                  <a:pt x="9539" y="28209"/>
                  <a:pt x="10020" y="28616"/>
                  <a:pt x="10463" y="28468"/>
                </a:cubicBezTo>
                <a:cubicBezTo>
                  <a:pt x="11240" y="28838"/>
                  <a:pt x="12238" y="28949"/>
                  <a:pt x="12977" y="28949"/>
                </a:cubicBezTo>
                <a:cubicBezTo>
                  <a:pt x="13310" y="28875"/>
                  <a:pt x="13791" y="29170"/>
                  <a:pt x="14012" y="28949"/>
                </a:cubicBezTo>
                <a:cubicBezTo>
                  <a:pt x="14271" y="29207"/>
                  <a:pt x="14641" y="28949"/>
                  <a:pt x="14900" y="29059"/>
                </a:cubicBezTo>
                <a:cubicBezTo>
                  <a:pt x="15159" y="29022"/>
                  <a:pt x="15639" y="29207"/>
                  <a:pt x="15750" y="28949"/>
                </a:cubicBezTo>
                <a:cubicBezTo>
                  <a:pt x="16009" y="28838"/>
                  <a:pt x="16009" y="29133"/>
                  <a:pt x="16083" y="28949"/>
                </a:cubicBezTo>
                <a:cubicBezTo>
                  <a:pt x="16859" y="28838"/>
                  <a:pt x="17784" y="28764"/>
                  <a:pt x="18338" y="28579"/>
                </a:cubicBezTo>
                <a:cubicBezTo>
                  <a:pt x="18486" y="28394"/>
                  <a:pt x="18782" y="28505"/>
                  <a:pt x="19077" y="28394"/>
                </a:cubicBezTo>
                <a:lnTo>
                  <a:pt x="19041" y="28283"/>
                </a:lnTo>
                <a:cubicBezTo>
                  <a:pt x="19336" y="28209"/>
                  <a:pt x="19632" y="28098"/>
                  <a:pt x="19928" y="28024"/>
                </a:cubicBezTo>
                <a:cubicBezTo>
                  <a:pt x="20741" y="27655"/>
                  <a:pt x="21185" y="27396"/>
                  <a:pt x="22109" y="26989"/>
                </a:cubicBezTo>
                <a:cubicBezTo>
                  <a:pt x="22331" y="26841"/>
                  <a:pt x="22590" y="26730"/>
                  <a:pt x="22848" y="26545"/>
                </a:cubicBezTo>
                <a:cubicBezTo>
                  <a:pt x="23033" y="26361"/>
                  <a:pt x="23403" y="26287"/>
                  <a:pt x="23403" y="26028"/>
                </a:cubicBezTo>
                <a:cubicBezTo>
                  <a:pt x="23588" y="25991"/>
                  <a:pt x="23773" y="25917"/>
                  <a:pt x="23847" y="25658"/>
                </a:cubicBezTo>
                <a:cubicBezTo>
                  <a:pt x="24364" y="25695"/>
                  <a:pt x="24549" y="24919"/>
                  <a:pt x="24956" y="24882"/>
                </a:cubicBezTo>
                <a:cubicBezTo>
                  <a:pt x="25067" y="24697"/>
                  <a:pt x="25473" y="24586"/>
                  <a:pt x="25363" y="24327"/>
                </a:cubicBezTo>
                <a:lnTo>
                  <a:pt x="25436" y="24253"/>
                </a:lnTo>
                <a:cubicBezTo>
                  <a:pt x="25658" y="24364"/>
                  <a:pt x="25806" y="23957"/>
                  <a:pt x="25991" y="23847"/>
                </a:cubicBezTo>
                <a:cubicBezTo>
                  <a:pt x="26065" y="23773"/>
                  <a:pt x="25991" y="23588"/>
                  <a:pt x="26176" y="23477"/>
                </a:cubicBezTo>
                <a:cubicBezTo>
                  <a:pt x="26287" y="23588"/>
                  <a:pt x="26361" y="23440"/>
                  <a:pt x="26435" y="23329"/>
                </a:cubicBezTo>
                <a:cubicBezTo>
                  <a:pt x="26583" y="22959"/>
                  <a:pt x="26841" y="23107"/>
                  <a:pt x="27026" y="22959"/>
                </a:cubicBezTo>
                <a:lnTo>
                  <a:pt x="26952" y="22922"/>
                </a:lnTo>
                <a:cubicBezTo>
                  <a:pt x="27100" y="22700"/>
                  <a:pt x="27137" y="22664"/>
                  <a:pt x="27100" y="22553"/>
                </a:cubicBezTo>
                <a:lnTo>
                  <a:pt x="27137" y="22516"/>
                </a:lnTo>
                <a:cubicBezTo>
                  <a:pt x="27359" y="22368"/>
                  <a:pt x="27137" y="22183"/>
                  <a:pt x="26915" y="21998"/>
                </a:cubicBezTo>
                <a:cubicBezTo>
                  <a:pt x="26952" y="21850"/>
                  <a:pt x="26952" y="21665"/>
                  <a:pt x="27174" y="21591"/>
                </a:cubicBezTo>
                <a:cubicBezTo>
                  <a:pt x="27396" y="21111"/>
                  <a:pt x="27581" y="20889"/>
                  <a:pt x="27840" y="20482"/>
                </a:cubicBezTo>
                <a:cubicBezTo>
                  <a:pt x="27877" y="20297"/>
                  <a:pt x="28246" y="20113"/>
                  <a:pt x="28061" y="19928"/>
                </a:cubicBezTo>
                <a:lnTo>
                  <a:pt x="28098" y="19817"/>
                </a:lnTo>
                <a:cubicBezTo>
                  <a:pt x="28209" y="19706"/>
                  <a:pt x="28283" y="19558"/>
                  <a:pt x="28320" y="19373"/>
                </a:cubicBezTo>
                <a:cubicBezTo>
                  <a:pt x="28431" y="19225"/>
                  <a:pt x="28431" y="19151"/>
                  <a:pt x="28394" y="19040"/>
                </a:cubicBezTo>
                <a:lnTo>
                  <a:pt x="28431" y="19003"/>
                </a:lnTo>
                <a:cubicBezTo>
                  <a:pt x="28468" y="18708"/>
                  <a:pt x="28875" y="18412"/>
                  <a:pt x="28690" y="18116"/>
                </a:cubicBezTo>
                <a:cubicBezTo>
                  <a:pt x="29060" y="17377"/>
                  <a:pt x="29060" y="16785"/>
                  <a:pt x="29355" y="16009"/>
                </a:cubicBezTo>
                <a:lnTo>
                  <a:pt x="29244" y="15935"/>
                </a:lnTo>
                <a:cubicBezTo>
                  <a:pt x="29244" y="15750"/>
                  <a:pt x="29540" y="15491"/>
                  <a:pt x="29318" y="15380"/>
                </a:cubicBezTo>
                <a:cubicBezTo>
                  <a:pt x="29540" y="15269"/>
                  <a:pt x="29429" y="14789"/>
                  <a:pt x="29429" y="14604"/>
                </a:cubicBezTo>
                <a:cubicBezTo>
                  <a:pt x="29503" y="14382"/>
                  <a:pt x="29540" y="14086"/>
                  <a:pt x="29540" y="13864"/>
                </a:cubicBezTo>
                <a:lnTo>
                  <a:pt x="29429" y="13864"/>
                </a:lnTo>
                <a:close/>
                <a:moveTo>
                  <a:pt x="24327" y="23699"/>
                </a:moveTo>
                <a:cubicBezTo>
                  <a:pt x="24032" y="23921"/>
                  <a:pt x="23810" y="24179"/>
                  <a:pt x="23514" y="24401"/>
                </a:cubicBezTo>
                <a:lnTo>
                  <a:pt x="23440" y="24512"/>
                </a:lnTo>
                <a:cubicBezTo>
                  <a:pt x="23255" y="24697"/>
                  <a:pt x="23070" y="24771"/>
                  <a:pt x="22848" y="24956"/>
                </a:cubicBezTo>
                <a:cubicBezTo>
                  <a:pt x="22664" y="25104"/>
                  <a:pt x="22405" y="25251"/>
                  <a:pt x="22368" y="25436"/>
                </a:cubicBezTo>
                <a:cubicBezTo>
                  <a:pt x="22146" y="25288"/>
                  <a:pt x="22183" y="25510"/>
                  <a:pt x="22035" y="25621"/>
                </a:cubicBezTo>
                <a:cubicBezTo>
                  <a:pt x="21998" y="25547"/>
                  <a:pt x="21961" y="25510"/>
                  <a:pt x="21998" y="25658"/>
                </a:cubicBezTo>
                <a:cubicBezTo>
                  <a:pt x="21628" y="25621"/>
                  <a:pt x="21591" y="25880"/>
                  <a:pt x="21222" y="25991"/>
                </a:cubicBezTo>
                <a:cubicBezTo>
                  <a:pt x="21074" y="26102"/>
                  <a:pt x="20667" y="26102"/>
                  <a:pt x="20667" y="26398"/>
                </a:cubicBezTo>
                <a:cubicBezTo>
                  <a:pt x="20482" y="26471"/>
                  <a:pt x="20298" y="26582"/>
                  <a:pt x="20113" y="26619"/>
                </a:cubicBezTo>
                <a:cubicBezTo>
                  <a:pt x="19780" y="26767"/>
                  <a:pt x="19447" y="26841"/>
                  <a:pt x="19151" y="26989"/>
                </a:cubicBezTo>
                <a:cubicBezTo>
                  <a:pt x="18967" y="27026"/>
                  <a:pt x="18708" y="27026"/>
                  <a:pt x="18671" y="27211"/>
                </a:cubicBezTo>
                <a:cubicBezTo>
                  <a:pt x="18597" y="26952"/>
                  <a:pt x="18634" y="27396"/>
                  <a:pt x="18449" y="27285"/>
                </a:cubicBezTo>
                <a:cubicBezTo>
                  <a:pt x="18153" y="27285"/>
                  <a:pt x="17747" y="27396"/>
                  <a:pt x="17229" y="27507"/>
                </a:cubicBezTo>
                <a:cubicBezTo>
                  <a:pt x="17044" y="27544"/>
                  <a:pt x="16933" y="27544"/>
                  <a:pt x="16748" y="27544"/>
                </a:cubicBezTo>
                <a:cubicBezTo>
                  <a:pt x="16009" y="27581"/>
                  <a:pt x="15713" y="27692"/>
                  <a:pt x="15306" y="27728"/>
                </a:cubicBezTo>
                <a:lnTo>
                  <a:pt x="14937" y="27728"/>
                </a:lnTo>
                <a:lnTo>
                  <a:pt x="14900" y="27728"/>
                </a:lnTo>
                <a:cubicBezTo>
                  <a:pt x="14641" y="27728"/>
                  <a:pt x="14382" y="27728"/>
                  <a:pt x="14160" y="27692"/>
                </a:cubicBezTo>
                <a:lnTo>
                  <a:pt x="14086" y="27692"/>
                </a:lnTo>
                <a:cubicBezTo>
                  <a:pt x="13902" y="27692"/>
                  <a:pt x="13717" y="27581"/>
                  <a:pt x="13643" y="27728"/>
                </a:cubicBezTo>
                <a:lnTo>
                  <a:pt x="13495" y="27728"/>
                </a:lnTo>
                <a:cubicBezTo>
                  <a:pt x="13347" y="27470"/>
                  <a:pt x="13162" y="27765"/>
                  <a:pt x="12940" y="27655"/>
                </a:cubicBezTo>
                <a:lnTo>
                  <a:pt x="12792" y="27655"/>
                </a:lnTo>
                <a:cubicBezTo>
                  <a:pt x="12349" y="27655"/>
                  <a:pt x="11831" y="27285"/>
                  <a:pt x="11425" y="27433"/>
                </a:cubicBezTo>
                <a:cubicBezTo>
                  <a:pt x="11388" y="27544"/>
                  <a:pt x="11425" y="27581"/>
                  <a:pt x="11425" y="27692"/>
                </a:cubicBezTo>
                <a:cubicBezTo>
                  <a:pt x="11277" y="27655"/>
                  <a:pt x="11425" y="27359"/>
                  <a:pt x="11240" y="27396"/>
                </a:cubicBezTo>
                <a:cubicBezTo>
                  <a:pt x="11055" y="27396"/>
                  <a:pt x="10833" y="27137"/>
                  <a:pt x="10648" y="27322"/>
                </a:cubicBezTo>
                <a:cubicBezTo>
                  <a:pt x="10537" y="27285"/>
                  <a:pt x="10574" y="27137"/>
                  <a:pt x="10500" y="27137"/>
                </a:cubicBezTo>
                <a:cubicBezTo>
                  <a:pt x="9946" y="26841"/>
                  <a:pt x="9539" y="26952"/>
                  <a:pt x="9095" y="26508"/>
                </a:cubicBezTo>
                <a:cubicBezTo>
                  <a:pt x="9058" y="26582"/>
                  <a:pt x="9058" y="26619"/>
                  <a:pt x="9021" y="26619"/>
                </a:cubicBezTo>
                <a:cubicBezTo>
                  <a:pt x="8874" y="26508"/>
                  <a:pt x="8689" y="26471"/>
                  <a:pt x="8541" y="26398"/>
                </a:cubicBezTo>
                <a:cubicBezTo>
                  <a:pt x="8615" y="26250"/>
                  <a:pt x="8504" y="26287"/>
                  <a:pt x="8467" y="26361"/>
                </a:cubicBezTo>
                <a:lnTo>
                  <a:pt x="8282" y="26250"/>
                </a:lnTo>
                <a:cubicBezTo>
                  <a:pt x="8282" y="25991"/>
                  <a:pt x="7801" y="25917"/>
                  <a:pt x="7617" y="25695"/>
                </a:cubicBezTo>
                <a:lnTo>
                  <a:pt x="7580" y="25806"/>
                </a:lnTo>
                <a:lnTo>
                  <a:pt x="7506" y="25695"/>
                </a:lnTo>
                <a:cubicBezTo>
                  <a:pt x="7321" y="25547"/>
                  <a:pt x="7136" y="25473"/>
                  <a:pt x="6988" y="25325"/>
                </a:cubicBezTo>
                <a:cubicBezTo>
                  <a:pt x="6692" y="25251"/>
                  <a:pt x="6507" y="24771"/>
                  <a:pt x="6212" y="24882"/>
                </a:cubicBezTo>
                <a:lnTo>
                  <a:pt x="6138" y="24808"/>
                </a:lnTo>
                <a:cubicBezTo>
                  <a:pt x="6101" y="24438"/>
                  <a:pt x="5509" y="24216"/>
                  <a:pt x="5287" y="23847"/>
                </a:cubicBezTo>
                <a:cubicBezTo>
                  <a:pt x="4807" y="23625"/>
                  <a:pt x="4844" y="22959"/>
                  <a:pt x="4252" y="23033"/>
                </a:cubicBezTo>
                <a:cubicBezTo>
                  <a:pt x="4252" y="23070"/>
                  <a:pt x="4363" y="23107"/>
                  <a:pt x="4252" y="23218"/>
                </a:cubicBezTo>
                <a:lnTo>
                  <a:pt x="4104" y="23070"/>
                </a:lnTo>
                <a:cubicBezTo>
                  <a:pt x="4178" y="23033"/>
                  <a:pt x="4289" y="22922"/>
                  <a:pt x="4252" y="22885"/>
                </a:cubicBezTo>
                <a:cubicBezTo>
                  <a:pt x="4104" y="22737"/>
                  <a:pt x="4030" y="22590"/>
                  <a:pt x="3919" y="22405"/>
                </a:cubicBezTo>
                <a:cubicBezTo>
                  <a:pt x="3883" y="22331"/>
                  <a:pt x="3846" y="22220"/>
                  <a:pt x="3735" y="22183"/>
                </a:cubicBezTo>
                <a:cubicBezTo>
                  <a:pt x="3698" y="22146"/>
                  <a:pt x="3624" y="22109"/>
                  <a:pt x="3550" y="22109"/>
                </a:cubicBezTo>
                <a:cubicBezTo>
                  <a:pt x="3550" y="21961"/>
                  <a:pt x="3550" y="21850"/>
                  <a:pt x="3365" y="21776"/>
                </a:cubicBezTo>
                <a:cubicBezTo>
                  <a:pt x="3365" y="21554"/>
                  <a:pt x="3365" y="21554"/>
                  <a:pt x="3180" y="21443"/>
                </a:cubicBezTo>
                <a:cubicBezTo>
                  <a:pt x="3291" y="21185"/>
                  <a:pt x="2958" y="21185"/>
                  <a:pt x="2884" y="20815"/>
                </a:cubicBezTo>
                <a:cubicBezTo>
                  <a:pt x="2699" y="20371"/>
                  <a:pt x="2552" y="19965"/>
                  <a:pt x="2404" y="19558"/>
                </a:cubicBezTo>
                <a:cubicBezTo>
                  <a:pt x="2367" y="19077"/>
                  <a:pt x="2071" y="18856"/>
                  <a:pt x="2034" y="18449"/>
                </a:cubicBezTo>
                <a:lnTo>
                  <a:pt x="2034" y="18375"/>
                </a:lnTo>
                <a:cubicBezTo>
                  <a:pt x="1849" y="18116"/>
                  <a:pt x="2034" y="18042"/>
                  <a:pt x="1849" y="17820"/>
                </a:cubicBezTo>
                <a:cubicBezTo>
                  <a:pt x="1775" y="17525"/>
                  <a:pt x="1775" y="17562"/>
                  <a:pt x="1775" y="17229"/>
                </a:cubicBezTo>
                <a:lnTo>
                  <a:pt x="1516" y="17229"/>
                </a:lnTo>
                <a:cubicBezTo>
                  <a:pt x="1516" y="17192"/>
                  <a:pt x="1627" y="17155"/>
                  <a:pt x="1775" y="17155"/>
                </a:cubicBezTo>
                <a:cubicBezTo>
                  <a:pt x="1775" y="17007"/>
                  <a:pt x="1627" y="17007"/>
                  <a:pt x="1627" y="16859"/>
                </a:cubicBezTo>
                <a:lnTo>
                  <a:pt x="1627" y="16526"/>
                </a:lnTo>
                <a:cubicBezTo>
                  <a:pt x="1627" y="16489"/>
                  <a:pt x="1516" y="16452"/>
                  <a:pt x="1479" y="16415"/>
                </a:cubicBezTo>
                <a:cubicBezTo>
                  <a:pt x="1664" y="16305"/>
                  <a:pt x="1664" y="15824"/>
                  <a:pt x="1479" y="15713"/>
                </a:cubicBezTo>
                <a:cubicBezTo>
                  <a:pt x="1516" y="15602"/>
                  <a:pt x="1627" y="15565"/>
                  <a:pt x="1590" y="15454"/>
                </a:cubicBezTo>
                <a:lnTo>
                  <a:pt x="1479" y="15454"/>
                </a:lnTo>
                <a:cubicBezTo>
                  <a:pt x="1627" y="15158"/>
                  <a:pt x="1516" y="15269"/>
                  <a:pt x="1479" y="14863"/>
                </a:cubicBezTo>
                <a:cubicBezTo>
                  <a:pt x="1479" y="14567"/>
                  <a:pt x="1516" y="14234"/>
                  <a:pt x="1516" y="13938"/>
                </a:cubicBezTo>
                <a:cubicBezTo>
                  <a:pt x="1479" y="13864"/>
                  <a:pt x="1701" y="13643"/>
                  <a:pt x="1442" y="13643"/>
                </a:cubicBezTo>
                <a:cubicBezTo>
                  <a:pt x="1479" y="13088"/>
                  <a:pt x="1627" y="12460"/>
                  <a:pt x="1516" y="12201"/>
                </a:cubicBezTo>
                <a:lnTo>
                  <a:pt x="1516" y="12164"/>
                </a:lnTo>
                <a:cubicBezTo>
                  <a:pt x="1479" y="11979"/>
                  <a:pt x="1775" y="11683"/>
                  <a:pt x="1516" y="11609"/>
                </a:cubicBezTo>
                <a:lnTo>
                  <a:pt x="1516" y="11535"/>
                </a:lnTo>
                <a:cubicBezTo>
                  <a:pt x="1479" y="11313"/>
                  <a:pt x="1775" y="11424"/>
                  <a:pt x="1701" y="11166"/>
                </a:cubicBezTo>
                <a:cubicBezTo>
                  <a:pt x="1627" y="10944"/>
                  <a:pt x="1812" y="10685"/>
                  <a:pt x="1664" y="10426"/>
                </a:cubicBezTo>
                <a:lnTo>
                  <a:pt x="1664" y="10389"/>
                </a:lnTo>
                <a:cubicBezTo>
                  <a:pt x="1886" y="10352"/>
                  <a:pt x="1775" y="10167"/>
                  <a:pt x="1812" y="9983"/>
                </a:cubicBezTo>
                <a:lnTo>
                  <a:pt x="1849" y="9798"/>
                </a:lnTo>
                <a:cubicBezTo>
                  <a:pt x="2034" y="9872"/>
                  <a:pt x="2219" y="10020"/>
                  <a:pt x="2256" y="10130"/>
                </a:cubicBezTo>
                <a:cubicBezTo>
                  <a:pt x="2367" y="9983"/>
                  <a:pt x="3069" y="10241"/>
                  <a:pt x="2921" y="10056"/>
                </a:cubicBezTo>
                <a:cubicBezTo>
                  <a:pt x="3698" y="9983"/>
                  <a:pt x="3365" y="9243"/>
                  <a:pt x="3550" y="8873"/>
                </a:cubicBezTo>
                <a:lnTo>
                  <a:pt x="3624" y="8836"/>
                </a:lnTo>
                <a:cubicBezTo>
                  <a:pt x="3883" y="8836"/>
                  <a:pt x="3698" y="8652"/>
                  <a:pt x="3919" y="8541"/>
                </a:cubicBezTo>
                <a:cubicBezTo>
                  <a:pt x="4030" y="8319"/>
                  <a:pt x="4437" y="8097"/>
                  <a:pt x="4289" y="7838"/>
                </a:cubicBezTo>
                <a:lnTo>
                  <a:pt x="4437" y="7653"/>
                </a:lnTo>
                <a:cubicBezTo>
                  <a:pt x="4659" y="7395"/>
                  <a:pt x="4918" y="7099"/>
                  <a:pt x="5140" y="6877"/>
                </a:cubicBezTo>
                <a:lnTo>
                  <a:pt x="5213" y="6803"/>
                </a:lnTo>
                <a:cubicBezTo>
                  <a:pt x="5472" y="6433"/>
                  <a:pt x="6064" y="6138"/>
                  <a:pt x="6138" y="5731"/>
                </a:cubicBezTo>
                <a:cubicBezTo>
                  <a:pt x="6397" y="5805"/>
                  <a:pt x="6323" y="5583"/>
                  <a:pt x="6434" y="5509"/>
                </a:cubicBezTo>
                <a:cubicBezTo>
                  <a:pt x="6470" y="5546"/>
                  <a:pt x="6581" y="5546"/>
                  <a:pt x="6470" y="5435"/>
                </a:cubicBezTo>
                <a:cubicBezTo>
                  <a:pt x="6840" y="5398"/>
                  <a:pt x="6840" y="5139"/>
                  <a:pt x="7210" y="4992"/>
                </a:cubicBezTo>
                <a:cubicBezTo>
                  <a:pt x="7358" y="4807"/>
                  <a:pt x="7764" y="4770"/>
                  <a:pt x="7691" y="4511"/>
                </a:cubicBezTo>
                <a:cubicBezTo>
                  <a:pt x="7875" y="4400"/>
                  <a:pt x="7986" y="4289"/>
                  <a:pt x="8171" y="4215"/>
                </a:cubicBezTo>
                <a:cubicBezTo>
                  <a:pt x="8467" y="4030"/>
                  <a:pt x="8726" y="3845"/>
                  <a:pt x="9058" y="3698"/>
                </a:cubicBezTo>
                <a:cubicBezTo>
                  <a:pt x="9206" y="3587"/>
                  <a:pt x="9428" y="3550"/>
                  <a:pt x="9428" y="3365"/>
                </a:cubicBezTo>
                <a:cubicBezTo>
                  <a:pt x="9576" y="3587"/>
                  <a:pt x="9428" y="3180"/>
                  <a:pt x="9650" y="3291"/>
                </a:cubicBezTo>
                <a:cubicBezTo>
                  <a:pt x="9946" y="3217"/>
                  <a:pt x="10278" y="2995"/>
                  <a:pt x="10759" y="2773"/>
                </a:cubicBezTo>
                <a:lnTo>
                  <a:pt x="11240" y="2588"/>
                </a:lnTo>
                <a:cubicBezTo>
                  <a:pt x="11868" y="2367"/>
                  <a:pt x="12127" y="2219"/>
                  <a:pt x="12497" y="2071"/>
                </a:cubicBezTo>
                <a:lnTo>
                  <a:pt x="12682" y="1960"/>
                </a:lnTo>
                <a:lnTo>
                  <a:pt x="12719" y="1960"/>
                </a:lnTo>
                <a:lnTo>
                  <a:pt x="13421" y="1812"/>
                </a:lnTo>
                <a:lnTo>
                  <a:pt x="13458" y="1812"/>
                </a:lnTo>
                <a:cubicBezTo>
                  <a:pt x="13606" y="1775"/>
                  <a:pt x="13754" y="1812"/>
                  <a:pt x="13828" y="1627"/>
                </a:cubicBezTo>
                <a:lnTo>
                  <a:pt x="13976" y="1627"/>
                </a:lnTo>
                <a:cubicBezTo>
                  <a:pt x="14160" y="1849"/>
                  <a:pt x="14234" y="1479"/>
                  <a:pt x="14456" y="1590"/>
                </a:cubicBezTo>
                <a:lnTo>
                  <a:pt x="14604" y="1590"/>
                </a:lnTo>
                <a:cubicBezTo>
                  <a:pt x="15011" y="1479"/>
                  <a:pt x="15565" y="1664"/>
                  <a:pt x="15898" y="1405"/>
                </a:cubicBezTo>
                <a:cubicBezTo>
                  <a:pt x="15898" y="1294"/>
                  <a:pt x="15861" y="1257"/>
                  <a:pt x="15861" y="1147"/>
                </a:cubicBezTo>
                <a:cubicBezTo>
                  <a:pt x="16009" y="1147"/>
                  <a:pt x="15935" y="1479"/>
                  <a:pt x="16083" y="1405"/>
                </a:cubicBezTo>
                <a:cubicBezTo>
                  <a:pt x="16231" y="1331"/>
                  <a:pt x="16563" y="1516"/>
                  <a:pt x="16600" y="1294"/>
                </a:cubicBezTo>
                <a:cubicBezTo>
                  <a:pt x="16674" y="1294"/>
                  <a:pt x="16674" y="1442"/>
                  <a:pt x="16785" y="1442"/>
                </a:cubicBezTo>
                <a:cubicBezTo>
                  <a:pt x="17340" y="1516"/>
                  <a:pt x="17673" y="1331"/>
                  <a:pt x="18153" y="1627"/>
                </a:cubicBezTo>
                <a:cubicBezTo>
                  <a:pt x="18153" y="1590"/>
                  <a:pt x="18227" y="1479"/>
                  <a:pt x="18264" y="1516"/>
                </a:cubicBezTo>
                <a:lnTo>
                  <a:pt x="18708" y="1627"/>
                </a:lnTo>
                <a:cubicBezTo>
                  <a:pt x="18708" y="1775"/>
                  <a:pt x="18782" y="1701"/>
                  <a:pt x="18819" y="1664"/>
                </a:cubicBezTo>
                <a:lnTo>
                  <a:pt x="19004" y="1701"/>
                </a:lnTo>
                <a:cubicBezTo>
                  <a:pt x="19077" y="1997"/>
                  <a:pt x="19521" y="1886"/>
                  <a:pt x="19706" y="2034"/>
                </a:cubicBezTo>
                <a:lnTo>
                  <a:pt x="19743" y="1960"/>
                </a:lnTo>
                <a:lnTo>
                  <a:pt x="19817" y="1997"/>
                </a:lnTo>
                <a:cubicBezTo>
                  <a:pt x="20002" y="2034"/>
                  <a:pt x="20187" y="2145"/>
                  <a:pt x="20371" y="2182"/>
                </a:cubicBezTo>
                <a:cubicBezTo>
                  <a:pt x="20667" y="2182"/>
                  <a:pt x="20926" y="2551"/>
                  <a:pt x="21148" y="2367"/>
                </a:cubicBezTo>
                <a:lnTo>
                  <a:pt x="21222" y="2404"/>
                </a:lnTo>
                <a:cubicBezTo>
                  <a:pt x="21370" y="2773"/>
                  <a:pt x="21887" y="2773"/>
                  <a:pt x="22146" y="3069"/>
                </a:cubicBezTo>
                <a:cubicBezTo>
                  <a:pt x="22590" y="3106"/>
                  <a:pt x="22701" y="3734"/>
                  <a:pt x="23218" y="3476"/>
                </a:cubicBezTo>
                <a:cubicBezTo>
                  <a:pt x="23218" y="3439"/>
                  <a:pt x="23107" y="3439"/>
                  <a:pt x="23144" y="3328"/>
                </a:cubicBezTo>
                <a:lnTo>
                  <a:pt x="23292" y="3439"/>
                </a:lnTo>
                <a:cubicBezTo>
                  <a:pt x="23255" y="3513"/>
                  <a:pt x="23144" y="3624"/>
                  <a:pt x="23218" y="3661"/>
                </a:cubicBezTo>
                <a:cubicBezTo>
                  <a:pt x="23477" y="3808"/>
                  <a:pt x="23662" y="4252"/>
                  <a:pt x="23995" y="4178"/>
                </a:cubicBezTo>
                <a:cubicBezTo>
                  <a:pt x="24032" y="4289"/>
                  <a:pt x="24032" y="4400"/>
                  <a:pt x="24216" y="4400"/>
                </a:cubicBezTo>
                <a:cubicBezTo>
                  <a:pt x="24253" y="4585"/>
                  <a:pt x="24253" y="4585"/>
                  <a:pt x="24438" y="4622"/>
                </a:cubicBezTo>
                <a:cubicBezTo>
                  <a:pt x="24438" y="4918"/>
                  <a:pt x="24734" y="4807"/>
                  <a:pt x="24882" y="5102"/>
                </a:cubicBezTo>
                <a:cubicBezTo>
                  <a:pt x="25104" y="5361"/>
                  <a:pt x="25363" y="5694"/>
                  <a:pt x="25547" y="6027"/>
                </a:cubicBezTo>
                <a:cubicBezTo>
                  <a:pt x="25695" y="6396"/>
                  <a:pt x="26028" y="6470"/>
                  <a:pt x="26176" y="6803"/>
                </a:cubicBezTo>
                <a:lnTo>
                  <a:pt x="26213" y="6840"/>
                </a:lnTo>
                <a:cubicBezTo>
                  <a:pt x="26435" y="7025"/>
                  <a:pt x="26287" y="7173"/>
                  <a:pt x="26546" y="7210"/>
                </a:cubicBezTo>
                <a:cubicBezTo>
                  <a:pt x="26730" y="7432"/>
                  <a:pt x="26656" y="7395"/>
                  <a:pt x="26767" y="7690"/>
                </a:cubicBezTo>
                <a:lnTo>
                  <a:pt x="26952" y="7579"/>
                </a:lnTo>
                <a:cubicBezTo>
                  <a:pt x="26952" y="7616"/>
                  <a:pt x="26915" y="7690"/>
                  <a:pt x="26767" y="7727"/>
                </a:cubicBezTo>
                <a:cubicBezTo>
                  <a:pt x="26767" y="7801"/>
                  <a:pt x="26915" y="7764"/>
                  <a:pt x="26952" y="7875"/>
                </a:cubicBezTo>
                <a:lnTo>
                  <a:pt x="27026" y="8134"/>
                </a:lnTo>
                <a:cubicBezTo>
                  <a:pt x="27026" y="8171"/>
                  <a:pt x="27137" y="8171"/>
                  <a:pt x="27174" y="8171"/>
                </a:cubicBezTo>
                <a:cubicBezTo>
                  <a:pt x="27026" y="8319"/>
                  <a:pt x="27174" y="8726"/>
                  <a:pt x="27359" y="8689"/>
                </a:cubicBezTo>
                <a:cubicBezTo>
                  <a:pt x="27359" y="8799"/>
                  <a:pt x="27285" y="8836"/>
                  <a:pt x="27322" y="8984"/>
                </a:cubicBezTo>
                <a:lnTo>
                  <a:pt x="27396" y="8910"/>
                </a:lnTo>
                <a:lnTo>
                  <a:pt x="27396" y="9021"/>
                </a:lnTo>
                <a:lnTo>
                  <a:pt x="27396" y="9058"/>
                </a:lnTo>
                <a:lnTo>
                  <a:pt x="27396" y="9095"/>
                </a:lnTo>
                <a:lnTo>
                  <a:pt x="27396" y="9206"/>
                </a:lnTo>
                <a:cubicBezTo>
                  <a:pt x="27396" y="9243"/>
                  <a:pt x="27470" y="9280"/>
                  <a:pt x="27544" y="9428"/>
                </a:cubicBezTo>
                <a:cubicBezTo>
                  <a:pt x="27655" y="9650"/>
                  <a:pt x="27692" y="9946"/>
                  <a:pt x="27729" y="10204"/>
                </a:cubicBezTo>
                <a:cubicBezTo>
                  <a:pt x="27840" y="10278"/>
                  <a:pt x="27655" y="10537"/>
                  <a:pt x="27913" y="10463"/>
                </a:cubicBezTo>
                <a:cubicBezTo>
                  <a:pt x="28024" y="10907"/>
                  <a:pt x="28024" y="11424"/>
                  <a:pt x="28209" y="11609"/>
                </a:cubicBezTo>
                <a:lnTo>
                  <a:pt x="28209" y="11646"/>
                </a:lnTo>
                <a:cubicBezTo>
                  <a:pt x="28283" y="11794"/>
                  <a:pt x="28098" y="12053"/>
                  <a:pt x="28320" y="12127"/>
                </a:cubicBezTo>
                <a:lnTo>
                  <a:pt x="28320" y="12164"/>
                </a:lnTo>
                <a:cubicBezTo>
                  <a:pt x="28431" y="12349"/>
                  <a:pt x="28135" y="12349"/>
                  <a:pt x="28246" y="12534"/>
                </a:cubicBezTo>
                <a:cubicBezTo>
                  <a:pt x="28394" y="12681"/>
                  <a:pt x="28246" y="12940"/>
                  <a:pt x="28431" y="13088"/>
                </a:cubicBezTo>
                <a:lnTo>
                  <a:pt x="28431" y="13125"/>
                </a:lnTo>
                <a:cubicBezTo>
                  <a:pt x="28209" y="13236"/>
                  <a:pt x="28394" y="13310"/>
                  <a:pt x="28394" y="13458"/>
                </a:cubicBezTo>
                <a:cubicBezTo>
                  <a:pt x="28394" y="13606"/>
                  <a:pt x="28320" y="13791"/>
                  <a:pt x="28320" y="13901"/>
                </a:cubicBezTo>
                <a:cubicBezTo>
                  <a:pt x="28246" y="14086"/>
                  <a:pt x="28320" y="14234"/>
                  <a:pt x="28394" y="14382"/>
                </a:cubicBezTo>
                <a:lnTo>
                  <a:pt x="28394" y="14419"/>
                </a:lnTo>
                <a:cubicBezTo>
                  <a:pt x="28283" y="15454"/>
                  <a:pt x="28209" y="16083"/>
                  <a:pt x="27913" y="16859"/>
                </a:cubicBezTo>
                <a:cubicBezTo>
                  <a:pt x="27766" y="17044"/>
                  <a:pt x="27950" y="17192"/>
                  <a:pt x="27840" y="17340"/>
                </a:cubicBezTo>
                <a:cubicBezTo>
                  <a:pt x="27692" y="17414"/>
                  <a:pt x="27840" y="17672"/>
                  <a:pt x="27581" y="17894"/>
                </a:cubicBezTo>
                <a:lnTo>
                  <a:pt x="27359" y="18301"/>
                </a:lnTo>
                <a:lnTo>
                  <a:pt x="27322" y="18338"/>
                </a:lnTo>
                <a:cubicBezTo>
                  <a:pt x="27285" y="18412"/>
                  <a:pt x="27359" y="18449"/>
                  <a:pt x="27359" y="18486"/>
                </a:cubicBezTo>
                <a:cubicBezTo>
                  <a:pt x="27359" y="18671"/>
                  <a:pt x="26989" y="18856"/>
                  <a:pt x="27211" y="19003"/>
                </a:cubicBezTo>
                <a:cubicBezTo>
                  <a:pt x="26989" y="19077"/>
                  <a:pt x="27026" y="19225"/>
                  <a:pt x="26989" y="19410"/>
                </a:cubicBezTo>
                <a:cubicBezTo>
                  <a:pt x="26915" y="19743"/>
                  <a:pt x="26435" y="20002"/>
                  <a:pt x="26546" y="20334"/>
                </a:cubicBezTo>
                <a:cubicBezTo>
                  <a:pt x="26435" y="20556"/>
                  <a:pt x="26065" y="20815"/>
                  <a:pt x="26176" y="21037"/>
                </a:cubicBezTo>
                <a:cubicBezTo>
                  <a:pt x="25917" y="21185"/>
                  <a:pt x="25510" y="21370"/>
                  <a:pt x="25621" y="21628"/>
                </a:cubicBezTo>
                <a:cubicBezTo>
                  <a:pt x="25363" y="21850"/>
                  <a:pt x="25473" y="22368"/>
                  <a:pt x="25289" y="22590"/>
                </a:cubicBezTo>
                <a:lnTo>
                  <a:pt x="25252" y="22664"/>
                </a:lnTo>
                <a:cubicBezTo>
                  <a:pt x="24956" y="22590"/>
                  <a:pt x="25141" y="22848"/>
                  <a:pt x="24882" y="22885"/>
                </a:cubicBezTo>
                <a:cubicBezTo>
                  <a:pt x="24734" y="23107"/>
                  <a:pt x="24327" y="23255"/>
                  <a:pt x="24401" y="235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6" name="Google Shape;2766;p81"/>
          <p:cNvSpPr txBox="1"/>
          <p:nvPr/>
        </p:nvSpPr>
        <p:spPr>
          <a:xfrm flipH="1">
            <a:off x="1026113" y="1693880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1"/>
                </a:solidFill>
                <a:latin typeface="Gaegu"/>
                <a:ea typeface="Gaegu"/>
                <a:cs typeface="Gaegu"/>
                <a:sym typeface="Gaegu"/>
              </a:rPr>
              <a:t>01</a:t>
            </a:r>
            <a:endParaRPr sz="3200" b="1">
              <a:solidFill>
                <a:schemeClr val="accent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67" name="Google Shape;2767;p81"/>
          <p:cNvSpPr txBox="1"/>
          <p:nvPr/>
        </p:nvSpPr>
        <p:spPr>
          <a:xfrm flipH="1">
            <a:off x="2790220" y="1602440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rPr>
              <a:t>02</a:t>
            </a:r>
            <a:endParaRPr sz="3200" b="1">
              <a:solidFill>
                <a:schemeClr val="accent3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68" name="Google Shape;2768;p81"/>
          <p:cNvSpPr txBox="1"/>
          <p:nvPr/>
        </p:nvSpPr>
        <p:spPr>
          <a:xfrm flipH="1">
            <a:off x="4780300" y="1608790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4"/>
                </a:solidFill>
                <a:latin typeface="Gaegu"/>
                <a:ea typeface="Gaegu"/>
                <a:cs typeface="Gaegu"/>
                <a:sym typeface="Gaegu"/>
              </a:rPr>
              <a:t>03</a:t>
            </a:r>
            <a:endParaRPr sz="3200" b="1">
              <a:solidFill>
                <a:schemeClr val="accent4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69" name="Google Shape;2769;p81"/>
          <p:cNvSpPr txBox="1"/>
          <p:nvPr/>
        </p:nvSpPr>
        <p:spPr>
          <a:xfrm flipH="1">
            <a:off x="6611121" y="1611330"/>
            <a:ext cx="8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2"/>
                </a:solidFill>
                <a:latin typeface="Gaegu"/>
                <a:ea typeface="Gaegu"/>
                <a:cs typeface="Gaegu"/>
                <a:sym typeface="Gaegu"/>
              </a:rPr>
              <a:t>04</a:t>
            </a:r>
            <a:endParaRPr sz="3200" b="1">
              <a:solidFill>
                <a:schemeClr val="accent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72" name="Google Shape;2772;p81"/>
          <p:cNvSpPr txBox="1"/>
          <p:nvPr/>
        </p:nvSpPr>
        <p:spPr>
          <a:xfrm>
            <a:off x="-91440" y="2503805"/>
            <a:ext cx="2684145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The period of Yangtze River port cities </a:t>
            </a:r>
            <a:endParaRPr lang="en-US" sz="16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(from the Eastern Han to the Ming Dynasty).</a:t>
            </a:r>
            <a:endParaRPr lang="en-US" sz="16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74" name="Google Shape;2774;p81"/>
          <p:cNvSpPr txBox="1"/>
          <p:nvPr/>
        </p:nvSpPr>
        <p:spPr>
          <a:xfrm>
            <a:off x="2402840" y="3027680"/>
            <a:ext cx="2464435" cy="34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The period of the Nine Provinces Thoroughfare (mid-Ming to late Qing).</a:t>
            </a:r>
            <a:endParaRPr sz="16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76" name="Google Shape;2776;p81"/>
          <p:cNvSpPr txBox="1"/>
          <p:nvPr/>
        </p:nvSpPr>
        <p:spPr>
          <a:xfrm>
            <a:off x="4328160" y="2880360"/>
            <a:ext cx="2256155" cy="64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  </a:t>
            </a:r>
            <a:r>
              <a:rPr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The period of international </a:t>
            </a:r>
            <a:r>
              <a:rPr lang="en-US"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  </a:t>
            </a:r>
            <a:r>
              <a:rPr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commercial ports (1861–1949)</a:t>
            </a:r>
            <a:endParaRPr sz="16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78" name="Google Shape;2778;p81"/>
          <p:cNvSpPr txBox="1"/>
          <p:nvPr/>
        </p:nvSpPr>
        <p:spPr>
          <a:xfrm>
            <a:off x="6094095" y="2740660"/>
            <a:ext cx="2600960" cy="112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The period of international comprehensive transportation hubs (1949 to the present).</a:t>
            </a:r>
            <a:endParaRPr sz="16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781" name="Google Shape;2781;p81"/>
          <p:cNvSpPr/>
          <p:nvPr/>
        </p:nvSpPr>
        <p:spPr>
          <a:xfrm>
            <a:off x="7000453" y="1362217"/>
            <a:ext cx="951946" cy="969247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3" name="Google Shape;2783;p81"/>
          <p:cNvSpPr/>
          <p:nvPr/>
        </p:nvSpPr>
        <p:spPr>
          <a:xfrm>
            <a:off x="6952125" y="1017726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4" name="Google Shape;2784;p81"/>
          <p:cNvSpPr/>
          <p:nvPr/>
        </p:nvSpPr>
        <p:spPr>
          <a:xfrm rot="899982">
            <a:off x="5394732" y="323431"/>
            <a:ext cx="1419002" cy="730856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5" name="Google Shape;2785;p81"/>
          <p:cNvSpPr/>
          <p:nvPr/>
        </p:nvSpPr>
        <p:spPr>
          <a:xfrm>
            <a:off x="2008445" y="1813510"/>
            <a:ext cx="671625" cy="223950"/>
          </a:xfrm>
          <a:custGeom>
            <a:avLst/>
            <a:gdLst/>
            <a:ahLst/>
            <a:cxnLst/>
            <a:rect l="l" t="t" r="r" b="b"/>
            <a:pathLst>
              <a:path w="26865" h="8958" extrusionOk="0">
                <a:moveTo>
                  <a:pt x="0" y="5101"/>
                </a:moveTo>
                <a:cubicBezTo>
                  <a:pt x="1552" y="7171"/>
                  <a:pt x="4255" y="9305"/>
                  <a:pt x="6801" y="8842"/>
                </a:cubicBezTo>
                <a:cubicBezTo>
                  <a:pt x="12889" y="7735"/>
                  <a:pt x="16936" y="0"/>
                  <a:pt x="23124" y="0"/>
                </a:cubicBezTo>
                <a:cubicBezTo>
                  <a:pt x="24545" y="0"/>
                  <a:pt x="26865" y="620"/>
                  <a:pt x="26865" y="204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86" name="Google Shape;2786;p81"/>
          <p:cNvSpPr/>
          <p:nvPr/>
        </p:nvSpPr>
        <p:spPr>
          <a:xfrm>
            <a:off x="4157345" y="1611630"/>
            <a:ext cx="855345" cy="224790"/>
          </a:xfrm>
          <a:custGeom>
            <a:avLst/>
            <a:gdLst/>
            <a:ahLst/>
            <a:cxnLst/>
            <a:rect l="l" t="t" r="r" b="b"/>
            <a:pathLst>
              <a:path w="23465" h="8305" extrusionOk="0">
                <a:moveTo>
                  <a:pt x="0" y="5781"/>
                </a:moveTo>
                <a:cubicBezTo>
                  <a:pt x="3335" y="8004"/>
                  <a:pt x="8240" y="9108"/>
                  <a:pt x="11903" y="7481"/>
                </a:cubicBezTo>
                <a:cubicBezTo>
                  <a:pt x="16098" y="5617"/>
                  <a:pt x="19110" y="1452"/>
                  <a:pt x="2346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87" name="Google Shape;2787;p81"/>
          <p:cNvSpPr/>
          <p:nvPr/>
        </p:nvSpPr>
        <p:spPr>
          <a:xfrm>
            <a:off x="6121400" y="1737995"/>
            <a:ext cx="922020" cy="347980"/>
          </a:xfrm>
          <a:custGeom>
            <a:avLst/>
            <a:gdLst/>
            <a:ahLst/>
            <a:cxnLst/>
            <a:rect l="l" t="t" r="r" b="b"/>
            <a:pathLst>
              <a:path w="27886" h="10476" extrusionOk="0">
                <a:moveTo>
                  <a:pt x="0" y="0"/>
                </a:moveTo>
                <a:cubicBezTo>
                  <a:pt x="4907" y="0"/>
                  <a:pt x="9968" y="149"/>
                  <a:pt x="14623" y="1700"/>
                </a:cubicBezTo>
                <a:cubicBezTo>
                  <a:pt x="17831" y="2769"/>
                  <a:pt x="18378" y="7493"/>
                  <a:pt x="21084" y="9522"/>
                </a:cubicBezTo>
                <a:cubicBezTo>
                  <a:pt x="22900" y="10884"/>
                  <a:pt x="25732" y="10579"/>
                  <a:pt x="27886" y="986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89" name="Google Shape;2789;p81"/>
          <p:cNvSpPr/>
          <p:nvPr/>
        </p:nvSpPr>
        <p:spPr>
          <a:xfrm>
            <a:off x="7097488" y="402125"/>
            <a:ext cx="312550" cy="274725"/>
          </a:xfrm>
          <a:custGeom>
            <a:avLst/>
            <a:gdLst/>
            <a:ahLst/>
            <a:cxnLst/>
            <a:rect l="l" t="t" r="r" b="b"/>
            <a:pathLst>
              <a:path w="12502" h="10989" extrusionOk="0">
                <a:moveTo>
                  <a:pt x="8884" y="6784"/>
                </a:moveTo>
                <a:cubicBezTo>
                  <a:pt x="9406" y="7918"/>
                  <a:pt x="9643" y="9161"/>
                  <a:pt x="9923" y="10368"/>
                </a:cubicBezTo>
                <a:cubicBezTo>
                  <a:pt x="10003" y="10703"/>
                  <a:pt x="9641" y="10988"/>
                  <a:pt x="9339" y="10810"/>
                </a:cubicBezTo>
                <a:cubicBezTo>
                  <a:pt x="8327" y="10213"/>
                  <a:pt x="7302" y="9498"/>
                  <a:pt x="6405" y="8733"/>
                </a:cubicBezTo>
                <a:cubicBezTo>
                  <a:pt x="5365" y="9569"/>
                  <a:pt x="3957" y="9873"/>
                  <a:pt x="2836" y="10561"/>
                </a:cubicBezTo>
                <a:cubicBezTo>
                  <a:pt x="2490" y="10774"/>
                  <a:pt x="2096" y="10370"/>
                  <a:pt x="2285" y="10024"/>
                </a:cubicBezTo>
                <a:cubicBezTo>
                  <a:pt x="2706" y="9253"/>
                  <a:pt x="3041" y="8371"/>
                  <a:pt x="3381" y="7557"/>
                </a:cubicBezTo>
                <a:cubicBezTo>
                  <a:pt x="3508" y="7249"/>
                  <a:pt x="3640" y="6941"/>
                  <a:pt x="3775" y="6635"/>
                </a:cubicBezTo>
                <a:cubicBezTo>
                  <a:pt x="3234" y="6283"/>
                  <a:pt x="2697" y="5925"/>
                  <a:pt x="2161" y="5566"/>
                </a:cubicBezTo>
                <a:cubicBezTo>
                  <a:pt x="1731" y="5277"/>
                  <a:pt x="1304" y="4988"/>
                  <a:pt x="876" y="4697"/>
                </a:cubicBezTo>
                <a:cubicBezTo>
                  <a:pt x="746" y="4607"/>
                  <a:pt x="304" y="4322"/>
                  <a:pt x="212" y="4208"/>
                </a:cubicBezTo>
                <a:cubicBezTo>
                  <a:pt x="0" y="3949"/>
                  <a:pt x="153" y="3534"/>
                  <a:pt x="509" y="3542"/>
                </a:cubicBezTo>
                <a:cubicBezTo>
                  <a:pt x="1113" y="3552"/>
                  <a:pt x="1746" y="3504"/>
                  <a:pt x="2350" y="3458"/>
                </a:cubicBezTo>
                <a:cubicBezTo>
                  <a:pt x="3077" y="3399"/>
                  <a:pt x="3802" y="3324"/>
                  <a:pt x="4529" y="3253"/>
                </a:cubicBezTo>
                <a:cubicBezTo>
                  <a:pt x="4806" y="3020"/>
                  <a:pt x="5078" y="2519"/>
                  <a:pt x="5250" y="2220"/>
                </a:cubicBezTo>
                <a:cubicBezTo>
                  <a:pt x="5560" y="1671"/>
                  <a:pt x="5860" y="1124"/>
                  <a:pt x="6241" y="618"/>
                </a:cubicBezTo>
                <a:cubicBezTo>
                  <a:pt x="6352" y="470"/>
                  <a:pt x="6474" y="327"/>
                  <a:pt x="6600" y="191"/>
                </a:cubicBezTo>
                <a:cubicBezTo>
                  <a:pt x="6778" y="0"/>
                  <a:pt x="7140" y="38"/>
                  <a:pt x="7243" y="292"/>
                </a:cubicBezTo>
                <a:cubicBezTo>
                  <a:pt x="7694" y="1390"/>
                  <a:pt x="7526" y="2559"/>
                  <a:pt x="7805" y="3668"/>
                </a:cubicBezTo>
                <a:lnTo>
                  <a:pt x="12243" y="4252"/>
                </a:lnTo>
                <a:cubicBezTo>
                  <a:pt x="12457" y="4393"/>
                  <a:pt x="12501" y="4682"/>
                  <a:pt x="12321" y="4871"/>
                </a:cubicBezTo>
                <a:cubicBezTo>
                  <a:pt x="11585" y="5648"/>
                  <a:pt x="10026" y="6461"/>
                  <a:pt x="8886" y="6784"/>
                </a:cubicBezTo>
                <a:close/>
                <a:moveTo>
                  <a:pt x="1738" y="4332"/>
                </a:moveTo>
                <a:cubicBezTo>
                  <a:pt x="2031" y="4533"/>
                  <a:pt x="2329" y="4730"/>
                  <a:pt x="2624" y="4927"/>
                </a:cubicBezTo>
                <a:cubicBezTo>
                  <a:pt x="3234" y="5334"/>
                  <a:pt x="3856" y="5761"/>
                  <a:pt x="4479" y="6143"/>
                </a:cubicBezTo>
                <a:cubicBezTo>
                  <a:pt x="4665" y="6256"/>
                  <a:pt x="4722" y="6476"/>
                  <a:pt x="4632" y="6671"/>
                </a:cubicBezTo>
                <a:cubicBezTo>
                  <a:pt x="4223" y="7549"/>
                  <a:pt x="3884" y="8459"/>
                  <a:pt x="3494" y="9345"/>
                </a:cubicBezTo>
                <a:cubicBezTo>
                  <a:pt x="4397" y="8957"/>
                  <a:pt x="5470" y="8563"/>
                  <a:pt x="6118" y="7920"/>
                </a:cubicBezTo>
                <a:cubicBezTo>
                  <a:pt x="6271" y="7769"/>
                  <a:pt x="6516" y="7767"/>
                  <a:pt x="6673" y="7914"/>
                </a:cubicBezTo>
                <a:cubicBezTo>
                  <a:pt x="7350" y="8515"/>
                  <a:pt x="8113" y="9081"/>
                  <a:pt x="8880" y="9586"/>
                </a:cubicBezTo>
                <a:cubicBezTo>
                  <a:pt x="8591" y="8658"/>
                  <a:pt x="8209" y="7731"/>
                  <a:pt x="7796" y="6862"/>
                </a:cubicBezTo>
                <a:cubicBezTo>
                  <a:pt x="7796" y="6860"/>
                  <a:pt x="7794" y="6857"/>
                  <a:pt x="7794" y="6855"/>
                </a:cubicBezTo>
                <a:cubicBezTo>
                  <a:pt x="7515" y="6677"/>
                  <a:pt x="7526" y="6197"/>
                  <a:pt x="7912" y="6134"/>
                </a:cubicBezTo>
                <a:cubicBezTo>
                  <a:pt x="8829" y="5984"/>
                  <a:pt x="10401" y="5309"/>
                  <a:pt x="11286" y="4697"/>
                </a:cubicBezTo>
                <a:lnTo>
                  <a:pt x="7717" y="4517"/>
                </a:lnTo>
                <a:cubicBezTo>
                  <a:pt x="7484" y="4619"/>
                  <a:pt x="7243" y="4519"/>
                  <a:pt x="7155" y="4280"/>
                </a:cubicBezTo>
                <a:cubicBezTo>
                  <a:pt x="6801" y="3311"/>
                  <a:pt x="6916" y="2287"/>
                  <a:pt x="6721" y="1310"/>
                </a:cubicBezTo>
                <a:cubicBezTo>
                  <a:pt x="6579" y="1513"/>
                  <a:pt x="6447" y="1725"/>
                  <a:pt x="6321" y="1935"/>
                </a:cubicBezTo>
                <a:cubicBezTo>
                  <a:pt x="6055" y="2373"/>
                  <a:pt x="5812" y="2825"/>
                  <a:pt x="5543" y="3259"/>
                </a:cubicBezTo>
                <a:cubicBezTo>
                  <a:pt x="5388" y="3508"/>
                  <a:pt x="5114" y="3953"/>
                  <a:pt x="4839" y="4076"/>
                </a:cubicBezTo>
                <a:cubicBezTo>
                  <a:pt x="4831" y="4081"/>
                  <a:pt x="4825" y="4083"/>
                  <a:pt x="4818" y="4085"/>
                </a:cubicBezTo>
                <a:cubicBezTo>
                  <a:pt x="4533" y="4173"/>
                  <a:pt x="4114" y="4204"/>
                  <a:pt x="3817" y="4229"/>
                </a:cubicBezTo>
                <a:cubicBezTo>
                  <a:pt x="3314" y="4271"/>
                  <a:pt x="2808" y="4299"/>
                  <a:pt x="2305" y="4315"/>
                </a:cubicBezTo>
                <a:cubicBezTo>
                  <a:pt x="2117" y="4324"/>
                  <a:pt x="1928" y="4330"/>
                  <a:pt x="1738" y="43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6276"/>
          <a:stretch>
            <a:fillRect/>
          </a:stretch>
        </p:blipFill>
        <p:spPr>
          <a:xfrm>
            <a:off x="104140" y="1160780"/>
            <a:ext cx="2002790" cy="12503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8885" y="1150620"/>
            <a:ext cx="1819275" cy="1260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13654"/>
          <a:stretch>
            <a:fillRect/>
          </a:stretch>
        </p:blipFill>
        <p:spPr>
          <a:xfrm>
            <a:off x="4678680" y="1160780"/>
            <a:ext cx="1708150" cy="1249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84315" y="1167765"/>
            <a:ext cx="1760220" cy="122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WPS 文字</Application>
  <PresentationFormat/>
  <Paragraphs>85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7" baseType="lpstr">
      <vt:lpstr>Arial</vt:lpstr>
      <vt:lpstr>宋体</vt:lpstr>
      <vt:lpstr>Wingdings</vt:lpstr>
      <vt:lpstr>Arial</vt:lpstr>
      <vt:lpstr>Gaegu</vt:lpstr>
      <vt:lpstr>Questrial</vt:lpstr>
      <vt:lpstr>Permanent Marker</vt:lpstr>
      <vt:lpstr>Thonburi</vt:lpstr>
      <vt:lpstr>Sarala</vt:lpstr>
      <vt:lpstr>Fira Sans Extra Condensed Medium</vt:lpstr>
      <vt:lpstr>苹方-简</vt:lpstr>
      <vt:lpstr>Nunito Light</vt:lpstr>
      <vt:lpstr>Proxima Nova Semibold</vt:lpstr>
      <vt:lpstr>Proxima Nova</vt:lpstr>
      <vt:lpstr>宋体</vt:lpstr>
      <vt:lpstr>汉仪书宋二KW</vt:lpstr>
      <vt:lpstr>微软雅黑</vt:lpstr>
      <vt:lpstr>汉仪旗黑</vt:lpstr>
      <vt:lpstr>Arial Unicode MS</vt:lpstr>
      <vt:lpstr>Barlow Semi Condensed Light</vt:lpstr>
      <vt:lpstr>Poppins</vt:lpstr>
      <vt:lpstr>Lora</vt:lpstr>
      <vt:lpstr>Calibri</vt:lpstr>
      <vt:lpstr>Amatic SC</vt:lpstr>
      <vt:lpstr>Roboto Medium</vt:lpstr>
      <vt:lpstr>Helvetica Neue</vt:lpstr>
      <vt:lpstr>Meet Our Professors by Slidesgo</vt:lpstr>
      <vt:lpstr>“GUO ZAO”</vt:lpstr>
      <vt:lpstr>What they eat for Guo Zao? </vt:lpstr>
      <vt:lpstr>01</vt:lpstr>
      <vt:lpstr>What is "Guo Zao?"</vt:lpstr>
      <vt:lpstr>PowerPoint 演示文稿</vt:lpstr>
      <vt:lpstr>蔡澜</vt:lpstr>
      <vt:lpstr>How Did This Culture Emerge?</vt:lpstr>
      <vt:lpstr>The Role of the Docks</vt:lpstr>
      <vt:lpstr>This is a timeline</vt:lpstr>
      <vt:lpstr>The Role of the Docks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“GUO ZAO”</dc:title>
  <dc:creator/>
  <cp:lastModifiedBy>WPS_1662900153</cp:lastModifiedBy>
  <cp:revision>21</cp:revision>
  <dcterms:created xsi:type="dcterms:W3CDTF">2024-10-23T08:13:14Z</dcterms:created>
  <dcterms:modified xsi:type="dcterms:W3CDTF">2024-10-23T08:13:14Z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A1C963889650BDA8C6AF1867B0B96E07_43</vt:lpwstr>
  </property>
  <property fmtid="{D5CDD505-2E9C-101B-9397-08002B2CF9AE}" pid="3" name="KSOProductBuildVer">
    <vt:lpwstr>2052-6.11.0.8885</vt:lpwstr>
  </property>
</Properties>
</file>