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3">
        <a:schemeClr val="bg2"/>
      </p:bgRef>
    </p:bg>
    <p:spTree>
      <p:nvGrpSpPr>
        <p:cNvPr id="1" name=""/>
        <p:cNvGrpSpPr/>
        <p:nvPr/>
      </p:nvGrpSpPr>
      <p:grpSpPr>
        <a:xfrm>
          <a:off x="0" y="0"/>
          <a:ext cx="0" cy="0"/>
          <a:chOff x="0" y="0"/>
          <a:chExt cx="0" cy="0"/>
        </a:xfrm>
      </p:grpSpPr>
      <p:pic>
        <p:nvPicPr>
          <p:cNvPr id="9" name="图片 8"/>
          <p:cNvPicPr>
            <a:picLocks noChangeAspect="1"/>
          </p:cNvPicPr>
          <p:nvPr/>
        </p:nvPicPr>
        <p:blipFill>
          <a:blip r:embed="rId2" cstate="print">
            <a:duotone>
              <a:schemeClr val="bg2"/>
              <a:srgbClr val="FFF1C1"/>
            </a:duotone>
            <a:lum bright="-10000" contrast="-40000"/>
          </a:blip>
          <a:stretch>
            <a:fillRect/>
          </a:stretch>
        </p:blipFill>
        <p:spPr>
          <a:xfrm>
            <a:off x="1" y="5214950"/>
            <a:ext cx="1472173" cy="1643050"/>
          </a:xfrm>
          <a:prstGeom prst="rect">
            <a:avLst/>
          </a:prstGeom>
          <a:noFill/>
          <a:ln>
            <a:noFill/>
          </a:ln>
        </p:spPr>
      </p:pic>
      <p:sp>
        <p:nvSpPr>
          <p:cNvPr id="2" name="标题 1"/>
          <p:cNvSpPr>
            <a:spLocks noGrp="1"/>
          </p:cNvSpPr>
          <p:nvPr>
            <p:ph type="ctrTitle"/>
          </p:nvPr>
        </p:nvSpPr>
        <p:spPr>
          <a:xfrm>
            <a:off x="685800" y="1214422"/>
            <a:ext cx="7772400" cy="1470025"/>
          </a:xfrm>
        </p:spPr>
        <p:txBody>
          <a:bodyPr/>
          <a:lstStyle>
            <a:lvl1pPr algn="ctr">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521733" y="2759581"/>
            <a:ext cx="6100534" cy="1740989"/>
          </a:xfrm>
        </p:spPr>
        <p:txBody>
          <a:bodyPr anchor="t"/>
          <a:lstStyle>
            <a:lvl1pPr marL="0" indent="0" algn="ctr">
              <a:buNone/>
              <a:defRPr lang="zh-CN" altLang="en-US" dirty="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F4CCB87-6B50-4F17-A3B2-2B3DA1AB2A11}"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r">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500176"/>
            <a:ext cx="8229600" cy="4714907"/>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竖排标题 1"/>
          <p:cNvSpPr>
            <a:spLocks noGrp="1"/>
          </p:cNvSpPr>
          <p:nvPr>
            <p:ph type="title" orient="vert"/>
          </p:nvPr>
        </p:nvSpPr>
        <p:spPr>
          <a:xfrm>
            <a:off x="7286644" y="274638"/>
            <a:ext cx="1400156" cy="5940444"/>
          </a:xfrm>
        </p:spPr>
        <p:txBody>
          <a:bodyPr vert="eaVert"/>
          <a:lstStyle>
            <a:lvl1pPr algn="ctr">
              <a:defRPr>
                <a:effectLst>
                  <a:outerShdw dist="50800" dir="18900000" algn="tl" rotWithShape="0">
                    <a:srgbClr val="000000">
                      <a:alpha val="75000"/>
                    </a:srgbClr>
                  </a:outerShdw>
                </a:effectLst>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758006" cy="5940444"/>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l">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13" y="4143369"/>
            <a:ext cx="7772400" cy="1362075"/>
          </a:xfrm>
        </p:spPr>
        <p:txBody>
          <a:bodyPr anchor="t"/>
          <a:lstStyle>
            <a:lvl1pPr algn="l">
              <a:defRPr sz="40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2643182"/>
            <a:ext cx="7772400" cy="1500187"/>
          </a:xfrm>
        </p:spPr>
        <p:txBody>
          <a:bodyPr anchor="b"/>
          <a:lstStyle>
            <a:lvl1pPr marL="0" indent="0">
              <a:buNone/>
              <a:defRPr lang="zh-CN" altLang="en-US" sz="2800" smtClean="0">
                <a:effectLst/>
              </a:defRPr>
            </a:lvl1pPr>
            <a:lvl2pPr marL="457200" indent="0">
              <a:buNone/>
              <a:defRPr lang="zh-CN" altLang="en-US" sz="2400" smtClean="0">
                <a:effectLst/>
              </a:defRPr>
            </a:lvl2pPr>
            <a:lvl3pPr marL="914400" indent="0">
              <a:buNone/>
              <a:defRPr lang="zh-CN" altLang="en-US" sz="2000" smtClean="0">
                <a:effectLst/>
              </a:defRPr>
            </a:lvl3pPr>
            <a:lvl4pPr marL="1371600" indent="0">
              <a:buNone/>
              <a:defRPr lang="zh-CN" altLang="en-US" sz="1600" smtClean="0">
                <a:effectLst/>
              </a:defRPr>
            </a:lvl4pPr>
            <a:lvl5pPr marL="1828800" indent="0">
              <a:buNone/>
              <a:defRPr lang="zh-CN" altLang="en-US" sz="1400" dirty="0" smtClean="0">
                <a:effectLst/>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7" name="图片 6"/>
          <p:cNvPicPr>
            <a:picLocks noChangeAspect="1"/>
          </p:cNvPicPr>
          <p:nvPr/>
        </p:nvPicPr>
        <p:blipFill>
          <a:blip r:embed="rId2" cstate="print">
            <a:duotone>
              <a:schemeClr val="bg2"/>
              <a:srgbClr val="FFF1C1"/>
            </a:duotone>
            <a:lum bright="-10000" contrast="-30000"/>
          </a:blip>
          <a:stretch>
            <a:fillRect/>
          </a:stretch>
        </p:blipFill>
        <p:spPr>
          <a:xfrm>
            <a:off x="7480636" y="0"/>
            <a:ext cx="1663364" cy="2357430"/>
          </a:xfrm>
          <a:prstGeom prst="rect">
            <a:avLst/>
          </a:prstGeom>
          <a:noFill/>
          <a:ln>
            <a:noFill/>
          </a:ln>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0" y="0"/>
            <a:ext cx="655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0" y="0"/>
            <a:ext cx="6408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11" name="图片 10"/>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7" name="图片 6"/>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4"/>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日期占位符 1"/>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6" name="图片 5"/>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0" y="0"/>
            <a:ext cx="673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461175" y="5357826"/>
            <a:ext cx="8226225" cy="768028"/>
          </a:xfrm>
        </p:spPr>
        <p:txBody>
          <a:bodyPr anchor="ctr"/>
          <a:lstStyle>
            <a:lvl1pPr algn="ctr">
              <a:defRPr lang="zh-CN" altLang="en-US" sz="36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460382" y="428604"/>
            <a:ext cx="5111750" cy="48577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6" y="1357298"/>
            <a:ext cx="3008313" cy="39290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949E1D7-E4B2-4B9B-918F-2D5F3BD5698E}" type="datetimeFigureOut">
              <a:rPr lang="zh-CN" altLang="en-US" smtClean="0"/>
              <a:pPr/>
              <a:t>2020/12/10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F4CCB87-6B50-4F17-A3B2-2B3DA1AB2A11}" type="slidenum">
              <a:rPr lang="zh-CN" altLang="en-US" smtClean="0"/>
              <a:pPr/>
              <a:t>‹#›</a:t>
            </a:fld>
            <a:endParaRPr lang="zh-CN" altLang="en-US"/>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矩形 7"/>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695298" y="214290"/>
            <a:ext cx="7448602" cy="781052"/>
          </a:xfrm>
        </p:spPr>
        <p:txBody>
          <a:bodyPr anchor="ctr"/>
          <a:lstStyle>
            <a:lvl1pPr algn="ctr" rtl="0">
              <a:spcBef>
                <a:spcPct val="0"/>
              </a:spcBef>
              <a:buNone/>
              <a:defRPr sz="3600" b="0" kern="1200" spc="5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681015" y="1000108"/>
            <a:ext cx="7452360" cy="5214974"/>
          </a:xfrm>
          <a:prstGeom prst="snip2DiagRect">
            <a:avLst>
              <a:gd name="adj1" fmla="val 0"/>
              <a:gd name="adj2" fmla="val 17946"/>
            </a:avLst>
          </a:prstGeom>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4953000" y="6243633"/>
            <a:ext cx="3180375" cy="614367"/>
          </a:xfrm>
        </p:spPr>
        <p:txBody>
          <a:bodyPr anchor="t"/>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609600" y="6492878"/>
            <a:ext cx="1676384" cy="365125"/>
          </a:xfrm>
        </p:spPr>
        <p:txBody>
          <a:bodyPr/>
          <a:lstStyle/>
          <a:p>
            <a:fld id="{6949E1D7-E4B2-4B9B-918F-2D5F3BD5698E}" type="datetimeFigureOut">
              <a:rPr lang="zh-CN" altLang="en-US" smtClean="0"/>
              <a:pPr/>
              <a:t>2020/12/10</a:t>
            </a:fld>
            <a:endParaRPr lang="zh-CN" altLang="en-US"/>
          </a:p>
        </p:txBody>
      </p:sp>
      <p:sp>
        <p:nvSpPr>
          <p:cNvPr id="6" name="页脚占位符 5"/>
          <p:cNvSpPr>
            <a:spLocks noGrp="1"/>
          </p:cNvSpPr>
          <p:nvPr>
            <p:ph type="ftr" sz="quarter" idx="11"/>
          </p:nvPr>
        </p:nvSpPr>
        <p:spPr>
          <a:xfrm>
            <a:off x="2285984" y="6492876"/>
            <a:ext cx="2643206" cy="365125"/>
          </a:xfrm>
        </p:spPr>
        <p:txBody>
          <a:bodyPr/>
          <a:lstStyle/>
          <a:p>
            <a:endParaRPr lang="zh-CN" altLang="en-US"/>
          </a:p>
        </p:txBody>
      </p:sp>
      <p:sp>
        <p:nvSpPr>
          <p:cNvPr id="7" name="灯片编号占位符 6"/>
          <p:cNvSpPr>
            <a:spLocks noGrp="1"/>
          </p:cNvSpPr>
          <p:nvPr>
            <p:ph type="sldNum" sz="quarter" idx="12"/>
          </p:nvPr>
        </p:nvSpPr>
        <p:spPr>
          <a:xfrm>
            <a:off x="683073" y="5347005"/>
            <a:ext cx="871200" cy="871200"/>
          </a:xfrm>
          <a:prstGeom prst="rtTriangle">
            <a:avLst/>
          </a:prstGeom>
          <a:noFill/>
        </p:spPr>
        <p:style>
          <a:lnRef idx="2">
            <a:schemeClr val="accent1"/>
          </a:lnRef>
          <a:fillRef idx="1">
            <a:schemeClr val="lt1"/>
          </a:fillRef>
          <a:effectRef idx="0">
            <a:schemeClr val="accent1"/>
          </a:effectRef>
          <a:fontRef idx="minor">
            <a:schemeClr val="dk1"/>
          </a:fontRef>
        </p:style>
        <p:txBody>
          <a:bodyPr/>
          <a:lstStyle/>
          <a:p>
            <a:fld id="{6F4CCB87-6B50-4F17-A3B2-2B3DA1AB2A11}" type="slidenum">
              <a:rPr lang="zh-CN" altLang="en-US" smtClean="0"/>
              <a:pPr/>
              <a:t>‹#›</a:t>
            </a:fld>
            <a:endParaRPr lang="zh-CN" altLang="en-US"/>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7776000" cy="1143000"/>
          </a:xfrm>
          <a:prstGeom prst="rect">
            <a:avLst/>
          </a:prstGeom>
        </p:spPr>
        <p:txBody>
          <a:bodyPr vert="horz" rtlCol="0" anchor="ctr">
            <a:normAutofit/>
            <a:scene3d>
              <a:camera prst="orthographicFront"/>
              <a:lightRig rig="soft" dir="t"/>
            </a:scene3d>
            <a:sp3d prstMaterial="matte">
              <a:bevelT w="12700" h="12700"/>
            </a:sp3d>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274320" rtlCol="0" anchor="ctr"/>
          <a:lstStyle>
            <a:lvl1pPr algn="l" eaLnBrk="1" latinLnBrk="0" hangingPunct="1">
              <a:defRPr kumimoji="0" sz="1200">
                <a:solidFill>
                  <a:schemeClr val="tx1"/>
                </a:solidFill>
              </a:defRPr>
            </a:lvl1pPr>
          </a:lstStyle>
          <a:p>
            <a:fld id="{6949E1D7-E4B2-4B9B-918F-2D5F3BD5698E}" type="datetimeFigureOut">
              <a:rPr lang="zh-CN" altLang="en-US" smtClean="0"/>
              <a:pPr/>
              <a:t>2020/12/10</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45720" tIns="45720" rIns="45720" rtlCol="0" anchor="ctr"/>
          <a:lstStyle>
            <a:lvl1pPr algn="r" eaLnBrk="1" latinLnBrk="0" hangingPunct="1">
              <a:defRPr kumimoji="0" sz="1200">
                <a:solidFill>
                  <a:schemeClr val="tx1"/>
                </a:solidFill>
              </a:defRPr>
            </a:lvl1pPr>
          </a:lstStyle>
          <a:p>
            <a:fld id="{6F4CCB87-6B50-4F17-A3B2-2B3DA1AB2A11}" type="slidenum">
              <a:rPr lang="zh-CN" altLang="en-US" smtClean="0"/>
              <a:pPr/>
              <a:t>‹#›</a:t>
            </a:fld>
            <a:endParaRPr lang="zh-CN"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zh-CN" altLang="en-US" sz="44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6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916832"/>
            <a:ext cx="7772400" cy="1470025"/>
          </a:xfrm>
        </p:spPr>
        <p:txBody>
          <a:bodyPr>
            <a:noAutofit/>
          </a:bodyPr>
          <a:lstStyle/>
          <a:p>
            <a:r>
              <a:rPr lang="en-US" altLang="zh-CN" sz="9600" dirty="0" smtClean="0">
                <a:latin typeface="Times New Roman" pitchFamily="18" charset="0"/>
                <a:cs typeface="Times New Roman" pitchFamily="18" charset="0"/>
              </a:rPr>
              <a:t>Christianity</a:t>
            </a:r>
            <a:endParaRPr lang="zh-CN" altLang="en-US" sz="9600" dirty="0">
              <a:latin typeface="Times New Roman" pitchFamily="18" charset="0"/>
              <a:cs typeface="Times New Roman" pitchFamily="18" charset="0"/>
            </a:endParaRPr>
          </a:p>
        </p:txBody>
      </p:sp>
      <p:sp>
        <p:nvSpPr>
          <p:cNvPr id="3" name="副标题 2"/>
          <p:cNvSpPr>
            <a:spLocks noGrp="1"/>
          </p:cNvSpPr>
          <p:nvPr>
            <p:ph type="subTitle" idx="1"/>
          </p:nvPr>
        </p:nvSpPr>
        <p:spPr>
          <a:xfrm>
            <a:off x="1475656" y="5117011"/>
            <a:ext cx="6100534" cy="1740989"/>
          </a:xfrm>
        </p:spPr>
        <p:txBody>
          <a:bodyPr/>
          <a:lstStyle/>
          <a:p>
            <a:r>
              <a:rPr lang="zh-CN" altLang="en-US" dirty="0" smtClean="0"/>
              <a:t>彭锐宏（</a:t>
            </a:r>
            <a:r>
              <a:rPr lang="en-US" altLang="zh-CN" dirty="0" err="1" smtClean="0"/>
              <a:t>Peng</a:t>
            </a:r>
            <a:r>
              <a:rPr lang="en-US" altLang="zh-CN" dirty="0" smtClean="0"/>
              <a:t> </a:t>
            </a:r>
            <a:r>
              <a:rPr lang="en-US" altLang="zh-CN" dirty="0" err="1" smtClean="0"/>
              <a:t>Ruihong</a:t>
            </a:r>
            <a:r>
              <a:rPr lang="en-US" altLang="zh-CN" dirty="0" smtClean="0"/>
              <a:t>)</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descr="QQ图片20201108102241.jpg"/>
          <p:cNvPicPr>
            <a:picLocks noGrp="1" noChangeAspect="1"/>
          </p:cNvPicPr>
          <p:nvPr>
            <p:ph idx="1"/>
          </p:nvPr>
        </p:nvPicPr>
        <p:blipFill>
          <a:blip r:embed="rId2" cstate="print"/>
          <a:stretch>
            <a:fillRect/>
          </a:stretch>
        </p:blipFill>
        <p:spPr>
          <a:xfrm>
            <a:off x="545608" y="1600200"/>
            <a:ext cx="8052784" cy="45259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Christianity Introduction</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Christianity is a monotheistic(</a:t>
            </a:r>
            <a:r>
              <a:rPr lang="zh-CN" altLang="zh-CN" dirty="0" smtClean="0"/>
              <a:t>一神论的</a:t>
            </a:r>
            <a:r>
              <a:rPr lang="en-US" altLang="zh-CN" dirty="0" smtClean="0"/>
              <a:t>)religion based on the life and teachings of Jesus Christ</a:t>
            </a:r>
            <a:r>
              <a:rPr lang="zh-CN" altLang="zh-CN" dirty="0" smtClean="0"/>
              <a:t>（耶稣）</a:t>
            </a:r>
            <a:r>
              <a:rPr lang="en-US" altLang="zh-CN" dirty="0" smtClean="0"/>
              <a:t>. It is the world’s largest religion, with over 2.4 billion followers, or 33</a:t>
            </a:r>
            <a:r>
              <a:rPr lang="zh-CN" altLang="zh-CN" dirty="0" smtClean="0"/>
              <a:t>％</a:t>
            </a:r>
            <a:r>
              <a:rPr lang="en-US" altLang="zh-CN" dirty="0" smtClean="0"/>
              <a:t> of the global population, known as Christians. Christians believe that Jesus is the son of God and the savior of humanity whose coming as the Messiah(The Christ) was </a:t>
            </a:r>
            <a:r>
              <a:rPr lang="en-US" altLang="zh-CN" dirty="0" smtClean="0"/>
              <a:t>prophesied in </a:t>
            </a:r>
            <a:r>
              <a:rPr lang="en-US" altLang="zh-CN" dirty="0" smtClean="0"/>
              <a:t>the Old Testament.</a:t>
            </a:r>
            <a:endParaRPr lang="zh-CN" altLang="zh-CN" dirty="0" smtClean="0"/>
          </a:p>
          <a:p>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gn="ctr"/>
            <a:r>
              <a:rPr lang="en-US" altLang="zh-CN" dirty="0" smtClean="0"/>
              <a:t>Jesus Introduction</a:t>
            </a:r>
            <a:r>
              <a:rPr lang="zh-CN" altLang="zh-CN" dirty="0" smtClean="0"/>
              <a:t/>
            </a:r>
            <a:br>
              <a:rPr lang="zh-CN" altLang="zh-CN" dirty="0" smtClean="0"/>
            </a:br>
            <a:endParaRPr lang="zh-CN" altLang="en-US" dirty="0"/>
          </a:p>
        </p:txBody>
      </p:sp>
      <p:pic>
        <p:nvPicPr>
          <p:cNvPr id="4" name="内容占位符 3" descr="21readers-jesus3-articleLarge.jpg"/>
          <p:cNvPicPr>
            <a:picLocks noGrp="1" noChangeAspect="1"/>
          </p:cNvPicPr>
          <p:nvPr>
            <p:ph idx="1"/>
          </p:nvPr>
        </p:nvPicPr>
        <p:blipFill>
          <a:blip r:embed="rId2" cstate="print"/>
          <a:stretch>
            <a:fillRect/>
          </a:stretch>
        </p:blipFill>
        <p:spPr>
          <a:xfrm>
            <a:off x="1547664" y="1484784"/>
            <a:ext cx="5715000" cy="38100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The History of Christianity</a:t>
            </a:r>
            <a:endParaRPr lang="zh-CN" altLang="en-US" dirty="0"/>
          </a:p>
        </p:txBody>
      </p:sp>
      <p:sp>
        <p:nvSpPr>
          <p:cNvPr id="3" name="内容占位符 2"/>
          <p:cNvSpPr>
            <a:spLocks noGrp="1"/>
          </p:cNvSpPr>
          <p:nvPr>
            <p:ph idx="1"/>
          </p:nvPr>
        </p:nvSpPr>
        <p:spPr/>
        <p:txBody>
          <a:bodyPr/>
          <a:lstStyle/>
          <a:p>
            <a:r>
              <a:rPr lang="en-US" altLang="zh-CN" dirty="0" smtClean="0"/>
              <a:t>Christianity began in the 1st century AD after Jesus died and resurrected, as a small group of Je	wish people in Judea, but quickly spread throughout the Roman empire. Despite early persecution of Christians, it later became the state religion. In the Middle Ages it spread into Northern Europe and Russia.</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The Branches of Christianity</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"Christian denominations" (or "self-identified Christian denominations") are listed in order of historical or doctrinal relevance. The Christian religion is divided into three main denominations: the Catholic Church, the Orthodox Church, and the Protestant Church. Within Protestant Christianity, there are denominations that are subdivided for minor doctrinal differences, such as Lutheran, Presbyterian, and Baptist, while smaller denominations may have only a few </a:t>
            </a:r>
            <a:r>
              <a:rPr lang="en-US" altLang="zh-CN" dirty="0" smtClean="0"/>
              <a:t>churches.</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dirty="0" smtClean="0"/>
              <a:t>Bible</a:t>
            </a:r>
            <a:endParaRPr lang="zh-CN" altLang="en-US" dirty="0"/>
          </a:p>
        </p:txBody>
      </p:sp>
      <p:pic>
        <p:nvPicPr>
          <p:cNvPr id="6" name="内容占位符 5" descr="1024px-Gutenberg_Bible,_Lenox_Copy,_New_York_Public_Library,_2009._Pic_01.jpg"/>
          <p:cNvPicPr>
            <a:picLocks noGrp="1" noChangeAspect="1"/>
          </p:cNvPicPr>
          <p:nvPr>
            <p:ph idx="1"/>
          </p:nvPr>
        </p:nvPicPr>
        <p:blipFill>
          <a:blip r:embed="rId2" cstate="print"/>
          <a:stretch>
            <a:fillRect/>
          </a:stretch>
        </p:blipFill>
        <p:spPr>
          <a:xfrm>
            <a:off x="996989" y="1628800"/>
            <a:ext cx="7027981" cy="4392488"/>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sp>
        <p:nvSpPr>
          <p:cNvPr id="4" name="矩形 3"/>
          <p:cNvSpPr/>
          <p:nvPr/>
        </p:nvSpPr>
        <p:spPr>
          <a:xfrm>
            <a:off x="1601380" y="2967335"/>
            <a:ext cx="5941242" cy="1323439"/>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altLang="zh-CN" sz="80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Thank you!</a:t>
            </a:r>
            <a:endParaRPr lang="zh-CN" altLang="en-US" sz="8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凤舞九天">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凤舞九天">
      <a:majorFont>
        <a:latin typeface="Footlight MT Light"/>
        <a:ea typeface=""/>
        <a:cs typeface=""/>
        <a:font script="Jpan" typeface="ＭＳ Ｐゴシック"/>
        <a:font script="Hang" typeface="맑은 고딕"/>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oudy Old Style"/>
        <a:ea typeface=""/>
        <a:cs typeface=""/>
        <a:font script="Jpan" typeface="ＭＳ Ｐ明朝"/>
        <a:font script="Hang" typeface="HY견명조"/>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凤舞九天">
      <a:fillStyleLst>
        <a:solidFill>
          <a:schemeClr val="phClr">
            <a:tint val="100000"/>
            <a:shade val="100000"/>
            <a:hueMod val="100000"/>
            <a:satMod val="100000"/>
          </a:schemeClr>
        </a:solidFill>
        <a:gradFill rotWithShape="1">
          <a:gsLst>
            <a:gs pos="0">
              <a:schemeClr val="phClr">
                <a:tint val="65000"/>
                <a:satMod val="180000"/>
              </a:schemeClr>
            </a:gs>
            <a:gs pos="50000">
              <a:schemeClr val="phClr">
                <a:tint val="40000"/>
                <a:satMod val="175000"/>
              </a:schemeClr>
            </a:gs>
            <a:gs pos="100000">
              <a:schemeClr val="phClr">
                <a:tint val="65000"/>
                <a:satMod val="180000"/>
              </a:schemeClr>
            </a:gs>
          </a:gsLst>
          <a:lin ang="0" scaled="1"/>
        </a:gradFill>
        <a:gradFill rotWithShape="1">
          <a:gsLst>
            <a:gs pos="0">
              <a:schemeClr val="phClr">
                <a:shade val="38000"/>
                <a:satMod val="150000"/>
              </a:schemeClr>
            </a:gs>
            <a:gs pos="50000">
              <a:schemeClr val="phClr">
                <a:shade val="100000"/>
                <a:satMod val="100000"/>
              </a:schemeClr>
            </a:gs>
            <a:gs pos="100000">
              <a:schemeClr val="phClr">
                <a:shade val="38000"/>
                <a:satMod val="150000"/>
              </a:schemeClr>
            </a:gs>
          </a:gsLst>
          <a:lin ang="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tint val="100000"/>
            <a:shade val="100000"/>
            <a:hueMod val="100000"/>
            <a:satMod val="100000"/>
          </a:scheme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tint val="100000"/>
                <a:shade val="70000"/>
                <a:hueMod val="100000"/>
                <a:satMod val="100000"/>
              </a:schemeClr>
              <a:schemeClr val="phClr">
                <a:tint val="90000"/>
                <a:shade val="100000"/>
                <a:hueMod val="100000"/>
                <a:satMod val="100000"/>
              </a:schemeClr>
            </a:duotone>
          </a:blip>
          <a:tile tx="0" ty="0" sx="50000" sy="5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Phoenix</Template>
  <TotalTime>213</TotalTime>
  <Words>181</Words>
  <Application>Microsoft Office PowerPoint</Application>
  <PresentationFormat>全屏显示(4:3)</PresentationFormat>
  <Paragraphs>11</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凤舞九天</vt:lpstr>
      <vt:lpstr>Christianity</vt:lpstr>
      <vt:lpstr>幻灯片 2</vt:lpstr>
      <vt:lpstr>Christianity Introduction</vt:lpstr>
      <vt:lpstr>Jesus Introduction </vt:lpstr>
      <vt:lpstr>The History of Christianity</vt:lpstr>
      <vt:lpstr>The Branches of Christianity</vt:lpstr>
      <vt:lpstr>Bible</vt:lpstr>
      <vt:lpstr>幻灯片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Christianity</dc:title>
  <dc:creator>Administrator</dc:creator>
  <cp:lastModifiedBy>Administrator</cp:lastModifiedBy>
  <cp:revision>23</cp:revision>
  <dcterms:created xsi:type="dcterms:W3CDTF">2020-11-08T02:04:37Z</dcterms:created>
  <dcterms:modified xsi:type="dcterms:W3CDTF">2020-12-10T06:21:13Z</dcterms:modified>
</cp:coreProperties>
</file>