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  <p:sldMasterId id="2147483698" r:id="rId5"/>
    <p:sldMasterId id="2147483717" r:id="rId6"/>
  </p:sldMasterIdLst>
  <p:notesMasterIdLst>
    <p:notesMasterId r:id="rId9"/>
  </p:notesMasterIdLst>
  <p:sldIdLst>
    <p:sldId id="297" r:id="rId7"/>
    <p:sldId id="298" r:id="rId8"/>
    <p:sldId id="307" r:id="rId10"/>
    <p:sldId id="308" r:id="rId11"/>
    <p:sldId id="309" r:id="rId12"/>
    <p:sldId id="313" r:id="rId13"/>
    <p:sldId id="314" r:id="rId14"/>
    <p:sldId id="315" r:id="rId15"/>
    <p:sldId id="316" r:id="rId16"/>
    <p:sldId id="320" r:id="rId17"/>
    <p:sldId id="30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image" Target="../media/image2.png"/><Relationship Id="rId5" Type="http://schemas.openxmlformats.org/officeDocument/2006/relationships/tags" Target="../tags/tag65.xml"/><Relationship Id="rId4" Type="http://schemas.openxmlformats.org/officeDocument/2006/relationships/image" Target="../media/image1.jpe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image" Target="../media/image1.jpe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image" Target="../media/image3.png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image" Target="../media/image2.png"/><Relationship Id="rId5" Type="http://schemas.openxmlformats.org/officeDocument/2006/relationships/tags" Target="../tags/tag102.xml"/><Relationship Id="rId4" Type="http://schemas.openxmlformats.org/officeDocument/2006/relationships/image" Target="../media/image1.jpeg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image" Target="../media/image2.png"/><Relationship Id="rId5" Type="http://schemas.openxmlformats.org/officeDocument/2006/relationships/tags" Target="../tags/tag127.xml"/><Relationship Id="rId4" Type="http://schemas.openxmlformats.org/officeDocument/2006/relationships/image" Target="../media/image1.jpeg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5" Type="http://schemas.openxmlformats.org/officeDocument/2006/relationships/tags" Target="../tags/tag147.xml"/><Relationship Id="rId14" Type="http://schemas.openxmlformats.org/officeDocument/2006/relationships/tags" Target="../tags/tag146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image" Target="../media/image4.png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image" Target="../media/image4.png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0" Type="http://schemas.openxmlformats.org/officeDocument/2006/relationships/tags" Target="../tags/tag1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8" Type="http://schemas.openxmlformats.org/officeDocument/2006/relationships/tags" Target="../tags/tag189.xml"/><Relationship Id="rId17" Type="http://schemas.openxmlformats.org/officeDocument/2006/relationships/tags" Target="../tags/tag188.xml"/><Relationship Id="rId16" Type="http://schemas.openxmlformats.org/officeDocument/2006/relationships/tags" Target="../tags/tag187.xml"/><Relationship Id="rId15" Type="http://schemas.openxmlformats.org/officeDocument/2006/relationships/tags" Target="../tags/tag186.xml"/><Relationship Id="rId14" Type="http://schemas.openxmlformats.org/officeDocument/2006/relationships/tags" Target="../tags/tag185.xml"/><Relationship Id="rId13" Type="http://schemas.openxmlformats.org/officeDocument/2006/relationships/tags" Target="../tags/tag184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image" Target="../media/image6.png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image" Target="../media/image5.png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7" Type="http://schemas.openxmlformats.org/officeDocument/2006/relationships/tags" Target="../tags/tag203.xml"/><Relationship Id="rId16" Type="http://schemas.openxmlformats.org/officeDocument/2006/relationships/tags" Target="../tags/tag202.xml"/><Relationship Id="rId15" Type="http://schemas.openxmlformats.org/officeDocument/2006/relationships/tags" Target="../tags/tag201.xml"/><Relationship Id="rId14" Type="http://schemas.openxmlformats.org/officeDocument/2006/relationships/tags" Target="../tags/tag200.xml"/><Relationship Id="rId13" Type="http://schemas.openxmlformats.org/officeDocument/2006/relationships/tags" Target="../tags/tag199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image" Target="../media/image8.png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image" Target="../media/image7.png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image" Target="../media/image2.png"/><Relationship Id="rId5" Type="http://schemas.openxmlformats.org/officeDocument/2006/relationships/tags" Target="../tags/tag222.xml"/><Relationship Id="rId4" Type="http://schemas.openxmlformats.org/officeDocument/2006/relationships/image" Target="../media/image1.jpeg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2" Type="http://schemas.openxmlformats.org/officeDocument/2006/relationships/tags" Target="../tags/tag228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image" Target="../media/image1.jpeg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1" Type="http://schemas.openxmlformats.org/officeDocument/2006/relationships/tags" Target="../tags/tag242.xml"/><Relationship Id="rId10" Type="http://schemas.openxmlformats.org/officeDocument/2006/relationships/tags" Target="../tags/tag24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image" Target="../media/image3.png"/><Relationship Id="rId10" Type="http://schemas.openxmlformats.org/officeDocument/2006/relationships/tags" Target="../tags/tag256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image" Target="../media/image2.png"/><Relationship Id="rId5" Type="http://schemas.openxmlformats.org/officeDocument/2006/relationships/tags" Target="../tags/tag259.xml"/><Relationship Id="rId4" Type="http://schemas.openxmlformats.org/officeDocument/2006/relationships/image" Target="../media/image1.jpeg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0" Type="http://schemas.openxmlformats.org/officeDocument/2006/relationships/tags" Target="../tags/tag263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3" Type="http://schemas.openxmlformats.org/officeDocument/2006/relationships/tags" Target="../tags/tag278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image" Target="../media/image2.png"/><Relationship Id="rId5" Type="http://schemas.openxmlformats.org/officeDocument/2006/relationships/tags" Target="../tags/tag284.xml"/><Relationship Id="rId4" Type="http://schemas.openxmlformats.org/officeDocument/2006/relationships/image" Target="../media/image1.jpeg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2" Type="http://schemas.openxmlformats.org/officeDocument/2006/relationships/tags" Target="../tags/tag290.xml"/><Relationship Id="rId11" Type="http://schemas.openxmlformats.org/officeDocument/2006/relationships/tags" Target="../tags/tag289.xml"/><Relationship Id="rId10" Type="http://schemas.openxmlformats.org/officeDocument/2006/relationships/tags" Target="../tags/tag288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5" Type="http://schemas.openxmlformats.org/officeDocument/2006/relationships/tags" Target="../tags/tag304.xml"/><Relationship Id="rId14" Type="http://schemas.openxmlformats.org/officeDocument/2006/relationships/tags" Target="../tags/tag303.xml"/><Relationship Id="rId13" Type="http://schemas.openxmlformats.org/officeDocument/2006/relationships/tags" Target="../tags/tag302.xml"/><Relationship Id="rId12" Type="http://schemas.openxmlformats.org/officeDocument/2006/relationships/tags" Target="../tags/tag301.xml"/><Relationship Id="rId11" Type="http://schemas.openxmlformats.org/officeDocument/2006/relationships/tags" Target="../tags/tag300.xml"/><Relationship Id="rId10" Type="http://schemas.openxmlformats.org/officeDocument/2006/relationships/tags" Target="../tags/tag29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image" Target="../media/image4.png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image" Target="../media/image4.png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0" Type="http://schemas.openxmlformats.org/officeDocument/2006/relationships/tags" Target="../tags/tag319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1" Type="http://schemas.openxmlformats.org/officeDocument/2006/relationships/tags" Target="../tags/tag329.xml"/><Relationship Id="rId10" Type="http://schemas.openxmlformats.org/officeDocument/2006/relationships/tags" Target="../tags/tag328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37.xml"/><Relationship Id="rId8" Type="http://schemas.openxmlformats.org/officeDocument/2006/relationships/tags" Target="../tags/tag336.xml"/><Relationship Id="rId7" Type="http://schemas.openxmlformats.org/officeDocument/2006/relationships/tags" Target="../tags/tag335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4" Type="http://schemas.openxmlformats.org/officeDocument/2006/relationships/tags" Target="../tags/tag332.xml"/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8" Type="http://schemas.openxmlformats.org/officeDocument/2006/relationships/tags" Target="../tags/tag346.xml"/><Relationship Id="rId17" Type="http://schemas.openxmlformats.org/officeDocument/2006/relationships/tags" Target="../tags/tag345.xml"/><Relationship Id="rId16" Type="http://schemas.openxmlformats.org/officeDocument/2006/relationships/tags" Target="../tags/tag344.xml"/><Relationship Id="rId15" Type="http://schemas.openxmlformats.org/officeDocument/2006/relationships/tags" Target="../tags/tag343.xml"/><Relationship Id="rId14" Type="http://schemas.openxmlformats.org/officeDocument/2006/relationships/tags" Target="../tags/tag342.xml"/><Relationship Id="rId13" Type="http://schemas.openxmlformats.org/officeDocument/2006/relationships/tags" Target="../tags/tag341.xml"/><Relationship Id="rId12" Type="http://schemas.openxmlformats.org/officeDocument/2006/relationships/tags" Target="../tags/tag340.xml"/><Relationship Id="rId11" Type="http://schemas.openxmlformats.org/officeDocument/2006/relationships/tags" Target="../tags/tag339.xml"/><Relationship Id="rId10" Type="http://schemas.openxmlformats.org/officeDocument/2006/relationships/tags" Target="../tags/tag338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52.xml"/><Relationship Id="rId8" Type="http://schemas.openxmlformats.org/officeDocument/2006/relationships/tags" Target="../tags/tag351.xml"/><Relationship Id="rId7" Type="http://schemas.openxmlformats.org/officeDocument/2006/relationships/image" Target="../media/image6.png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image" Target="../media/image5.png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7" Type="http://schemas.openxmlformats.org/officeDocument/2006/relationships/tags" Target="../tags/tag360.xml"/><Relationship Id="rId16" Type="http://schemas.openxmlformats.org/officeDocument/2006/relationships/tags" Target="../tags/tag359.xml"/><Relationship Id="rId15" Type="http://schemas.openxmlformats.org/officeDocument/2006/relationships/tags" Target="../tags/tag358.xml"/><Relationship Id="rId14" Type="http://schemas.openxmlformats.org/officeDocument/2006/relationships/tags" Target="../tags/tag357.xml"/><Relationship Id="rId13" Type="http://schemas.openxmlformats.org/officeDocument/2006/relationships/tags" Target="../tags/tag356.xml"/><Relationship Id="rId12" Type="http://schemas.openxmlformats.org/officeDocument/2006/relationships/tags" Target="../tags/tag355.xml"/><Relationship Id="rId11" Type="http://schemas.openxmlformats.org/officeDocument/2006/relationships/tags" Target="../tags/tag354.xml"/><Relationship Id="rId10" Type="http://schemas.openxmlformats.org/officeDocument/2006/relationships/tags" Target="../tags/tag353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66.xml"/><Relationship Id="rId8" Type="http://schemas.openxmlformats.org/officeDocument/2006/relationships/tags" Target="../tags/tag365.xml"/><Relationship Id="rId7" Type="http://schemas.openxmlformats.org/officeDocument/2006/relationships/image" Target="../media/image8.png"/><Relationship Id="rId6" Type="http://schemas.openxmlformats.org/officeDocument/2006/relationships/tags" Target="../tags/tag364.xml"/><Relationship Id="rId5" Type="http://schemas.openxmlformats.org/officeDocument/2006/relationships/tags" Target="../tags/tag363.xml"/><Relationship Id="rId4" Type="http://schemas.openxmlformats.org/officeDocument/2006/relationships/image" Target="../media/image7.png"/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3" Type="http://schemas.openxmlformats.org/officeDocument/2006/relationships/tags" Target="../tags/tag370.xml"/><Relationship Id="rId12" Type="http://schemas.openxmlformats.org/officeDocument/2006/relationships/tags" Target="../tags/tag369.xml"/><Relationship Id="rId11" Type="http://schemas.openxmlformats.org/officeDocument/2006/relationships/tags" Target="../tags/tag368.xml"/><Relationship Id="rId10" Type="http://schemas.openxmlformats.org/officeDocument/2006/relationships/tags" Target="../tags/tag367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tags" Target="../tags/tag380.xml"/><Relationship Id="rId6" Type="http://schemas.openxmlformats.org/officeDocument/2006/relationships/image" Target="../media/image2.png"/><Relationship Id="rId5" Type="http://schemas.openxmlformats.org/officeDocument/2006/relationships/tags" Target="../tags/tag379.xml"/><Relationship Id="rId4" Type="http://schemas.openxmlformats.org/officeDocument/2006/relationships/image" Target="../media/image1.jpeg"/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2" Type="http://schemas.openxmlformats.org/officeDocument/2006/relationships/tags" Target="../tags/tag385.xml"/><Relationship Id="rId11" Type="http://schemas.openxmlformats.org/officeDocument/2006/relationships/tags" Target="../tags/tag384.xml"/><Relationship Id="rId10" Type="http://schemas.openxmlformats.org/officeDocument/2006/relationships/tags" Target="../tags/tag383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7" Type="http://schemas.openxmlformats.org/officeDocument/2006/relationships/tags" Target="../tags/tag390.xml"/><Relationship Id="rId6" Type="http://schemas.openxmlformats.org/officeDocument/2006/relationships/tags" Target="../tags/tag389.xml"/><Relationship Id="rId5" Type="http://schemas.openxmlformats.org/officeDocument/2006/relationships/tags" Target="../tags/tag388.xml"/><Relationship Id="rId4" Type="http://schemas.openxmlformats.org/officeDocument/2006/relationships/tags" Target="../tags/tag387.xml"/><Relationship Id="rId3" Type="http://schemas.openxmlformats.org/officeDocument/2006/relationships/tags" Target="../tags/tag386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397.xml"/><Relationship Id="rId8" Type="http://schemas.openxmlformats.org/officeDocument/2006/relationships/tags" Target="../tags/tag396.xml"/><Relationship Id="rId7" Type="http://schemas.openxmlformats.org/officeDocument/2006/relationships/tags" Target="../tags/tag395.xml"/><Relationship Id="rId6" Type="http://schemas.openxmlformats.org/officeDocument/2006/relationships/tags" Target="../tags/tag394.xml"/><Relationship Id="rId5" Type="http://schemas.openxmlformats.org/officeDocument/2006/relationships/tags" Target="../tags/tag393.xml"/><Relationship Id="rId4" Type="http://schemas.openxmlformats.org/officeDocument/2006/relationships/image" Target="../media/image1.jpeg"/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1" Type="http://schemas.openxmlformats.org/officeDocument/2006/relationships/tags" Target="../tags/tag399.xml"/><Relationship Id="rId10" Type="http://schemas.openxmlformats.org/officeDocument/2006/relationships/tags" Target="../tags/tag398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7" Type="http://schemas.openxmlformats.org/officeDocument/2006/relationships/tags" Target="../tags/tag404.xml"/><Relationship Id="rId6" Type="http://schemas.openxmlformats.org/officeDocument/2006/relationships/tags" Target="../tags/tag403.xml"/><Relationship Id="rId5" Type="http://schemas.openxmlformats.org/officeDocument/2006/relationships/tags" Target="../tags/tag402.xml"/><Relationship Id="rId4" Type="http://schemas.openxmlformats.org/officeDocument/2006/relationships/tags" Target="../tags/tag401.xml"/><Relationship Id="rId3" Type="http://schemas.openxmlformats.org/officeDocument/2006/relationships/tags" Target="../tags/tag400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412.xml"/><Relationship Id="rId8" Type="http://schemas.openxmlformats.org/officeDocument/2006/relationships/tags" Target="../tags/tag411.xml"/><Relationship Id="rId7" Type="http://schemas.openxmlformats.org/officeDocument/2006/relationships/tags" Target="../tags/tag410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tags" Target="../tags/tag407.xml"/><Relationship Id="rId3" Type="http://schemas.openxmlformats.org/officeDocument/2006/relationships/tags" Target="../tags/tag406.xml"/><Relationship Id="rId2" Type="http://schemas.openxmlformats.org/officeDocument/2006/relationships/image" Target="../media/image3.png"/><Relationship Id="rId10" Type="http://schemas.openxmlformats.org/officeDocument/2006/relationships/tags" Target="../tags/tag413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419.xml"/><Relationship Id="rId8" Type="http://schemas.openxmlformats.org/officeDocument/2006/relationships/tags" Target="../tags/tag418.xml"/><Relationship Id="rId7" Type="http://schemas.openxmlformats.org/officeDocument/2006/relationships/tags" Target="../tags/tag417.xml"/><Relationship Id="rId6" Type="http://schemas.openxmlformats.org/officeDocument/2006/relationships/image" Target="../media/image2.png"/><Relationship Id="rId5" Type="http://schemas.openxmlformats.org/officeDocument/2006/relationships/tags" Target="../tags/tag416.xml"/><Relationship Id="rId4" Type="http://schemas.openxmlformats.org/officeDocument/2006/relationships/image" Target="../media/image1.jpeg"/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0" Type="http://schemas.openxmlformats.org/officeDocument/2006/relationships/tags" Target="../tags/tag420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4" Type="http://schemas.openxmlformats.org/officeDocument/2006/relationships/tags" Target="../tags/tag423.xml"/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tags" Target="../tags/tag426.xml"/><Relationship Id="rId4" Type="http://schemas.openxmlformats.org/officeDocument/2006/relationships/tags" Target="../tags/tag425.xml"/><Relationship Id="rId3" Type="http://schemas.openxmlformats.org/officeDocument/2006/relationships/tags" Target="../tags/tag424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434.xml"/><Relationship Id="rId6" Type="http://schemas.openxmlformats.org/officeDocument/2006/relationships/tags" Target="../tags/tag433.xml"/><Relationship Id="rId5" Type="http://schemas.openxmlformats.org/officeDocument/2006/relationships/tags" Target="../tags/tag432.xml"/><Relationship Id="rId4" Type="http://schemas.openxmlformats.org/officeDocument/2006/relationships/tags" Target="../tags/tag431.xml"/><Relationship Id="rId3" Type="http://schemas.openxmlformats.org/officeDocument/2006/relationships/tags" Target="../tags/tag430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44.xml"/><Relationship Id="rId8" Type="http://schemas.openxmlformats.org/officeDocument/2006/relationships/tags" Target="../tags/tag443.xml"/><Relationship Id="rId7" Type="http://schemas.openxmlformats.org/officeDocument/2006/relationships/tags" Target="../tags/tag442.xml"/><Relationship Id="rId6" Type="http://schemas.openxmlformats.org/officeDocument/2006/relationships/image" Target="../media/image2.png"/><Relationship Id="rId5" Type="http://schemas.openxmlformats.org/officeDocument/2006/relationships/tags" Target="../tags/tag441.xml"/><Relationship Id="rId4" Type="http://schemas.openxmlformats.org/officeDocument/2006/relationships/image" Target="../media/image1.jpeg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2" Type="http://schemas.openxmlformats.org/officeDocument/2006/relationships/tags" Target="../tags/tag447.xml"/><Relationship Id="rId11" Type="http://schemas.openxmlformats.org/officeDocument/2006/relationships/tags" Target="../tags/tag446.xml"/><Relationship Id="rId10" Type="http://schemas.openxmlformats.org/officeDocument/2006/relationships/tags" Target="../tags/tag445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455.xml"/><Relationship Id="rId8" Type="http://schemas.openxmlformats.org/officeDocument/2006/relationships/tags" Target="../tags/tag454.xml"/><Relationship Id="rId7" Type="http://schemas.openxmlformats.org/officeDocument/2006/relationships/tags" Target="../tags/tag453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3" Type="http://schemas.openxmlformats.org/officeDocument/2006/relationships/tags" Target="../tags/tag449.xml"/><Relationship Id="rId2" Type="http://schemas.openxmlformats.org/officeDocument/2006/relationships/tags" Target="../tags/tag448.xml"/><Relationship Id="rId15" Type="http://schemas.openxmlformats.org/officeDocument/2006/relationships/tags" Target="../tags/tag461.xml"/><Relationship Id="rId14" Type="http://schemas.openxmlformats.org/officeDocument/2006/relationships/tags" Target="../tags/tag460.xml"/><Relationship Id="rId13" Type="http://schemas.openxmlformats.org/officeDocument/2006/relationships/tags" Target="../tags/tag459.xml"/><Relationship Id="rId12" Type="http://schemas.openxmlformats.org/officeDocument/2006/relationships/tags" Target="../tags/tag458.xml"/><Relationship Id="rId11" Type="http://schemas.openxmlformats.org/officeDocument/2006/relationships/tags" Target="../tags/tag457.xml"/><Relationship Id="rId10" Type="http://schemas.openxmlformats.org/officeDocument/2006/relationships/tags" Target="../tags/tag456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468.xml"/><Relationship Id="rId8" Type="http://schemas.openxmlformats.org/officeDocument/2006/relationships/tags" Target="../tags/tag467.xml"/><Relationship Id="rId7" Type="http://schemas.openxmlformats.org/officeDocument/2006/relationships/tags" Target="../tags/tag466.xml"/><Relationship Id="rId6" Type="http://schemas.openxmlformats.org/officeDocument/2006/relationships/tags" Target="../tags/tag465.xml"/><Relationship Id="rId5" Type="http://schemas.openxmlformats.org/officeDocument/2006/relationships/tags" Target="../tags/tag464.xml"/><Relationship Id="rId4" Type="http://schemas.openxmlformats.org/officeDocument/2006/relationships/image" Target="../media/image4.png"/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475.xml"/><Relationship Id="rId8" Type="http://schemas.openxmlformats.org/officeDocument/2006/relationships/tags" Target="../tags/tag474.xml"/><Relationship Id="rId7" Type="http://schemas.openxmlformats.org/officeDocument/2006/relationships/tags" Target="../tags/tag473.xml"/><Relationship Id="rId6" Type="http://schemas.openxmlformats.org/officeDocument/2006/relationships/tags" Target="../tags/tag472.xml"/><Relationship Id="rId5" Type="http://schemas.openxmlformats.org/officeDocument/2006/relationships/tags" Target="../tags/tag471.xml"/><Relationship Id="rId4" Type="http://schemas.openxmlformats.org/officeDocument/2006/relationships/image" Target="../media/image4.png"/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0" Type="http://schemas.openxmlformats.org/officeDocument/2006/relationships/tags" Target="../tags/tag476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84.xml"/><Relationship Id="rId8" Type="http://schemas.openxmlformats.org/officeDocument/2006/relationships/tags" Target="../tags/tag483.xml"/><Relationship Id="rId7" Type="http://schemas.openxmlformats.org/officeDocument/2006/relationships/tags" Target="../tags/tag482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1" Type="http://schemas.openxmlformats.org/officeDocument/2006/relationships/tags" Target="../tags/tag486.xml"/><Relationship Id="rId10" Type="http://schemas.openxmlformats.org/officeDocument/2006/relationships/tags" Target="../tags/tag485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494.xml"/><Relationship Id="rId8" Type="http://schemas.openxmlformats.org/officeDocument/2006/relationships/tags" Target="../tags/tag493.xml"/><Relationship Id="rId7" Type="http://schemas.openxmlformats.org/officeDocument/2006/relationships/tags" Target="../tags/tag492.xml"/><Relationship Id="rId6" Type="http://schemas.openxmlformats.org/officeDocument/2006/relationships/tags" Target="../tags/tag491.xml"/><Relationship Id="rId5" Type="http://schemas.openxmlformats.org/officeDocument/2006/relationships/tags" Target="../tags/tag490.xml"/><Relationship Id="rId4" Type="http://schemas.openxmlformats.org/officeDocument/2006/relationships/tags" Target="../tags/tag489.xml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8" Type="http://schemas.openxmlformats.org/officeDocument/2006/relationships/tags" Target="../tags/tag503.xml"/><Relationship Id="rId17" Type="http://schemas.openxmlformats.org/officeDocument/2006/relationships/tags" Target="../tags/tag502.xml"/><Relationship Id="rId16" Type="http://schemas.openxmlformats.org/officeDocument/2006/relationships/tags" Target="../tags/tag501.xml"/><Relationship Id="rId15" Type="http://schemas.openxmlformats.org/officeDocument/2006/relationships/tags" Target="../tags/tag500.xml"/><Relationship Id="rId14" Type="http://schemas.openxmlformats.org/officeDocument/2006/relationships/tags" Target="../tags/tag499.xml"/><Relationship Id="rId13" Type="http://schemas.openxmlformats.org/officeDocument/2006/relationships/tags" Target="../tags/tag498.xml"/><Relationship Id="rId12" Type="http://schemas.openxmlformats.org/officeDocument/2006/relationships/tags" Target="../tags/tag497.xml"/><Relationship Id="rId11" Type="http://schemas.openxmlformats.org/officeDocument/2006/relationships/tags" Target="../tags/tag496.xml"/><Relationship Id="rId10" Type="http://schemas.openxmlformats.org/officeDocument/2006/relationships/tags" Target="../tags/tag495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509.xml"/><Relationship Id="rId8" Type="http://schemas.openxmlformats.org/officeDocument/2006/relationships/tags" Target="../tags/tag508.xml"/><Relationship Id="rId7" Type="http://schemas.openxmlformats.org/officeDocument/2006/relationships/image" Target="../media/image6.png"/><Relationship Id="rId6" Type="http://schemas.openxmlformats.org/officeDocument/2006/relationships/tags" Target="../tags/tag507.xml"/><Relationship Id="rId5" Type="http://schemas.openxmlformats.org/officeDocument/2006/relationships/tags" Target="../tags/tag506.xml"/><Relationship Id="rId4" Type="http://schemas.openxmlformats.org/officeDocument/2006/relationships/image" Target="../media/image5.png"/><Relationship Id="rId3" Type="http://schemas.openxmlformats.org/officeDocument/2006/relationships/tags" Target="../tags/tag505.xml"/><Relationship Id="rId2" Type="http://schemas.openxmlformats.org/officeDocument/2006/relationships/tags" Target="../tags/tag504.xml"/><Relationship Id="rId17" Type="http://schemas.openxmlformats.org/officeDocument/2006/relationships/tags" Target="../tags/tag517.xml"/><Relationship Id="rId16" Type="http://schemas.openxmlformats.org/officeDocument/2006/relationships/tags" Target="../tags/tag516.xml"/><Relationship Id="rId15" Type="http://schemas.openxmlformats.org/officeDocument/2006/relationships/tags" Target="../tags/tag515.xml"/><Relationship Id="rId14" Type="http://schemas.openxmlformats.org/officeDocument/2006/relationships/tags" Target="../tags/tag514.xml"/><Relationship Id="rId13" Type="http://schemas.openxmlformats.org/officeDocument/2006/relationships/tags" Target="../tags/tag513.xml"/><Relationship Id="rId12" Type="http://schemas.openxmlformats.org/officeDocument/2006/relationships/tags" Target="../tags/tag512.xml"/><Relationship Id="rId11" Type="http://schemas.openxmlformats.org/officeDocument/2006/relationships/tags" Target="../tags/tag511.xml"/><Relationship Id="rId10" Type="http://schemas.openxmlformats.org/officeDocument/2006/relationships/tags" Target="../tags/tag510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523.xml"/><Relationship Id="rId8" Type="http://schemas.openxmlformats.org/officeDocument/2006/relationships/tags" Target="../tags/tag522.xml"/><Relationship Id="rId7" Type="http://schemas.openxmlformats.org/officeDocument/2006/relationships/image" Target="../media/image8.png"/><Relationship Id="rId6" Type="http://schemas.openxmlformats.org/officeDocument/2006/relationships/tags" Target="../tags/tag521.xml"/><Relationship Id="rId5" Type="http://schemas.openxmlformats.org/officeDocument/2006/relationships/tags" Target="../tags/tag520.xml"/><Relationship Id="rId4" Type="http://schemas.openxmlformats.org/officeDocument/2006/relationships/image" Target="../media/image7.png"/><Relationship Id="rId3" Type="http://schemas.openxmlformats.org/officeDocument/2006/relationships/tags" Target="../tags/tag519.xml"/><Relationship Id="rId2" Type="http://schemas.openxmlformats.org/officeDocument/2006/relationships/tags" Target="../tags/tag518.xml"/><Relationship Id="rId13" Type="http://schemas.openxmlformats.org/officeDocument/2006/relationships/tags" Target="../tags/tag527.xml"/><Relationship Id="rId12" Type="http://schemas.openxmlformats.org/officeDocument/2006/relationships/tags" Target="../tags/tag526.xml"/><Relationship Id="rId11" Type="http://schemas.openxmlformats.org/officeDocument/2006/relationships/tags" Target="../tags/tag525.xml"/><Relationship Id="rId10" Type="http://schemas.openxmlformats.org/officeDocument/2006/relationships/tags" Target="../tags/tag524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539.xml"/><Relationship Id="rId8" Type="http://schemas.openxmlformats.org/officeDocument/2006/relationships/tags" Target="../tags/tag538.xml"/><Relationship Id="rId7" Type="http://schemas.openxmlformats.org/officeDocument/2006/relationships/tags" Target="../tags/tag537.xml"/><Relationship Id="rId6" Type="http://schemas.openxmlformats.org/officeDocument/2006/relationships/image" Target="../media/image2.png"/><Relationship Id="rId5" Type="http://schemas.openxmlformats.org/officeDocument/2006/relationships/tags" Target="../tags/tag536.xml"/><Relationship Id="rId4" Type="http://schemas.openxmlformats.org/officeDocument/2006/relationships/image" Target="../media/image1.jpeg"/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2" Type="http://schemas.openxmlformats.org/officeDocument/2006/relationships/tags" Target="../tags/tag542.xml"/><Relationship Id="rId11" Type="http://schemas.openxmlformats.org/officeDocument/2006/relationships/tags" Target="../tags/tag541.xml"/><Relationship Id="rId10" Type="http://schemas.openxmlformats.org/officeDocument/2006/relationships/tags" Target="../tags/tag540.xml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7" Type="http://schemas.openxmlformats.org/officeDocument/2006/relationships/tags" Target="../tags/tag547.xml"/><Relationship Id="rId6" Type="http://schemas.openxmlformats.org/officeDocument/2006/relationships/tags" Target="../tags/tag546.xml"/><Relationship Id="rId5" Type="http://schemas.openxmlformats.org/officeDocument/2006/relationships/tags" Target="../tags/tag545.xml"/><Relationship Id="rId4" Type="http://schemas.openxmlformats.org/officeDocument/2006/relationships/tags" Target="../tags/tag544.xml"/><Relationship Id="rId3" Type="http://schemas.openxmlformats.org/officeDocument/2006/relationships/tags" Target="../tags/tag54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9" Type="http://schemas.openxmlformats.org/officeDocument/2006/relationships/tags" Target="../tags/tag554.xml"/><Relationship Id="rId8" Type="http://schemas.openxmlformats.org/officeDocument/2006/relationships/tags" Target="../tags/tag553.xml"/><Relationship Id="rId7" Type="http://schemas.openxmlformats.org/officeDocument/2006/relationships/tags" Target="../tags/tag552.xml"/><Relationship Id="rId6" Type="http://schemas.openxmlformats.org/officeDocument/2006/relationships/tags" Target="../tags/tag551.xml"/><Relationship Id="rId5" Type="http://schemas.openxmlformats.org/officeDocument/2006/relationships/tags" Target="../tags/tag550.xml"/><Relationship Id="rId4" Type="http://schemas.openxmlformats.org/officeDocument/2006/relationships/image" Target="../media/image1.jpeg"/><Relationship Id="rId3" Type="http://schemas.openxmlformats.org/officeDocument/2006/relationships/tags" Target="../tags/tag549.xml"/><Relationship Id="rId2" Type="http://schemas.openxmlformats.org/officeDocument/2006/relationships/tags" Target="../tags/tag548.xml"/><Relationship Id="rId11" Type="http://schemas.openxmlformats.org/officeDocument/2006/relationships/tags" Target="../tags/tag556.xml"/><Relationship Id="rId10" Type="http://schemas.openxmlformats.org/officeDocument/2006/relationships/tags" Target="../tags/tag555.xml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7" Type="http://schemas.openxmlformats.org/officeDocument/2006/relationships/tags" Target="../tags/tag561.xml"/><Relationship Id="rId6" Type="http://schemas.openxmlformats.org/officeDocument/2006/relationships/tags" Target="../tags/tag560.xml"/><Relationship Id="rId5" Type="http://schemas.openxmlformats.org/officeDocument/2006/relationships/tags" Target="../tags/tag559.xml"/><Relationship Id="rId4" Type="http://schemas.openxmlformats.org/officeDocument/2006/relationships/tags" Target="../tags/tag558.xml"/><Relationship Id="rId3" Type="http://schemas.openxmlformats.org/officeDocument/2006/relationships/tags" Target="../tags/tag557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9" Type="http://schemas.openxmlformats.org/officeDocument/2006/relationships/tags" Target="../tags/tag569.xml"/><Relationship Id="rId8" Type="http://schemas.openxmlformats.org/officeDocument/2006/relationships/tags" Target="../tags/tag568.xml"/><Relationship Id="rId7" Type="http://schemas.openxmlformats.org/officeDocument/2006/relationships/tags" Target="../tags/tag567.xml"/><Relationship Id="rId6" Type="http://schemas.openxmlformats.org/officeDocument/2006/relationships/tags" Target="../tags/tag566.xml"/><Relationship Id="rId5" Type="http://schemas.openxmlformats.org/officeDocument/2006/relationships/tags" Target="../tags/tag565.xml"/><Relationship Id="rId4" Type="http://schemas.openxmlformats.org/officeDocument/2006/relationships/tags" Target="../tags/tag564.xml"/><Relationship Id="rId3" Type="http://schemas.openxmlformats.org/officeDocument/2006/relationships/tags" Target="../tags/tag563.xml"/><Relationship Id="rId2" Type="http://schemas.openxmlformats.org/officeDocument/2006/relationships/image" Target="../media/image3.png"/><Relationship Id="rId10" Type="http://schemas.openxmlformats.org/officeDocument/2006/relationships/tags" Target="../tags/tag570.xm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9" Type="http://schemas.openxmlformats.org/officeDocument/2006/relationships/tags" Target="../tags/tag576.xml"/><Relationship Id="rId8" Type="http://schemas.openxmlformats.org/officeDocument/2006/relationships/tags" Target="../tags/tag575.xml"/><Relationship Id="rId7" Type="http://schemas.openxmlformats.org/officeDocument/2006/relationships/tags" Target="../tags/tag574.xml"/><Relationship Id="rId6" Type="http://schemas.openxmlformats.org/officeDocument/2006/relationships/image" Target="../media/image2.png"/><Relationship Id="rId5" Type="http://schemas.openxmlformats.org/officeDocument/2006/relationships/tags" Target="../tags/tag573.xml"/><Relationship Id="rId4" Type="http://schemas.openxmlformats.org/officeDocument/2006/relationships/image" Target="../media/image1.jpeg"/><Relationship Id="rId3" Type="http://schemas.openxmlformats.org/officeDocument/2006/relationships/tags" Target="../tags/tag572.xml"/><Relationship Id="rId2" Type="http://schemas.openxmlformats.org/officeDocument/2006/relationships/tags" Target="../tags/tag571.xml"/><Relationship Id="rId10" Type="http://schemas.openxmlformats.org/officeDocument/2006/relationships/tags" Target="../tags/tag577.xml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4" Type="http://schemas.openxmlformats.org/officeDocument/2006/relationships/tags" Target="../tags/tag580.xml"/><Relationship Id="rId3" Type="http://schemas.openxmlformats.org/officeDocument/2006/relationships/tags" Target="../tags/tag579.xml"/><Relationship Id="rId2" Type="http://schemas.openxmlformats.org/officeDocument/2006/relationships/tags" Target="../tags/tag578.xml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7" Type="http://schemas.openxmlformats.org/officeDocument/2006/relationships/tags" Target="../tags/tag585.xml"/><Relationship Id="rId6" Type="http://schemas.openxmlformats.org/officeDocument/2006/relationships/tags" Target="../tags/tag584.xml"/><Relationship Id="rId5" Type="http://schemas.openxmlformats.org/officeDocument/2006/relationships/tags" Target="../tags/tag583.xml"/><Relationship Id="rId4" Type="http://schemas.openxmlformats.org/officeDocument/2006/relationships/tags" Target="../tags/tag582.xml"/><Relationship Id="rId3" Type="http://schemas.openxmlformats.org/officeDocument/2006/relationships/tags" Target="../tags/tag58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7" Type="http://schemas.openxmlformats.org/officeDocument/2006/relationships/tags" Target="../tags/tag591.xml"/><Relationship Id="rId6" Type="http://schemas.openxmlformats.org/officeDocument/2006/relationships/tags" Target="../tags/tag590.xml"/><Relationship Id="rId5" Type="http://schemas.openxmlformats.org/officeDocument/2006/relationships/tags" Target="../tags/tag589.xml"/><Relationship Id="rId4" Type="http://schemas.openxmlformats.org/officeDocument/2006/relationships/tags" Target="../tags/tag588.xml"/><Relationship Id="rId3" Type="http://schemas.openxmlformats.org/officeDocument/2006/relationships/tags" Target="../tags/tag587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6" Type="http://schemas.openxmlformats.org/officeDocument/2006/relationships/tags" Target="../tags/tag595.xml"/><Relationship Id="rId5" Type="http://schemas.openxmlformats.org/officeDocument/2006/relationships/tags" Target="../tags/tag594.xml"/><Relationship Id="rId4" Type="http://schemas.openxmlformats.org/officeDocument/2006/relationships/tags" Target="../tags/tag593.xml"/><Relationship Id="rId3" Type="http://schemas.openxmlformats.org/officeDocument/2006/relationships/tags" Target="../tags/tag59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601.xml"/><Relationship Id="rId8" Type="http://schemas.openxmlformats.org/officeDocument/2006/relationships/tags" Target="../tags/tag600.xml"/><Relationship Id="rId7" Type="http://schemas.openxmlformats.org/officeDocument/2006/relationships/tags" Target="../tags/tag599.xml"/><Relationship Id="rId6" Type="http://schemas.openxmlformats.org/officeDocument/2006/relationships/image" Target="../media/image2.png"/><Relationship Id="rId5" Type="http://schemas.openxmlformats.org/officeDocument/2006/relationships/tags" Target="../tags/tag598.xml"/><Relationship Id="rId4" Type="http://schemas.openxmlformats.org/officeDocument/2006/relationships/image" Target="../media/image1.jpeg"/><Relationship Id="rId3" Type="http://schemas.openxmlformats.org/officeDocument/2006/relationships/tags" Target="../tags/tag597.xml"/><Relationship Id="rId2" Type="http://schemas.openxmlformats.org/officeDocument/2006/relationships/tags" Target="../tags/tag596.xml"/><Relationship Id="rId12" Type="http://schemas.openxmlformats.org/officeDocument/2006/relationships/tags" Target="../tags/tag604.xml"/><Relationship Id="rId11" Type="http://schemas.openxmlformats.org/officeDocument/2006/relationships/tags" Target="../tags/tag603.xml"/><Relationship Id="rId10" Type="http://schemas.openxmlformats.org/officeDocument/2006/relationships/tags" Target="../tags/tag602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612.xml"/><Relationship Id="rId8" Type="http://schemas.openxmlformats.org/officeDocument/2006/relationships/tags" Target="../tags/tag611.xml"/><Relationship Id="rId7" Type="http://schemas.openxmlformats.org/officeDocument/2006/relationships/tags" Target="../tags/tag610.xml"/><Relationship Id="rId6" Type="http://schemas.openxmlformats.org/officeDocument/2006/relationships/tags" Target="../tags/tag609.xml"/><Relationship Id="rId5" Type="http://schemas.openxmlformats.org/officeDocument/2006/relationships/tags" Target="../tags/tag608.xml"/><Relationship Id="rId4" Type="http://schemas.openxmlformats.org/officeDocument/2006/relationships/tags" Target="../tags/tag607.xml"/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5" Type="http://schemas.openxmlformats.org/officeDocument/2006/relationships/tags" Target="../tags/tag618.xml"/><Relationship Id="rId14" Type="http://schemas.openxmlformats.org/officeDocument/2006/relationships/tags" Target="../tags/tag617.xml"/><Relationship Id="rId13" Type="http://schemas.openxmlformats.org/officeDocument/2006/relationships/tags" Target="../tags/tag616.xml"/><Relationship Id="rId12" Type="http://schemas.openxmlformats.org/officeDocument/2006/relationships/tags" Target="../tags/tag615.xml"/><Relationship Id="rId11" Type="http://schemas.openxmlformats.org/officeDocument/2006/relationships/tags" Target="../tags/tag614.xml"/><Relationship Id="rId10" Type="http://schemas.openxmlformats.org/officeDocument/2006/relationships/tags" Target="../tags/tag613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9" Type="http://schemas.openxmlformats.org/officeDocument/2006/relationships/tags" Target="../tags/tag625.xml"/><Relationship Id="rId8" Type="http://schemas.openxmlformats.org/officeDocument/2006/relationships/tags" Target="../tags/tag624.xml"/><Relationship Id="rId7" Type="http://schemas.openxmlformats.org/officeDocument/2006/relationships/tags" Target="../tags/tag623.xml"/><Relationship Id="rId6" Type="http://schemas.openxmlformats.org/officeDocument/2006/relationships/tags" Target="../tags/tag622.xml"/><Relationship Id="rId5" Type="http://schemas.openxmlformats.org/officeDocument/2006/relationships/tags" Target="../tags/tag621.xml"/><Relationship Id="rId4" Type="http://schemas.openxmlformats.org/officeDocument/2006/relationships/image" Target="../media/image4.png"/><Relationship Id="rId3" Type="http://schemas.openxmlformats.org/officeDocument/2006/relationships/tags" Target="../tags/tag620.xml"/><Relationship Id="rId2" Type="http://schemas.openxmlformats.org/officeDocument/2006/relationships/tags" Target="../tags/tag619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9" Type="http://schemas.openxmlformats.org/officeDocument/2006/relationships/tags" Target="../tags/tag632.xml"/><Relationship Id="rId8" Type="http://schemas.openxmlformats.org/officeDocument/2006/relationships/tags" Target="../tags/tag631.xml"/><Relationship Id="rId7" Type="http://schemas.openxmlformats.org/officeDocument/2006/relationships/tags" Target="../tags/tag630.xml"/><Relationship Id="rId6" Type="http://schemas.openxmlformats.org/officeDocument/2006/relationships/tags" Target="../tags/tag629.xml"/><Relationship Id="rId5" Type="http://schemas.openxmlformats.org/officeDocument/2006/relationships/tags" Target="../tags/tag628.xml"/><Relationship Id="rId4" Type="http://schemas.openxmlformats.org/officeDocument/2006/relationships/image" Target="../media/image4.png"/><Relationship Id="rId3" Type="http://schemas.openxmlformats.org/officeDocument/2006/relationships/tags" Target="../tags/tag627.xml"/><Relationship Id="rId2" Type="http://schemas.openxmlformats.org/officeDocument/2006/relationships/tags" Target="../tags/tag626.xml"/><Relationship Id="rId10" Type="http://schemas.openxmlformats.org/officeDocument/2006/relationships/tags" Target="../tags/tag633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641.xml"/><Relationship Id="rId8" Type="http://schemas.openxmlformats.org/officeDocument/2006/relationships/tags" Target="../tags/tag640.xml"/><Relationship Id="rId7" Type="http://schemas.openxmlformats.org/officeDocument/2006/relationships/tags" Target="../tags/tag639.xml"/><Relationship Id="rId6" Type="http://schemas.openxmlformats.org/officeDocument/2006/relationships/tags" Target="../tags/tag638.xml"/><Relationship Id="rId5" Type="http://schemas.openxmlformats.org/officeDocument/2006/relationships/tags" Target="../tags/tag637.xml"/><Relationship Id="rId4" Type="http://schemas.openxmlformats.org/officeDocument/2006/relationships/tags" Target="../tags/tag636.xml"/><Relationship Id="rId3" Type="http://schemas.openxmlformats.org/officeDocument/2006/relationships/tags" Target="../tags/tag635.xml"/><Relationship Id="rId2" Type="http://schemas.openxmlformats.org/officeDocument/2006/relationships/tags" Target="../tags/tag634.xml"/><Relationship Id="rId11" Type="http://schemas.openxmlformats.org/officeDocument/2006/relationships/tags" Target="../tags/tag643.xml"/><Relationship Id="rId10" Type="http://schemas.openxmlformats.org/officeDocument/2006/relationships/tags" Target="../tags/tag642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651.xml"/><Relationship Id="rId8" Type="http://schemas.openxmlformats.org/officeDocument/2006/relationships/tags" Target="../tags/tag650.xml"/><Relationship Id="rId7" Type="http://schemas.openxmlformats.org/officeDocument/2006/relationships/tags" Target="../tags/tag649.xml"/><Relationship Id="rId6" Type="http://schemas.openxmlformats.org/officeDocument/2006/relationships/tags" Target="../tags/tag648.xml"/><Relationship Id="rId5" Type="http://schemas.openxmlformats.org/officeDocument/2006/relationships/tags" Target="../tags/tag647.xml"/><Relationship Id="rId4" Type="http://schemas.openxmlformats.org/officeDocument/2006/relationships/tags" Target="../tags/tag646.xml"/><Relationship Id="rId3" Type="http://schemas.openxmlformats.org/officeDocument/2006/relationships/tags" Target="../tags/tag645.xml"/><Relationship Id="rId2" Type="http://schemas.openxmlformats.org/officeDocument/2006/relationships/tags" Target="../tags/tag644.xml"/><Relationship Id="rId18" Type="http://schemas.openxmlformats.org/officeDocument/2006/relationships/tags" Target="../tags/tag660.xml"/><Relationship Id="rId17" Type="http://schemas.openxmlformats.org/officeDocument/2006/relationships/tags" Target="../tags/tag659.xml"/><Relationship Id="rId16" Type="http://schemas.openxmlformats.org/officeDocument/2006/relationships/tags" Target="../tags/tag658.xml"/><Relationship Id="rId15" Type="http://schemas.openxmlformats.org/officeDocument/2006/relationships/tags" Target="../tags/tag657.xml"/><Relationship Id="rId14" Type="http://schemas.openxmlformats.org/officeDocument/2006/relationships/tags" Target="../tags/tag656.xml"/><Relationship Id="rId13" Type="http://schemas.openxmlformats.org/officeDocument/2006/relationships/tags" Target="../tags/tag655.xml"/><Relationship Id="rId12" Type="http://schemas.openxmlformats.org/officeDocument/2006/relationships/tags" Target="../tags/tag654.xml"/><Relationship Id="rId11" Type="http://schemas.openxmlformats.org/officeDocument/2006/relationships/tags" Target="../tags/tag653.xml"/><Relationship Id="rId10" Type="http://schemas.openxmlformats.org/officeDocument/2006/relationships/tags" Target="../tags/tag652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9" Type="http://schemas.openxmlformats.org/officeDocument/2006/relationships/tags" Target="../tags/tag666.xml"/><Relationship Id="rId8" Type="http://schemas.openxmlformats.org/officeDocument/2006/relationships/tags" Target="../tags/tag665.xml"/><Relationship Id="rId7" Type="http://schemas.openxmlformats.org/officeDocument/2006/relationships/image" Target="../media/image6.png"/><Relationship Id="rId6" Type="http://schemas.openxmlformats.org/officeDocument/2006/relationships/tags" Target="../tags/tag664.xml"/><Relationship Id="rId5" Type="http://schemas.openxmlformats.org/officeDocument/2006/relationships/tags" Target="../tags/tag663.xml"/><Relationship Id="rId4" Type="http://schemas.openxmlformats.org/officeDocument/2006/relationships/image" Target="../media/image5.png"/><Relationship Id="rId3" Type="http://schemas.openxmlformats.org/officeDocument/2006/relationships/tags" Target="../tags/tag662.xml"/><Relationship Id="rId2" Type="http://schemas.openxmlformats.org/officeDocument/2006/relationships/tags" Target="../tags/tag661.xml"/><Relationship Id="rId17" Type="http://schemas.openxmlformats.org/officeDocument/2006/relationships/tags" Target="../tags/tag674.xml"/><Relationship Id="rId16" Type="http://schemas.openxmlformats.org/officeDocument/2006/relationships/tags" Target="../tags/tag673.xml"/><Relationship Id="rId15" Type="http://schemas.openxmlformats.org/officeDocument/2006/relationships/tags" Target="../tags/tag672.xml"/><Relationship Id="rId14" Type="http://schemas.openxmlformats.org/officeDocument/2006/relationships/tags" Target="../tags/tag671.xml"/><Relationship Id="rId13" Type="http://schemas.openxmlformats.org/officeDocument/2006/relationships/tags" Target="../tags/tag670.xml"/><Relationship Id="rId12" Type="http://schemas.openxmlformats.org/officeDocument/2006/relationships/tags" Target="../tags/tag669.xml"/><Relationship Id="rId11" Type="http://schemas.openxmlformats.org/officeDocument/2006/relationships/tags" Target="../tags/tag668.xml"/><Relationship Id="rId10" Type="http://schemas.openxmlformats.org/officeDocument/2006/relationships/tags" Target="../tags/tag667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680.xml"/><Relationship Id="rId8" Type="http://schemas.openxmlformats.org/officeDocument/2006/relationships/tags" Target="../tags/tag679.xml"/><Relationship Id="rId7" Type="http://schemas.openxmlformats.org/officeDocument/2006/relationships/image" Target="../media/image8.png"/><Relationship Id="rId6" Type="http://schemas.openxmlformats.org/officeDocument/2006/relationships/tags" Target="../tags/tag678.xml"/><Relationship Id="rId5" Type="http://schemas.openxmlformats.org/officeDocument/2006/relationships/tags" Target="../tags/tag677.xml"/><Relationship Id="rId4" Type="http://schemas.openxmlformats.org/officeDocument/2006/relationships/image" Target="../media/image7.png"/><Relationship Id="rId3" Type="http://schemas.openxmlformats.org/officeDocument/2006/relationships/tags" Target="../tags/tag676.xml"/><Relationship Id="rId2" Type="http://schemas.openxmlformats.org/officeDocument/2006/relationships/tags" Target="../tags/tag675.xml"/><Relationship Id="rId13" Type="http://schemas.openxmlformats.org/officeDocument/2006/relationships/tags" Target="../tags/tag684.xml"/><Relationship Id="rId12" Type="http://schemas.openxmlformats.org/officeDocument/2006/relationships/tags" Target="../tags/tag683.xml"/><Relationship Id="rId11" Type="http://schemas.openxmlformats.org/officeDocument/2006/relationships/tags" Target="../tags/tag682.xml"/><Relationship Id="rId10" Type="http://schemas.openxmlformats.org/officeDocument/2006/relationships/tags" Target="../tags/tag681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6515120">
              <a:off x="1110431" y="1298923"/>
              <a:ext cx="4173973" cy="4173973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任意多边形: 形状 9"/>
          <p:cNvSpPr/>
          <p:nvPr userDrawn="1">
            <p:custDataLst>
              <p:tags r:id="rId10"/>
            </p:custDataLst>
          </p:nvPr>
        </p:nvSpPr>
        <p:spPr>
          <a:xfrm>
            <a:off x="4504932" y="3574104"/>
            <a:ext cx="5820229" cy="190941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8575" cap="rnd">
            <a:solidFill>
              <a:srgbClr val="646262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3426350" y="2208015"/>
            <a:ext cx="8048631" cy="1295045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3426350" y="3786404"/>
            <a:ext cx="8048631" cy="613318"/>
          </a:xfrm>
        </p:spPr>
        <p:txBody>
          <a:bodyPr lIns="90000" tIns="0" rIns="90000" bIns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Freeform 19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887920" y="2355307"/>
              <a:ext cx="4400694" cy="2169900"/>
            </a:xfrm>
            <a:custGeom>
              <a:avLst/>
              <a:gdLst>
                <a:gd name="T0" fmla="*/ 238 w 1347"/>
                <a:gd name="T1" fmla="*/ 94 h 671"/>
                <a:gd name="T2" fmla="*/ 264 w 1347"/>
                <a:gd name="T3" fmla="*/ 254 h 671"/>
                <a:gd name="T4" fmla="*/ 296 w 1347"/>
                <a:gd name="T5" fmla="*/ 275 h 671"/>
                <a:gd name="T6" fmla="*/ 85 w 1347"/>
                <a:gd name="T7" fmla="*/ 295 h 671"/>
                <a:gd name="T8" fmla="*/ 89 w 1347"/>
                <a:gd name="T9" fmla="*/ 658 h 671"/>
                <a:gd name="T10" fmla="*/ 599 w 1347"/>
                <a:gd name="T11" fmla="*/ 658 h 671"/>
                <a:gd name="T12" fmla="*/ 1159 w 1347"/>
                <a:gd name="T13" fmla="*/ 608 h 671"/>
                <a:gd name="T14" fmla="*/ 1287 w 1347"/>
                <a:gd name="T15" fmla="*/ 397 h 671"/>
                <a:gd name="T16" fmla="*/ 948 w 1347"/>
                <a:gd name="T17" fmla="*/ 248 h 671"/>
                <a:gd name="T18" fmla="*/ 940 w 1347"/>
                <a:gd name="T19" fmla="*/ 85 h 671"/>
                <a:gd name="T20" fmla="*/ 1148 w 1347"/>
                <a:gd name="T21" fmla="*/ 64 h 671"/>
                <a:gd name="T22" fmla="*/ 1115 w 1347"/>
                <a:gd name="T23" fmla="*/ 14 h 671"/>
                <a:gd name="T24" fmla="*/ 755 w 1347"/>
                <a:gd name="T25" fmla="*/ 23 h 671"/>
                <a:gd name="T26" fmla="*/ 268 w 1347"/>
                <a:gd name="T27" fmla="*/ 8 h 671"/>
                <a:gd name="T28" fmla="*/ 19 w 1347"/>
                <a:gd name="T29" fmla="*/ 29 h 671"/>
                <a:gd name="T30" fmla="*/ 1201 w 1347"/>
                <a:gd name="T31" fmla="*/ 47 h 671"/>
                <a:gd name="T32" fmla="*/ 1190 w 1347"/>
                <a:gd name="T33" fmla="*/ 21 h 671"/>
                <a:gd name="T34" fmla="*/ 1140 w 1347"/>
                <a:gd name="T35" fmla="*/ 42 h 671"/>
                <a:gd name="T36" fmla="*/ 1110 w 1347"/>
                <a:gd name="T37" fmla="*/ 31 h 671"/>
                <a:gd name="T38" fmla="*/ 270 w 1347"/>
                <a:gd name="T39" fmla="*/ 190 h 671"/>
                <a:gd name="T40" fmla="*/ 77 w 1347"/>
                <a:gd name="T41" fmla="*/ 339 h 671"/>
                <a:gd name="T42" fmla="*/ 95 w 1347"/>
                <a:gd name="T43" fmla="*/ 651 h 671"/>
                <a:gd name="T44" fmla="*/ 100 w 1347"/>
                <a:gd name="T45" fmla="*/ 578 h 671"/>
                <a:gd name="T46" fmla="*/ 146 w 1347"/>
                <a:gd name="T47" fmla="*/ 643 h 671"/>
                <a:gd name="T48" fmla="*/ 243 w 1347"/>
                <a:gd name="T49" fmla="*/ 636 h 671"/>
                <a:gd name="T50" fmla="*/ 416 w 1347"/>
                <a:gd name="T51" fmla="*/ 654 h 671"/>
                <a:gd name="T52" fmla="*/ 590 w 1347"/>
                <a:gd name="T53" fmla="*/ 639 h 671"/>
                <a:gd name="T54" fmla="*/ 693 w 1347"/>
                <a:gd name="T55" fmla="*/ 644 h 671"/>
                <a:gd name="T56" fmla="*/ 764 w 1347"/>
                <a:gd name="T57" fmla="*/ 644 h 671"/>
                <a:gd name="T58" fmla="*/ 1069 w 1347"/>
                <a:gd name="T59" fmla="*/ 636 h 671"/>
                <a:gd name="T60" fmla="*/ 1202 w 1347"/>
                <a:gd name="T61" fmla="*/ 548 h 671"/>
                <a:gd name="T62" fmla="*/ 1317 w 1347"/>
                <a:gd name="T63" fmla="*/ 474 h 671"/>
                <a:gd name="T64" fmla="*/ 1318 w 1347"/>
                <a:gd name="T65" fmla="*/ 460 h 671"/>
                <a:gd name="T66" fmla="*/ 879 w 1347"/>
                <a:gd name="T67" fmla="*/ 615 h 671"/>
                <a:gd name="T68" fmla="*/ 219 w 1347"/>
                <a:gd name="T69" fmla="*/ 628 h 671"/>
                <a:gd name="T70" fmla="*/ 87 w 1347"/>
                <a:gd name="T71" fmla="*/ 347 h 671"/>
                <a:gd name="T72" fmla="*/ 278 w 1347"/>
                <a:gd name="T73" fmla="*/ 301 h 671"/>
                <a:gd name="T74" fmla="*/ 313 w 1347"/>
                <a:gd name="T75" fmla="*/ 320 h 671"/>
                <a:gd name="T76" fmla="*/ 899 w 1347"/>
                <a:gd name="T77" fmla="*/ 298 h 671"/>
                <a:gd name="T78" fmla="*/ 826 w 1347"/>
                <a:gd name="T79" fmla="*/ 330 h 671"/>
                <a:gd name="T80" fmla="*/ 889 w 1347"/>
                <a:gd name="T81" fmla="*/ 296 h 671"/>
                <a:gd name="T82" fmla="*/ 791 w 1347"/>
                <a:gd name="T83" fmla="*/ 343 h 671"/>
                <a:gd name="T84" fmla="*/ 1030 w 1347"/>
                <a:gd name="T85" fmla="*/ 327 h 671"/>
                <a:gd name="T86" fmla="*/ 1000 w 1347"/>
                <a:gd name="T87" fmla="*/ 307 h 671"/>
                <a:gd name="T88" fmla="*/ 951 w 1347"/>
                <a:gd name="T89" fmla="*/ 280 h 671"/>
                <a:gd name="T90" fmla="*/ 288 w 1347"/>
                <a:gd name="T91" fmla="*/ 342 h 671"/>
                <a:gd name="T92" fmla="*/ 905 w 1347"/>
                <a:gd name="T93" fmla="*/ 318 h 671"/>
                <a:gd name="T94" fmla="*/ 908 w 1347"/>
                <a:gd name="T95" fmla="*/ 243 h 671"/>
                <a:gd name="T96" fmla="*/ 927 w 1347"/>
                <a:gd name="T97" fmla="*/ 178 h 671"/>
                <a:gd name="T98" fmla="*/ 914 w 1347"/>
                <a:gd name="T99" fmla="*/ 184 h 671"/>
                <a:gd name="T100" fmla="*/ 905 w 1347"/>
                <a:gd name="T101" fmla="*/ 24 h 671"/>
                <a:gd name="T102" fmla="*/ 923 w 1347"/>
                <a:gd name="T103" fmla="*/ 71 h 671"/>
                <a:gd name="T104" fmla="*/ 900 w 1347"/>
                <a:gd name="T105" fmla="*/ 115 h 671"/>
                <a:gd name="T106" fmla="*/ 791 w 1347"/>
                <a:gd name="T107" fmla="*/ 35 h 671"/>
                <a:gd name="T108" fmla="*/ 881 w 1347"/>
                <a:gd name="T109" fmla="*/ 71 h 671"/>
                <a:gd name="T110" fmla="*/ 903 w 1347"/>
                <a:gd name="T111" fmla="*/ 232 h 671"/>
                <a:gd name="T112" fmla="*/ 295 w 1347"/>
                <a:gd name="T113" fmla="*/ 189 h 671"/>
                <a:gd name="T114" fmla="*/ 272 w 1347"/>
                <a:gd name="T115" fmla="*/ 24 h 671"/>
                <a:gd name="T116" fmla="*/ 271 w 1347"/>
                <a:gd name="T117" fmla="*/ 68 h 671"/>
                <a:gd name="T118" fmla="*/ 265 w 1347"/>
                <a:gd name="T119" fmla="*/ 133 h 671"/>
                <a:gd name="T120" fmla="*/ 266 w 1347"/>
                <a:gd name="T121" fmla="*/ 85 h 671"/>
                <a:gd name="T122" fmla="*/ 18 w 1347"/>
                <a:gd name="T123" fmla="*/ 4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671">
                  <a:moveTo>
                    <a:pt x="4" y="49"/>
                  </a:moveTo>
                  <a:lnTo>
                    <a:pt x="4" y="49"/>
                  </a:lnTo>
                  <a:lnTo>
                    <a:pt x="11" y="51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48" y="54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5" y="54"/>
                  </a:lnTo>
                  <a:lnTo>
                    <a:pt x="8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1" y="54"/>
                  </a:lnTo>
                  <a:lnTo>
                    <a:pt x="114" y="55"/>
                  </a:lnTo>
                  <a:lnTo>
                    <a:pt x="130" y="58"/>
                  </a:lnTo>
                  <a:lnTo>
                    <a:pt x="153" y="58"/>
                  </a:lnTo>
                  <a:lnTo>
                    <a:pt x="178" y="58"/>
                  </a:lnTo>
                  <a:lnTo>
                    <a:pt x="229" y="55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2" y="58"/>
                  </a:lnTo>
                  <a:lnTo>
                    <a:pt x="245" y="62"/>
                  </a:lnTo>
                  <a:lnTo>
                    <a:pt x="242" y="70"/>
                  </a:lnTo>
                  <a:lnTo>
                    <a:pt x="239" y="77"/>
                  </a:lnTo>
                  <a:lnTo>
                    <a:pt x="238" y="85"/>
                  </a:lnTo>
                  <a:lnTo>
                    <a:pt x="238" y="94"/>
                  </a:lnTo>
                  <a:lnTo>
                    <a:pt x="239" y="101"/>
                  </a:lnTo>
                  <a:lnTo>
                    <a:pt x="242" y="108"/>
                  </a:lnTo>
                  <a:lnTo>
                    <a:pt x="242" y="108"/>
                  </a:lnTo>
                  <a:lnTo>
                    <a:pt x="244" y="120"/>
                  </a:lnTo>
                  <a:lnTo>
                    <a:pt x="249" y="132"/>
                  </a:lnTo>
                  <a:lnTo>
                    <a:pt x="252" y="137"/>
                  </a:lnTo>
                  <a:lnTo>
                    <a:pt x="256" y="142"/>
                  </a:lnTo>
                  <a:lnTo>
                    <a:pt x="260" y="144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66" y="159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8" y="171"/>
                  </a:lnTo>
                  <a:lnTo>
                    <a:pt x="255" y="176"/>
                  </a:lnTo>
                  <a:lnTo>
                    <a:pt x="254" y="188"/>
                  </a:lnTo>
                  <a:lnTo>
                    <a:pt x="255" y="200"/>
                  </a:lnTo>
                  <a:lnTo>
                    <a:pt x="258" y="212"/>
                  </a:lnTo>
                  <a:lnTo>
                    <a:pt x="261" y="224"/>
                  </a:lnTo>
                  <a:lnTo>
                    <a:pt x="266" y="235"/>
                  </a:lnTo>
                  <a:lnTo>
                    <a:pt x="270" y="242"/>
                  </a:lnTo>
                  <a:lnTo>
                    <a:pt x="270" y="242"/>
                  </a:lnTo>
                  <a:lnTo>
                    <a:pt x="267" y="245"/>
                  </a:lnTo>
                  <a:lnTo>
                    <a:pt x="265" y="249"/>
                  </a:lnTo>
                  <a:lnTo>
                    <a:pt x="264" y="254"/>
                  </a:lnTo>
                  <a:lnTo>
                    <a:pt x="262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5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2" y="274"/>
                  </a:lnTo>
                  <a:lnTo>
                    <a:pt x="273" y="273"/>
                  </a:lnTo>
                  <a:lnTo>
                    <a:pt x="274" y="269"/>
                  </a:lnTo>
                  <a:lnTo>
                    <a:pt x="274" y="265"/>
                  </a:lnTo>
                  <a:lnTo>
                    <a:pt x="274" y="256"/>
                  </a:lnTo>
                  <a:lnTo>
                    <a:pt x="274" y="253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78" y="251"/>
                  </a:lnTo>
                  <a:lnTo>
                    <a:pt x="278" y="251"/>
                  </a:lnTo>
                  <a:lnTo>
                    <a:pt x="282" y="254"/>
                  </a:lnTo>
                  <a:lnTo>
                    <a:pt x="285" y="255"/>
                  </a:lnTo>
                  <a:lnTo>
                    <a:pt x="289" y="256"/>
                  </a:lnTo>
                  <a:lnTo>
                    <a:pt x="294" y="255"/>
                  </a:lnTo>
                  <a:lnTo>
                    <a:pt x="294" y="255"/>
                  </a:lnTo>
                  <a:lnTo>
                    <a:pt x="295" y="260"/>
                  </a:lnTo>
                  <a:lnTo>
                    <a:pt x="296" y="265"/>
                  </a:lnTo>
                  <a:lnTo>
                    <a:pt x="296" y="271"/>
                  </a:lnTo>
                  <a:lnTo>
                    <a:pt x="296" y="275"/>
                  </a:lnTo>
                  <a:lnTo>
                    <a:pt x="296" y="275"/>
                  </a:lnTo>
                  <a:lnTo>
                    <a:pt x="268" y="275"/>
                  </a:lnTo>
                  <a:lnTo>
                    <a:pt x="242" y="275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65" y="275"/>
                  </a:lnTo>
                  <a:lnTo>
                    <a:pt x="153" y="274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36" y="271"/>
                  </a:lnTo>
                  <a:lnTo>
                    <a:pt x="130" y="272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8" y="275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24" y="280"/>
                  </a:lnTo>
                  <a:lnTo>
                    <a:pt x="118" y="282"/>
                  </a:lnTo>
                  <a:lnTo>
                    <a:pt x="111" y="284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02" y="285"/>
                  </a:lnTo>
                  <a:lnTo>
                    <a:pt x="100" y="284"/>
                  </a:lnTo>
                  <a:lnTo>
                    <a:pt x="99" y="284"/>
                  </a:lnTo>
                  <a:lnTo>
                    <a:pt x="96" y="285"/>
                  </a:lnTo>
                  <a:lnTo>
                    <a:pt x="90" y="289"/>
                  </a:lnTo>
                  <a:lnTo>
                    <a:pt x="85" y="295"/>
                  </a:lnTo>
                  <a:lnTo>
                    <a:pt x="76" y="308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9" y="318"/>
                  </a:lnTo>
                  <a:lnTo>
                    <a:pt x="66" y="320"/>
                  </a:lnTo>
                  <a:lnTo>
                    <a:pt x="63" y="327"/>
                  </a:lnTo>
                  <a:lnTo>
                    <a:pt x="61" y="337"/>
                  </a:lnTo>
                  <a:lnTo>
                    <a:pt x="61" y="349"/>
                  </a:lnTo>
                  <a:lnTo>
                    <a:pt x="61" y="372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6" y="409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5" y="471"/>
                  </a:lnTo>
                  <a:lnTo>
                    <a:pt x="77" y="510"/>
                  </a:lnTo>
                  <a:lnTo>
                    <a:pt x="77" y="550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5" y="607"/>
                  </a:lnTo>
                  <a:lnTo>
                    <a:pt x="75" y="616"/>
                  </a:lnTo>
                  <a:lnTo>
                    <a:pt x="75" y="626"/>
                  </a:lnTo>
                  <a:lnTo>
                    <a:pt x="77" y="636"/>
                  </a:lnTo>
                  <a:lnTo>
                    <a:pt x="79" y="644"/>
                  </a:lnTo>
                  <a:lnTo>
                    <a:pt x="83" y="652"/>
                  </a:lnTo>
                  <a:lnTo>
                    <a:pt x="89" y="658"/>
                  </a:lnTo>
                  <a:lnTo>
                    <a:pt x="89" y="658"/>
                  </a:lnTo>
                  <a:lnTo>
                    <a:pt x="90" y="661"/>
                  </a:lnTo>
                  <a:lnTo>
                    <a:pt x="91" y="662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3"/>
                  </a:lnTo>
                  <a:lnTo>
                    <a:pt x="101" y="666"/>
                  </a:lnTo>
                  <a:lnTo>
                    <a:pt x="108" y="668"/>
                  </a:lnTo>
                  <a:lnTo>
                    <a:pt x="124" y="671"/>
                  </a:lnTo>
                  <a:lnTo>
                    <a:pt x="141" y="671"/>
                  </a:lnTo>
                  <a:lnTo>
                    <a:pt x="158" y="671"/>
                  </a:lnTo>
                  <a:lnTo>
                    <a:pt x="193" y="667"/>
                  </a:lnTo>
                  <a:lnTo>
                    <a:pt x="223" y="663"/>
                  </a:lnTo>
                  <a:lnTo>
                    <a:pt x="223" y="663"/>
                  </a:lnTo>
                  <a:lnTo>
                    <a:pt x="260" y="662"/>
                  </a:lnTo>
                  <a:lnTo>
                    <a:pt x="297" y="663"/>
                  </a:lnTo>
                  <a:lnTo>
                    <a:pt x="335" y="664"/>
                  </a:lnTo>
                  <a:lnTo>
                    <a:pt x="373" y="666"/>
                  </a:lnTo>
                  <a:lnTo>
                    <a:pt x="373" y="666"/>
                  </a:lnTo>
                  <a:lnTo>
                    <a:pt x="410" y="663"/>
                  </a:lnTo>
                  <a:lnTo>
                    <a:pt x="448" y="661"/>
                  </a:lnTo>
                  <a:lnTo>
                    <a:pt x="485" y="657"/>
                  </a:lnTo>
                  <a:lnTo>
                    <a:pt x="504" y="657"/>
                  </a:lnTo>
                  <a:lnTo>
                    <a:pt x="524" y="657"/>
                  </a:lnTo>
                  <a:lnTo>
                    <a:pt x="524" y="657"/>
                  </a:lnTo>
                  <a:lnTo>
                    <a:pt x="599" y="658"/>
                  </a:lnTo>
                  <a:lnTo>
                    <a:pt x="675" y="657"/>
                  </a:lnTo>
                  <a:lnTo>
                    <a:pt x="675" y="657"/>
                  </a:lnTo>
                  <a:lnTo>
                    <a:pt x="693" y="658"/>
                  </a:lnTo>
                  <a:lnTo>
                    <a:pt x="711" y="660"/>
                  </a:lnTo>
                  <a:lnTo>
                    <a:pt x="729" y="662"/>
                  </a:lnTo>
                  <a:lnTo>
                    <a:pt x="747" y="662"/>
                  </a:lnTo>
                  <a:lnTo>
                    <a:pt x="747" y="662"/>
                  </a:lnTo>
                  <a:lnTo>
                    <a:pt x="764" y="661"/>
                  </a:lnTo>
                  <a:lnTo>
                    <a:pt x="782" y="660"/>
                  </a:lnTo>
                  <a:lnTo>
                    <a:pt x="799" y="658"/>
                  </a:lnTo>
                  <a:lnTo>
                    <a:pt x="816" y="657"/>
                  </a:lnTo>
                  <a:lnTo>
                    <a:pt x="816" y="657"/>
                  </a:lnTo>
                  <a:lnTo>
                    <a:pt x="891" y="657"/>
                  </a:lnTo>
                  <a:lnTo>
                    <a:pt x="927" y="656"/>
                  </a:lnTo>
                  <a:lnTo>
                    <a:pt x="964" y="654"/>
                  </a:lnTo>
                  <a:lnTo>
                    <a:pt x="964" y="654"/>
                  </a:lnTo>
                  <a:lnTo>
                    <a:pt x="998" y="652"/>
                  </a:lnTo>
                  <a:lnTo>
                    <a:pt x="1033" y="650"/>
                  </a:lnTo>
                  <a:lnTo>
                    <a:pt x="1051" y="649"/>
                  </a:lnTo>
                  <a:lnTo>
                    <a:pt x="1068" y="646"/>
                  </a:lnTo>
                  <a:lnTo>
                    <a:pt x="1085" y="643"/>
                  </a:lnTo>
                  <a:lnTo>
                    <a:pt x="1100" y="637"/>
                  </a:lnTo>
                  <a:lnTo>
                    <a:pt x="1100" y="637"/>
                  </a:lnTo>
                  <a:lnTo>
                    <a:pt x="1116" y="631"/>
                  </a:lnTo>
                  <a:lnTo>
                    <a:pt x="1130" y="624"/>
                  </a:lnTo>
                  <a:lnTo>
                    <a:pt x="1159" y="608"/>
                  </a:lnTo>
                  <a:lnTo>
                    <a:pt x="1215" y="573"/>
                  </a:lnTo>
                  <a:lnTo>
                    <a:pt x="1215" y="573"/>
                  </a:lnTo>
                  <a:lnTo>
                    <a:pt x="1224" y="571"/>
                  </a:lnTo>
                  <a:lnTo>
                    <a:pt x="1234" y="566"/>
                  </a:lnTo>
                  <a:lnTo>
                    <a:pt x="1243" y="561"/>
                  </a:lnTo>
                  <a:lnTo>
                    <a:pt x="1253" y="555"/>
                  </a:lnTo>
                  <a:lnTo>
                    <a:pt x="1271" y="540"/>
                  </a:lnTo>
                  <a:lnTo>
                    <a:pt x="1286" y="527"/>
                  </a:lnTo>
                  <a:lnTo>
                    <a:pt x="1286" y="527"/>
                  </a:lnTo>
                  <a:lnTo>
                    <a:pt x="1306" y="510"/>
                  </a:lnTo>
                  <a:lnTo>
                    <a:pt x="1323" y="495"/>
                  </a:lnTo>
                  <a:lnTo>
                    <a:pt x="1330" y="487"/>
                  </a:lnTo>
                  <a:lnTo>
                    <a:pt x="1336" y="480"/>
                  </a:lnTo>
                  <a:lnTo>
                    <a:pt x="1340" y="472"/>
                  </a:lnTo>
                  <a:lnTo>
                    <a:pt x="1343" y="466"/>
                  </a:lnTo>
                  <a:lnTo>
                    <a:pt x="1343" y="466"/>
                  </a:lnTo>
                  <a:lnTo>
                    <a:pt x="1346" y="460"/>
                  </a:lnTo>
                  <a:lnTo>
                    <a:pt x="1347" y="455"/>
                  </a:lnTo>
                  <a:lnTo>
                    <a:pt x="1347" y="449"/>
                  </a:lnTo>
                  <a:lnTo>
                    <a:pt x="1345" y="444"/>
                  </a:lnTo>
                  <a:lnTo>
                    <a:pt x="1342" y="438"/>
                  </a:lnTo>
                  <a:lnTo>
                    <a:pt x="1338" y="433"/>
                  </a:lnTo>
                  <a:lnTo>
                    <a:pt x="1329" y="425"/>
                  </a:lnTo>
                  <a:lnTo>
                    <a:pt x="1318" y="416"/>
                  </a:lnTo>
                  <a:lnTo>
                    <a:pt x="1306" y="408"/>
                  </a:lnTo>
                  <a:lnTo>
                    <a:pt x="1287" y="397"/>
                  </a:lnTo>
                  <a:lnTo>
                    <a:pt x="1287" y="397"/>
                  </a:lnTo>
                  <a:lnTo>
                    <a:pt x="1275" y="389"/>
                  </a:lnTo>
                  <a:lnTo>
                    <a:pt x="1264" y="379"/>
                  </a:lnTo>
                  <a:lnTo>
                    <a:pt x="1243" y="360"/>
                  </a:lnTo>
                  <a:lnTo>
                    <a:pt x="1223" y="339"/>
                  </a:lnTo>
                  <a:lnTo>
                    <a:pt x="1212" y="330"/>
                  </a:lnTo>
                  <a:lnTo>
                    <a:pt x="1201" y="320"/>
                  </a:lnTo>
                  <a:lnTo>
                    <a:pt x="1201" y="320"/>
                  </a:lnTo>
                  <a:lnTo>
                    <a:pt x="1181" y="306"/>
                  </a:lnTo>
                  <a:lnTo>
                    <a:pt x="1159" y="291"/>
                  </a:lnTo>
                  <a:lnTo>
                    <a:pt x="1137" y="277"/>
                  </a:lnTo>
                  <a:lnTo>
                    <a:pt x="1115" y="266"/>
                  </a:lnTo>
                  <a:lnTo>
                    <a:pt x="1115" y="266"/>
                  </a:lnTo>
                  <a:lnTo>
                    <a:pt x="1105" y="262"/>
                  </a:lnTo>
                  <a:lnTo>
                    <a:pt x="1088" y="257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70" y="256"/>
                  </a:lnTo>
                  <a:lnTo>
                    <a:pt x="1069" y="257"/>
                  </a:lnTo>
                  <a:lnTo>
                    <a:pt x="1068" y="260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1" y="256"/>
                  </a:lnTo>
                  <a:lnTo>
                    <a:pt x="948" y="248"/>
                  </a:lnTo>
                  <a:lnTo>
                    <a:pt x="944" y="241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4" y="226"/>
                  </a:lnTo>
                  <a:lnTo>
                    <a:pt x="948" y="214"/>
                  </a:lnTo>
                  <a:lnTo>
                    <a:pt x="951" y="202"/>
                  </a:lnTo>
                  <a:lnTo>
                    <a:pt x="952" y="190"/>
                  </a:lnTo>
                  <a:lnTo>
                    <a:pt x="951" y="178"/>
                  </a:lnTo>
                  <a:lnTo>
                    <a:pt x="948" y="172"/>
                  </a:lnTo>
                  <a:lnTo>
                    <a:pt x="946" y="167"/>
                  </a:lnTo>
                  <a:lnTo>
                    <a:pt x="942" y="163"/>
                  </a:lnTo>
                  <a:lnTo>
                    <a:pt x="939" y="160"/>
                  </a:lnTo>
                  <a:lnTo>
                    <a:pt x="933" y="157"/>
                  </a:lnTo>
                  <a:lnTo>
                    <a:pt x="927" y="155"/>
                  </a:lnTo>
                  <a:lnTo>
                    <a:pt x="927" y="155"/>
                  </a:lnTo>
                  <a:lnTo>
                    <a:pt x="926" y="141"/>
                  </a:lnTo>
                  <a:lnTo>
                    <a:pt x="924" y="133"/>
                  </a:lnTo>
                  <a:lnTo>
                    <a:pt x="922" y="126"/>
                  </a:lnTo>
                  <a:lnTo>
                    <a:pt x="922" y="126"/>
                  </a:lnTo>
                  <a:lnTo>
                    <a:pt x="927" y="123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6" y="108"/>
                  </a:lnTo>
                  <a:lnTo>
                    <a:pt x="939" y="103"/>
                  </a:lnTo>
                  <a:lnTo>
                    <a:pt x="940" y="97"/>
                  </a:lnTo>
                  <a:lnTo>
                    <a:pt x="940" y="85"/>
                  </a:lnTo>
                  <a:lnTo>
                    <a:pt x="939" y="80"/>
                  </a:lnTo>
                  <a:lnTo>
                    <a:pt x="938" y="74"/>
                  </a:lnTo>
                  <a:lnTo>
                    <a:pt x="935" y="70"/>
                  </a:lnTo>
                  <a:lnTo>
                    <a:pt x="932" y="65"/>
                  </a:lnTo>
                  <a:lnTo>
                    <a:pt x="928" y="61"/>
                  </a:lnTo>
                  <a:lnTo>
                    <a:pt x="924" y="58"/>
                  </a:lnTo>
                  <a:lnTo>
                    <a:pt x="918" y="54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14" y="43"/>
                  </a:lnTo>
                  <a:lnTo>
                    <a:pt x="914" y="43"/>
                  </a:lnTo>
                  <a:lnTo>
                    <a:pt x="965" y="41"/>
                  </a:lnTo>
                  <a:lnTo>
                    <a:pt x="1018" y="38"/>
                  </a:lnTo>
                  <a:lnTo>
                    <a:pt x="1018" y="38"/>
                  </a:lnTo>
                  <a:lnTo>
                    <a:pt x="1044" y="38"/>
                  </a:lnTo>
                  <a:lnTo>
                    <a:pt x="1070" y="41"/>
                  </a:lnTo>
                  <a:lnTo>
                    <a:pt x="1095" y="42"/>
                  </a:lnTo>
                  <a:lnTo>
                    <a:pt x="1109" y="41"/>
                  </a:lnTo>
                  <a:lnTo>
                    <a:pt x="1121" y="39"/>
                  </a:lnTo>
                  <a:lnTo>
                    <a:pt x="1121" y="39"/>
                  </a:lnTo>
                  <a:lnTo>
                    <a:pt x="1123" y="44"/>
                  </a:lnTo>
                  <a:lnTo>
                    <a:pt x="1125" y="49"/>
                  </a:lnTo>
                  <a:lnTo>
                    <a:pt x="1128" y="53"/>
                  </a:lnTo>
                  <a:lnTo>
                    <a:pt x="1131" y="56"/>
                  </a:lnTo>
                  <a:lnTo>
                    <a:pt x="1140" y="61"/>
                  </a:lnTo>
                  <a:lnTo>
                    <a:pt x="1148" y="64"/>
                  </a:lnTo>
                  <a:lnTo>
                    <a:pt x="1159" y="65"/>
                  </a:lnTo>
                  <a:lnTo>
                    <a:pt x="1169" y="65"/>
                  </a:lnTo>
                  <a:lnTo>
                    <a:pt x="1178" y="64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202" y="55"/>
                  </a:lnTo>
                  <a:lnTo>
                    <a:pt x="1224" y="45"/>
                  </a:lnTo>
                  <a:lnTo>
                    <a:pt x="1234" y="39"/>
                  </a:lnTo>
                  <a:lnTo>
                    <a:pt x="1241" y="33"/>
                  </a:lnTo>
                  <a:lnTo>
                    <a:pt x="1242" y="31"/>
                  </a:lnTo>
                  <a:lnTo>
                    <a:pt x="1242" y="29"/>
                  </a:lnTo>
                  <a:lnTo>
                    <a:pt x="1241" y="26"/>
                  </a:lnTo>
                  <a:lnTo>
                    <a:pt x="1239" y="24"/>
                  </a:lnTo>
                  <a:lnTo>
                    <a:pt x="1239" y="24"/>
                  </a:lnTo>
                  <a:lnTo>
                    <a:pt x="1213" y="14"/>
                  </a:lnTo>
                  <a:lnTo>
                    <a:pt x="1196" y="8"/>
                  </a:lnTo>
                  <a:lnTo>
                    <a:pt x="1177" y="3"/>
                  </a:lnTo>
                  <a:lnTo>
                    <a:pt x="1160" y="0"/>
                  </a:lnTo>
                  <a:lnTo>
                    <a:pt x="1152" y="0"/>
                  </a:lnTo>
                  <a:lnTo>
                    <a:pt x="1143" y="0"/>
                  </a:lnTo>
                  <a:lnTo>
                    <a:pt x="1137" y="2"/>
                  </a:lnTo>
                  <a:lnTo>
                    <a:pt x="1131" y="5"/>
                  </a:lnTo>
                  <a:lnTo>
                    <a:pt x="1128" y="9"/>
                  </a:lnTo>
                  <a:lnTo>
                    <a:pt x="1124" y="15"/>
                  </a:lnTo>
                  <a:lnTo>
                    <a:pt x="1124" y="15"/>
                  </a:lnTo>
                  <a:lnTo>
                    <a:pt x="1115" y="14"/>
                  </a:lnTo>
                  <a:lnTo>
                    <a:pt x="1115" y="14"/>
                  </a:lnTo>
                  <a:lnTo>
                    <a:pt x="1089" y="11"/>
                  </a:lnTo>
                  <a:lnTo>
                    <a:pt x="1065" y="11"/>
                  </a:lnTo>
                  <a:lnTo>
                    <a:pt x="1040" y="12"/>
                  </a:lnTo>
                  <a:lnTo>
                    <a:pt x="1015" y="14"/>
                  </a:lnTo>
                  <a:lnTo>
                    <a:pt x="965" y="20"/>
                  </a:lnTo>
                  <a:lnTo>
                    <a:pt x="940" y="23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16" y="20"/>
                  </a:lnTo>
                  <a:lnTo>
                    <a:pt x="917" y="12"/>
                  </a:lnTo>
                  <a:lnTo>
                    <a:pt x="916" y="8"/>
                  </a:lnTo>
                  <a:lnTo>
                    <a:pt x="915" y="6"/>
                  </a:lnTo>
                  <a:lnTo>
                    <a:pt x="914" y="5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06" y="1"/>
                  </a:lnTo>
                  <a:lnTo>
                    <a:pt x="904" y="1"/>
                  </a:lnTo>
                  <a:lnTo>
                    <a:pt x="903" y="1"/>
                  </a:lnTo>
                  <a:lnTo>
                    <a:pt x="900" y="2"/>
                  </a:lnTo>
                  <a:lnTo>
                    <a:pt x="898" y="7"/>
                  </a:lnTo>
                  <a:lnTo>
                    <a:pt x="896" y="17"/>
                  </a:lnTo>
                  <a:lnTo>
                    <a:pt x="894" y="24"/>
                  </a:lnTo>
                  <a:lnTo>
                    <a:pt x="894" y="24"/>
                  </a:lnTo>
                  <a:lnTo>
                    <a:pt x="824" y="24"/>
                  </a:lnTo>
                  <a:lnTo>
                    <a:pt x="755" y="23"/>
                  </a:lnTo>
                  <a:lnTo>
                    <a:pt x="616" y="18"/>
                  </a:lnTo>
                  <a:lnTo>
                    <a:pt x="616" y="18"/>
                  </a:lnTo>
                  <a:lnTo>
                    <a:pt x="583" y="17"/>
                  </a:lnTo>
                  <a:lnTo>
                    <a:pt x="549" y="17"/>
                  </a:lnTo>
                  <a:lnTo>
                    <a:pt x="481" y="18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3" y="21"/>
                  </a:lnTo>
                  <a:lnTo>
                    <a:pt x="341" y="21"/>
                  </a:lnTo>
                  <a:lnTo>
                    <a:pt x="333" y="21"/>
                  </a:lnTo>
                  <a:lnTo>
                    <a:pt x="320" y="25"/>
                  </a:lnTo>
                  <a:lnTo>
                    <a:pt x="320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0" y="19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8" y="11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7" y="6"/>
                  </a:lnTo>
                  <a:lnTo>
                    <a:pt x="274" y="6"/>
                  </a:lnTo>
                  <a:lnTo>
                    <a:pt x="272" y="6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7" y="9"/>
                  </a:lnTo>
                  <a:lnTo>
                    <a:pt x="266" y="12"/>
                  </a:lnTo>
                  <a:lnTo>
                    <a:pt x="264" y="17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35" y="27"/>
                  </a:lnTo>
                  <a:lnTo>
                    <a:pt x="208" y="29"/>
                  </a:lnTo>
                  <a:lnTo>
                    <a:pt x="18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3" y="27"/>
                  </a:lnTo>
                  <a:lnTo>
                    <a:pt x="149" y="26"/>
                  </a:lnTo>
                  <a:lnTo>
                    <a:pt x="140" y="25"/>
                  </a:lnTo>
                  <a:lnTo>
                    <a:pt x="129" y="25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5" y="23"/>
                  </a:lnTo>
                  <a:lnTo>
                    <a:pt x="108" y="21"/>
                  </a:lnTo>
                  <a:lnTo>
                    <a:pt x="99" y="20"/>
                  </a:lnTo>
                  <a:lnTo>
                    <a:pt x="88" y="20"/>
                  </a:lnTo>
                  <a:lnTo>
                    <a:pt x="67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5" y="24"/>
                  </a:lnTo>
                  <a:lnTo>
                    <a:pt x="26" y="25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3" y="32"/>
                  </a:lnTo>
                  <a:lnTo>
                    <a:pt x="5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9"/>
                  </a:lnTo>
                  <a:lnTo>
                    <a:pt x="4" y="49"/>
                  </a:lnTo>
                  <a:close/>
                  <a:moveTo>
                    <a:pt x="1196" y="37"/>
                  </a:moveTo>
                  <a:lnTo>
                    <a:pt x="1196" y="37"/>
                  </a:lnTo>
                  <a:lnTo>
                    <a:pt x="1193" y="37"/>
                  </a:lnTo>
                  <a:lnTo>
                    <a:pt x="1193" y="37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5" y="35"/>
                  </a:lnTo>
                  <a:lnTo>
                    <a:pt x="1198" y="36"/>
                  </a:lnTo>
                  <a:lnTo>
                    <a:pt x="1198" y="36"/>
                  </a:lnTo>
                  <a:lnTo>
                    <a:pt x="1196" y="37"/>
                  </a:lnTo>
                  <a:lnTo>
                    <a:pt x="1196" y="37"/>
                  </a:lnTo>
                  <a:close/>
                  <a:moveTo>
                    <a:pt x="1199" y="48"/>
                  </a:moveTo>
                  <a:lnTo>
                    <a:pt x="1199" y="48"/>
                  </a:lnTo>
                  <a:lnTo>
                    <a:pt x="1200" y="47"/>
                  </a:lnTo>
                  <a:lnTo>
                    <a:pt x="1200" y="47"/>
                  </a:lnTo>
                  <a:lnTo>
                    <a:pt x="1201" y="47"/>
                  </a:lnTo>
                  <a:lnTo>
                    <a:pt x="1201" y="47"/>
                  </a:lnTo>
                  <a:lnTo>
                    <a:pt x="1199" y="48"/>
                  </a:lnTo>
                  <a:lnTo>
                    <a:pt x="1199" y="48"/>
                  </a:lnTo>
                  <a:close/>
                  <a:moveTo>
                    <a:pt x="1210" y="35"/>
                  </a:moveTo>
                  <a:lnTo>
                    <a:pt x="1210" y="35"/>
                  </a:lnTo>
                  <a:lnTo>
                    <a:pt x="1210" y="33"/>
                  </a:lnTo>
                  <a:lnTo>
                    <a:pt x="1210" y="33"/>
                  </a:lnTo>
                  <a:lnTo>
                    <a:pt x="1212" y="35"/>
                  </a:lnTo>
                  <a:lnTo>
                    <a:pt x="1212" y="35"/>
                  </a:lnTo>
                  <a:lnTo>
                    <a:pt x="1210" y="35"/>
                  </a:lnTo>
                  <a:lnTo>
                    <a:pt x="1210" y="35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25" y="31"/>
                  </a:lnTo>
                  <a:lnTo>
                    <a:pt x="1223" y="29"/>
                  </a:lnTo>
                  <a:lnTo>
                    <a:pt x="1217" y="26"/>
                  </a:lnTo>
                  <a:lnTo>
                    <a:pt x="1217" y="26"/>
                  </a:lnTo>
                  <a:lnTo>
                    <a:pt x="1230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1210" y="24"/>
                  </a:moveTo>
                  <a:lnTo>
                    <a:pt x="1210" y="24"/>
                  </a:lnTo>
                  <a:lnTo>
                    <a:pt x="1200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83" y="15"/>
                  </a:lnTo>
                  <a:lnTo>
                    <a:pt x="1183" y="15"/>
                  </a:lnTo>
                  <a:lnTo>
                    <a:pt x="1210" y="24"/>
                  </a:lnTo>
                  <a:lnTo>
                    <a:pt x="1210" y="24"/>
                  </a:lnTo>
                  <a:close/>
                  <a:moveTo>
                    <a:pt x="1180" y="54"/>
                  </a:moveTo>
                  <a:lnTo>
                    <a:pt x="1180" y="54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80" y="54"/>
                  </a:lnTo>
                  <a:lnTo>
                    <a:pt x="1180" y="54"/>
                  </a:lnTo>
                  <a:close/>
                  <a:moveTo>
                    <a:pt x="1176" y="43"/>
                  </a:moveTo>
                  <a:lnTo>
                    <a:pt x="1176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6" y="44"/>
                  </a:lnTo>
                  <a:lnTo>
                    <a:pt x="1176" y="44"/>
                  </a:lnTo>
                  <a:lnTo>
                    <a:pt x="1172" y="44"/>
                  </a:lnTo>
                  <a:lnTo>
                    <a:pt x="1172" y="44"/>
                  </a:lnTo>
                  <a:lnTo>
                    <a:pt x="1176" y="43"/>
                  </a:lnTo>
                  <a:lnTo>
                    <a:pt x="1176" y="43"/>
                  </a:lnTo>
                  <a:close/>
                  <a:moveTo>
                    <a:pt x="1140" y="42"/>
                  </a:moveTo>
                  <a:lnTo>
                    <a:pt x="1140" y="42"/>
                  </a:lnTo>
                  <a:lnTo>
                    <a:pt x="1145" y="45"/>
                  </a:lnTo>
                  <a:lnTo>
                    <a:pt x="1150" y="47"/>
                  </a:lnTo>
                  <a:lnTo>
                    <a:pt x="1150" y="47"/>
                  </a:lnTo>
                  <a:lnTo>
                    <a:pt x="1145" y="45"/>
                  </a:lnTo>
                  <a:lnTo>
                    <a:pt x="1140" y="42"/>
                  </a:lnTo>
                  <a:lnTo>
                    <a:pt x="1140" y="42"/>
                  </a:lnTo>
                  <a:close/>
                  <a:moveTo>
                    <a:pt x="1157" y="11"/>
                  </a:moveTo>
                  <a:lnTo>
                    <a:pt x="1157" y="11"/>
                  </a:lnTo>
                  <a:lnTo>
                    <a:pt x="1156" y="12"/>
                  </a:lnTo>
                  <a:lnTo>
                    <a:pt x="1156" y="12"/>
                  </a:lnTo>
                  <a:lnTo>
                    <a:pt x="1145" y="13"/>
                  </a:lnTo>
                  <a:lnTo>
                    <a:pt x="1140" y="14"/>
                  </a:lnTo>
                  <a:lnTo>
                    <a:pt x="1136" y="18"/>
                  </a:lnTo>
                  <a:lnTo>
                    <a:pt x="1136" y="18"/>
                  </a:lnTo>
                  <a:lnTo>
                    <a:pt x="1134" y="18"/>
                  </a:lnTo>
                  <a:lnTo>
                    <a:pt x="1134" y="18"/>
                  </a:lnTo>
                  <a:lnTo>
                    <a:pt x="1135" y="14"/>
                  </a:lnTo>
                  <a:lnTo>
                    <a:pt x="1137" y="13"/>
                  </a:lnTo>
                  <a:lnTo>
                    <a:pt x="1145" y="11"/>
                  </a:lnTo>
                  <a:lnTo>
                    <a:pt x="1151" y="11"/>
                  </a:lnTo>
                  <a:lnTo>
                    <a:pt x="1157" y="11"/>
                  </a:lnTo>
                  <a:lnTo>
                    <a:pt x="1157" y="11"/>
                  </a:lnTo>
                  <a:close/>
                  <a:moveTo>
                    <a:pt x="1106" y="31"/>
                  </a:moveTo>
                  <a:lnTo>
                    <a:pt x="1106" y="31"/>
                  </a:lnTo>
                  <a:lnTo>
                    <a:pt x="1110" y="31"/>
                  </a:lnTo>
                  <a:lnTo>
                    <a:pt x="1110" y="31"/>
                  </a:lnTo>
                  <a:lnTo>
                    <a:pt x="1104" y="31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1"/>
                  </a:lnTo>
                  <a:close/>
                  <a:moveTo>
                    <a:pt x="915" y="33"/>
                  </a:moveTo>
                  <a:lnTo>
                    <a:pt x="915" y="33"/>
                  </a:lnTo>
                  <a:lnTo>
                    <a:pt x="927" y="32"/>
                  </a:lnTo>
                  <a:lnTo>
                    <a:pt x="940" y="32"/>
                  </a:lnTo>
                  <a:lnTo>
                    <a:pt x="940" y="32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close/>
                  <a:moveTo>
                    <a:pt x="282" y="238"/>
                  </a:moveTo>
                  <a:lnTo>
                    <a:pt x="282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3" y="227"/>
                  </a:lnTo>
                  <a:lnTo>
                    <a:pt x="270" y="215"/>
                  </a:lnTo>
                  <a:lnTo>
                    <a:pt x="267" y="20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91"/>
                  </a:lnTo>
                  <a:lnTo>
                    <a:pt x="270" y="190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4" y="194"/>
                  </a:lnTo>
                  <a:lnTo>
                    <a:pt x="277" y="192"/>
                  </a:lnTo>
                  <a:lnTo>
                    <a:pt x="280" y="188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85" y="195"/>
                  </a:lnTo>
                  <a:lnTo>
                    <a:pt x="286" y="209"/>
                  </a:lnTo>
                  <a:lnTo>
                    <a:pt x="285" y="224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72" y="386"/>
                  </a:moveTo>
                  <a:lnTo>
                    <a:pt x="72" y="386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3" y="385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2" y="386"/>
                  </a:lnTo>
                  <a:lnTo>
                    <a:pt x="72" y="386"/>
                  </a:lnTo>
                  <a:close/>
                  <a:moveTo>
                    <a:pt x="77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5" y="341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6" y="331"/>
                  </a:lnTo>
                  <a:lnTo>
                    <a:pt x="78" y="324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78" y="327"/>
                  </a:lnTo>
                  <a:lnTo>
                    <a:pt x="77" y="339"/>
                  </a:lnTo>
                  <a:lnTo>
                    <a:pt x="77" y="339"/>
                  </a:lnTo>
                  <a:close/>
                  <a:moveTo>
                    <a:pt x="87" y="503"/>
                  </a:moveTo>
                  <a:lnTo>
                    <a:pt x="87" y="503"/>
                  </a:lnTo>
                  <a:lnTo>
                    <a:pt x="84" y="471"/>
                  </a:lnTo>
                  <a:lnTo>
                    <a:pt x="81" y="440"/>
                  </a:lnTo>
                  <a:lnTo>
                    <a:pt x="81" y="440"/>
                  </a:lnTo>
                  <a:lnTo>
                    <a:pt x="82" y="443"/>
                  </a:lnTo>
                  <a:lnTo>
                    <a:pt x="82" y="443"/>
                  </a:lnTo>
                  <a:lnTo>
                    <a:pt x="85" y="473"/>
                  </a:lnTo>
                  <a:lnTo>
                    <a:pt x="87" y="487"/>
                  </a:lnTo>
                  <a:lnTo>
                    <a:pt x="87" y="503"/>
                  </a:lnTo>
                  <a:lnTo>
                    <a:pt x="87" y="503"/>
                  </a:lnTo>
                  <a:close/>
                  <a:moveTo>
                    <a:pt x="95" y="651"/>
                  </a:moveTo>
                  <a:lnTo>
                    <a:pt x="95" y="651"/>
                  </a:lnTo>
                  <a:lnTo>
                    <a:pt x="95" y="651"/>
                  </a:lnTo>
                  <a:lnTo>
                    <a:pt x="95" y="651"/>
                  </a:lnTo>
                  <a:lnTo>
                    <a:pt x="91" y="646"/>
                  </a:lnTo>
                  <a:lnTo>
                    <a:pt x="91" y="646"/>
                  </a:lnTo>
                  <a:lnTo>
                    <a:pt x="93" y="646"/>
                  </a:lnTo>
                  <a:lnTo>
                    <a:pt x="93" y="646"/>
                  </a:lnTo>
                  <a:lnTo>
                    <a:pt x="96" y="649"/>
                  </a:lnTo>
                  <a:lnTo>
                    <a:pt x="96" y="649"/>
                  </a:lnTo>
                  <a:lnTo>
                    <a:pt x="95" y="651"/>
                  </a:lnTo>
                  <a:lnTo>
                    <a:pt x="95" y="651"/>
                  </a:lnTo>
                  <a:close/>
                  <a:moveTo>
                    <a:pt x="96" y="493"/>
                  </a:moveTo>
                  <a:lnTo>
                    <a:pt x="96" y="493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7" y="495"/>
                  </a:lnTo>
                  <a:lnTo>
                    <a:pt x="97" y="495"/>
                  </a:lnTo>
                  <a:lnTo>
                    <a:pt x="96" y="493"/>
                  </a:lnTo>
                  <a:lnTo>
                    <a:pt x="96" y="493"/>
                  </a:lnTo>
                  <a:close/>
                  <a:moveTo>
                    <a:pt x="100" y="578"/>
                  </a:moveTo>
                  <a:lnTo>
                    <a:pt x="100" y="578"/>
                  </a:lnTo>
                  <a:lnTo>
                    <a:pt x="99" y="540"/>
                  </a:lnTo>
                  <a:lnTo>
                    <a:pt x="99" y="522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101" y="534"/>
                  </a:lnTo>
                  <a:lnTo>
                    <a:pt x="102" y="567"/>
                  </a:lnTo>
                  <a:lnTo>
                    <a:pt x="102" y="567"/>
                  </a:lnTo>
                  <a:lnTo>
                    <a:pt x="100" y="578"/>
                  </a:lnTo>
                  <a:lnTo>
                    <a:pt x="100" y="578"/>
                  </a:lnTo>
                  <a:close/>
                  <a:moveTo>
                    <a:pt x="103" y="656"/>
                  </a:moveTo>
                  <a:lnTo>
                    <a:pt x="103" y="656"/>
                  </a:lnTo>
                  <a:lnTo>
                    <a:pt x="105" y="654"/>
                  </a:lnTo>
                  <a:lnTo>
                    <a:pt x="105" y="654"/>
                  </a:lnTo>
                  <a:lnTo>
                    <a:pt x="117" y="657"/>
                  </a:lnTo>
                  <a:lnTo>
                    <a:pt x="129" y="660"/>
                  </a:lnTo>
                  <a:lnTo>
                    <a:pt x="129" y="660"/>
                  </a:lnTo>
                  <a:lnTo>
                    <a:pt x="115" y="658"/>
                  </a:lnTo>
                  <a:lnTo>
                    <a:pt x="108" y="657"/>
                  </a:lnTo>
                  <a:lnTo>
                    <a:pt x="103" y="656"/>
                  </a:lnTo>
                  <a:lnTo>
                    <a:pt x="103" y="656"/>
                  </a:lnTo>
                  <a:close/>
                  <a:moveTo>
                    <a:pt x="102" y="619"/>
                  </a:moveTo>
                  <a:lnTo>
                    <a:pt x="102" y="619"/>
                  </a:lnTo>
                  <a:lnTo>
                    <a:pt x="102" y="616"/>
                  </a:lnTo>
                  <a:lnTo>
                    <a:pt x="102" y="616"/>
                  </a:lnTo>
                  <a:lnTo>
                    <a:pt x="103" y="620"/>
                  </a:lnTo>
                  <a:lnTo>
                    <a:pt x="103" y="620"/>
                  </a:lnTo>
                  <a:lnTo>
                    <a:pt x="102" y="619"/>
                  </a:lnTo>
                  <a:lnTo>
                    <a:pt x="102" y="619"/>
                  </a:lnTo>
                  <a:close/>
                  <a:moveTo>
                    <a:pt x="142" y="644"/>
                  </a:moveTo>
                  <a:lnTo>
                    <a:pt x="142" y="644"/>
                  </a:lnTo>
                  <a:lnTo>
                    <a:pt x="140" y="642"/>
                  </a:lnTo>
                  <a:lnTo>
                    <a:pt x="140" y="642"/>
                  </a:lnTo>
                  <a:lnTo>
                    <a:pt x="146" y="643"/>
                  </a:lnTo>
                  <a:lnTo>
                    <a:pt x="146" y="643"/>
                  </a:lnTo>
                  <a:lnTo>
                    <a:pt x="142" y="644"/>
                  </a:lnTo>
                  <a:lnTo>
                    <a:pt x="142" y="644"/>
                  </a:lnTo>
                  <a:close/>
                  <a:moveTo>
                    <a:pt x="209" y="655"/>
                  </a:moveTo>
                  <a:lnTo>
                    <a:pt x="209" y="655"/>
                  </a:lnTo>
                  <a:lnTo>
                    <a:pt x="182" y="656"/>
                  </a:lnTo>
                  <a:lnTo>
                    <a:pt x="182" y="656"/>
                  </a:lnTo>
                  <a:lnTo>
                    <a:pt x="214" y="654"/>
                  </a:lnTo>
                  <a:lnTo>
                    <a:pt x="245" y="651"/>
                  </a:lnTo>
                  <a:lnTo>
                    <a:pt x="309" y="651"/>
                  </a:lnTo>
                  <a:lnTo>
                    <a:pt x="309" y="651"/>
                  </a:lnTo>
                  <a:lnTo>
                    <a:pt x="313" y="652"/>
                  </a:lnTo>
                  <a:lnTo>
                    <a:pt x="313" y="652"/>
                  </a:lnTo>
                  <a:lnTo>
                    <a:pt x="286" y="651"/>
                  </a:lnTo>
                  <a:lnTo>
                    <a:pt x="261" y="651"/>
                  </a:lnTo>
                  <a:lnTo>
                    <a:pt x="209" y="655"/>
                  </a:lnTo>
                  <a:lnTo>
                    <a:pt x="209" y="655"/>
                  </a:lnTo>
                  <a:close/>
                  <a:moveTo>
                    <a:pt x="220" y="637"/>
                  </a:moveTo>
                  <a:lnTo>
                    <a:pt x="220" y="637"/>
                  </a:lnTo>
                  <a:lnTo>
                    <a:pt x="238" y="634"/>
                  </a:lnTo>
                  <a:lnTo>
                    <a:pt x="254" y="633"/>
                  </a:lnTo>
                  <a:lnTo>
                    <a:pt x="271" y="632"/>
                  </a:lnTo>
                  <a:lnTo>
                    <a:pt x="289" y="632"/>
                  </a:lnTo>
                  <a:lnTo>
                    <a:pt x="289" y="632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43" y="636"/>
                  </a:lnTo>
                  <a:lnTo>
                    <a:pt x="220" y="637"/>
                  </a:lnTo>
                  <a:lnTo>
                    <a:pt x="220" y="637"/>
                  </a:lnTo>
                  <a:close/>
                  <a:moveTo>
                    <a:pt x="318" y="654"/>
                  </a:moveTo>
                  <a:lnTo>
                    <a:pt x="318" y="654"/>
                  </a:lnTo>
                  <a:lnTo>
                    <a:pt x="320" y="651"/>
                  </a:lnTo>
                  <a:lnTo>
                    <a:pt x="320" y="65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8" y="655"/>
                  </a:lnTo>
                  <a:lnTo>
                    <a:pt x="338" y="655"/>
                  </a:lnTo>
                  <a:lnTo>
                    <a:pt x="318" y="654"/>
                  </a:lnTo>
                  <a:lnTo>
                    <a:pt x="318" y="654"/>
                  </a:lnTo>
                  <a:close/>
                  <a:moveTo>
                    <a:pt x="363" y="640"/>
                  </a:moveTo>
                  <a:lnTo>
                    <a:pt x="363" y="640"/>
                  </a:lnTo>
                  <a:lnTo>
                    <a:pt x="341" y="640"/>
                  </a:lnTo>
                  <a:lnTo>
                    <a:pt x="341" y="640"/>
                  </a:lnTo>
                  <a:lnTo>
                    <a:pt x="354" y="639"/>
                  </a:lnTo>
                  <a:lnTo>
                    <a:pt x="368" y="638"/>
                  </a:lnTo>
                  <a:lnTo>
                    <a:pt x="368" y="638"/>
                  </a:lnTo>
                  <a:lnTo>
                    <a:pt x="363" y="640"/>
                  </a:lnTo>
                  <a:lnTo>
                    <a:pt x="363" y="640"/>
                  </a:lnTo>
                  <a:close/>
                  <a:moveTo>
                    <a:pt x="382" y="656"/>
                  </a:moveTo>
                  <a:lnTo>
                    <a:pt x="382" y="656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16" y="654"/>
                  </a:lnTo>
                  <a:lnTo>
                    <a:pt x="416" y="654"/>
                  </a:lnTo>
                  <a:lnTo>
                    <a:pt x="382" y="656"/>
                  </a:lnTo>
                  <a:lnTo>
                    <a:pt x="382" y="656"/>
                  </a:lnTo>
                  <a:close/>
                  <a:moveTo>
                    <a:pt x="507" y="628"/>
                  </a:moveTo>
                  <a:lnTo>
                    <a:pt x="507" y="628"/>
                  </a:lnTo>
                  <a:lnTo>
                    <a:pt x="473" y="630"/>
                  </a:lnTo>
                  <a:lnTo>
                    <a:pt x="438" y="632"/>
                  </a:lnTo>
                  <a:lnTo>
                    <a:pt x="438" y="632"/>
                  </a:lnTo>
                  <a:lnTo>
                    <a:pt x="438" y="631"/>
                  </a:lnTo>
                  <a:lnTo>
                    <a:pt x="438" y="631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7" y="628"/>
                  </a:lnTo>
                  <a:lnTo>
                    <a:pt x="507" y="628"/>
                  </a:lnTo>
                  <a:close/>
                  <a:moveTo>
                    <a:pt x="534" y="642"/>
                  </a:moveTo>
                  <a:lnTo>
                    <a:pt x="534" y="642"/>
                  </a:lnTo>
                  <a:lnTo>
                    <a:pt x="557" y="640"/>
                  </a:lnTo>
                  <a:lnTo>
                    <a:pt x="557" y="640"/>
                  </a:lnTo>
                  <a:lnTo>
                    <a:pt x="534" y="642"/>
                  </a:lnTo>
                  <a:lnTo>
                    <a:pt x="534" y="642"/>
                  </a:lnTo>
                  <a:close/>
                  <a:moveTo>
                    <a:pt x="615" y="640"/>
                  </a:moveTo>
                  <a:lnTo>
                    <a:pt x="615" y="640"/>
                  </a:lnTo>
                  <a:lnTo>
                    <a:pt x="587" y="640"/>
                  </a:lnTo>
                  <a:lnTo>
                    <a:pt x="587" y="640"/>
                  </a:lnTo>
                  <a:lnTo>
                    <a:pt x="590" y="639"/>
                  </a:lnTo>
                  <a:lnTo>
                    <a:pt x="590" y="639"/>
                  </a:lnTo>
                  <a:lnTo>
                    <a:pt x="591" y="638"/>
                  </a:lnTo>
                  <a:lnTo>
                    <a:pt x="591" y="638"/>
                  </a:lnTo>
                  <a:lnTo>
                    <a:pt x="616" y="638"/>
                  </a:lnTo>
                  <a:lnTo>
                    <a:pt x="616" y="638"/>
                  </a:lnTo>
                  <a:lnTo>
                    <a:pt x="615" y="640"/>
                  </a:lnTo>
                  <a:lnTo>
                    <a:pt x="615" y="640"/>
                  </a:lnTo>
                  <a:close/>
                  <a:moveTo>
                    <a:pt x="674" y="643"/>
                  </a:moveTo>
                  <a:lnTo>
                    <a:pt x="674" y="643"/>
                  </a:lnTo>
                  <a:lnTo>
                    <a:pt x="631" y="640"/>
                  </a:lnTo>
                  <a:lnTo>
                    <a:pt x="631" y="640"/>
                  </a:lnTo>
                  <a:lnTo>
                    <a:pt x="626" y="638"/>
                  </a:lnTo>
                  <a:lnTo>
                    <a:pt x="626" y="638"/>
                  </a:lnTo>
                  <a:lnTo>
                    <a:pt x="675" y="638"/>
                  </a:lnTo>
                  <a:lnTo>
                    <a:pt x="675" y="638"/>
                  </a:lnTo>
                  <a:lnTo>
                    <a:pt x="674" y="640"/>
                  </a:lnTo>
                  <a:lnTo>
                    <a:pt x="674" y="643"/>
                  </a:lnTo>
                  <a:lnTo>
                    <a:pt x="674" y="643"/>
                  </a:lnTo>
                  <a:close/>
                  <a:moveTo>
                    <a:pt x="693" y="644"/>
                  </a:moveTo>
                  <a:lnTo>
                    <a:pt x="693" y="644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09" y="645"/>
                  </a:lnTo>
                  <a:lnTo>
                    <a:pt x="709" y="645"/>
                  </a:lnTo>
                  <a:lnTo>
                    <a:pt x="693" y="644"/>
                  </a:lnTo>
                  <a:lnTo>
                    <a:pt x="693" y="644"/>
                  </a:lnTo>
                  <a:close/>
                  <a:moveTo>
                    <a:pt x="723" y="628"/>
                  </a:moveTo>
                  <a:lnTo>
                    <a:pt x="723" y="628"/>
                  </a:lnTo>
                  <a:lnTo>
                    <a:pt x="817" y="626"/>
                  </a:lnTo>
                  <a:lnTo>
                    <a:pt x="817" y="626"/>
                  </a:lnTo>
                  <a:lnTo>
                    <a:pt x="815" y="626"/>
                  </a:lnTo>
                  <a:lnTo>
                    <a:pt x="815" y="626"/>
                  </a:lnTo>
                  <a:lnTo>
                    <a:pt x="800" y="627"/>
                  </a:lnTo>
                  <a:lnTo>
                    <a:pt x="786" y="630"/>
                  </a:lnTo>
                  <a:lnTo>
                    <a:pt x="786" y="630"/>
                  </a:lnTo>
                  <a:lnTo>
                    <a:pt x="755" y="630"/>
                  </a:lnTo>
                  <a:lnTo>
                    <a:pt x="723" y="628"/>
                  </a:lnTo>
                  <a:lnTo>
                    <a:pt x="723" y="628"/>
                  </a:lnTo>
                  <a:close/>
                  <a:moveTo>
                    <a:pt x="764" y="644"/>
                  </a:moveTo>
                  <a:lnTo>
                    <a:pt x="764" y="644"/>
                  </a:lnTo>
                  <a:lnTo>
                    <a:pt x="775" y="642"/>
                  </a:lnTo>
                  <a:lnTo>
                    <a:pt x="775" y="642"/>
                  </a:lnTo>
                  <a:lnTo>
                    <a:pt x="784" y="640"/>
                  </a:lnTo>
                  <a:lnTo>
                    <a:pt x="784" y="640"/>
                  </a:lnTo>
                  <a:lnTo>
                    <a:pt x="815" y="637"/>
                  </a:lnTo>
                  <a:lnTo>
                    <a:pt x="831" y="637"/>
                  </a:lnTo>
                  <a:lnTo>
                    <a:pt x="845" y="638"/>
                  </a:lnTo>
                  <a:lnTo>
                    <a:pt x="845" y="638"/>
                  </a:lnTo>
                  <a:lnTo>
                    <a:pt x="805" y="643"/>
                  </a:lnTo>
                  <a:lnTo>
                    <a:pt x="785" y="644"/>
                  </a:lnTo>
                  <a:lnTo>
                    <a:pt x="764" y="644"/>
                  </a:lnTo>
                  <a:lnTo>
                    <a:pt x="764" y="644"/>
                  </a:lnTo>
                  <a:close/>
                  <a:moveTo>
                    <a:pt x="880" y="628"/>
                  </a:moveTo>
                  <a:lnTo>
                    <a:pt x="880" y="628"/>
                  </a:lnTo>
                  <a:lnTo>
                    <a:pt x="881" y="626"/>
                  </a:lnTo>
                  <a:lnTo>
                    <a:pt x="881" y="625"/>
                  </a:lnTo>
                  <a:lnTo>
                    <a:pt x="881" y="625"/>
                  </a:lnTo>
                  <a:lnTo>
                    <a:pt x="920" y="625"/>
                  </a:lnTo>
                  <a:lnTo>
                    <a:pt x="959" y="627"/>
                  </a:lnTo>
                  <a:lnTo>
                    <a:pt x="959" y="627"/>
                  </a:lnTo>
                  <a:lnTo>
                    <a:pt x="920" y="628"/>
                  </a:lnTo>
                  <a:lnTo>
                    <a:pt x="880" y="628"/>
                  </a:lnTo>
                  <a:lnTo>
                    <a:pt x="880" y="628"/>
                  </a:lnTo>
                  <a:close/>
                  <a:moveTo>
                    <a:pt x="1029" y="633"/>
                  </a:moveTo>
                  <a:lnTo>
                    <a:pt x="1029" y="633"/>
                  </a:lnTo>
                  <a:lnTo>
                    <a:pt x="1027" y="632"/>
                  </a:lnTo>
                  <a:lnTo>
                    <a:pt x="1024" y="631"/>
                  </a:lnTo>
                  <a:lnTo>
                    <a:pt x="1024" y="631"/>
                  </a:lnTo>
                  <a:lnTo>
                    <a:pt x="1038" y="630"/>
                  </a:lnTo>
                  <a:lnTo>
                    <a:pt x="1052" y="630"/>
                  </a:lnTo>
                  <a:lnTo>
                    <a:pt x="1052" y="630"/>
                  </a:lnTo>
                  <a:lnTo>
                    <a:pt x="1029" y="633"/>
                  </a:lnTo>
                  <a:lnTo>
                    <a:pt x="1029" y="633"/>
                  </a:lnTo>
                  <a:close/>
                  <a:moveTo>
                    <a:pt x="1097" y="628"/>
                  </a:moveTo>
                  <a:lnTo>
                    <a:pt x="1097" y="628"/>
                  </a:lnTo>
                  <a:lnTo>
                    <a:pt x="1083" y="633"/>
                  </a:lnTo>
                  <a:lnTo>
                    <a:pt x="1069" y="636"/>
                  </a:lnTo>
                  <a:lnTo>
                    <a:pt x="1069" y="636"/>
                  </a:lnTo>
                  <a:lnTo>
                    <a:pt x="1087" y="630"/>
                  </a:lnTo>
                  <a:lnTo>
                    <a:pt x="1104" y="624"/>
                  </a:lnTo>
                  <a:lnTo>
                    <a:pt x="1137" y="608"/>
                  </a:lnTo>
                  <a:lnTo>
                    <a:pt x="1137" y="608"/>
                  </a:lnTo>
                  <a:lnTo>
                    <a:pt x="1117" y="619"/>
                  </a:lnTo>
                  <a:lnTo>
                    <a:pt x="1097" y="628"/>
                  </a:lnTo>
                  <a:lnTo>
                    <a:pt x="1097" y="628"/>
                  </a:lnTo>
                  <a:close/>
                  <a:moveTo>
                    <a:pt x="1064" y="621"/>
                  </a:moveTo>
                  <a:lnTo>
                    <a:pt x="1064" y="621"/>
                  </a:lnTo>
                  <a:lnTo>
                    <a:pt x="1071" y="619"/>
                  </a:lnTo>
                  <a:lnTo>
                    <a:pt x="1071" y="619"/>
                  </a:lnTo>
                  <a:lnTo>
                    <a:pt x="1071" y="621"/>
                  </a:lnTo>
                  <a:lnTo>
                    <a:pt x="1071" y="621"/>
                  </a:lnTo>
                  <a:lnTo>
                    <a:pt x="1064" y="621"/>
                  </a:lnTo>
                  <a:lnTo>
                    <a:pt x="1064" y="621"/>
                  </a:lnTo>
                  <a:close/>
                  <a:moveTo>
                    <a:pt x="1202" y="548"/>
                  </a:moveTo>
                  <a:lnTo>
                    <a:pt x="1202" y="548"/>
                  </a:lnTo>
                  <a:lnTo>
                    <a:pt x="1231" y="528"/>
                  </a:lnTo>
                  <a:lnTo>
                    <a:pt x="1246" y="519"/>
                  </a:lnTo>
                  <a:lnTo>
                    <a:pt x="1260" y="510"/>
                  </a:lnTo>
                  <a:lnTo>
                    <a:pt x="1260" y="510"/>
                  </a:lnTo>
                  <a:lnTo>
                    <a:pt x="1224" y="533"/>
                  </a:lnTo>
                  <a:lnTo>
                    <a:pt x="1224" y="533"/>
                  </a:lnTo>
                  <a:lnTo>
                    <a:pt x="1202" y="548"/>
                  </a:lnTo>
                  <a:lnTo>
                    <a:pt x="1202" y="548"/>
                  </a:lnTo>
                  <a:close/>
                  <a:moveTo>
                    <a:pt x="1254" y="527"/>
                  </a:moveTo>
                  <a:lnTo>
                    <a:pt x="1254" y="527"/>
                  </a:lnTo>
                  <a:lnTo>
                    <a:pt x="1233" y="539"/>
                  </a:lnTo>
                  <a:lnTo>
                    <a:pt x="1233" y="539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54" y="527"/>
                  </a:lnTo>
                  <a:lnTo>
                    <a:pt x="1254" y="527"/>
                  </a:lnTo>
                  <a:close/>
                  <a:moveTo>
                    <a:pt x="1290" y="504"/>
                  </a:moveTo>
                  <a:lnTo>
                    <a:pt x="1290" y="504"/>
                  </a:lnTo>
                  <a:lnTo>
                    <a:pt x="1278" y="510"/>
                  </a:lnTo>
                  <a:lnTo>
                    <a:pt x="1278" y="510"/>
                  </a:lnTo>
                  <a:lnTo>
                    <a:pt x="1294" y="500"/>
                  </a:lnTo>
                  <a:lnTo>
                    <a:pt x="1294" y="500"/>
                  </a:lnTo>
                  <a:lnTo>
                    <a:pt x="1290" y="504"/>
                  </a:lnTo>
                  <a:lnTo>
                    <a:pt x="1290" y="504"/>
                  </a:lnTo>
                  <a:close/>
                  <a:moveTo>
                    <a:pt x="1310" y="495"/>
                  </a:moveTo>
                  <a:lnTo>
                    <a:pt x="1310" y="495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20" y="484"/>
                  </a:lnTo>
                  <a:lnTo>
                    <a:pt x="1320" y="484"/>
                  </a:lnTo>
                  <a:lnTo>
                    <a:pt x="1310" y="495"/>
                  </a:lnTo>
                  <a:lnTo>
                    <a:pt x="1310" y="495"/>
                  </a:lnTo>
                  <a:close/>
                  <a:moveTo>
                    <a:pt x="1317" y="474"/>
                  </a:moveTo>
                  <a:lnTo>
                    <a:pt x="1317" y="474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7" y="474"/>
                  </a:lnTo>
                  <a:lnTo>
                    <a:pt x="1317" y="474"/>
                  </a:lnTo>
                  <a:close/>
                  <a:moveTo>
                    <a:pt x="1094" y="267"/>
                  </a:moveTo>
                  <a:lnTo>
                    <a:pt x="1094" y="267"/>
                  </a:lnTo>
                  <a:lnTo>
                    <a:pt x="1112" y="274"/>
                  </a:lnTo>
                  <a:lnTo>
                    <a:pt x="1131" y="283"/>
                  </a:lnTo>
                  <a:lnTo>
                    <a:pt x="1150" y="294"/>
                  </a:lnTo>
                  <a:lnTo>
                    <a:pt x="1168" y="306"/>
                  </a:lnTo>
                  <a:lnTo>
                    <a:pt x="1184" y="319"/>
                  </a:lnTo>
                  <a:lnTo>
                    <a:pt x="1200" y="332"/>
                  </a:lnTo>
                  <a:lnTo>
                    <a:pt x="1216" y="347"/>
                  </a:lnTo>
                  <a:lnTo>
                    <a:pt x="1230" y="361"/>
                  </a:lnTo>
                  <a:lnTo>
                    <a:pt x="1230" y="361"/>
                  </a:lnTo>
                  <a:lnTo>
                    <a:pt x="1241" y="372"/>
                  </a:lnTo>
                  <a:lnTo>
                    <a:pt x="1253" y="381"/>
                  </a:lnTo>
                  <a:lnTo>
                    <a:pt x="1280" y="400"/>
                  </a:lnTo>
                  <a:lnTo>
                    <a:pt x="1305" y="418"/>
                  </a:lnTo>
                  <a:lnTo>
                    <a:pt x="1317" y="427"/>
                  </a:lnTo>
                  <a:lnTo>
                    <a:pt x="1329" y="438"/>
                  </a:lnTo>
                  <a:lnTo>
                    <a:pt x="1329" y="438"/>
                  </a:lnTo>
                  <a:lnTo>
                    <a:pt x="1322" y="454"/>
                  </a:lnTo>
                  <a:lnTo>
                    <a:pt x="1318" y="460"/>
                  </a:lnTo>
                  <a:lnTo>
                    <a:pt x="1311" y="467"/>
                  </a:lnTo>
                  <a:lnTo>
                    <a:pt x="1311" y="467"/>
                  </a:lnTo>
                  <a:lnTo>
                    <a:pt x="1292" y="478"/>
                  </a:lnTo>
                  <a:lnTo>
                    <a:pt x="1281" y="485"/>
                  </a:lnTo>
                  <a:lnTo>
                    <a:pt x="1278" y="489"/>
                  </a:lnTo>
                  <a:lnTo>
                    <a:pt x="1277" y="491"/>
                  </a:lnTo>
                  <a:lnTo>
                    <a:pt x="1277" y="491"/>
                  </a:lnTo>
                  <a:lnTo>
                    <a:pt x="1260" y="500"/>
                  </a:lnTo>
                  <a:lnTo>
                    <a:pt x="1243" y="508"/>
                  </a:lnTo>
                  <a:lnTo>
                    <a:pt x="1228" y="518"/>
                  </a:lnTo>
                  <a:lnTo>
                    <a:pt x="1213" y="528"/>
                  </a:lnTo>
                  <a:lnTo>
                    <a:pt x="1183" y="550"/>
                  </a:lnTo>
                  <a:lnTo>
                    <a:pt x="1153" y="571"/>
                  </a:lnTo>
                  <a:lnTo>
                    <a:pt x="1153" y="571"/>
                  </a:lnTo>
                  <a:lnTo>
                    <a:pt x="1135" y="581"/>
                  </a:lnTo>
                  <a:lnTo>
                    <a:pt x="1117" y="591"/>
                  </a:lnTo>
                  <a:lnTo>
                    <a:pt x="1098" y="599"/>
                  </a:lnTo>
                  <a:lnTo>
                    <a:pt x="1080" y="605"/>
                  </a:lnTo>
                  <a:lnTo>
                    <a:pt x="1060" y="610"/>
                  </a:lnTo>
                  <a:lnTo>
                    <a:pt x="1040" y="614"/>
                  </a:lnTo>
                  <a:lnTo>
                    <a:pt x="1020" y="616"/>
                  </a:lnTo>
                  <a:lnTo>
                    <a:pt x="999" y="618"/>
                  </a:lnTo>
                  <a:lnTo>
                    <a:pt x="999" y="618"/>
                  </a:lnTo>
                  <a:lnTo>
                    <a:pt x="959" y="618"/>
                  </a:lnTo>
                  <a:lnTo>
                    <a:pt x="920" y="616"/>
                  </a:lnTo>
                  <a:lnTo>
                    <a:pt x="879" y="615"/>
                  </a:lnTo>
                  <a:lnTo>
                    <a:pt x="839" y="615"/>
                  </a:lnTo>
                  <a:lnTo>
                    <a:pt x="839" y="615"/>
                  </a:lnTo>
                  <a:lnTo>
                    <a:pt x="753" y="619"/>
                  </a:lnTo>
                  <a:lnTo>
                    <a:pt x="711" y="620"/>
                  </a:lnTo>
                  <a:lnTo>
                    <a:pt x="668" y="620"/>
                  </a:lnTo>
                  <a:lnTo>
                    <a:pt x="668" y="620"/>
                  </a:lnTo>
                  <a:lnTo>
                    <a:pt x="655" y="618"/>
                  </a:lnTo>
                  <a:lnTo>
                    <a:pt x="642" y="616"/>
                  </a:lnTo>
                  <a:lnTo>
                    <a:pt x="613" y="616"/>
                  </a:lnTo>
                  <a:lnTo>
                    <a:pt x="583" y="618"/>
                  </a:lnTo>
                  <a:lnTo>
                    <a:pt x="555" y="618"/>
                  </a:lnTo>
                  <a:lnTo>
                    <a:pt x="555" y="618"/>
                  </a:lnTo>
                  <a:lnTo>
                    <a:pt x="487" y="619"/>
                  </a:lnTo>
                  <a:lnTo>
                    <a:pt x="420" y="621"/>
                  </a:lnTo>
                  <a:lnTo>
                    <a:pt x="420" y="621"/>
                  </a:lnTo>
                  <a:lnTo>
                    <a:pt x="406" y="620"/>
                  </a:lnTo>
                  <a:lnTo>
                    <a:pt x="391" y="620"/>
                  </a:lnTo>
                  <a:lnTo>
                    <a:pt x="377" y="621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24" y="624"/>
                  </a:lnTo>
                  <a:lnTo>
                    <a:pt x="284" y="622"/>
                  </a:lnTo>
                  <a:lnTo>
                    <a:pt x="284" y="622"/>
                  </a:lnTo>
                  <a:lnTo>
                    <a:pt x="268" y="622"/>
                  </a:lnTo>
                  <a:lnTo>
                    <a:pt x="252" y="624"/>
                  </a:lnTo>
                  <a:lnTo>
                    <a:pt x="219" y="628"/>
                  </a:lnTo>
                  <a:lnTo>
                    <a:pt x="188" y="632"/>
                  </a:lnTo>
                  <a:lnTo>
                    <a:pt x="171" y="633"/>
                  </a:lnTo>
                  <a:lnTo>
                    <a:pt x="155" y="634"/>
                  </a:lnTo>
                  <a:lnTo>
                    <a:pt x="155" y="634"/>
                  </a:lnTo>
                  <a:lnTo>
                    <a:pt x="141" y="633"/>
                  </a:lnTo>
                  <a:lnTo>
                    <a:pt x="131" y="630"/>
                  </a:lnTo>
                  <a:lnTo>
                    <a:pt x="123" y="626"/>
                  </a:lnTo>
                  <a:lnTo>
                    <a:pt x="118" y="620"/>
                  </a:lnTo>
                  <a:lnTo>
                    <a:pt x="114" y="613"/>
                  </a:lnTo>
                  <a:lnTo>
                    <a:pt x="112" y="603"/>
                  </a:lnTo>
                  <a:lnTo>
                    <a:pt x="111" y="592"/>
                  </a:lnTo>
                  <a:lnTo>
                    <a:pt x="112" y="580"/>
                  </a:lnTo>
                  <a:lnTo>
                    <a:pt x="112" y="580"/>
                  </a:lnTo>
                  <a:lnTo>
                    <a:pt x="113" y="554"/>
                  </a:lnTo>
                  <a:lnTo>
                    <a:pt x="114" y="527"/>
                  </a:lnTo>
                  <a:lnTo>
                    <a:pt x="114" y="514"/>
                  </a:lnTo>
                  <a:lnTo>
                    <a:pt x="113" y="500"/>
                  </a:lnTo>
                  <a:lnTo>
                    <a:pt x="111" y="486"/>
                  </a:lnTo>
                  <a:lnTo>
                    <a:pt x="107" y="474"/>
                  </a:lnTo>
                  <a:lnTo>
                    <a:pt x="107" y="474"/>
                  </a:lnTo>
                  <a:lnTo>
                    <a:pt x="102" y="460"/>
                  </a:lnTo>
                  <a:lnTo>
                    <a:pt x="99" y="444"/>
                  </a:lnTo>
                  <a:lnTo>
                    <a:pt x="91" y="412"/>
                  </a:lnTo>
                  <a:lnTo>
                    <a:pt x="88" y="378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8" y="333"/>
                  </a:lnTo>
                  <a:lnTo>
                    <a:pt x="90" y="320"/>
                  </a:lnTo>
                  <a:lnTo>
                    <a:pt x="93" y="313"/>
                  </a:lnTo>
                  <a:lnTo>
                    <a:pt x="95" y="307"/>
                  </a:lnTo>
                  <a:lnTo>
                    <a:pt x="99" y="302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8" y="295"/>
                  </a:lnTo>
                  <a:lnTo>
                    <a:pt x="114" y="294"/>
                  </a:lnTo>
                  <a:lnTo>
                    <a:pt x="126" y="290"/>
                  </a:lnTo>
                  <a:lnTo>
                    <a:pt x="137" y="288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4" y="285"/>
                  </a:lnTo>
                  <a:lnTo>
                    <a:pt x="182" y="288"/>
                  </a:lnTo>
                  <a:lnTo>
                    <a:pt x="201" y="288"/>
                  </a:lnTo>
                  <a:lnTo>
                    <a:pt x="219" y="288"/>
                  </a:lnTo>
                  <a:lnTo>
                    <a:pt x="256" y="285"/>
                  </a:lnTo>
                  <a:lnTo>
                    <a:pt x="276" y="285"/>
                  </a:lnTo>
                  <a:lnTo>
                    <a:pt x="294" y="285"/>
                  </a:lnTo>
                  <a:lnTo>
                    <a:pt x="294" y="285"/>
                  </a:lnTo>
                  <a:lnTo>
                    <a:pt x="290" y="292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78" y="301"/>
                  </a:lnTo>
                  <a:lnTo>
                    <a:pt x="266" y="304"/>
                  </a:lnTo>
                  <a:lnTo>
                    <a:pt x="261" y="307"/>
                  </a:lnTo>
                  <a:lnTo>
                    <a:pt x="256" y="309"/>
                  </a:lnTo>
                  <a:lnTo>
                    <a:pt x="253" y="313"/>
                  </a:lnTo>
                  <a:lnTo>
                    <a:pt x="253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2" y="321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2" y="332"/>
                  </a:lnTo>
                  <a:lnTo>
                    <a:pt x="253" y="336"/>
                  </a:lnTo>
                  <a:lnTo>
                    <a:pt x="255" y="339"/>
                  </a:lnTo>
                  <a:lnTo>
                    <a:pt x="261" y="344"/>
                  </a:lnTo>
                  <a:lnTo>
                    <a:pt x="270" y="348"/>
                  </a:lnTo>
                  <a:lnTo>
                    <a:pt x="278" y="350"/>
                  </a:lnTo>
                  <a:lnTo>
                    <a:pt x="286" y="351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8" y="349"/>
                  </a:lnTo>
                  <a:lnTo>
                    <a:pt x="302" y="348"/>
                  </a:lnTo>
                  <a:lnTo>
                    <a:pt x="306" y="345"/>
                  </a:lnTo>
                  <a:lnTo>
                    <a:pt x="308" y="342"/>
                  </a:lnTo>
                  <a:lnTo>
                    <a:pt x="312" y="336"/>
                  </a:lnTo>
                  <a:lnTo>
                    <a:pt x="314" y="327"/>
                  </a:lnTo>
                  <a:lnTo>
                    <a:pt x="313" y="320"/>
                  </a:lnTo>
                  <a:lnTo>
                    <a:pt x="309" y="313"/>
                  </a:lnTo>
                  <a:lnTo>
                    <a:pt x="304" y="307"/>
                  </a:lnTo>
                  <a:lnTo>
                    <a:pt x="301" y="304"/>
                  </a:lnTo>
                  <a:lnTo>
                    <a:pt x="296" y="302"/>
                  </a:lnTo>
                  <a:lnTo>
                    <a:pt x="296" y="302"/>
                  </a:lnTo>
                  <a:lnTo>
                    <a:pt x="300" y="294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83" y="286"/>
                  </a:lnTo>
                  <a:lnTo>
                    <a:pt x="463" y="285"/>
                  </a:lnTo>
                  <a:lnTo>
                    <a:pt x="622" y="282"/>
                  </a:lnTo>
                  <a:lnTo>
                    <a:pt x="782" y="278"/>
                  </a:lnTo>
                  <a:lnTo>
                    <a:pt x="942" y="274"/>
                  </a:lnTo>
                  <a:lnTo>
                    <a:pt x="942" y="274"/>
                  </a:lnTo>
                  <a:lnTo>
                    <a:pt x="939" y="284"/>
                  </a:lnTo>
                  <a:lnTo>
                    <a:pt x="934" y="294"/>
                  </a:lnTo>
                  <a:lnTo>
                    <a:pt x="934" y="294"/>
                  </a:lnTo>
                  <a:lnTo>
                    <a:pt x="926" y="291"/>
                  </a:lnTo>
                  <a:lnTo>
                    <a:pt x="912" y="291"/>
                  </a:lnTo>
                  <a:lnTo>
                    <a:pt x="905" y="291"/>
                  </a:lnTo>
                  <a:lnTo>
                    <a:pt x="900" y="292"/>
                  </a:lnTo>
                  <a:lnTo>
                    <a:pt x="898" y="294"/>
                  </a:lnTo>
                  <a:lnTo>
                    <a:pt x="898" y="295"/>
                  </a:lnTo>
                  <a:lnTo>
                    <a:pt x="898" y="296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6" y="303"/>
                  </a:lnTo>
                  <a:lnTo>
                    <a:pt x="896" y="303"/>
                  </a:lnTo>
                  <a:lnTo>
                    <a:pt x="894" y="304"/>
                  </a:lnTo>
                  <a:lnTo>
                    <a:pt x="892" y="306"/>
                  </a:lnTo>
                  <a:lnTo>
                    <a:pt x="892" y="309"/>
                  </a:lnTo>
                  <a:lnTo>
                    <a:pt x="892" y="314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96" y="321"/>
                  </a:lnTo>
                  <a:lnTo>
                    <a:pt x="898" y="325"/>
                  </a:lnTo>
                  <a:lnTo>
                    <a:pt x="902" y="328"/>
                  </a:lnTo>
                  <a:lnTo>
                    <a:pt x="906" y="331"/>
                  </a:lnTo>
                  <a:lnTo>
                    <a:pt x="915" y="335"/>
                  </a:lnTo>
                  <a:lnTo>
                    <a:pt x="924" y="336"/>
                  </a:lnTo>
                  <a:lnTo>
                    <a:pt x="924" y="336"/>
                  </a:lnTo>
                  <a:lnTo>
                    <a:pt x="909" y="339"/>
                  </a:lnTo>
                  <a:lnTo>
                    <a:pt x="893" y="343"/>
                  </a:lnTo>
                  <a:lnTo>
                    <a:pt x="877" y="344"/>
                  </a:lnTo>
                  <a:lnTo>
                    <a:pt x="870" y="344"/>
                  </a:lnTo>
                  <a:lnTo>
                    <a:pt x="862" y="343"/>
                  </a:lnTo>
                  <a:lnTo>
                    <a:pt x="862" y="343"/>
                  </a:lnTo>
                  <a:lnTo>
                    <a:pt x="852" y="339"/>
                  </a:lnTo>
                  <a:lnTo>
                    <a:pt x="844" y="336"/>
                  </a:lnTo>
                  <a:lnTo>
                    <a:pt x="835" y="332"/>
                  </a:lnTo>
                  <a:lnTo>
                    <a:pt x="826" y="330"/>
                  </a:lnTo>
                  <a:lnTo>
                    <a:pt x="826" y="330"/>
                  </a:lnTo>
                  <a:lnTo>
                    <a:pt x="821" y="330"/>
                  </a:lnTo>
                  <a:lnTo>
                    <a:pt x="817" y="331"/>
                  </a:lnTo>
                  <a:lnTo>
                    <a:pt x="808" y="333"/>
                  </a:lnTo>
                  <a:lnTo>
                    <a:pt x="799" y="335"/>
                  </a:lnTo>
                  <a:lnTo>
                    <a:pt x="796" y="335"/>
                  </a:lnTo>
                  <a:lnTo>
                    <a:pt x="792" y="332"/>
                  </a:lnTo>
                  <a:lnTo>
                    <a:pt x="792" y="332"/>
                  </a:lnTo>
                  <a:lnTo>
                    <a:pt x="787" y="328"/>
                  </a:lnTo>
                  <a:lnTo>
                    <a:pt x="786" y="325"/>
                  </a:lnTo>
                  <a:lnTo>
                    <a:pt x="787" y="322"/>
                  </a:lnTo>
                  <a:lnTo>
                    <a:pt x="790" y="320"/>
                  </a:lnTo>
                  <a:lnTo>
                    <a:pt x="793" y="318"/>
                  </a:lnTo>
                  <a:lnTo>
                    <a:pt x="797" y="315"/>
                  </a:lnTo>
                  <a:lnTo>
                    <a:pt x="804" y="314"/>
                  </a:lnTo>
                  <a:lnTo>
                    <a:pt x="804" y="314"/>
                  </a:lnTo>
                  <a:lnTo>
                    <a:pt x="812" y="314"/>
                  </a:lnTo>
                  <a:lnTo>
                    <a:pt x="821" y="315"/>
                  </a:lnTo>
                  <a:lnTo>
                    <a:pt x="838" y="319"/>
                  </a:lnTo>
                  <a:lnTo>
                    <a:pt x="846" y="319"/>
                  </a:lnTo>
                  <a:lnTo>
                    <a:pt x="853" y="319"/>
                  </a:lnTo>
                  <a:lnTo>
                    <a:pt x="861" y="316"/>
                  </a:lnTo>
                  <a:lnTo>
                    <a:pt x="867" y="313"/>
                  </a:lnTo>
                  <a:lnTo>
                    <a:pt x="867" y="313"/>
                  </a:lnTo>
                  <a:lnTo>
                    <a:pt x="873" y="308"/>
                  </a:lnTo>
                  <a:lnTo>
                    <a:pt x="881" y="302"/>
                  </a:lnTo>
                  <a:lnTo>
                    <a:pt x="889" y="296"/>
                  </a:lnTo>
                  <a:lnTo>
                    <a:pt x="891" y="294"/>
                  </a:lnTo>
                  <a:lnTo>
                    <a:pt x="891" y="290"/>
                  </a:lnTo>
                  <a:lnTo>
                    <a:pt x="891" y="290"/>
                  </a:lnTo>
                  <a:lnTo>
                    <a:pt x="889" y="289"/>
                  </a:lnTo>
                  <a:lnTo>
                    <a:pt x="888" y="288"/>
                  </a:lnTo>
                  <a:lnTo>
                    <a:pt x="883" y="288"/>
                  </a:lnTo>
                  <a:lnTo>
                    <a:pt x="879" y="290"/>
                  </a:lnTo>
                  <a:lnTo>
                    <a:pt x="873" y="295"/>
                  </a:lnTo>
                  <a:lnTo>
                    <a:pt x="862" y="304"/>
                  </a:lnTo>
                  <a:lnTo>
                    <a:pt x="856" y="310"/>
                  </a:lnTo>
                  <a:lnTo>
                    <a:pt x="856" y="310"/>
                  </a:lnTo>
                  <a:lnTo>
                    <a:pt x="840" y="307"/>
                  </a:lnTo>
                  <a:lnTo>
                    <a:pt x="826" y="304"/>
                  </a:lnTo>
                  <a:lnTo>
                    <a:pt x="809" y="303"/>
                  </a:lnTo>
                  <a:lnTo>
                    <a:pt x="802" y="304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1" y="307"/>
                  </a:lnTo>
                  <a:lnTo>
                    <a:pt x="787" y="309"/>
                  </a:lnTo>
                  <a:lnTo>
                    <a:pt x="782" y="314"/>
                  </a:lnTo>
                  <a:lnTo>
                    <a:pt x="779" y="320"/>
                  </a:lnTo>
                  <a:lnTo>
                    <a:pt x="779" y="327"/>
                  </a:lnTo>
                  <a:lnTo>
                    <a:pt x="781" y="333"/>
                  </a:lnTo>
                  <a:lnTo>
                    <a:pt x="785" y="339"/>
                  </a:lnTo>
                  <a:lnTo>
                    <a:pt x="787" y="341"/>
                  </a:lnTo>
                  <a:lnTo>
                    <a:pt x="791" y="343"/>
                  </a:lnTo>
                  <a:lnTo>
                    <a:pt x="794" y="343"/>
                  </a:lnTo>
                  <a:lnTo>
                    <a:pt x="799" y="344"/>
                  </a:lnTo>
                  <a:lnTo>
                    <a:pt x="799" y="344"/>
                  </a:lnTo>
                  <a:lnTo>
                    <a:pt x="808" y="343"/>
                  </a:lnTo>
                  <a:lnTo>
                    <a:pt x="816" y="341"/>
                  </a:lnTo>
                  <a:lnTo>
                    <a:pt x="824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40" y="343"/>
                  </a:lnTo>
                  <a:lnTo>
                    <a:pt x="846" y="347"/>
                  </a:lnTo>
                  <a:lnTo>
                    <a:pt x="853" y="350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71" y="354"/>
                  </a:lnTo>
                  <a:lnTo>
                    <a:pt x="882" y="354"/>
                  </a:lnTo>
                  <a:lnTo>
                    <a:pt x="894" y="353"/>
                  </a:lnTo>
                  <a:lnTo>
                    <a:pt x="905" y="351"/>
                  </a:lnTo>
                  <a:lnTo>
                    <a:pt x="927" y="344"/>
                  </a:lnTo>
                  <a:lnTo>
                    <a:pt x="948" y="338"/>
                  </a:lnTo>
                  <a:lnTo>
                    <a:pt x="948" y="338"/>
                  </a:lnTo>
                  <a:lnTo>
                    <a:pt x="959" y="336"/>
                  </a:lnTo>
                  <a:lnTo>
                    <a:pt x="969" y="335"/>
                  </a:lnTo>
                  <a:lnTo>
                    <a:pt x="989" y="333"/>
                  </a:lnTo>
                  <a:lnTo>
                    <a:pt x="1010" y="332"/>
                  </a:lnTo>
                  <a:lnTo>
                    <a:pt x="1021" y="330"/>
                  </a:lnTo>
                  <a:lnTo>
                    <a:pt x="1030" y="327"/>
                  </a:lnTo>
                  <a:lnTo>
                    <a:pt x="1030" y="327"/>
                  </a:lnTo>
                  <a:lnTo>
                    <a:pt x="1036" y="325"/>
                  </a:lnTo>
                  <a:lnTo>
                    <a:pt x="1041" y="322"/>
                  </a:lnTo>
                  <a:lnTo>
                    <a:pt x="1045" y="320"/>
                  </a:lnTo>
                  <a:lnTo>
                    <a:pt x="1047" y="316"/>
                  </a:lnTo>
                  <a:lnTo>
                    <a:pt x="1048" y="314"/>
                  </a:lnTo>
                  <a:lnTo>
                    <a:pt x="1048" y="312"/>
                  </a:lnTo>
                  <a:lnTo>
                    <a:pt x="1047" y="308"/>
                  </a:lnTo>
                  <a:lnTo>
                    <a:pt x="1046" y="306"/>
                  </a:lnTo>
                  <a:lnTo>
                    <a:pt x="1040" y="301"/>
                  </a:lnTo>
                  <a:lnTo>
                    <a:pt x="1033" y="297"/>
                  </a:lnTo>
                  <a:lnTo>
                    <a:pt x="1024" y="294"/>
                  </a:lnTo>
                  <a:lnTo>
                    <a:pt x="1015" y="294"/>
                  </a:lnTo>
                  <a:lnTo>
                    <a:pt x="1015" y="294"/>
                  </a:lnTo>
                  <a:lnTo>
                    <a:pt x="1004" y="295"/>
                  </a:lnTo>
                  <a:lnTo>
                    <a:pt x="988" y="297"/>
                  </a:lnTo>
                  <a:lnTo>
                    <a:pt x="980" y="300"/>
                  </a:lnTo>
                  <a:lnTo>
                    <a:pt x="974" y="303"/>
                  </a:lnTo>
                  <a:lnTo>
                    <a:pt x="969" y="306"/>
                  </a:lnTo>
                  <a:lnTo>
                    <a:pt x="969" y="308"/>
                  </a:lnTo>
                  <a:lnTo>
                    <a:pt x="969" y="310"/>
                  </a:lnTo>
                  <a:lnTo>
                    <a:pt x="969" y="310"/>
                  </a:lnTo>
                  <a:lnTo>
                    <a:pt x="970" y="310"/>
                  </a:lnTo>
                  <a:lnTo>
                    <a:pt x="971" y="312"/>
                  </a:lnTo>
                  <a:lnTo>
                    <a:pt x="979" y="310"/>
                  </a:lnTo>
                  <a:lnTo>
                    <a:pt x="1000" y="307"/>
                  </a:lnTo>
                  <a:lnTo>
                    <a:pt x="1011" y="306"/>
                  </a:lnTo>
                  <a:lnTo>
                    <a:pt x="1023" y="306"/>
                  </a:lnTo>
                  <a:lnTo>
                    <a:pt x="1033" y="307"/>
                  </a:lnTo>
                  <a:lnTo>
                    <a:pt x="1036" y="309"/>
                  </a:lnTo>
                  <a:lnTo>
                    <a:pt x="1040" y="312"/>
                  </a:lnTo>
                  <a:lnTo>
                    <a:pt x="1040" y="312"/>
                  </a:lnTo>
                  <a:lnTo>
                    <a:pt x="1035" y="315"/>
                  </a:lnTo>
                  <a:lnTo>
                    <a:pt x="1030" y="318"/>
                  </a:lnTo>
                  <a:lnTo>
                    <a:pt x="1020" y="322"/>
                  </a:lnTo>
                  <a:lnTo>
                    <a:pt x="1007" y="324"/>
                  </a:lnTo>
                  <a:lnTo>
                    <a:pt x="994" y="325"/>
                  </a:lnTo>
                  <a:lnTo>
                    <a:pt x="969" y="326"/>
                  </a:lnTo>
                  <a:lnTo>
                    <a:pt x="957" y="326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8" y="325"/>
                  </a:lnTo>
                  <a:lnTo>
                    <a:pt x="951" y="321"/>
                  </a:lnTo>
                  <a:lnTo>
                    <a:pt x="952" y="316"/>
                  </a:lnTo>
                  <a:lnTo>
                    <a:pt x="952" y="313"/>
                  </a:lnTo>
                  <a:lnTo>
                    <a:pt x="951" y="308"/>
                  </a:lnTo>
                  <a:lnTo>
                    <a:pt x="948" y="304"/>
                  </a:lnTo>
                  <a:lnTo>
                    <a:pt x="946" y="301"/>
                  </a:lnTo>
                  <a:lnTo>
                    <a:pt x="942" y="297"/>
                  </a:lnTo>
                  <a:lnTo>
                    <a:pt x="942" y="297"/>
                  </a:lnTo>
                  <a:lnTo>
                    <a:pt x="948" y="286"/>
                  </a:lnTo>
                  <a:lnTo>
                    <a:pt x="951" y="280"/>
                  </a:lnTo>
                  <a:lnTo>
                    <a:pt x="952" y="273"/>
                  </a:lnTo>
                  <a:lnTo>
                    <a:pt x="952" y="273"/>
                  </a:lnTo>
                  <a:lnTo>
                    <a:pt x="980" y="274"/>
                  </a:lnTo>
                  <a:lnTo>
                    <a:pt x="1028" y="274"/>
                  </a:lnTo>
                  <a:lnTo>
                    <a:pt x="1052" y="274"/>
                  </a:lnTo>
                  <a:lnTo>
                    <a:pt x="1072" y="273"/>
                  </a:lnTo>
                  <a:lnTo>
                    <a:pt x="1088" y="271"/>
                  </a:lnTo>
                  <a:lnTo>
                    <a:pt x="1092" y="269"/>
                  </a:lnTo>
                  <a:lnTo>
                    <a:pt x="1094" y="267"/>
                  </a:lnTo>
                  <a:lnTo>
                    <a:pt x="1094" y="267"/>
                  </a:lnTo>
                  <a:close/>
                  <a:moveTo>
                    <a:pt x="265" y="332"/>
                  </a:moveTo>
                  <a:lnTo>
                    <a:pt x="265" y="332"/>
                  </a:lnTo>
                  <a:lnTo>
                    <a:pt x="264" y="327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8" y="325"/>
                  </a:lnTo>
                  <a:lnTo>
                    <a:pt x="277" y="330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2" y="342"/>
                  </a:lnTo>
                  <a:lnTo>
                    <a:pt x="276" y="341"/>
                  </a:lnTo>
                  <a:lnTo>
                    <a:pt x="271" y="338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65" y="332"/>
                  </a:lnTo>
                  <a:lnTo>
                    <a:pt x="265" y="332"/>
                  </a:lnTo>
                  <a:close/>
                  <a:moveTo>
                    <a:pt x="284" y="321"/>
                  </a:moveTo>
                  <a:lnTo>
                    <a:pt x="284" y="321"/>
                  </a:lnTo>
                  <a:lnTo>
                    <a:pt x="285" y="320"/>
                  </a:lnTo>
                  <a:lnTo>
                    <a:pt x="285" y="320"/>
                  </a:lnTo>
                  <a:lnTo>
                    <a:pt x="286" y="322"/>
                  </a:lnTo>
                  <a:lnTo>
                    <a:pt x="288" y="325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4" y="321"/>
                  </a:lnTo>
                  <a:close/>
                  <a:moveTo>
                    <a:pt x="924" y="316"/>
                  </a:moveTo>
                  <a:lnTo>
                    <a:pt x="924" y="316"/>
                  </a:lnTo>
                  <a:lnTo>
                    <a:pt x="932" y="324"/>
                  </a:lnTo>
                  <a:lnTo>
                    <a:pt x="932" y="324"/>
                  </a:lnTo>
                  <a:lnTo>
                    <a:pt x="930" y="325"/>
                  </a:lnTo>
                  <a:lnTo>
                    <a:pt x="930" y="325"/>
                  </a:lnTo>
                  <a:lnTo>
                    <a:pt x="923" y="326"/>
                  </a:lnTo>
                  <a:lnTo>
                    <a:pt x="915" y="324"/>
                  </a:lnTo>
                  <a:lnTo>
                    <a:pt x="908" y="321"/>
                  </a:lnTo>
                  <a:lnTo>
                    <a:pt x="905" y="318"/>
                  </a:lnTo>
                  <a:lnTo>
                    <a:pt x="903" y="315"/>
                  </a:lnTo>
                  <a:lnTo>
                    <a:pt x="903" y="315"/>
                  </a:lnTo>
                  <a:lnTo>
                    <a:pt x="906" y="313"/>
                  </a:lnTo>
                  <a:lnTo>
                    <a:pt x="906" y="313"/>
                  </a:lnTo>
                  <a:lnTo>
                    <a:pt x="911" y="316"/>
                  </a:lnTo>
                  <a:lnTo>
                    <a:pt x="916" y="319"/>
                  </a:lnTo>
                  <a:lnTo>
                    <a:pt x="920" y="319"/>
                  </a:lnTo>
                  <a:lnTo>
                    <a:pt x="924" y="316"/>
                  </a:lnTo>
                  <a:lnTo>
                    <a:pt x="924" y="316"/>
                  </a:lnTo>
                  <a:close/>
                  <a:moveTo>
                    <a:pt x="910" y="302"/>
                  </a:moveTo>
                  <a:lnTo>
                    <a:pt x="910" y="302"/>
                  </a:lnTo>
                  <a:lnTo>
                    <a:pt x="914" y="301"/>
                  </a:lnTo>
                  <a:lnTo>
                    <a:pt x="914" y="301"/>
                  </a:lnTo>
                  <a:lnTo>
                    <a:pt x="920" y="303"/>
                  </a:lnTo>
                  <a:lnTo>
                    <a:pt x="920" y="303"/>
                  </a:lnTo>
                  <a:lnTo>
                    <a:pt x="915" y="302"/>
                  </a:lnTo>
                  <a:lnTo>
                    <a:pt x="910" y="302"/>
                  </a:lnTo>
                  <a:lnTo>
                    <a:pt x="910" y="302"/>
                  </a:lnTo>
                  <a:close/>
                  <a:moveTo>
                    <a:pt x="942" y="265"/>
                  </a:moveTo>
                  <a:lnTo>
                    <a:pt x="942" y="265"/>
                  </a:lnTo>
                  <a:lnTo>
                    <a:pt x="909" y="265"/>
                  </a:lnTo>
                  <a:lnTo>
                    <a:pt x="909" y="265"/>
                  </a:lnTo>
                  <a:lnTo>
                    <a:pt x="906" y="259"/>
                  </a:lnTo>
                  <a:lnTo>
                    <a:pt x="905" y="253"/>
                  </a:lnTo>
                  <a:lnTo>
                    <a:pt x="905" y="247"/>
                  </a:lnTo>
                  <a:lnTo>
                    <a:pt x="908" y="243"/>
                  </a:lnTo>
                  <a:lnTo>
                    <a:pt x="908" y="243"/>
                  </a:lnTo>
                  <a:lnTo>
                    <a:pt x="910" y="247"/>
                  </a:lnTo>
                  <a:lnTo>
                    <a:pt x="912" y="249"/>
                  </a:lnTo>
                  <a:lnTo>
                    <a:pt x="916" y="250"/>
                  </a:lnTo>
                  <a:lnTo>
                    <a:pt x="918" y="251"/>
                  </a:lnTo>
                  <a:lnTo>
                    <a:pt x="922" y="250"/>
                  </a:lnTo>
                  <a:lnTo>
                    <a:pt x="926" y="248"/>
                  </a:lnTo>
                  <a:lnTo>
                    <a:pt x="933" y="242"/>
                  </a:lnTo>
                  <a:lnTo>
                    <a:pt x="933" y="242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9" y="251"/>
                  </a:lnTo>
                  <a:lnTo>
                    <a:pt x="941" y="255"/>
                  </a:lnTo>
                  <a:lnTo>
                    <a:pt x="942" y="265"/>
                  </a:lnTo>
                  <a:lnTo>
                    <a:pt x="942" y="265"/>
                  </a:lnTo>
                  <a:close/>
                  <a:moveTo>
                    <a:pt x="915" y="236"/>
                  </a:moveTo>
                  <a:lnTo>
                    <a:pt x="915" y="236"/>
                  </a:lnTo>
                  <a:lnTo>
                    <a:pt x="920" y="235"/>
                  </a:lnTo>
                  <a:lnTo>
                    <a:pt x="924" y="236"/>
                  </a:lnTo>
                  <a:lnTo>
                    <a:pt x="924" y="236"/>
                  </a:lnTo>
                  <a:lnTo>
                    <a:pt x="917" y="241"/>
                  </a:lnTo>
                  <a:lnTo>
                    <a:pt x="917" y="241"/>
                  </a:lnTo>
                  <a:lnTo>
                    <a:pt x="915" y="236"/>
                  </a:lnTo>
                  <a:lnTo>
                    <a:pt x="915" y="236"/>
                  </a:lnTo>
                  <a:close/>
                  <a:moveTo>
                    <a:pt x="927" y="178"/>
                  </a:moveTo>
                  <a:lnTo>
                    <a:pt x="927" y="178"/>
                  </a:lnTo>
                  <a:lnTo>
                    <a:pt x="928" y="177"/>
                  </a:lnTo>
                  <a:lnTo>
                    <a:pt x="929" y="176"/>
                  </a:lnTo>
                  <a:lnTo>
                    <a:pt x="929" y="172"/>
                  </a:lnTo>
                  <a:lnTo>
                    <a:pt x="927" y="166"/>
                  </a:lnTo>
                  <a:lnTo>
                    <a:pt x="927" y="166"/>
                  </a:lnTo>
                  <a:lnTo>
                    <a:pt x="927" y="165"/>
                  </a:lnTo>
                  <a:lnTo>
                    <a:pt x="927" y="165"/>
                  </a:lnTo>
                  <a:lnTo>
                    <a:pt x="932" y="168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41" y="182"/>
                  </a:lnTo>
                  <a:lnTo>
                    <a:pt x="944" y="189"/>
                  </a:lnTo>
                  <a:lnTo>
                    <a:pt x="944" y="196"/>
                  </a:lnTo>
                  <a:lnTo>
                    <a:pt x="942" y="203"/>
                  </a:lnTo>
                  <a:lnTo>
                    <a:pt x="940" y="210"/>
                  </a:lnTo>
                  <a:lnTo>
                    <a:pt x="938" y="216"/>
                  </a:lnTo>
                  <a:lnTo>
                    <a:pt x="932" y="229"/>
                  </a:lnTo>
                  <a:lnTo>
                    <a:pt x="932" y="229"/>
                  </a:lnTo>
                  <a:lnTo>
                    <a:pt x="927" y="226"/>
                  </a:lnTo>
                  <a:lnTo>
                    <a:pt x="922" y="225"/>
                  </a:lnTo>
                  <a:lnTo>
                    <a:pt x="917" y="225"/>
                  </a:lnTo>
                  <a:lnTo>
                    <a:pt x="914" y="226"/>
                  </a:lnTo>
                  <a:lnTo>
                    <a:pt x="914" y="226"/>
                  </a:lnTo>
                  <a:lnTo>
                    <a:pt x="912" y="213"/>
                  </a:lnTo>
                  <a:lnTo>
                    <a:pt x="912" y="198"/>
                  </a:lnTo>
                  <a:lnTo>
                    <a:pt x="914" y="184"/>
                  </a:lnTo>
                  <a:lnTo>
                    <a:pt x="917" y="173"/>
                  </a:lnTo>
                  <a:lnTo>
                    <a:pt x="917" y="173"/>
                  </a:lnTo>
                  <a:lnTo>
                    <a:pt x="917" y="176"/>
                  </a:lnTo>
                  <a:lnTo>
                    <a:pt x="918" y="179"/>
                  </a:lnTo>
                  <a:lnTo>
                    <a:pt x="922" y="184"/>
                  </a:lnTo>
                  <a:lnTo>
                    <a:pt x="923" y="184"/>
                  </a:lnTo>
                  <a:lnTo>
                    <a:pt x="926" y="184"/>
                  </a:lnTo>
                  <a:lnTo>
                    <a:pt x="927" y="182"/>
                  </a:lnTo>
                  <a:lnTo>
                    <a:pt x="927" y="178"/>
                  </a:lnTo>
                  <a:lnTo>
                    <a:pt x="927" y="178"/>
                  </a:lnTo>
                  <a:close/>
                  <a:moveTo>
                    <a:pt x="915" y="115"/>
                  </a:moveTo>
                  <a:lnTo>
                    <a:pt x="915" y="115"/>
                  </a:lnTo>
                  <a:lnTo>
                    <a:pt x="920" y="117"/>
                  </a:lnTo>
                  <a:lnTo>
                    <a:pt x="920" y="117"/>
                  </a:lnTo>
                  <a:lnTo>
                    <a:pt x="917" y="118"/>
                  </a:lnTo>
                  <a:lnTo>
                    <a:pt x="917" y="118"/>
                  </a:lnTo>
                  <a:lnTo>
                    <a:pt x="915" y="118"/>
                  </a:lnTo>
                  <a:lnTo>
                    <a:pt x="915" y="118"/>
                  </a:lnTo>
                  <a:lnTo>
                    <a:pt x="915" y="115"/>
                  </a:lnTo>
                  <a:lnTo>
                    <a:pt x="915" y="115"/>
                  </a:lnTo>
                  <a:close/>
                  <a:moveTo>
                    <a:pt x="904" y="20"/>
                  </a:moveTo>
                  <a:lnTo>
                    <a:pt x="904" y="20"/>
                  </a:lnTo>
                  <a:lnTo>
                    <a:pt x="906" y="21"/>
                  </a:lnTo>
                  <a:lnTo>
                    <a:pt x="906" y="21"/>
                  </a:lnTo>
                  <a:lnTo>
                    <a:pt x="905" y="24"/>
                  </a:lnTo>
                  <a:lnTo>
                    <a:pt x="905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904" y="20"/>
                  </a:lnTo>
                  <a:lnTo>
                    <a:pt x="904" y="20"/>
                  </a:lnTo>
                  <a:close/>
                  <a:moveTo>
                    <a:pt x="904" y="44"/>
                  </a:moveTo>
                  <a:lnTo>
                    <a:pt x="904" y="44"/>
                  </a:lnTo>
                  <a:lnTo>
                    <a:pt x="904" y="50"/>
                  </a:lnTo>
                  <a:lnTo>
                    <a:pt x="904" y="50"/>
                  </a:lnTo>
                  <a:lnTo>
                    <a:pt x="903" y="44"/>
                  </a:lnTo>
                  <a:lnTo>
                    <a:pt x="903" y="44"/>
                  </a:lnTo>
                  <a:lnTo>
                    <a:pt x="904" y="44"/>
                  </a:lnTo>
                  <a:lnTo>
                    <a:pt x="904" y="44"/>
                  </a:lnTo>
                  <a:close/>
                  <a:moveTo>
                    <a:pt x="902" y="79"/>
                  </a:moveTo>
                  <a:lnTo>
                    <a:pt x="902" y="79"/>
                  </a:lnTo>
                  <a:lnTo>
                    <a:pt x="902" y="85"/>
                  </a:lnTo>
                  <a:lnTo>
                    <a:pt x="903" y="88"/>
                  </a:lnTo>
                  <a:lnTo>
                    <a:pt x="906" y="89"/>
                  </a:lnTo>
                  <a:lnTo>
                    <a:pt x="906" y="89"/>
                  </a:lnTo>
                  <a:lnTo>
                    <a:pt x="909" y="88"/>
                  </a:lnTo>
                  <a:lnTo>
                    <a:pt x="911" y="85"/>
                  </a:lnTo>
                  <a:lnTo>
                    <a:pt x="911" y="82"/>
                  </a:lnTo>
                  <a:lnTo>
                    <a:pt x="912" y="77"/>
                  </a:lnTo>
                  <a:lnTo>
                    <a:pt x="912" y="62"/>
                  </a:lnTo>
                  <a:lnTo>
                    <a:pt x="912" y="62"/>
                  </a:lnTo>
                  <a:lnTo>
                    <a:pt x="918" y="66"/>
                  </a:lnTo>
                  <a:lnTo>
                    <a:pt x="923" y="71"/>
                  </a:lnTo>
                  <a:lnTo>
                    <a:pt x="928" y="77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30" y="91"/>
                  </a:lnTo>
                  <a:lnTo>
                    <a:pt x="930" y="98"/>
                  </a:lnTo>
                  <a:lnTo>
                    <a:pt x="929" y="103"/>
                  </a:lnTo>
                  <a:lnTo>
                    <a:pt x="927" y="108"/>
                  </a:lnTo>
                  <a:lnTo>
                    <a:pt x="927" y="108"/>
                  </a:lnTo>
                  <a:lnTo>
                    <a:pt x="923" y="106"/>
                  </a:lnTo>
                  <a:lnTo>
                    <a:pt x="923" y="106"/>
                  </a:lnTo>
                  <a:lnTo>
                    <a:pt x="922" y="102"/>
                  </a:lnTo>
                  <a:lnTo>
                    <a:pt x="920" y="101"/>
                  </a:lnTo>
                  <a:lnTo>
                    <a:pt x="917" y="102"/>
                  </a:lnTo>
                  <a:lnTo>
                    <a:pt x="915" y="103"/>
                  </a:lnTo>
                  <a:lnTo>
                    <a:pt x="915" y="103"/>
                  </a:lnTo>
                  <a:lnTo>
                    <a:pt x="911" y="100"/>
                  </a:lnTo>
                  <a:lnTo>
                    <a:pt x="909" y="98"/>
                  </a:lnTo>
                  <a:lnTo>
                    <a:pt x="908" y="101"/>
                  </a:lnTo>
                  <a:lnTo>
                    <a:pt x="906" y="104"/>
                  </a:lnTo>
                  <a:lnTo>
                    <a:pt x="906" y="114"/>
                  </a:lnTo>
                  <a:lnTo>
                    <a:pt x="906" y="120"/>
                  </a:lnTo>
                  <a:lnTo>
                    <a:pt x="906" y="120"/>
                  </a:lnTo>
                  <a:lnTo>
                    <a:pt x="904" y="120"/>
                  </a:lnTo>
                  <a:lnTo>
                    <a:pt x="902" y="118"/>
                  </a:lnTo>
                  <a:lnTo>
                    <a:pt x="902" y="118"/>
                  </a:lnTo>
                  <a:lnTo>
                    <a:pt x="900" y="115"/>
                  </a:lnTo>
                  <a:lnTo>
                    <a:pt x="898" y="110"/>
                  </a:lnTo>
                  <a:lnTo>
                    <a:pt x="894" y="103"/>
                  </a:lnTo>
                  <a:lnTo>
                    <a:pt x="894" y="103"/>
                  </a:lnTo>
                  <a:lnTo>
                    <a:pt x="894" y="97"/>
                  </a:lnTo>
                  <a:lnTo>
                    <a:pt x="893" y="94"/>
                  </a:lnTo>
                  <a:lnTo>
                    <a:pt x="892" y="92"/>
                  </a:lnTo>
                  <a:lnTo>
                    <a:pt x="891" y="91"/>
                  </a:lnTo>
                  <a:lnTo>
                    <a:pt x="891" y="91"/>
                  </a:lnTo>
                  <a:lnTo>
                    <a:pt x="889" y="84"/>
                  </a:lnTo>
                  <a:lnTo>
                    <a:pt x="889" y="77"/>
                  </a:lnTo>
                  <a:lnTo>
                    <a:pt x="889" y="73"/>
                  </a:lnTo>
                  <a:lnTo>
                    <a:pt x="891" y="70"/>
                  </a:lnTo>
                  <a:lnTo>
                    <a:pt x="893" y="67"/>
                  </a:lnTo>
                  <a:lnTo>
                    <a:pt x="897" y="65"/>
                  </a:lnTo>
                  <a:lnTo>
                    <a:pt x="897" y="65"/>
                  </a:lnTo>
                  <a:lnTo>
                    <a:pt x="898" y="72"/>
                  </a:lnTo>
                  <a:lnTo>
                    <a:pt x="902" y="79"/>
                  </a:lnTo>
                  <a:lnTo>
                    <a:pt x="902" y="79"/>
                  </a:lnTo>
                  <a:close/>
                  <a:moveTo>
                    <a:pt x="791" y="35"/>
                  </a:moveTo>
                  <a:lnTo>
                    <a:pt x="791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91" y="35"/>
                  </a:lnTo>
                  <a:lnTo>
                    <a:pt x="791" y="35"/>
                  </a:lnTo>
                  <a:close/>
                  <a:moveTo>
                    <a:pt x="691" y="32"/>
                  </a:moveTo>
                  <a:lnTo>
                    <a:pt x="691" y="32"/>
                  </a:lnTo>
                  <a:lnTo>
                    <a:pt x="713" y="33"/>
                  </a:lnTo>
                  <a:lnTo>
                    <a:pt x="713" y="33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close/>
                  <a:moveTo>
                    <a:pt x="285" y="53"/>
                  </a:moveTo>
                  <a:lnTo>
                    <a:pt x="285" y="53"/>
                  </a:lnTo>
                  <a:lnTo>
                    <a:pt x="360" y="49"/>
                  </a:lnTo>
                  <a:lnTo>
                    <a:pt x="434" y="45"/>
                  </a:lnTo>
                  <a:lnTo>
                    <a:pt x="509" y="43"/>
                  </a:lnTo>
                  <a:lnTo>
                    <a:pt x="584" y="41"/>
                  </a:lnTo>
                  <a:lnTo>
                    <a:pt x="584" y="41"/>
                  </a:lnTo>
                  <a:lnTo>
                    <a:pt x="661" y="42"/>
                  </a:lnTo>
                  <a:lnTo>
                    <a:pt x="738" y="44"/>
                  </a:lnTo>
                  <a:lnTo>
                    <a:pt x="816" y="45"/>
                  </a:lnTo>
                  <a:lnTo>
                    <a:pt x="855" y="45"/>
                  </a:lnTo>
                  <a:lnTo>
                    <a:pt x="893" y="44"/>
                  </a:lnTo>
                  <a:lnTo>
                    <a:pt x="893" y="44"/>
                  </a:lnTo>
                  <a:lnTo>
                    <a:pt x="894" y="55"/>
                  </a:lnTo>
                  <a:lnTo>
                    <a:pt x="894" y="55"/>
                  </a:lnTo>
                  <a:lnTo>
                    <a:pt x="887" y="59"/>
                  </a:lnTo>
                  <a:lnTo>
                    <a:pt x="883" y="65"/>
                  </a:lnTo>
                  <a:lnTo>
                    <a:pt x="881" y="71"/>
                  </a:lnTo>
                  <a:lnTo>
                    <a:pt x="880" y="78"/>
                  </a:lnTo>
                  <a:lnTo>
                    <a:pt x="880" y="85"/>
                  </a:lnTo>
                  <a:lnTo>
                    <a:pt x="881" y="92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8" y="115"/>
                  </a:lnTo>
                  <a:lnTo>
                    <a:pt x="892" y="123"/>
                  </a:lnTo>
                  <a:lnTo>
                    <a:pt x="896" y="126"/>
                  </a:lnTo>
                  <a:lnTo>
                    <a:pt x="899" y="129"/>
                  </a:lnTo>
                  <a:lnTo>
                    <a:pt x="903" y="130"/>
                  </a:lnTo>
                  <a:lnTo>
                    <a:pt x="908" y="130"/>
                  </a:lnTo>
                  <a:lnTo>
                    <a:pt x="908" y="130"/>
                  </a:lnTo>
                  <a:lnTo>
                    <a:pt x="911" y="145"/>
                  </a:lnTo>
                  <a:lnTo>
                    <a:pt x="915" y="159"/>
                  </a:lnTo>
                  <a:lnTo>
                    <a:pt x="915" y="159"/>
                  </a:lnTo>
                  <a:lnTo>
                    <a:pt x="912" y="162"/>
                  </a:lnTo>
                  <a:lnTo>
                    <a:pt x="910" y="166"/>
                  </a:lnTo>
                  <a:lnTo>
                    <a:pt x="906" y="176"/>
                  </a:lnTo>
                  <a:lnTo>
                    <a:pt x="904" y="188"/>
                  </a:lnTo>
                  <a:lnTo>
                    <a:pt x="903" y="198"/>
                  </a:lnTo>
                  <a:lnTo>
                    <a:pt x="903" y="198"/>
                  </a:lnTo>
                  <a:lnTo>
                    <a:pt x="900" y="202"/>
                  </a:lnTo>
                  <a:lnTo>
                    <a:pt x="900" y="206"/>
                  </a:lnTo>
                  <a:lnTo>
                    <a:pt x="899" y="215"/>
                  </a:lnTo>
                  <a:lnTo>
                    <a:pt x="902" y="225"/>
                  </a:lnTo>
                  <a:lnTo>
                    <a:pt x="903" y="232"/>
                  </a:lnTo>
                  <a:lnTo>
                    <a:pt x="903" y="232"/>
                  </a:lnTo>
                  <a:lnTo>
                    <a:pt x="898" y="238"/>
                  </a:lnTo>
                  <a:lnTo>
                    <a:pt x="897" y="245"/>
                  </a:lnTo>
                  <a:lnTo>
                    <a:pt x="896" y="25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750" y="268"/>
                  </a:lnTo>
                  <a:lnTo>
                    <a:pt x="602" y="272"/>
                  </a:lnTo>
                  <a:lnTo>
                    <a:pt x="454" y="275"/>
                  </a:lnTo>
                  <a:lnTo>
                    <a:pt x="379" y="277"/>
                  </a:lnTo>
                  <a:lnTo>
                    <a:pt x="306" y="275"/>
                  </a:lnTo>
                  <a:lnTo>
                    <a:pt x="306" y="275"/>
                  </a:lnTo>
                  <a:lnTo>
                    <a:pt x="306" y="265"/>
                  </a:lnTo>
                  <a:lnTo>
                    <a:pt x="306" y="260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1" y="250"/>
                  </a:lnTo>
                  <a:lnTo>
                    <a:pt x="298" y="245"/>
                  </a:lnTo>
                  <a:lnTo>
                    <a:pt x="295" y="242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4" y="231"/>
                  </a:lnTo>
                  <a:lnTo>
                    <a:pt x="295" y="221"/>
                  </a:lnTo>
                  <a:lnTo>
                    <a:pt x="296" y="210"/>
                  </a:lnTo>
                  <a:lnTo>
                    <a:pt x="296" y="200"/>
                  </a:lnTo>
                  <a:lnTo>
                    <a:pt x="295" y="189"/>
                  </a:lnTo>
                  <a:lnTo>
                    <a:pt x="292" y="179"/>
                  </a:lnTo>
                  <a:lnTo>
                    <a:pt x="289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8" y="138"/>
                  </a:lnTo>
                  <a:lnTo>
                    <a:pt x="290" y="135"/>
                  </a:lnTo>
                  <a:lnTo>
                    <a:pt x="295" y="125"/>
                  </a:lnTo>
                  <a:lnTo>
                    <a:pt x="296" y="114"/>
                  </a:lnTo>
                  <a:lnTo>
                    <a:pt x="296" y="103"/>
                  </a:lnTo>
                  <a:lnTo>
                    <a:pt x="295" y="92"/>
                  </a:lnTo>
                  <a:lnTo>
                    <a:pt x="292" y="82"/>
                  </a:lnTo>
                  <a:lnTo>
                    <a:pt x="288" y="72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5" y="53"/>
                  </a:lnTo>
                  <a:lnTo>
                    <a:pt x="285" y="53"/>
                  </a:lnTo>
                  <a:close/>
                  <a:moveTo>
                    <a:pt x="272" y="24"/>
                  </a:moveTo>
                  <a:lnTo>
                    <a:pt x="272" y="24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2" y="24"/>
                  </a:lnTo>
                  <a:lnTo>
                    <a:pt x="272" y="24"/>
                  </a:lnTo>
                  <a:close/>
                  <a:moveTo>
                    <a:pt x="270" y="43"/>
                  </a:moveTo>
                  <a:lnTo>
                    <a:pt x="270" y="43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70" y="43"/>
                  </a:lnTo>
                  <a:lnTo>
                    <a:pt x="270" y="43"/>
                  </a:lnTo>
                  <a:close/>
                  <a:moveTo>
                    <a:pt x="271" y="54"/>
                  </a:moveTo>
                  <a:lnTo>
                    <a:pt x="271" y="54"/>
                  </a:lnTo>
                  <a:lnTo>
                    <a:pt x="271" y="54"/>
                  </a:lnTo>
                  <a:lnTo>
                    <a:pt x="27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1" y="54"/>
                  </a:lnTo>
                  <a:lnTo>
                    <a:pt x="271" y="54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279" y="76"/>
                  </a:moveTo>
                  <a:lnTo>
                    <a:pt x="279" y="76"/>
                  </a:lnTo>
                  <a:lnTo>
                    <a:pt x="284" y="88"/>
                  </a:lnTo>
                  <a:lnTo>
                    <a:pt x="286" y="102"/>
                  </a:lnTo>
                  <a:lnTo>
                    <a:pt x="286" y="109"/>
                  </a:lnTo>
                  <a:lnTo>
                    <a:pt x="286" y="117"/>
                  </a:lnTo>
                  <a:lnTo>
                    <a:pt x="284" y="123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79" y="124"/>
                  </a:lnTo>
                  <a:lnTo>
                    <a:pt x="276" y="120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67" y="120"/>
                  </a:lnTo>
                  <a:lnTo>
                    <a:pt x="266" y="121"/>
                  </a:lnTo>
                  <a:lnTo>
                    <a:pt x="267" y="124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7" y="129"/>
                  </a:lnTo>
                  <a:lnTo>
                    <a:pt x="266" y="131"/>
                  </a:lnTo>
                  <a:lnTo>
                    <a:pt x="265" y="13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9" y="130"/>
                  </a:lnTo>
                  <a:lnTo>
                    <a:pt x="256" y="125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5" y="115"/>
                  </a:lnTo>
                  <a:lnTo>
                    <a:pt x="255" y="112"/>
                  </a:lnTo>
                  <a:lnTo>
                    <a:pt x="254" y="109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0" y="97"/>
                  </a:lnTo>
                  <a:lnTo>
                    <a:pt x="250" y="92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2"/>
                  </a:lnTo>
                  <a:lnTo>
                    <a:pt x="250" y="74"/>
                  </a:lnTo>
                  <a:lnTo>
                    <a:pt x="253" y="71"/>
                  </a:lnTo>
                  <a:lnTo>
                    <a:pt x="255" y="67"/>
                  </a:lnTo>
                  <a:lnTo>
                    <a:pt x="258" y="65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2" y="76"/>
                  </a:lnTo>
                  <a:lnTo>
                    <a:pt x="264" y="80"/>
                  </a:lnTo>
                  <a:lnTo>
                    <a:pt x="266" y="85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4" y="83"/>
                  </a:lnTo>
                  <a:lnTo>
                    <a:pt x="279" y="76"/>
                  </a:lnTo>
                  <a:lnTo>
                    <a:pt x="279" y="76"/>
                  </a:lnTo>
                  <a:close/>
                  <a:moveTo>
                    <a:pt x="254" y="37"/>
                  </a:moveTo>
                  <a:lnTo>
                    <a:pt x="254" y="37"/>
                  </a:lnTo>
                  <a:lnTo>
                    <a:pt x="241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54" y="37"/>
                  </a:lnTo>
                  <a:lnTo>
                    <a:pt x="254" y="37"/>
                  </a:lnTo>
                  <a:close/>
                  <a:moveTo>
                    <a:pt x="67" y="31"/>
                  </a:moveTo>
                  <a:lnTo>
                    <a:pt x="67" y="31"/>
                  </a:lnTo>
                  <a:lnTo>
                    <a:pt x="49" y="33"/>
                  </a:lnTo>
                  <a:lnTo>
                    <a:pt x="41" y="33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9" y="31"/>
                  </a:lnTo>
                  <a:lnTo>
                    <a:pt x="67" y="31"/>
                  </a:lnTo>
                  <a:lnTo>
                    <a:pt x="67" y="31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4"/>
            <p:cNvSpPr>
              <a:spLocks noEditPoint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0314526" y="352182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 18"/>
            <p:cNvSpPr/>
            <p:nvPr userDrawn="1">
              <p:custDataLst>
                <p:tags r:id="rId7"/>
              </p:custDataLst>
            </p:nvPr>
          </p:nvSpPr>
          <p:spPr>
            <a:xfrm>
              <a:off x="5391775" y="3694589"/>
              <a:ext cx="5058511" cy="364769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5810671" y="3379636"/>
            <a:ext cx="4400694" cy="743730"/>
          </a:xfrm>
        </p:spPr>
        <p:txBody>
          <a:bodyPr lIns="90000" tIns="46800" rIns="90000" bIns="46800" anchor="t" anchorCtr="0">
            <a:normAutofit/>
          </a:bodyPr>
          <a:lstStyle>
            <a:lvl1pPr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6515120">
              <a:off x="1110431" y="1298923"/>
              <a:ext cx="4173973" cy="417397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组合 5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7" name="矩形 6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6515120">
                <a:off x="1110431" y="1298923"/>
                <a:ext cx="4173973" cy="4173973"/>
              </a:xfrm>
              <a:prstGeom prst="rect">
                <a:avLst/>
              </a:prstGeom>
            </p:spPr>
          </p:pic>
        </p:grpSp>
        <p:sp>
          <p:nvSpPr>
            <p:cNvPr id="9" name="任意多边形: 形状 8"/>
            <p:cNvSpPr/>
            <p:nvPr userDrawn="1">
              <p:custDataLst>
                <p:tags r:id="rId7"/>
              </p:custDataLst>
            </p:nvPr>
          </p:nvSpPr>
          <p:spPr>
            <a:xfrm>
              <a:off x="4325257" y="3574104"/>
              <a:ext cx="5820229" cy="190941"/>
            </a:xfrm>
            <a:custGeom>
              <a:avLst/>
              <a:gdLst>
                <a:gd name="connsiteX0" fmla="*/ 0 w 5820229"/>
                <a:gd name="connsiteY0" fmla="*/ 103855 h 190941"/>
                <a:gd name="connsiteX1" fmla="*/ 943429 w 5820229"/>
                <a:gd name="connsiteY1" fmla="*/ 2255 h 190941"/>
                <a:gd name="connsiteX2" fmla="*/ 2046514 w 5820229"/>
                <a:gd name="connsiteY2" fmla="*/ 190941 h 190941"/>
                <a:gd name="connsiteX3" fmla="*/ 3570514 w 5820229"/>
                <a:gd name="connsiteY3" fmla="*/ 2255 h 190941"/>
                <a:gd name="connsiteX4" fmla="*/ 4644572 w 5820229"/>
                <a:gd name="connsiteY4" fmla="*/ 161912 h 190941"/>
                <a:gd name="connsiteX5" fmla="*/ 5820229 w 5820229"/>
                <a:gd name="connsiteY5" fmla="*/ 31284 h 1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0229" h="190941">
                  <a:moveTo>
                    <a:pt x="0" y="103855"/>
                  </a:moveTo>
                  <a:cubicBezTo>
                    <a:pt x="301171" y="45798"/>
                    <a:pt x="602343" y="-12259"/>
                    <a:pt x="943429" y="2255"/>
                  </a:cubicBezTo>
                  <a:cubicBezTo>
                    <a:pt x="1284515" y="16769"/>
                    <a:pt x="1608667" y="190941"/>
                    <a:pt x="2046514" y="190941"/>
                  </a:cubicBezTo>
                  <a:cubicBezTo>
                    <a:pt x="2484361" y="190941"/>
                    <a:pt x="3137504" y="7093"/>
                    <a:pt x="3570514" y="2255"/>
                  </a:cubicBezTo>
                  <a:cubicBezTo>
                    <a:pt x="4003524" y="-2583"/>
                    <a:pt x="4269620" y="157074"/>
                    <a:pt x="4644572" y="161912"/>
                  </a:cubicBezTo>
                  <a:cubicBezTo>
                    <a:pt x="5019524" y="166750"/>
                    <a:pt x="5419876" y="99017"/>
                    <a:pt x="5820229" y="31284"/>
                  </a:cubicBezTo>
                </a:path>
              </a:pathLst>
            </a:custGeom>
            <a:noFill/>
            <a:ln w="28575" cap="rnd">
              <a:solidFill>
                <a:srgbClr val="64626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4920343" y="2103901"/>
            <a:ext cx="4818743" cy="1343394"/>
          </a:xfrm>
        </p:spPr>
        <p:txBody>
          <a:bodyPr vert="horz" lIns="101600" tIns="38100" rIns="25400" bIns="381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416425" y="3873500"/>
            <a:ext cx="6034088" cy="70674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1" name="组合 20"/>
          <p:cNvGrpSpPr/>
          <p:nvPr userDrawn="1">
            <p:custDataLst>
              <p:tags r:id="rId5"/>
            </p:custDataLst>
          </p:nvPr>
        </p:nvGrpSpPr>
        <p:grpSpPr>
          <a:xfrm>
            <a:off x="11032164" y="5582927"/>
            <a:ext cx="851136" cy="1210945"/>
            <a:chOff x="1289955" y="1628061"/>
            <a:chExt cx="3941631" cy="5174701"/>
          </a:xfrm>
        </p:grpSpPr>
        <p:sp>
          <p:nvSpPr>
            <p:cNvPr id="22" name="Shape 209"/>
            <p:cNvSpPr/>
            <p:nvPr>
              <p:custDataLst>
                <p:tags r:id="rId6"/>
              </p:custDataLst>
            </p:nvPr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grpSp>
          <p:nvGrpSpPr>
            <p:cNvPr id="23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24" name="Shape 202"/>
              <p:cNvSpPr/>
              <p:nvPr>
                <p:custDataLst>
                  <p:tags r:id="rId7"/>
                </p:custDataLst>
              </p:nvPr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5" name="Shape 203"/>
              <p:cNvSpPr/>
              <p:nvPr>
                <p:custDataLst>
                  <p:tags r:id="rId8"/>
                </p:custDataLst>
              </p:nvPr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6" name="Shape 204"/>
              <p:cNvSpPr/>
              <p:nvPr>
                <p:custDataLst>
                  <p:tags r:id="rId9"/>
                </p:custDataLst>
              </p:nvPr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7" name="Shape 205"/>
              <p:cNvSpPr/>
              <p:nvPr>
                <p:custDataLst>
                  <p:tags r:id="rId10"/>
                </p:custDataLst>
              </p:nvPr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8" name="Shape 206"/>
              <p:cNvSpPr/>
              <p:nvPr>
                <p:custDataLst>
                  <p:tags r:id="rId11"/>
                </p:custDataLst>
              </p:nvPr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9" name="Shape 207"/>
              <p:cNvSpPr/>
              <p:nvPr>
                <p:custDataLst>
                  <p:tags r:id="rId12"/>
                </p:custDataLst>
              </p:nvPr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30" name="Shape 208"/>
              <p:cNvSpPr/>
              <p:nvPr>
                <p:custDataLst>
                  <p:tags r:id="rId13"/>
                </p:custDataLst>
              </p:nvPr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31" name="Shape 210"/>
              <p:cNvSpPr/>
              <p:nvPr>
                <p:custDataLst>
                  <p:tags r:id="rId14"/>
                </p:custDataLst>
              </p:nvPr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86385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0866755" y="5121275"/>
            <a:ext cx="1076960" cy="171577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1905" y="-4445"/>
            <a:ext cx="489902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62" name="图片 16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42026" y="5040626"/>
            <a:ext cx="1077174" cy="1715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0955020" y="211455"/>
            <a:ext cx="889635" cy="1174750"/>
            <a:chOff x="17252" y="333"/>
            <a:chExt cx="1401" cy="1850"/>
          </a:xfrm>
        </p:grpSpPr>
        <p:sp>
          <p:nvSpPr>
            <p:cNvPr id="12" name="Shape 209"/>
            <p:cNvSpPr/>
            <p:nvPr userDrawn="1">
              <p:custDataLst>
                <p:tags r:id="rId4"/>
              </p:custDataLst>
            </p:nvPr>
          </p:nvSpPr>
          <p:spPr>
            <a:xfrm rot="3758493">
              <a:off x="17758" y="1288"/>
              <a:ext cx="1089" cy="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sp>
          <p:nvSpPr>
            <p:cNvPr id="14" name="Shape 202"/>
            <p:cNvSpPr/>
            <p:nvPr userDrawn="1">
              <p:custDataLst>
                <p:tags r:id="rId5"/>
              </p:custDataLst>
            </p:nvPr>
          </p:nvSpPr>
          <p:spPr>
            <a:xfrm rot="3758493">
              <a:off x="17098" y="487"/>
              <a:ext cx="999" cy="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99" h="691">
                  <a:moveTo>
                    <a:pt x="345" y="353"/>
                  </a:moveTo>
                  <a:cubicBezTo>
                    <a:pt x="468" y="355"/>
                    <a:pt x="588" y="353"/>
                    <a:pt x="706" y="368"/>
                  </a:cubicBezTo>
                  <a:cubicBezTo>
                    <a:pt x="707" y="389"/>
                    <a:pt x="719" y="410"/>
                    <a:pt x="726" y="429"/>
                  </a:cubicBezTo>
                  <a:lnTo>
                    <a:pt x="729" y="438"/>
                  </a:lnTo>
                  <a:lnTo>
                    <a:pt x="732" y="438"/>
                  </a:lnTo>
                  <a:cubicBezTo>
                    <a:pt x="756" y="520"/>
                    <a:pt x="796" y="607"/>
                    <a:pt x="803" y="691"/>
                  </a:cubicBezTo>
                  <a:lnTo>
                    <a:pt x="391" y="680"/>
                  </a:lnTo>
                  <a:cubicBezTo>
                    <a:pt x="415" y="619"/>
                    <a:pt x="389" y="488"/>
                    <a:pt x="361" y="426"/>
                  </a:cubicBezTo>
                  <a:cubicBezTo>
                    <a:pt x="400" y="420"/>
                    <a:pt x="438" y="419"/>
                    <a:pt x="477" y="420"/>
                  </a:cubicBezTo>
                  <a:lnTo>
                    <a:pt x="488" y="421"/>
                  </a:lnTo>
                  <a:lnTo>
                    <a:pt x="364" y="406"/>
                  </a:lnTo>
                  <a:cubicBezTo>
                    <a:pt x="354" y="390"/>
                    <a:pt x="349" y="369"/>
                    <a:pt x="345" y="353"/>
                  </a:cubicBezTo>
                  <a:close/>
                  <a:moveTo>
                    <a:pt x="299" y="206"/>
                  </a:moveTo>
                  <a:lnTo>
                    <a:pt x="345" y="322"/>
                  </a:lnTo>
                  <a:cubicBezTo>
                    <a:pt x="319" y="290"/>
                    <a:pt x="303" y="244"/>
                    <a:pt x="299" y="206"/>
                  </a:cubicBezTo>
                  <a:close/>
                  <a:moveTo>
                    <a:pt x="142" y="48"/>
                  </a:moveTo>
                  <a:lnTo>
                    <a:pt x="134" y="180"/>
                  </a:lnTo>
                  <a:cubicBezTo>
                    <a:pt x="91" y="178"/>
                    <a:pt x="45" y="184"/>
                    <a:pt x="3" y="189"/>
                  </a:cubicBezTo>
                  <a:cubicBezTo>
                    <a:pt x="-1" y="146"/>
                    <a:pt x="0" y="98"/>
                    <a:pt x="2" y="54"/>
                  </a:cubicBezTo>
                  <a:cubicBezTo>
                    <a:pt x="43" y="54"/>
                    <a:pt x="97" y="48"/>
                    <a:pt x="142" y="48"/>
                  </a:cubicBezTo>
                  <a:close/>
                  <a:moveTo>
                    <a:pt x="579" y="0"/>
                  </a:moveTo>
                  <a:cubicBezTo>
                    <a:pt x="582" y="0"/>
                    <a:pt x="585" y="0"/>
                    <a:pt x="589" y="1"/>
                  </a:cubicBezTo>
                  <a:cubicBezTo>
                    <a:pt x="603" y="0"/>
                    <a:pt x="607" y="22"/>
                    <a:pt x="606" y="35"/>
                  </a:cubicBezTo>
                  <a:lnTo>
                    <a:pt x="605" y="38"/>
                  </a:lnTo>
                  <a:lnTo>
                    <a:pt x="608" y="38"/>
                  </a:lnTo>
                  <a:lnTo>
                    <a:pt x="610" y="36"/>
                  </a:lnTo>
                  <a:cubicBezTo>
                    <a:pt x="634" y="12"/>
                    <a:pt x="653" y="14"/>
                    <a:pt x="668" y="32"/>
                  </a:cubicBezTo>
                  <a:lnTo>
                    <a:pt x="670" y="34"/>
                  </a:lnTo>
                  <a:lnTo>
                    <a:pt x="674" y="34"/>
                  </a:lnTo>
                  <a:cubicBezTo>
                    <a:pt x="700" y="32"/>
                    <a:pt x="725" y="29"/>
                    <a:pt x="751" y="29"/>
                  </a:cubicBezTo>
                  <a:cubicBezTo>
                    <a:pt x="771" y="29"/>
                    <a:pt x="791" y="30"/>
                    <a:pt x="812" y="35"/>
                  </a:cubicBezTo>
                  <a:lnTo>
                    <a:pt x="812" y="47"/>
                  </a:lnTo>
                  <a:lnTo>
                    <a:pt x="821" y="49"/>
                  </a:lnTo>
                  <a:cubicBezTo>
                    <a:pt x="882" y="68"/>
                    <a:pt x="939" y="99"/>
                    <a:pt x="999" y="120"/>
                  </a:cubicBezTo>
                  <a:cubicBezTo>
                    <a:pt x="941" y="159"/>
                    <a:pt x="859" y="206"/>
                    <a:pt x="788" y="209"/>
                  </a:cubicBezTo>
                  <a:lnTo>
                    <a:pt x="788" y="203"/>
                  </a:lnTo>
                  <a:lnTo>
                    <a:pt x="776" y="202"/>
                  </a:lnTo>
                  <a:cubicBezTo>
                    <a:pt x="756" y="201"/>
                    <a:pt x="736" y="199"/>
                    <a:pt x="716" y="196"/>
                  </a:cubicBezTo>
                  <a:lnTo>
                    <a:pt x="704" y="195"/>
                  </a:lnTo>
                  <a:lnTo>
                    <a:pt x="704" y="195"/>
                  </a:lnTo>
                  <a:cubicBezTo>
                    <a:pt x="705" y="262"/>
                    <a:pt x="697" y="328"/>
                    <a:pt x="681" y="351"/>
                  </a:cubicBezTo>
                  <a:lnTo>
                    <a:pt x="383" y="230"/>
                  </a:lnTo>
                  <a:cubicBezTo>
                    <a:pt x="384" y="229"/>
                    <a:pt x="383" y="217"/>
                    <a:pt x="383" y="198"/>
                  </a:cubicBezTo>
                  <a:lnTo>
                    <a:pt x="383" y="195"/>
                  </a:lnTo>
                  <a:lnTo>
                    <a:pt x="353" y="195"/>
                  </a:lnTo>
                  <a:cubicBezTo>
                    <a:pt x="290" y="196"/>
                    <a:pt x="233" y="196"/>
                    <a:pt x="199" y="196"/>
                  </a:cubicBezTo>
                  <a:lnTo>
                    <a:pt x="142" y="203"/>
                  </a:lnTo>
                  <a:lnTo>
                    <a:pt x="142" y="69"/>
                  </a:lnTo>
                  <a:cubicBezTo>
                    <a:pt x="225" y="55"/>
                    <a:pt x="310" y="49"/>
                    <a:pt x="394" y="45"/>
                  </a:cubicBezTo>
                  <a:lnTo>
                    <a:pt x="395" y="45"/>
                  </a:lnTo>
                  <a:lnTo>
                    <a:pt x="396" y="40"/>
                  </a:lnTo>
                  <a:cubicBezTo>
                    <a:pt x="407" y="6"/>
                    <a:pt x="426" y="-6"/>
                    <a:pt x="459" y="40"/>
                  </a:cubicBezTo>
                  <a:lnTo>
                    <a:pt x="460" y="43"/>
                  </a:lnTo>
                  <a:lnTo>
                    <a:pt x="464" y="43"/>
                  </a:lnTo>
                  <a:lnTo>
                    <a:pt x="464" y="40"/>
                  </a:lnTo>
                  <a:cubicBezTo>
                    <a:pt x="472" y="8"/>
                    <a:pt x="487" y="-2"/>
                    <a:pt x="506" y="2"/>
                  </a:cubicBezTo>
                  <a:cubicBezTo>
                    <a:pt x="519" y="2"/>
                    <a:pt x="532" y="13"/>
                    <a:pt x="534" y="40"/>
                  </a:cubicBezTo>
                  <a:lnTo>
                    <a:pt x="534" y="40"/>
                  </a:lnTo>
                  <a:lnTo>
                    <a:pt x="537" y="40"/>
                  </a:lnTo>
                  <a:lnTo>
                    <a:pt x="541" y="34"/>
                  </a:lnTo>
                  <a:cubicBezTo>
                    <a:pt x="553" y="14"/>
                    <a:pt x="562" y="1"/>
                    <a:pt x="579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21" name="组合 20"/>
          <p:cNvGrpSpPr/>
          <p:nvPr userDrawn="1">
            <p:custDataLst>
              <p:tags r:id="rId3"/>
            </p:custDataLst>
          </p:nvPr>
        </p:nvGrpSpPr>
        <p:grpSpPr>
          <a:xfrm>
            <a:off x="11032164" y="5582927"/>
            <a:ext cx="851136" cy="1210945"/>
            <a:chOff x="1289955" y="1628061"/>
            <a:chExt cx="3941631" cy="5174701"/>
          </a:xfrm>
        </p:grpSpPr>
        <p:sp>
          <p:nvSpPr>
            <p:cNvPr id="22" name="Shape 209"/>
            <p:cNvSpPr/>
            <p:nvPr>
              <p:custDataLst>
                <p:tags r:id="rId4"/>
              </p:custDataLst>
            </p:nvPr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grpSp>
          <p:nvGrpSpPr>
            <p:cNvPr id="23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24" name="Shape 202"/>
              <p:cNvSpPr/>
              <p:nvPr>
                <p:custDataLst>
                  <p:tags r:id="rId5"/>
                </p:custDataLst>
              </p:nvPr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5" name="Shape 203"/>
              <p:cNvSpPr/>
              <p:nvPr>
                <p:custDataLst>
                  <p:tags r:id="rId6"/>
                </p:custDataLst>
              </p:nvPr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6" name="Shape 204"/>
              <p:cNvSpPr/>
              <p:nvPr>
                <p:custDataLst>
                  <p:tags r:id="rId7"/>
                </p:custDataLst>
              </p:nvPr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7" name="Shape 205"/>
              <p:cNvSpPr/>
              <p:nvPr>
                <p:custDataLst>
                  <p:tags r:id="rId8"/>
                </p:custDataLst>
              </p:nvPr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8" name="Shape 206"/>
              <p:cNvSpPr/>
              <p:nvPr>
                <p:custDataLst>
                  <p:tags r:id="rId9"/>
                </p:custDataLst>
              </p:nvPr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9" name="Shape 207"/>
              <p:cNvSpPr/>
              <p:nvPr>
                <p:custDataLst>
                  <p:tags r:id="rId10"/>
                </p:custDataLst>
              </p:nvPr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30" name="Shape 208"/>
              <p:cNvSpPr/>
              <p:nvPr>
                <p:custDataLst>
                  <p:tags r:id="rId11"/>
                </p:custDataLst>
              </p:nvPr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31" name="Shape 210"/>
              <p:cNvSpPr/>
              <p:nvPr>
                <p:custDataLst>
                  <p:tags r:id="rId12"/>
                </p:custDataLst>
              </p:nvPr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8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790430" y="5666740"/>
            <a:ext cx="2177415" cy="1131570"/>
            <a:chOff x="15418" y="8924"/>
            <a:chExt cx="3429" cy="1782"/>
          </a:xfrm>
        </p:grpSpPr>
        <p:pic>
          <p:nvPicPr>
            <p:cNvPr id="48" name="图片 4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6181" y="9090"/>
              <a:ext cx="759" cy="877"/>
            </a:xfrm>
            <a:prstGeom prst="rect">
              <a:avLst/>
            </a:prstGeom>
          </p:spPr>
        </p:pic>
        <p:sp>
          <p:nvSpPr>
            <p:cNvPr id="54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5418" y="8924"/>
              <a:ext cx="1309" cy="1744"/>
            </a:xfrm>
            <a:custGeom>
              <a:avLst/>
              <a:gdLst>
                <a:gd name="T0" fmla="*/ 0 w 120"/>
                <a:gd name="T1" fmla="*/ 61 h 122"/>
                <a:gd name="T2" fmla="*/ 60 w 120"/>
                <a:gd name="T3" fmla="*/ 0 h 122"/>
                <a:gd name="T4" fmla="*/ 60 w 120"/>
                <a:gd name="T5" fmla="*/ 0 h 122"/>
                <a:gd name="T6" fmla="*/ 120 w 120"/>
                <a:gd name="T7" fmla="*/ 61 h 122"/>
                <a:gd name="T8" fmla="*/ 120 w 120"/>
                <a:gd name="T9" fmla="*/ 61 h 122"/>
                <a:gd name="T10" fmla="*/ 120 w 120"/>
                <a:gd name="T11" fmla="*/ 61 h 122"/>
                <a:gd name="T12" fmla="*/ 60 w 120"/>
                <a:gd name="T13" fmla="*/ 122 h 122"/>
                <a:gd name="T14" fmla="*/ 60 w 120"/>
                <a:gd name="T15" fmla="*/ 122 h 122"/>
                <a:gd name="T16" fmla="*/ 0 w 120"/>
                <a:gd name="T17" fmla="*/ 61 h 122"/>
                <a:gd name="T18" fmla="*/ 4 w 120"/>
                <a:gd name="T19" fmla="*/ 61 h 122"/>
                <a:gd name="T20" fmla="*/ 60 w 120"/>
                <a:gd name="T21" fmla="*/ 118 h 122"/>
                <a:gd name="T22" fmla="*/ 60 w 120"/>
                <a:gd name="T23" fmla="*/ 118 h 122"/>
                <a:gd name="T24" fmla="*/ 116 w 120"/>
                <a:gd name="T25" fmla="*/ 61 h 122"/>
                <a:gd name="T26" fmla="*/ 116 w 120"/>
                <a:gd name="T27" fmla="*/ 61 h 122"/>
                <a:gd name="T28" fmla="*/ 116 w 120"/>
                <a:gd name="T29" fmla="*/ 61 h 122"/>
                <a:gd name="T30" fmla="*/ 60 w 120"/>
                <a:gd name="T31" fmla="*/ 4 h 122"/>
                <a:gd name="T32" fmla="*/ 60 w 120"/>
                <a:gd name="T33" fmla="*/ 4 h 122"/>
                <a:gd name="T34" fmla="*/ 4 w 120"/>
                <a:gd name="T35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9" h="1744">
                  <a:moveTo>
                    <a:pt x="442" y="1685"/>
                  </a:moveTo>
                  <a:lnTo>
                    <a:pt x="442" y="1685"/>
                  </a:lnTo>
                  <a:lnTo>
                    <a:pt x="441" y="1685"/>
                  </a:lnTo>
                  <a:lnTo>
                    <a:pt x="440" y="1685"/>
                  </a:lnTo>
                  <a:lnTo>
                    <a:pt x="439" y="1685"/>
                  </a:lnTo>
                  <a:lnTo>
                    <a:pt x="438" y="1685"/>
                  </a:lnTo>
                  <a:lnTo>
                    <a:pt x="438" y="1685"/>
                  </a:lnTo>
                  <a:lnTo>
                    <a:pt x="438" y="1685"/>
                  </a:lnTo>
                  <a:lnTo>
                    <a:pt x="442" y="1685"/>
                  </a:lnTo>
                  <a:close/>
                  <a:moveTo>
                    <a:pt x="660" y="750"/>
                  </a:moveTo>
                  <a:lnTo>
                    <a:pt x="478" y="980"/>
                  </a:lnTo>
                  <a:lnTo>
                    <a:pt x="486" y="1023"/>
                  </a:lnTo>
                  <a:lnTo>
                    <a:pt x="581" y="984"/>
                  </a:lnTo>
                  <a:lnTo>
                    <a:pt x="660" y="750"/>
                  </a:lnTo>
                  <a:close/>
                  <a:moveTo>
                    <a:pt x="719" y="665"/>
                  </a:moveTo>
                  <a:lnTo>
                    <a:pt x="719" y="665"/>
                  </a:lnTo>
                  <a:lnTo>
                    <a:pt x="723" y="682"/>
                  </a:lnTo>
                  <a:lnTo>
                    <a:pt x="737" y="678"/>
                  </a:lnTo>
                  <a:lnTo>
                    <a:pt x="733" y="674"/>
                  </a:lnTo>
                  <a:cubicBezTo>
                    <a:pt x="730" y="671"/>
                    <a:pt x="726" y="668"/>
                    <a:pt x="721" y="666"/>
                  </a:cubicBezTo>
                  <a:lnTo>
                    <a:pt x="719" y="665"/>
                  </a:lnTo>
                  <a:close/>
                  <a:moveTo>
                    <a:pt x="496" y="659"/>
                  </a:moveTo>
                  <a:cubicBezTo>
                    <a:pt x="496" y="659"/>
                    <a:pt x="496" y="659"/>
                    <a:pt x="496" y="659"/>
                  </a:cubicBezTo>
                  <a:lnTo>
                    <a:pt x="497" y="659"/>
                  </a:lnTo>
                  <a:lnTo>
                    <a:pt x="497" y="660"/>
                  </a:lnTo>
                  <a:lnTo>
                    <a:pt x="498" y="660"/>
                  </a:lnTo>
                  <a:lnTo>
                    <a:pt x="499" y="660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501" y="661"/>
                  </a:lnTo>
                  <a:lnTo>
                    <a:pt x="501" y="661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499" y="660"/>
                  </a:lnTo>
                  <a:lnTo>
                    <a:pt x="499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497" y="659"/>
                  </a:lnTo>
                  <a:lnTo>
                    <a:pt x="496" y="659"/>
                  </a:lnTo>
                  <a:close/>
                  <a:moveTo>
                    <a:pt x="613" y="654"/>
                  </a:moveTo>
                  <a:lnTo>
                    <a:pt x="609" y="654"/>
                  </a:lnTo>
                  <a:cubicBezTo>
                    <a:pt x="541" y="667"/>
                    <a:pt x="465" y="708"/>
                    <a:pt x="423" y="773"/>
                  </a:cubicBezTo>
                  <a:cubicBezTo>
                    <a:pt x="420" y="770"/>
                    <a:pt x="419" y="769"/>
                    <a:pt x="419" y="769"/>
                  </a:cubicBezTo>
                  <a:lnTo>
                    <a:pt x="419" y="769"/>
                  </a:lnTo>
                  <a:lnTo>
                    <a:pt x="421" y="771"/>
                  </a:lnTo>
                  <a:cubicBezTo>
                    <a:pt x="423" y="773"/>
                    <a:pt x="423" y="773"/>
                    <a:pt x="423" y="773"/>
                  </a:cubicBezTo>
                  <a:cubicBezTo>
                    <a:pt x="399" y="812"/>
                    <a:pt x="387" y="864"/>
                    <a:pt x="387" y="915"/>
                  </a:cubicBezTo>
                  <a:cubicBezTo>
                    <a:pt x="387" y="998"/>
                    <a:pt x="419" y="1078"/>
                    <a:pt x="455" y="1097"/>
                  </a:cubicBezTo>
                  <a:cubicBezTo>
                    <a:pt x="463" y="1101"/>
                    <a:pt x="470" y="1105"/>
                    <a:pt x="482" y="1105"/>
                  </a:cubicBezTo>
                  <a:cubicBezTo>
                    <a:pt x="482" y="1105"/>
                    <a:pt x="482" y="1105"/>
                    <a:pt x="486" y="1105"/>
                  </a:cubicBezTo>
                  <a:cubicBezTo>
                    <a:pt x="546" y="1105"/>
                    <a:pt x="646" y="1026"/>
                    <a:pt x="705" y="931"/>
                  </a:cubicBezTo>
                  <a:cubicBezTo>
                    <a:pt x="745" y="876"/>
                    <a:pt x="761" y="812"/>
                    <a:pt x="761" y="761"/>
                  </a:cubicBezTo>
                  <a:cubicBezTo>
                    <a:pt x="761" y="744"/>
                    <a:pt x="759" y="729"/>
                    <a:pt x="756" y="716"/>
                  </a:cubicBezTo>
                  <a:lnTo>
                    <a:pt x="753" y="708"/>
                  </a:lnTo>
                  <a:lnTo>
                    <a:pt x="708" y="722"/>
                  </a:lnTo>
                  <a:lnTo>
                    <a:pt x="705" y="716"/>
                  </a:lnTo>
                  <a:lnTo>
                    <a:pt x="605" y="1007"/>
                  </a:lnTo>
                  <a:lnTo>
                    <a:pt x="462" y="1067"/>
                  </a:lnTo>
                  <a:lnTo>
                    <a:pt x="442" y="980"/>
                  </a:lnTo>
                  <a:lnTo>
                    <a:pt x="442" y="972"/>
                  </a:lnTo>
                  <a:lnTo>
                    <a:pt x="676" y="680"/>
                  </a:lnTo>
                  <a:lnTo>
                    <a:pt x="613" y="689"/>
                  </a:lnTo>
                  <a:lnTo>
                    <a:pt x="613" y="654"/>
                  </a:lnTo>
                  <a:close/>
                  <a:moveTo>
                    <a:pt x="716" y="424"/>
                  </a:moveTo>
                  <a:cubicBezTo>
                    <a:pt x="712" y="460"/>
                    <a:pt x="704" y="500"/>
                    <a:pt x="700" y="512"/>
                  </a:cubicBezTo>
                  <a:cubicBezTo>
                    <a:pt x="700" y="516"/>
                    <a:pt x="704" y="523"/>
                    <a:pt x="712" y="531"/>
                  </a:cubicBezTo>
                  <a:cubicBezTo>
                    <a:pt x="724" y="539"/>
                    <a:pt x="736" y="543"/>
                    <a:pt x="744" y="543"/>
                  </a:cubicBezTo>
                  <a:cubicBezTo>
                    <a:pt x="748" y="543"/>
                    <a:pt x="792" y="519"/>
                    <a:pt x="828" y="500"/>
                  </a:cubicBezTo>
                  <a:cubicBezTo>
                    <a:pt x="832" y="496"/>
                    <a:pt x="836" y="492"/>
                    <a:pt x="844" y="492"/>
                  </a:cubicBezTo>
                  <a:cubicBezTo>
                    <a:pt x="836" y="492"/>
                    <a:pt x="832" y="492"/>
                    <a:pt x="824" y="492"/>
                  </a:cubicBezTo>
                  <a:cubicBezTo>
                    <a:pt x="804" y="492"/>
                    <a:pt x="784" y="492"/>
                    <a:pt x="768" y="488"/>
                  </a:cubicBezTo>
                  <a:cubicBezTo>
                    <a:pt x="740" y="480"/>
                    <a:pt x="728" y="452"/>
                    <a:pt x="716" y="424"/>
                  </a:cubicBezTo>
                  <a:close/>
                  <a:moveTo>
                    <a:pt x="700" y="349"/>
                  </a:moveTo>
                  <a:cubicBezTo>
                    <a:pt x="704" y="349"/>
                    <a:pt x="704" y="349"/>
                    <a:pt x="704" y="349"/>
                  </a:cubicBezTo>
                  <a:cubicBezTo>
                    <a:pt x="724" y="349"/>
                    <a:pt x="724" y="349"/>
                    <a:pt x="724" y="349"/>
                  </a:cubicBezTo>
                  <a:cubicBezTo>
                    <a:pt x="728" y="349"/>
                    <a:pt x="728" y="349"/>
                    <a:pt x="728" y="349"/>
                  </a:cubicBezTo>
                  <a:cubicBezTo>
                    <a:pt x="728" y="353"/>
                    <a:pt x="728" y="353"/>
                    <a:pt x="728" y="353"/>
                  </a:cubicBezTo>
                  <a:cubicBezTo>
                    <a:pt x="728" y="353"/>
                    <a:pt x="728" y="357"/>
                    <a:pt x="728" y="357"/>
                  </a:cubicBezTo>
                  <a:cubicBezTo>
                    <a:pt x="732" y="361"/>
                    <a:pt x="732" y="365"/>
                    <a:pt x="732" y="369"/>
                  </a:cubicBezTo>
                  <a:cubicBezTo>
                    <a:pt x="736" y="381"/>
                    <a:pt x="740" y="393"/>
                    <a:pt x="744" y="405"/>
                  </a:cubicBezTo>
                  <a:cubicBezTo>
                    <a:pt x="752" y="432"/>
                    <a:pt x="772" y="456"/>
                    <a:pt x="776" y="456"/>
                  </a:cubicBezTo>
                  <a:cubicBezTo>
                    <a:pt x="788" y="456"/>
                    <a:pt x="804" y="460"/>
                    <a:pt x="824" y="460"/>
                  </a:cubicBezTo>
                  <a:cubicBezTo>
                    <a:pt x="864" y="460"/>
                    <a:pt x="900" y="456"/>
                    <a:pt x="904" y="456"/>
                  </a:cubicBezTo>
                  <a:cubicBezTo>
                    <a:pt x="908" y="456"/>
                    <a:pt x="908" y="456"/>
                    <a:pt x="908" y="456"/>
                  </a:cubicBezTo>
                  <a:cubicBezTo>
                    <a:pt x="916" y="484"/>
                    <a:pt x="916" y="484"/>
                    <a:pt x="916" y="484"/>
                  </a:cubicBezTo>
                  <a:cubicBezTo>
                    <a:pt x="912" y="484"/>
                    <a:pt x="912" y="484"/>
                    <a:pt x="912" y="484"/>
                  </a:cubicBezTo>
                  <a:cubicBezTo>
                    <a:pt x="908" y="488"/>
                    <a:pt x="908" y="488"/>
                    <a:pt x="908" y="488"/>
                  </a:cubicBezTo>
                  <a:cubicBezTo>
                    <a:pt x="904" y="492"/>
                    <a:pt x="896" y="496"/>
                    <a:pt x="892" y="500"/>
                  </a:cubicBezTo>
                  <a:cubicBezTo>
                    <a:pt x="880" y="508"/>
                    <a:pt x="860" y="516"/>
                    <a:pt x="844" y="527"/>
                  </a:cubicBezTo>
                  <a:cubicBezTo>
                    <a:pt x="808" y="547"/>
                    <a:pt x="768" y="571"/>
                    <a:pt x="748" y="575"/>
                  </a:cubicBezTo>
                  <a:cubicBezTo>
                    <a:pt x="748" y="575"/>
                    <a:pt x="744" y="575"/>
                    <a:pt x="744" y="575"/>
                  </a:cubicBezTo>
                  <a:cubicBezTo>
                    <a:pt x="708" y="571"/>
                    <a:pt x="672" y="547"/>
                    <a:pt x="668" y="512"/>
                  </a:cubicBezTo>
                  <a:cubicBezTo>
                    <a:pt x="668" y="508"/>
                    <a:pt x="668" y="508"/>
                    <a:pt x="668" y="504"/>
                  </a:cubicBezTo>
                  <a:cubicBezTo>
                    <a:pt x="672" y="480"/>
                    <a:pt x="696" y="357"/>
                    <a:pt x="696" y="353"/>
                  </a:cubicBezTo>
                  <a:cubicBezTo>
                    <a:pt x="700" y="349"/>
                    <a:pt x="700" y="349"/>
                    <a:pt x="700" y="349"/>
                  </a:cubicBezTo>
                  <a:close/>
                  <a:moveTo>
                    <a:pt x="883" y="297"/>
                  </a:moveTo>
                  <a:lnTo>
                    <a:pt x="891" y="297"/>
                  </a:lnTo>
                  <a:lnTo>
                    <a:pt x="911" y="297"/>
                  </a:lnTo>
                  <a:lnTo>
                    <a:pt x="911" y="329"/>
                  </a:lnTo>
                  <a:lnTo>
                    <a:pt x="903" y="329"/>
                  </a:lnTo>
                  <a:lnTo>
                    <a:pt x="891" y="329"/>
                  </a:lnTo>
                  <a:lnTo>
                    <a:pt x="883" y="329"/>
                  </a:lnTo>
                  <a:lnTo>
                    <a:pt x="883" y="297"/>
                  </a:lnTo>
                  <a:close/>
                  <a:moveTo>
                    <a:pt x="795" y="266"/>
                  </a:moveTo>
                  <a:lnTo>
                    <a:pt x="827" y="293"/>
                  </a:lnTo>
                  <a:lnTo>
                    <a:pt x="807" y="317"/>
                  </a:lnTo>
                  <a:lnTo>
                    <a:pt x="784" y="297"/>
                  </a:lnTo>
                  <a:lnTo>
                    <a:pt x="776" y="293"/>
                  </a:lnTo>
                  <a:lnTo>
                    <a:pt x="795" y="266"/>
                  </a:lnTo>
                  <a:close/>
                  <a:moveTo>
                    <a:pt x="215" y="214"/>
                  </a:moveTo>
                  <a:cubicBezTo>
                    <a:pt x="215" y="214"/>
                    <a:pt x="216" y="214"/>
                    <a:pt x="217" y="215"/>
                  </a:cubicBezTo>
                  <a:lnTo>
                    <a:pt x="219" y="216"/>
                  </a:lnTo>
                  <a:lnTo>
                    <a:pt x="219" y="218"/>
                  </a:lnTo>
                  <a:cubicBezTo>
                    <a:pt x="215" y="214"/>
                    <a:pt x="215" y="214"/>
                    <a:pt x="215" y="214"/>
                  </a:cubicBezTo>
                  <a:close/>
                  <a:moveTo>
                    <a:pt x="219" y="214"/>
                  </a:moveTo>
                  <a:lnTo>
                    <a:pt x="219" y="214"/>
                  </a:lnTo>
                  <a:lnTo>
                    <a:pt x="218" y="214"/>
                  </a:lnTo>
                  <a:lnTo>
                    <a:pt x="217" y="214"/>
                  </a:lnTo>
                  <a:lnTo>
                    <a:pt x="217" y="214"/>
                  </a:lnTo>
                  <a:lnTo>
                    <a:pt x="215" y="214"/>
                  </a:lnTo>
                  <a:lnTo>
                    <a:pt x="215" y="214"/>
                  </a:lnTo>
                  <a:lnTo>
                    <a:pt x="215" y="214"/>
                  </a:lnTo>
                  <a:lnTo>
                    <a:pt x="219" y="214"/>
                  </a:lnTo>
                  <a:close/>
                  <a:moveTo>
                    <a:pt x="772" y="163"/>
                  </a:moveTo>
                  <a:cubicBezTo>
                    <a:pt x="652" y="163"/>
                    <a:pt x="557" y="262"/>
                    <a:pt x="557" y="381"/>
                  </a:cubicBezTo>
                  <a:cubicBezTo>
                    <a:pt x="557" y="499"/>
                    <a:pt x="652" y="598"/>
                    <a:pt x="772" y="598"/>
                  </a:cubicBezTo>
                  <a:cubicBezTo>
                    <a:pt x="892" y="598"/>
                    <a:pt x="987" y="499"/>
                    <a:pt x="987" y="381"/>
                  </a:cubicBezTo>
                  <a:cubicBezTo>
                    <a:pt x="987" y="377"/>
                    <a:pt x="987" y="377"/>
                    <a:pt x="987" y="377"/>
                  </a:cubicBezTo>
                  <a:cubicBezTo>
                    <a:pt x="987" y="300"/>
                    <a:pt x="947" y="233"/>
                    <a:pt x="887" y="196"/>
                  </a:cubicBezTo>
                  <a:lnTo>
                    <a:pt x="885" y="194"/>
                  </a:lnTo>
                  <a:lnTo>
                    <a:pt x="884" y="194"/>
                  </a:lnTo>
                  <a:cubicBezTo>
                    <a:pt x="879" y="194"/>
                    <a:pt x="879" y="194"/>
                    <a:pt x="879" y="194"/>
                  </a:cubicBezTo>
                  <a:lnTo>
                    <a:pt x="879" y="191"/>
                  </a:lnTo>
                  <a:lnTo>
                    <a:pt x="875" y="188"/>
                  </a:lnTo>
                  <a:lnTo>
                    <a:pt x="869" y="185"/>
                  </a:lnTo>
                  <a:lnTo>
                    <a:pt x="868" y="186"/>
                  </a:lnTo>
                  <a:cubicBezTo>
                    <a:pt x="867" y="186"/>
                    <a:pt x="867" y="186"/>
                    <a:pt x="867" y="186"/>
                  </a:cubicBezTo>
                  <a:lnTo>
                    <a:pt x="865" y="184"/>
                  </a:lnTo>
                  <a:lnTo>
                    <a:pt x="856" y="179"/>
                  </a:lnTo>
                  <a:cubicBezTo>
                    <a:pt x="830" y="169"/>
                    <a:pt x="802" y="163"/>
                    <a:pt x="772" y="163"/>
                  </a:cubicBezTo>
                  <a:close/>
                  <a:moveTo>
                    <a:pt x="962" y="124"/>
                  </a:moveTo>
                  <a:lnTo>
                    <a:pt x="962" y="125"/>
                  </a:lnTo>
                  <a:cubicBezTo>
                    <a:pt x="951" y="135"/>
                    <a:pt x="938" y="142"/>
                    <a:pt x="926" y="150"/>
                  </a:cubicBezTo>
                  <a:cubicBezTo>
                    <a:pt x="923" y="153"/>
                    <a:pt x="920" y="155"/>
                    <a:pt x="916" y="157"/>
                  </a:cubicBezTo>
                  <a:lnTo>
                    <a:pt x="909" y="162"/>
                  </a:lnTo>
                  <a:lnTo>
                    <a:pt x="913" y="162"/>
                  </a:lnTo>
                  <a:cubicBezTo>
                    <a:pt x="915" y="162"/>
                    <a:pt x="917" y="162"/>
                    <a:pt x="919" y="162"/>
                  </a:cubicBezTo>
                  <a:cubicBezTo>
                    <a:pt x="931" y="162"/>
                    <a:pt x="947" y="162"/>
                    <a:pt x="962" y="162"/>
                  </a:cubicBezTo>
                  <a:cubicBezTo>
                    <a:pt x="974" y="162"/>
                    <a:pt x="978" y="162"/>
                    <a:pt x="978" y="162"/>
                  </a:cubicBezTo>
                  <a:cubicBezTo>
                    <a:pt x="978" y="158"/>
                    <a:pt x="982" y="158"/>
                    <a:pt x="982" y="158"/>
                  </a:cubicBezTo>
                  <a:cubicBezTo>
                    <a:pt x="982" y="154"/>
                    <a:pt x="982" y="150"/>
                    <a:pt x="986" y="146"/>
                  </a:cubicBezTo>
                  <a:cubicBezTo>
                    <a:pt x="982" y="146"/>
                    <a:pt x="982" y="146"/>
                    <a:pt x="982" y="146"/>
                  </a:cubicBezTo>
                  <a:cubicBezTo>
                    <a:pt x="974" y="146"/>
                    <a:pt x="974" y="146"/>
                    <a:pt x="974" y="146"/>
                  </a:cubicBezTo>
                  <a:cubicBezTo>
                    <a:pt x="974" y="142"/>
                    <a:pt x="974" y="142"/>
                    <a:pt x="974" y="142"/>
                  </a:cubicBezTo>
                  <a:cubicBezTo>
                    <a:pt x="958" y="139"/>
                    <a:pt x="958" y="139"/>
                    <a:pt x="958" y="139"/>
                  </a:cubicBezTo>
                  <a:cubicBezTo>
                    <a:pt x="958" y="131"/>
                    <a:pt x="958" y="131"/>
                    <a:pt x="958" y="131"/>
                  </a:cubicBezTo>
                  <a:cubicBezTo>
                    <a:pt x="958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5"/>
                  </a:cubicBezTo>
                  <a:lnTo>
                    <a:pt x="962" y="124"/>
                  </a:lnTo>
                  <a:close/>
                  <a:moveTo>
                    <a:pt x="998" y="123"/>
                  </a:moveTo>
                  <a:cubicBezTo>
                    <a:pt x="998" y="123"/>
                    <a:pt x="998" y="125"/>
                    <a:pt x="997" y="128"/>
                  </a:cubicBezTo>
                  <a:lnTo>
                    <a:pt x="997" y="128"/>
                  </a:lnTo>
                  <a:lnTo>
                    <a:pt x="996" y="129"/>
                  </a:lnTo>
                  <a:cubicBezTo>
                    <a:pt x="994" y="131"/>
                    <a:pt x="993" y="132"/>
                    <a:pt x="990" y="135"/>
                  </a:cubicBezTo>
                  <a:cubicBezTo>
                    <a:pt x="990" y="139"/>
                    <a:pt x="990" y="139"/>
                    <a:pt x="990" y="139"/>
                  </a:cubicBezTo>
                  <a:cubicBezTo>
                    <a:pt x="993" y="136"/>
                    <a:pt x="995" y="133"/>
                    <a:pt x="996" y="130"/>
                  </a:cubicBezTo>
                  <a:lnTo>
                    <a:pt x="997" y="128"/>
                  </a:lnTo>
                  <a:lnTo>
                    <a:pt x="998" y="127"/>
                  </a:lnTo>
                  <a:cubicBezTo>
                    <a:pt x="998" y="123"/>
                    <a:pt x="998" y="123"/>
                    <a:pt x="998" y="123"/>
                  </a:cubicBezTo>
                  <a:close/>
                  <a:moveTo>
                    <a:pt x="899" y="0"/>
                  </a:moveTo>
                  <a:cubicBezTo>
                    <a:pt x="919" y="0"/>
                    <a:pt x="934" y="16"/>
                    <a:pt x="950" y="32"/>
                  </a:cubicBezTo>
                  <a:cubicBezTo>
                    <a:pt x="966" y="47"/>
                    <a:pt x="978" y="67"/>
                    <a:pt x="982" y="87"/>
                  </a:cubicBezTo>
                  <a:cubicBezTo>
                    <a:pt x="982" y="89"/>
                    <a:pt x="981" y="91"/>
                    <a:pt x="981" y="93"/>
                  </a:cubicBezTo>
                  <a:lnTo>
                    <a:pt x="981" y="93"/>
                  </a:lnTo>
                  <a:lnTo>
                    <a:pt x="982" y="92"/>
                  </a:lnTo>
                  <a:cubicBezTo>
                    <a:pt x="986" y="89"/>
                    <a:pt x="991" y="87"/>
                    <a:pt x="998" y="87"/>
                  </a:cubicBezTo>
                  <a:cubicBezTo>
                    <a:pt x="1006" y="87"/>
                    <a:pt x="1010" y="87"/>
                    <a:pt x="1014" y="91"/>
                  </a:cubicBezTo>
                  <a:cubicBezTo>
                    <a:pt x="1022" y="99"/>
                    <a:pt x="1030" y="111"/>
                    <a:pt x="1030" y="123"/>
                  </a:cubicBezTo>
                  <a:cubicBezTo>
                    <a:pt x="1030" y="135"/>
                    <a:pt x="1026" y="146"/>
                    <a:pt x="1018" y="158"/>
                  </a:cubicBezTo>
                  <a:cubicBezTo>
                    <a:pt x="1010" y="166"/>
                    <a:pt x="1010" y="170"/>
                    <a:pt x="1006" y="178"/>
                  </a:cubicBezTo>
                  <a:cubicBezTo>
                    <a:pt x="998" y="190"/>
                    <a:pt x="986" y="194"/>
                    <a:pt x="966" y="194"/>
                  </a:cubicBezTo>
                  <a:cubicBezTo>
                    <a:pt x="956" y="194"/>
                    <a:pt x="948" y="194"/>
                    <a:pt x="940" y="194"/>
                  </a:cubicBezTo>
                  <a:lnTo>
                    <a:pt x="937" y="194"/>
                  </a:lnTo>
                  <a:lnTo>
                    <a:pt x="944" y="200"/>
                  </a:lnTo>
                  <a:cubicBezTo>
                    <a:pt x="989" y="244"/>
                    <a:pt x="1017" y="305"/>
                    <a:pt x="1019" y="373"/>
                  </a:cubicBezTo>
                  <a:cubicBezTo>
                    <a:pt x="1019" y="381"/>
                    <a:pt x="1019" y="381"/>
                    <a:pt x="1019" y="381"/>
                  </a:cubicBezTo>
                  <a:cubicBezTo>
                    <a:pt x="1019" y="519"/>
                    <a:pt x="911" y="630"/>
                    <a:pt x="772" y="630"/>
                  </a:cubicBezTo>
                  <a:cubicBezTo>
                    <a:pt x="759" y="630"/>
                    <a:pt x="747" y="629"/>
                    <a:pt x="735" y="627"/>
                  </a:cubicBezTo>
                  <a:lnTo>
                    <a:pt x="733" y="627"/>
                  </a:lnTo>
                  <a:lnTo>
                    <a:pt x="730" y="634"/>
                  </a:lnTo>
                  <a:lnTo>
                    <a:pt x="737" y="638"/>
                  </a:lnTo>
                  <a:cubicBezTo>
                    <a:pt x="748" y="646"/>
                    <a:pt x="758" y="655"/>
                    <a:pt x="765" y="665"/>
                  </a:cubicBezTo>
                  <a:lnTo>
                    <a:pt x="770" y="672"/>
                  </a:lnTo>
                  <a:lnTo>
                    <a:pt x="778" y="670"/>
                  </a:lnTo>
                  <a:cubicBezTo>
                    <a:pt x="788" y="665"/>
                    <a:pt x="800" y="660"/>
                    <a:pt x="812" y="654"/>
                  </a:cubicBezTo>
                  <a:cubicBezTo>
                    <a:pt x="847" y="638"/>
                    <a:pt x="895" y="618"/>
                    <a:pt x="943" y="598"/>
                  </a:cubicBezTo>
                  <a:cubicBezTo>
                    <a:pt x="1042" y="555"/>
                    <a:pt x="1142" y="515"/>
                    <a:pt x="1182" y="511"/>
                  </a:cubicBezTo>
                  <a:cubicBezTo>
                    <a:pt x="1182" y="511"/>
                    <a:pt x="1186" y="511"/>
                    <a:pt x="1190" y="511"/>
                  </a:cubicBezTo>
                  <a:cubicBezTo>
                    <a:pt x="1249" y="511"/>
                    <a:pt x="1301" y="531"/>
                    <a:pt x="1301" y="531"/>
                  </a:cubicBezTo>
                  <a:cubicBezTo>
                    <a:pt x="1309" y="535"/>
                    <a:pt x="1309" y="535"/>
                    <a:pt x="1309" y="535"/>
                  </a:cubicBezTo>
                  <a:cubicBezTo>
                    <a:pt x="1301" y="562"/>
                    <a:pt x="1301" y="562"/>
                    <a:pt x="1301" y="562"/>
                  </a:cubicBezTo>
                  <a:cubicBezTo>
                    <a:pt x="1293" y="562"/>
                    <a:pt x="1293" y="562"/>
                    <a:pt x="1293" y="562"/>
                  </a:cubicBezTo>
                  <a:cubicBezTo>
                    <a:pt x="1293" y="562"/>
                    <a:pt x="1289" y="559"/>
                    <a:pt x="1289" y="559"/>
                  </a:cubicBezTo>
                  <a:cubicBezTo>
                    <a:pt x="1289" y="559"/>
                    <a:pt x="1285" y="559"/>
                    <a:pt x="1285" y="559"/>
                  </a:cubicBezTo>
                  <a:cubicBezTo>
                    <a:pt x="1277" y="555"/>
                    <a:pt x="1269" y="555"/>
                    <a:pt x="1261" y="551"/>
                  </a:cubicBezTo>
                  <a:cubicBezTo>
                    <a:pt x="1241" y="547"/>
                    <a:pt x="1217" y="543"/>
                    <a:pt x="1190" y="543"/>
                  </a:cubicBezTo>
                  <a:cubicBezTo>
                    <a:pt x="1186" y="543"/>
                    <a:pt x="1186" y="543"/>
                    <a:pt x="1182" y="543"/>
                  </a:cubicBezTo>
                  <a:cubicBezTo>
                    <a:pt x="1162" y="543"/>
                    <a:pt x="1050" y="586"/>
                    <a:pt x="955" y="626"/>
                  </a:cubicBezTo>
                  <a:cubicBezTo>
                    <a:pt x="886" y="657"/>
                    <a:pt x="820" y="686"/>
                    <a:pt x="788" y="700"/>
                  </a:cubicBezTo>
                  <a:lnTo>
                    <a:pt x="784" y="702"/>
                  </a:lnTo>
                  <a:lnTo>
                    <a:pt x="788" y="713"/>
                  </a:lnTo>
                  <a:cubicBezTo>
                    <a:pt x="791" y="728"/>
                    <a:pt x="793" y="744"/>
                    <a:pt x="793" y="761"/>
                  </a:cubicBezTo>
                  <a:cubicBezTo>
                    <a:pt x="793" y="820"/>
                    <a:pt x="773" y="887"/>
                    <a:pt x="733" y="951"/>
                  </a:cubicBezTo>
                  <a:cubicBezTo>
                    <a:pt x="681" y="1032"/>
                    <a:pt x="602" y="1103"/>
                    <a:pt x="529" y="1128"/>
                  </a:cubicBezTo>
                  <a:lnTo>
                    <a:pt x="521" y="1130"/>
                  </a:lnTo>
                  <a:lnTo>
                    <a:pt x="521" y="1133"/>
                  </a:lnTo>
                  <a:cubicBezTo>
                    <a:pt x="519" y="1136"/>
                    <a:pt x="517" y="1140"/>
                    <a:pt x="517" y="1146"/>
                  </a:cubicBezTo>
                  <a:cubicBezTo>
                    <a:pt x="517" y="1158"/>
                    <a:pt x="513" y="1177"/>
                    <a:pt x="509" y="1197"/>
                  </a:cubicBezTo>
                  <a:cubicBezTo>
                    <a:pt x="501" y="1245"/>
                    <a:pt x="489" y="1304"/>
                    <a:pt x="481" y="1368"/>
                  </a:cubicBezTo>
                  <a:cubicBezTo>
                    <a:pt x="462" y="1494"/>
                    <a:pt x="442" y="1637"/>
                    <a:pt x="438" y="1685"/>
                  </a:cubicBezTo>
                  <a:cubicBezTo>
                    <a:pt x="438" y="1692"/>
                    <a:pt x="442" y="1696"/>
                    <a:pt x="442" y="1696"/>
                  </a:cubicBezTo>
                  <a:cubicBezTo>
                    <a:pt x="442" y="1704"/>
                    <a:pt x="458" y="1712"/>
                    <a:pt x="481" y="1712"/>
                  </a:cubicBezTo>
                  <a:cubicBezTo>
                    <a:pt x="509" y="1712"/>
                    <a:pt x="537" y="1704"/>
                    <a:pt x="537" y="1704"/>
                  </a:cubicBezTo>
                  <a:cubicBezTo>
                    <a:pt x="537" y="1704"/>
                    <a:pt x="537" y="1704"/>
                    <a:pt x="541" y="1704"/>
                  </a:cubicBezTo>
                  <a:cubicBezTo>
                    <a:pt x="545" y="1704"/>
                    <a:pt x="545" y="1704"/>
                    <a:pt x="545" y="1704"/>
                  </a:cubicBezTo>
                  <a:cubicBezTo>
                    <a:pt x="553" y="1732"/>
                    <a:pt x="553" y="1732"/>
                    <a:pt x="553" y="1732"/>
                  </a:cubicBezTo>
                  <a:cubicBezTo>
                    <a:pt x="545" y="1732"/>
                    <a:pt x="545" y="1732"/>
                    <a:pt x="545" y="1732"/>
                  </a:cubicBezTo>
                  <a:cubicBezTo>
                    <a:pt x="545" y="1732"/>
                    <a:pt x="541" y="1736"/>
                    <a:pt x="541" y="1736"/>
                  </a:cubicBezTo>
                  <a:cubicBezTo>
                    <a:pt x="537" y="1736"/>
                    <a:pt x="533" y="1736"/>
                    <a:pt x="525" y="1736"/>
                  </a:cubicBezTo>
                  <a:cubicBezTo>
                    <a:pt x="513" y="1740"/>
                    <a:pt x="497" y="1744"/>
                    <a:pt x="481" y="1744"/>
                  </a:cubicBezTo>
                  <a:cubicBezTo>
                    <a:pt x="481" y="1744"/>
                    <a:pt x="478" y="1744"/>
                    <a:pt x="478" y="1744"/>
                  </a:cubicBezTo>
                  <a:cubicBezTo>
                    <a:pt x="454" y="1744"/>
                    <a:pt x="422" y="1736"/>
                    <a:pt x="410" y="1704"/>
                  </a:cubicBezTo>
                  <a:lnTo>
                    <a:pt x="411" y="1704"/>
                  </a:lnTo>
                  <a:lnTo>
                    <a:pt x="412" y="1703"/>
                  </a:lnTo>
                  <a:lnTo>
                    <a:pt x="412" y="1703"/>
                  </a:lnTo>
                  <a:lnTo>
                    <a:pt x="413" y="1703"/>
                  </a:lnTo>
                  <a:cubicBezTo>
                    <a:pt x="413" y="1703"/>
                    <a:pt x="414" y="1702"/>
                    <a:pt x="415" y="1702"/>
                  </a:cubicBezTo>
                  <a:lnTo>
                    <a:pt x="416" y="1702"/>
                  </a:lnTo>
                  <a:lnTo>
                    <a:pt x="416" y="1701"/>
                  </a:lnTo>
                  <a:lnTo>
                    <a:pt x="417" y="1701"/>
                  </a:lnTo>
                  <a:cubicBezTo>
                    <a:pt x="418" y="1700"/>
                    <a:pt x="418" y="1700"/>
                    <a:pt x="418" y="1700"/>
                  </a:cubicBezTo>
                  <a:lnTo>
                    <a:pt x="416" y="1701"/>
                  </a:lnTo>
                  <a:lnTo>
                    <a:pt x="416" y="1701"/>
                  </a:lnTo>
                  <a:lnTo>
                    <a:pt x="416" y="1702"/>
                  </a:lnTo>
                  <a:lnTo>
                    <a:pt x="415" y="1702"/>
                  </a:lnTo>
                  <a:cubicBezTo>
                    <a:pt x="415" y="1702"/>
                    <a:pt x="414" y="1702"/>
                    <a:pt x="413" y="1703"/>
                  </a:cubicBezTo>
                  <a:lnTo>
                    <a:pt x="412" y="1703"/>
                  </a:lnTo>
                  <a:lnTo>
                    <a:pt x="411" y="1704"/>
                  </a:lnTo>
                  <a:lnTo>
                    <a:pt x="411" y="1704"/>
                  </a:lnTo>
                  <a:cubicBezTo>
                    <a:pt x="410" y="1704"/>
                    <a:pt x="410" y="1704"/>
                    <a:pt x="410" y="1704"/>
                  </a:cubicBezTo>
                  <a:cubicBezTo>
                    <a:pt x="410" y="1696"/>
                    <a:pt x="406" y="1692"/>
                    <a:pt x="406" y="1685"/>
                  </a:cubicBezTo>
                  <a:cubicBezTo>
                    <a:pt x="410" y="1595"/>
                    <a:pt x="472" y="1228"/>
                    <a:pt x="487" y="1137"/>
                  </a:cubicBezTo>
                  <a:lnTo>
                    <a:pt x="487" y="1137"/>
                  </a:lnTo>
                  <a:lnTo>
                    <a:pt x="482" y="1137"/>
                  </a:lnTo>
                  <a:cubicBezTo>
                    <a:pt x="466" y="1137"/>
                    <a:pt x="451" y="1133"/>
                    <a:pt x="435" y="1121"/>
                  </a:cubicBezTo>
                  <a:cubicBezTo>
                    <a:pt x="439" y="1117"/>
                    <a:pt x="439" y="1117"/>
                    <a:pt x="439" y="1117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23" y="1113"/>
                    <a:pt x="412" y="1102"/>
                    <a:pt x="402" y="1088"/>
                  </a:cubicBezTo>
                  <a:lnTo>
                    <a:pt x="399" y="1083"/>
                  </a:lnTo>
                  <a:lnTo>
                    <a:pt x="393" y="1090"/>
                  </a:lnTo>
                  <a:cubicBezTo>
                    <a:pt x="367" y="1122"/>
                    <a:pt x="321" y="1178"/>
                    <a:pt x="283" y="1213"/>
                  </a:cubicBezTo>
                  <a:cubicBezTo>
                    <a:pt x="263" y="1229"/>
                    <a:pt x="247" y="1241"/>
                    <a:pt x="227" y="1245"/>
                  </a:cubicBezTo>
                  <a:cubicBezTo>
                    <a:pt x="227" y="1245"/>
                    <a:pt x="223" y="1241"/>
                    <a:pt x="223" y="1241"/>
                  </a:cubicBezTo>
                  <a:cubicBezTo>
                    <a:pt x="223" y="1233"/>
                    <a:pt x="223" y="1233"/>
                    <a:pt x="223" y="1233"/>
                  </a:cubicBezTo>
                  <a:cubicBezTo>
                    <a:pt x="219" y="1241"/>
                    <a:pt x="219" y="1241"/>
                    <a:pt x="219" y="1241"/>
                  </a:cubicBezTo>
                  <a:cubicBezTo>
                    <a:pt x="191" y="1233"/>
                    <a:pt x="171" y="1193"/>
                    <a:pt x="147" y="1154"/>
                  </a:cubicBezTo>
                  <a:cubicBezTo>
                    <a:pt x="131" y="1118"/>
                    <a:pt x="119" y="1083"/>
                    <a:pt x="115" y="1063"/>
                  </a:cubicBezTo>
                  <a:cubicBezTo>
                    <a:pt x="115" y="1063"/>
                    <a:pt x="111" y="1063"/>
                    <a:pt x="111" y="1063"/>
                  </a:cubicBezTo>
                  <a:cubicBezTo>
                    <a:pt x="84" y="1063"/>
                    <a:pt x="24" y="1079"/>
                    <a:pt x="20" y="1083"/>
                  </a:cubicBezTo>
                  <a:cubicBezTo>
                    <a:pt x="16" y="1075"/>
                    <a:pt x="16" y="1075"/>
                    <a:pt x="16" y="1075"/>
                  </a:cubicBezTo>
                  <a:cubicBezTo>
                    <a:pt x="8" y="1075"/>
                    <a:pt x="8" y="1075"/>
                    <a:pt x="8" y="1075"/>
                  </a:cubicBezTo>
                  <a:cubicBezTo>
                    <a:pt x="0" y="1051"/>
                    <a:pt x="0" y="1051"/>
                    <a:pt x="0" y="1051"/>
                  </a:cubicBezTo>
                  <a:cubicBezTo>
                    <a:pt x="12" y="1051"/>
                    <a:pt x="12" y="1051"/>
                    <a:pt x="12" y="1051"/>
                  </a:cubicBezTo>
                  <a:cubicBezTo>
                    <a:pt x="16" y="1051"/>
                    <a:pt x="16" y="1051"/>
                    <a:pt x="20" y="1047"/>
                  </a:cubicBezTo>
                  <a:cubicBezTo>
                    <a:pt x="28" y="1047"/>
                    <a:pt x="36" y="1043"/>
                    <a:pt x="48" y="1043"/>
                  </a:cubicBezTo>
                  <a:cubicBezTo>
                    <a:pt x="68" y="1039"/>
                    <a:pt x="92" y="1031"/>
                    <a:pt x="111" y="1031"/>
                  </a:cubicBezTo>
                  <a:cubicBezTo>
                    <a:pt x="115" y="1031"/>
                    <a:pt x="123" y="1031"/>
                    <a:pt x="127" y="1035"/>
                  </a:cubicBezTo>
                  <a:cubicBezTo>
                    <a:pt x="135" y="1039"/>
                    <a:pt x="143" y="1043"/>
                    <a:pt x="143" y="1055"/>
                  </a:cubicBezTo>
                  <a:cubicBezTo>
                    <a:pt x="143" y="1059"/>
                    <a:pt x="143" y="1059"/>
                    <a:pt x="143" y="1059"/>
                  </a:cubicBezTo>
                  <a:cubicBezTo>
                    <a:pt x="143" y="1063"/>
                    <a:pt x="159" y="1106"/>
                    <a:pt x="179" y="1138"/>
                  </a:cubicBezTo>
                  <a:cubicBezTo>
                    <a:pt x="187" y="1158"/>
                    <a:pt x="199" y="1178"/>
                    <a:pt x="207" y="1190"/>
                  </a:cubicBezTo>
                  <a:cubicBezTo>
                    <a:pt x="215" y="1201"/>
                    <a:pt x="227" y="1213"/>
                    <a:pt x="227" y="1213"/>
                  </a:cubicBezTo>
                  <a:cubicBezTo>
                    <a:pt x="227" y="1213"/>
                    <a:pt x="227" y="1213"/>
                    <a:pt x="231" y="1213"/>
                  </a:cubicBezTo>
                  <a:cubicBezTo>
                    <a:pt x="231" y="1209"/>
                    <a:pt x="231" y="1209"/>
                    <a:pt x="231" y="1209"/>
                  </a:cubicBezTo>
                  <a:cubicBezTo>
                    <a:pt x="235" y="1209"/>
                    <a:pt x="235" y="1209"/>
                    <a:pt x="239" y="1205"/>
                  </a:cubicBezTo>
                  <a:cubicBezTo>
                    <a:pt x="247" y="1201"/>
                    <a:pt x="255" y="1197"/>
                    <a:pt x="263" y="1190"/>
                  </a:cubicBezTo>
                  <a:cubicBezTo>
                    <a:pt x="279" y="1174"/>
                    <a:pt x="299" y="1154"/>
                    <a:pt x="318" y="1130"/>
                  </a:cubicBezTo>
                  <a:cubicBezTo>
                    <a:pt x="344" y="1098"/>
                    <a:pt x="370" y="1066"/>
                    <a:pt x="381" y="1053"/>
                  </a:cubicBezTo>
                  <a:lnTo>
                    <a:pt x="382" y="1052"/>
                  </a:lnTo>
                  <a:lnTo>
                    <a:pt x="376" y="1037"/>
                  </a:lnTo>
                  <a:cubicBezTo>
                    <a:pt x="363" y="1001"/>
                    <a:pt x="355" y="958"/>
                    <a:pt x="355" y="915"/>
                  </a:cubicBezTo>
                  <a:cubicBezTo>
                    <a:pt x="355" y="860"/>
                    <a:pt x="367" y="800"/>
                    <a:pt x="399" y="753"/>
                  </a:cubicBezTo>
                  <a:cubicBezTo>
                    <a:pt x="422" y="719"/>
                    <a:pt x="452" y="692"/>
                    <a:pt x="486" y="670"/>
                  </a:cubicBezTo>
                  <a:lnTo>
                    <a:pt x="492" y="667"/>
                  </a:lnTo>
                  <a:lnTo>
                    <a:pt x="492" y="667"/>
                  </a:lnTo>
                  <a:cubicBezTo>
                    <a:pt x="488" y="667"/>
                    <a:pt x="488" y="667"/>
                    <a:pt x="488" y="667"/>
                  </a:cubicBezTo>
                  <a:cubicBezTo>
                    <a:pt x="488" y="659"/>
                    <a:pt x="488" y="659"/>
                    <a:pt x="488" y="659"/>
                  </a:cubicBezTo>
                  <a:cubicBezTo>
                    <a:pt x="488" y="655"/>
                    <a:pt x="488" y="655"/>
                    <a:pt x="488" y="651"/>
                  </a:cubicBezTo>
                  <a:cubicBezTo>
                    <a:pt x="488" y="524"/>
                    <a:pt x="421" y="417"/>
                    <a:pt x="354" y="337"/>
                  </a:cubicBezTo>
                  <a:cubicBezTo>
                    <a:pt x="324" y="306"/>
                    <a:pt x="295" y="279"/>
                    <a:pt x="272" y="258"/>
                  </a:cubicBezTo>
                  <a:lnTo>
                    <a:pt x="271" y="258"/>
                  </a:lnTo>
                  <a:lnTo>
                    <a:pt x="270" y="258"/>
                  </a:lnTo>
                  <a:lnTo>
                    <a:pt x="270" y="257"/>
                  </a:lnTo>
                  <a:lnTo>
                    <a:pt x="263" y="251"/>
                  </a:lnTo>
                  <a:cubicBezTo>
                    <a:pt x="244" y="235"/>
                    <a:pt x="229" y="223"/>
                    <a:pt x="220" y="217"/>
                  </a:cubicBezTo>
                  <a:lnTo>
                    <a:pt x="219" y="216"/>
                  </a:lnTo>
                  <a:lnTo>
                    <a:pt x="219" y="214"/>
                  </a:lnTo>
                  <a:lnTo>
                    <a:pt x="219" y="214"/>
                  </a:lnTo>
                  <a:lnTo>
                    <a:pt x="219" y="211"/>
                  </a:lnTo>
                  <a:cubicBezTo>
                    <a:pt x="219" y="206"/>
                    <a:pt x="219" y="206"/>
                    <a:pt x="219" y="206"/>
                  </a:cubicBezTo>
                  <a:cubicBezTo>
                    <a:pt x="215" y="206"/>
                    <a:pt x="215" y="206"/>
                    <a:pt x="215" y="206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235" y="190"/>
                    <a:pt x="235" y="190"/>
                    <a:pt x="235" y="190"/>
                  </a:cubicBezTo>
                  <a:cubicBezTo>
                    <a:pt x="235" y="190"/>
                    <a:pt x="235" y="190"/>
                    <a:pt x="239" y="190"/>
                  </a:cubicBezTo>
                  <a:cubicBezTo>
                    <a:pt x="239" y="194"/>
                    <a:pt x="243" y="194"/>
                    <a:pt x="247" y="198"/>
                  </a:cubicBezTo>
                  <a:cubicBezTo>
                    <a:pt x="249" y="199"/>
                    <a:pt x="251" y="200"/>
                    <a:pt x="253" y="202"/>
                  </a:cubicBezTo>
                  <a:lnTo>
                    <a:pt x="256" y="203"/>
                  </a:lnTo>
                  <a:lnTo>
                    <a:pt x="250" y="182"/>
                  </a:lnTo>
                  <a:lnTo>
                    <a:pt x="250" y="178"/>
                  </a:lnTo>
                  <a:lnTo>
                    <a:pt x="278" y="171"/>
                  </a:lnTo>
                  <a:lnTo>
                    <a:pt x="299" y="240"/>
                  </a:lnTo>
                  <a:lnTo>
                    <a:pt x="299" y="240"/>
                  </a:lnTo>
                  <a:cubicBezTo>
                    <a:pt x="323" y="261"/>
                    <a:pt x="350" y="287"/>
                    <a:pt x="377" y="317"/>
                  </a:cubicBezTo>
                  <a:cubicBezTo>
                    <a:pt x="449" y="397"/>
                    <a:pt x="520" y="512"/>
                    <a:pt x="520" y="651"/>
                  </a:cubicBezTo>
                  <a:lnTo>
                    <a:pt x="520" y="652"/>
                  </a:lnTo>
                  <a:lnTo>
                    <a:pt x="535" y="645"/>
                  </a:lnTo>
                  <a:cubicBezTo>
                    <a:pt x="576" y="627"/>
                    <a:pt x="619" y="618"/>
                    <a:pt x="658" y="618"/>
                  </a:cubicBezTo>
                  <a:lnTo>
                    <a:pt x="663" y="618"/>
                  </a:lnTo>
                  <a:lnTo>
                    <a:pt x="664" y="618"/>
                  </a:lnTo>
                  <a:lnTo>
                    <a:pt x="672" y="618"/>
                  </a:lnTo>
                  <a:lnTo>
                    <a:pt x="672" y="619"/>
                  </a:lnTo>
                  <a:lnTo>
                    <a:pt x="681" y="619"/>
                  </a:lnTo>
                  <a:cubicBezTo>
                    <a:pt x="684" y="620"/>
                    <a:pt x="688" y="620"/>
                    <a:pt x="692" y="621"/>
                  </a:cubicBezTo>
                  <a:lnTo>
                    <a:pt x="701" y="623"/>
                  </a:lnTo>
                  <a:lnTo>
                    <a:pt x="702" y="620"/>
                  </a:lnTo>
                  <a:lnTo>
                    <a:pt x="699" y="619"/>
                  </a:lnTo>
                  <a:cubicBezTo>
                    <a:pt x="599" y="587"/>
                    <a:pt x="525" y="493"/>
                    <a:pt x="525" y="381"/>
                  </a:cubicBezTo>
                  <a:cubicBezTo>
                    <a:pt x="525" y="242"/>
                    <a:pt x="637" y="131"/>
                    <a:pt x="772" y="131"/>
                  </a:cubicBezTo>
                  <a:cubicBezTo>
                    <a:pt x="806" y="131"/>
                    <a:pt x="838" y="138"/>
                    <a:pt x="867" y="150"/>
                  </a:cubicBezTo>
                  <a:lnTo>
                    <a:pt x="868" y="150"/>
                  </a:lnTo>
                  <a:lnTo>
                    <a:pt x="869" y="150"/>
                  </a:lnTo>
                  <a:cubicBezTo>
                    <a:pt x="871" y="149"/>
                    <a:pt x="873" y="148"/>
                    <a:pt x="875" y="146"/>
                  </a:cubicBezTo>
                  <a:cubicBezTo>
                    <a:pt x="883" y="142"/>
                    <a:pt x="895" y="135"/>
                    <a:pt x="907" y="127"/>
                  </a:cubicBezTo>
                  <a:cubicBezTo>
                    <a:pt x="926" y="115"/>
                    <a:pt x="946" y="95"/>
                    <a:pt x="950" y="87"/>
                  </a:cubicBezTo>
                  <a:cubicBezTo>
                    <a:pt x="950" y="83"/>
                    <a:pt x="938" y="63"/>
                    <a:pt x="926" y="51"/>
                  </a:cubicBezTo>
                  <a:cubicBezTo>
                    <a:pt x="919" y="40"/>
                    <a:pt x="903" y="32"/>
                    <a:pt x="899" y="32"/>
                  </a:cubicBezTo>
                  <a:cubicBezTo>
                    <a:pt x="895" y="36"/>
                    <a:pt x="895" y="40"/>
                    <a:pt x="895" y="44"/>
                  </a:cubicBezTo>
                  <a:cubicBezTo>
                    <a:pt x="895" y="47"/>
                    <a:pt x="895" y="55"/>
                    <a:pt x="899" y="55"/>
                  </a:cubicBezTo>
                  <a:cubicBezTo>
                    <a:pt x="907" y="59"/>
                    <a:pt x="919" y="67"/>
                    <a:pt x="922" y="67"/>
                  </a:cubicBezTo>
                  <a:cubicBezTo>
                    <a:pt x="930" y="71"/>
                    <a:pt x="930" y="71"/>
                    <a:pt x="930" y="71"/>
                  </a:cubicBezTo>
                  <a:cubicBezTo>
                    <a:pt x="919" y="99"/>
                    <a:pt x="919" y="99"/>
                    <a:pt x="919" y="99"/>
                  </a:cubicBezTo>
                  <a:cubicBezTo>
                    <a:pt x="911" y="99"/>
                    <a:pt x="911" y="99"/>
                    <a:pt x="911" y="99"/>
                  </a:cubicBezTo>
                  <a:cubicBezTo>
                    <a:pt x="907" y="99"/>
                    <a:pt x="907" y="99"/>
                    <a:pt x="907" y="99"/>
                  </a:cubicBezTo>
                  <a:cubicBezTo>
                    <a:pt x="907" y="95"/>
                    <a:pt x="907" y="95"/>
                    <a:pt x="907" y="95"/>
                  </a:cubicBezTo>
                  <a:cubicBezTo>
                    <a:pt x="903" y="95"/>
                    <a:pt x="903" y="91"/>
                    <a:pt x="899" y="91"/>
                  </a:cubicBezTo>
                  <a:cubicBezTo>
                    <a:pt x="895" y="87"/>
                    <a:pt x="887" y="87"/>
                    <a:pt x="883" y="83"/>
                  </a:cubicBezTo>
                  <a:cubicBezTo>
                    <a:pt x="867" y="75"/>
                    <a:pt x="863" y="59"/>
                    <a:pt x="863" y="44"/>
                  </a:cubicBezTo>
                  <a:cubicBezTo>
                    <a:pt x="863" y="32"/>
                    <a:pt x="867" y="20"/>
                    <a:pt x="879" y="8"/>
                  </a:cubicBezTo>
                  <a:cubicBezTo>
                    <a:pt x="883" y="0"/>
                    <a:pt x="891" y="0"/>
                    <a:pt x="89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pic>
          <p:nvPicPr>
            <p:cNvPr id="49" name="图片 48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7168" y="9660"/>
              <a:ext cx="756" cy="682"/>
            </a:xfrm>
            <a:prstGeom prst="rect">
              <a:avLst/>
            </a:prstGeom>
          </p:spPr>
        </p:pic>
        <p:sp>
          <p:nvSpPr>
            <p:cNvPr id="87" name="Freeform 56"/>
            <p:cNvSpPr>
              <a:spLocks noEditPoint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7885" y="9292"/>
              <a:ext cx="963" cy="1415"/>
            </a:xfrm>
            <a:custGeom>
              <a:avLst/>
              <a:gdLst>
                <a:gd name="T0" fmla="*/ 0 w 112"/>
                <a:gd name="T1" fmla="*/ 55 h 110"/>
                <a:gd name="T2" fmla="*/ 56 w 112"/>
                <a:gd name="T3" fmla="*/ 0 h 110"/>
                <a:gd name="T4" fmla="*/ 56 w 112"/>
                <a:gd name="T5" fmla="*/ 0 h 110"/>
                <a:gd name="T6" fmla="*/ 112 w 112"/>
                <a:gd name="T7" fmla="*/ 55 h 110"/>
                <a:gd name="T8" fmla="*/ 112 w 112"/>
                <a:gd name="T9" fmla="*/ 55 h 110"/>
                <a:gd name="T10" fmla="*/ 56 w 112"/>
                <a:gd name="T11" fmla="*/ 110 h 110"/>
                <a:gd name="T12" fmla="*/ 56 w 112"/>
                <a:gd name="T13" fmla="*/ 110 h 110"/>
                <a:gd name="T14" fmla="*/ 0 w 112"/>
                <a:gd name="T15" fmla="*/ 55 h 110"/>
                <a:gd name="T16" fmla="*/ 4 w 112"/>
                <a:gd name="T17" fmla="*/ 55 h 110"/>
                <a:gd name="T18" fmla="*/ 56 w 112"/>
                <a:gd name="T19" fmla="*/ 106 h 110"/>
                <a:gd name="T20" fmla="*/ 56 w 112"/>
                <a:gd name="T21" fmla="*/ 106 h 110"/>
                <a:gd name="T22" fmla="*/ 108 w 112"/>
                <a:gd name="T23" fmla="*/ 55 h 110"/>
                <a:gd name="T24" fmla="*/ 108 w 112"/>
                <a:gd name="T25" fmla="*/ 55 h 110"/>
                <a:gd name="T26" fmla="*/ 56 w 112"/>
                <a:gd name="T27" fmla="*/ 4 h 110"/>
                <a:gd name="T28" fmla="*/ 56 w 112"/>
                <a:gd name="T29" fmla="*/ 4 h 110"/>
                <a:gd name="T30" fmla="*/ 4 w 112"/>
                <a:gd name="T3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3" h="1415">
                  <a:moveTo>
                    <a:pt x="425" y="601"/>
                  </a:moveTo>
                  <a:lnTo>
                    <a:pt x="436" y="710"/>
                  </a:lnTo>
                  <a:lnTo>
                    <a:pt x="463" y="739"/>
                  </a:lnTo>
                  <a:lnTo>
                    <a:pt x="463" y="716"/>
                  </a:lnTo>
                  <a:lnTo>
                    <a:pt x="425" y="601"/>
                  </a:lnTo>
                  <a:close/>
                  <a:moveTo>
                    <a:pt x="462" y="492"/>
                  </a:moveTo>
                  <a:lnTo>
                    <a:pt x="450" y="546"/>
                  </a:lnTo>
                  <a:lnTo>
                    <a:pt x="428" y="518"/>
                  </a:lnTo>
                  <a:lnTo>
                    <a:pt x="490" y="713"/>
                  </a:lnTo>
                  <a:lnTo>
                    <a:pt x="490" y="811"/>
                  </a:lnTo>
                  <a:lnTo>
                    <a:pt x="412" y="726"/>
                  </a:lnTo>
                  <a:lnTo>
                    <a:pt x="408" y="723"/>
                  </a:lnTo>
                  <a:lnTo>
                    <a:pt x="408" y="720"/>
                  </a:lnTo>
                  <a:lnTo>
                    <a:pt x="392" y="524"/>
                  </a:lnTo>
                  <a:lnTo>
                    <a:pt x="375" y="556"/>
                  </a:lnTo>
                  <a:lnTo>
                    <a:pt x="352" y="516"/>
                  </a:lnTo>
                  <a:lnTo>
                    <a:pt x="350" y="519"/>
                  </a:lnTo>
                  <a:cubicBezTo>
                    <a:pt x="349" y="523"/>
                    <a:pt x="347" y="526"/>
                    <a:pt x="345" y="529"/>
                  </a:cubicBezTo>
                  <a:lnTo>
                    <a:pt x="344" y="533"/>
                  </a:lnTo>
                  <a:lnTo>
                    <a:pt x="344" y="533"/>
                  </a:lnTo>
                  <a:lnTo>
                    <a:pt x="344" y="533"/>
                  </a:lnTo>
                  <a:lnTo>
                    <a:pt x="341" y="540"/>
                  </a:lnTo>
                  <a:cubicBezTo>
                    <a:pt x="327" y="578"/>
                    <a:pt x="320" y="628"/>
                    <a:pt x="320" y="679"/>
                  </a:cubicBezTo>
                  <a:cubicBezTo>
                    <a:pt x="320" y="683"/>
                    <a:pt x="320" y="683"/>
                    <a:pt x="320" y="683"/>
                  </a:cubicBezTo>
                  <a:cubicBezTo>
                    <a:pt x="320" y="727"/>
                    <a:pt x="347" y="778"/>
                    <a:pt x="385" y="818"/>
                  </a:cubicBezTo>
                  <a:cubicBezTo>
                    <a:pt x="422" y="856"/>
                    <a:pt x="470" y="883"/>
                    <a:pt x="500" y="883"/>
                  </a:cubicBezTo>
                  <a:cubicBezTo>
                    <a:pt x="500" y="883"/>
                    <a:pt x="500" y="883"/>
                    <a:pt x="504" y="883"/>
                  </a:cubicBezTo>
                  <a:cubicBezTo>
                    <a:pt x="524" y="883"/>
                    <a:pt x="548" y="865"/>
                    <a:pt x="567" y="837"/>
                  </a:cubicBezTo>
                  <a:lnTo>
                    <a:pt x="573" y="828"/>
                  </a:lnTo>
                  <a:lnTo>
                    <a:pt x="572" y="827"/>
                  </a:lnTo>
                  <a:cubicBezTo>
                    <a:pt x="561" y="814"/>
                    <a:pt x="561" y="814"/>
                    <a:pt x="561" y="814"/>
                  </a:cubicBezTo>
                  <a:cubicBezTo>
                    <a:pt x="571" y="811"/>
                    <a:pt x="571" y="811"/>
                    <a:pt x="571" y="811"/>
                  </a:cubicBezTo>
                  <a:cubicBezTo>
                    <a:pt x="571" y="811"/>
                    <a:pt x="575" y="811"/>
                    <a:pt x="575" y="811"/>
                  </a:cubicBezTo>
                  <a:cubicBezTo>
                    <a:pt x="577" y="808"/>
                    <a:pt x="580" y="806"/>
                    <a:pt x="584" y="803"/>
                  </a:cubicBezTo>
                  <a:lnTo>
                    <a:pt x="587" y="801"/>
                  </a:lnTo>
                  <a:lnTo>
                    <a:pt x="588" y="799"/>
                  </a:lnTo>
                  <a:cubicBezTo>
                    <a:pt x="601" y="769"/>
                    <a:pt x="609" y="733"/>
                    <a:pt x="609" y="700"/>
                  </a:cubicBezTo>
                  <a:cubicBezTo>
                    <a:pt x="609" y="679"/>
                    <a:pt x="605" y="662"/>
                    <a:pt x="602" y="649"/>
                  </a:cubicBezTo>
                  <a:cubicBezTo>
                    <a:pt x="602" y="645"/>
                    <a:pt x="602" y="645"/>
                    <a:pt x="602" y="645"/>
                  </a:cubicBezTo>
                  <a:cubicBezTo>
                    <a:pt x="579" y="577"/>
                    <a:pt x="520" y="518"/>
                    <a:pt x="463" y="492"/>
                  </a:cubicBezTo>
                  <a:lnTo>
                    <a:pt x="462" y="492"/>
                  </a:lnTo>
                  <a:close/>
                  <a:moveTo>
                    <a:pt x="383" y="485"/>
                  </a:moveTo>
                  <a:lnTo>
                    <a:pt x="383" y="485"/>
                  </a:lnTo>
                  <a:cubicBezTo>
                    <a:pt x="379" y="487"/>
                    <a:pt x="376" y="489"/>
                    <a:pt x="374" y="491"/>
                  </a:cubicBezTo>
                  <a:lnTo>
                    <a:pt x="372" y="492"/>
                  </a:lnTo>
                  <a:lnTo>
                    <a:pt x="375" y="499"/>
                  </a:lnTo>
                  <a:lnTo>
                    <a:pt x="383" y="485"/>
                  </a:lnTo>
                  <a:close/>
                  <a:moveTo>
                    <a:pt x="296" y="407"/>
                  </a:moveTo>
                  <a:lnTo>
                    <a:pt x="296" y="407"/>
                  </a:lnTo>
                  <a:cubicBezTo>
                    <a:pt x="296" y="407"/>
                    <a:pt x="296" y="407"/>
                    <a:pt x="296" y="407"/>
                  </a:cubicBezTo>
                  <a:lnTo>
                    <a:pt x="296" y="407"/>
                  </a:lnTo>
                  <a:close/>
                  <a:moveTo>
                    <a:pt x="316" y="404"/>
                  </a:moveTo>
                  <a:cubicBezTo>
                    <a:pt x="316" y="407"/>
                    <a:pt x="315" y="409"/>
                    <a:pt x="315" y="410"/>
                  </a:cubicBezTo>
                  <a:lnTo>
                    <a:pt x="314" y="411"/>
                  </a:lnTo>
                  <a:lnTo>
                    <a:pt x="318" y="409"/>
                  </a:lnTo>
                  <a:lnTo>
                    <a:pt x="319" y="409"/>
                  </a:lnTo>
                  <a:lnTo>
                    <a:pt x="318" y="406"/>
                  </a:lnTo>
                  <a:cubicBezTo>
                    <a:pt x="318" y="406"/>
                    <a:pt x="317" y="405"/>
                    <a:pt x="316" y="404"/>
                  </a:cubicBezTo>
                  <a:close/>
                  <a:moveTo>
                    <a:pt x="279" y="390"/>
                  </a:moveTo>
                  <a:cubicBezTo>
                    <a:pt x="279" y="394"/>
                    <a:pt x="279" y="394"/>
                    <a:pt x="275" y="394"/>
                  </a:cubicBezTo>
                  <a:cubicBezTo>
                    <a:pt x="274" y="395"/>
                    <a:pt x="273" y="397"/>
                    <a:pt x="272" y="398"/>
                  </a:cubicBezTo>
                  <a:lnTo>
                    <a:pt x="272" y="399"/>
                  </a:lnTo>
                  <a:lnTo>
                    <a:pt x="284" y="407"/>
                  </a:lnTo>
                  <a:lnTo>
                    <a:pt x="289" y="410"/>
                  </a:lnTo>
                  <a:lnTo>
                    <a:pt x="289" y="409"/>
                  </a:lnTo>
                  <a:cubicBezTo>
                    <a:pt x="289" y="407"/>
                    <a:pt x="289" y="407"/>
                    <a:pt x="289" y="407"/>
                  </a:cubicBezTo>
                  <a:cubicBezTo>
                    <a:pt x="289" y="407"/>
                    <a:pt x="289" y="404"/>
                    <a:pt x="289" y="404"/>
                  </a:cubicBezTo>
                  <a:cubicBezTo>
                    <a:pt x="289" y="400"/>
                    <a:pt x="289" y="400"/>
                    <a:pt x="289" y="397"/>
                  </a:cubicBezTo>
                  <a:cubicBezTo>
                    <a:pt x="289" y="397"/>
                    <a:pt x="286" y="394"/>
                    <a:pt x="282" y="390"/>
                  </a:cubicBezTo>
                  <a:cubicBezTo>
                    <a:pt x="282" y="390"/>
                    <a:pt x="282" y="390"/>
                    <a:pt x="279" y="390"/>
                  </a:cubicBezTo>
                  <a:close/>
                  <a:moveTo>
                    <a:pt x="323" y="340"/>
                  </a:moveTo>
                  <a:cubicBezTo>
                    <a:pt x="322" y="340"/>
                    <a:pt x="321" y="340"/>
                    <a:pt x="321" y="340"/>
                  </a:cubicBezTo>
                  <a:cubicBezTo>
                    <a:pt x="317" y="340"/>
                    <a:pt x="317" y="340"/>
                    <a:pt x="317" y="340"/>
                  </a:cubicBezTo>
                  <a:cubicBezTo>
                    <a:pt x="314" y="340"/>
                    <a:pt x="310" y="343"/>
                    <a:pt x="303" y="347"/>
                  </a:cubicBezTo>
                  <a:cubicBezTo>
                    <a:pt x="297" y="350"/>
                    <a:pt x="286" y="357"/>
                    <a:pt x="276" y="360"/>
                  </a:cubicBezTo>
                  <a:cubicBezTo>
                    <a:pt x="266" y="365"/>
                    <a:pt x="257" y="371"/>
                    <a:pt x="249" y="376"/>
                  </a:cubicBezTo>
                  <a:lnTo>
                    <a:pt x="248" y="377"/>
                  </a:lnTo>
                  <a:lnTo>
                    <a:pt x="249" y="379"/>
                  </a:lnTo>
                  <a:lnTo>
                    <a:pt x="252" y="382"/>
                  </a:lnTo>
                  <a:lnTo>
                    <a:pt x="252" y="381"/>
                  </a:lnTo>
                  <a:cubicBezTo>
                    <a:pt x="253" y="379"/>
                    <a:pt x="256" y="377"/>
                    <a:pt x="258" y="377"/>
                  </a:cubicBezTo>
                  <a:cubicBezTo>
                    <a:pt x="262" y="370"/>
                    <a:pt x="272" y="363"/>
                    <a:pt x="282" y="363"/>
                  </a:cubicBezTo>
                  <a:cubicBezTo>
                    <a:pt x="289" y="363"/>
                    <a:pt x="296" y="366"/>
                    <a:pt x="303" y="370"/>
                  </a:cubicBezTo>
                  <a:cubicBezTo>
                    <a:pt x="303" y="373"/>
                    <a:pt x="306" y="373"/>
                    <a:pt x="306" y="377"/>
                  </a:cubicBezTo>
                  <a:cubicBezTo>
                    <a:pt x="310" y="377"/>
                    <a:pt x="310" y="377"/>
                    <a:pt x="310" y="377"/>
                  </a:cubicBezTo>
                  <a:cubicBezTo>
                    <a:pt x="310" y="377"/>
                    <a:pt x="313" y="377"/>
                    <a:pt x="313" y="377"/>
                  </a:cubicBezTo>
                  <a:cubicBezTo>
                    <a:pt x="316" y="377"/>
                    <a:pt x="320" y="377"/>
                    <a:pt x="323" y="380"/>
                  </a:cubicBezTo>
                  <a:cubicBezTo>
                    <a:pt x="333" y="383"/>
                    <a:pt x="339" y="390"/>
                    <a:pt x="343" y="397"/>
                  </a:cubicBezTo>
                  <a:lnTo>
                    <a:pt x="343" y="397"/>
                  </a:lnTo>
                  <a:lnTo>
                    <a:pt x="343" y="397"/>
                  </a:lnTo>
                  <a:cubicBezTo>
                    <a:pt x="392" y="374"/>
                    <a:pt x="392" y="374"/>
                    <a:pt x="392" y="374"/>
                  </a:cubicBezTo>
                  <a:cubicBezTo>
                    <a:pt x="389" y="371"/>
                    <a:pt x="385" y="364"/>
                    <a:pt x="382" y="357"/>
                  </a:cubicBezTo>
                  <a:cubicBezTo>
                    <a:pt x="379" y="354"/>
                    <a:pt x="336" y="339"/>
                    <a:pt x="323" y="340"/>
                  </a:cubicBezTo>
                  <a:close/>
                  <a:moveTo>
                    <a:pt x="242" y="214"/>
                  </a:moveTo>
                  <a:lnTo>
                    <a:pt x="249" y="214"/>
                  </a:lnTo>
                  <a:lnTo>
                    <a:pt x="266" y="214"/>
                  </a:lnTo>
                  <a:lnTo>
                    <a:pt x="266" y="241"/>
                  </a:lnTo>
                  <a:lnTo>
                    <a:pt x="259" y="241"/>
                  </a:lnTo>
                  <a:lnTo>
                    <a:pt x="249" y="241"/>
                  </a:lnTo>
                  <a:lnTo>
                    <a:pt x="242" y="241"/>
                  </a:lnTo>
                  <a:lnTo>
                    <a:pt x="242" y="214"/>
                  </a:lnTo>
                  <a:close/>
                  <a:moveTo>
                    <a:pt x="374" y="99"/>
                  </a:moveTo>
                  <a:cubicBezTo>
                    <a:pt x="279" y="99"/>
                    <a:pt x="204" y="174"/>
                    <a:pt x="204" y="266"/>
                  </a:cubicBezTo>
                  <a:cubicBezTo>
                    <a:pt x="204" y="296"/>
                    <a:pt x="212" y="324"/>
                    <a:pt x="226" y="348"/>
                  </a:cubicBezTo>
                  <a:lnTo>
                    <a:pt x="232" y="356"/>
                  </a:lnTo>
                  <a:lnTo>
                    <a:pt x="233" y="356"/>
                  </a:lnTo>
                  <a:cubicBezTo>
                    <a:pt x="234" y="355"/>
                    <a:pt x="235" y="354"/>
                    <a:pt x="235" y="354"/>
                  </a:cubicBezTo>
                  <a:cubicBezTo>
                    <a:pt x="242" y="350"/>
                    <a:pt x="252" y="343"/>
                    <a:pt x="263" y="337"/>
                  </a:cubicBezTo>
                  <a:cubicBezTo>
                    <a:pt x="283" y="327"/>
                    <a:pt x="303" y="313"/>
                    <a:pt x="317" y="313"/>
                  </a:cubicBezTo>
                  <a:cubicBezTo>
                    <a:pt x="317" y="313"/>
                    <a:pt x="317" y="313"/>
                    <a:pt x="321" y="313"/>
                  </a:cubicBezTo>
                  <a:cubicBezTo>
                    <a:pt x="338" y="313"/>
                    <a:pt x="382" y="323"/>
                    <a:pt x="402" y="340"/>
                  </a:cubicBezTo>
                  <a:cubicBezTo>
                    <a:pt x="416" y="354"/>
                    <a:pt x="423" y="374"/>
                    <a:pt x="423" y="377"/>
                  </a:cubicBezTo>
                  <a:cubicBezTo>
                    <a:pt x="426" y="391"/>
                    <a:pt x="426" y="391"/>
                    <a:pt x="426" y="391"/>
                  </a:cubicBezTo>
                  <a:cubicBezTo>
                    <a:pt x="389" y="408"/>
                    <a:pt x="363" y="419"/>
                    <a:pt x="346" y="427"/>
                  </a:cubicBezTo>
                  <a:lnTo>
                    <a:pt x="342" y="429"/>
                  </a:lnTo>
                  <a:lnTo>
                    <a:pt x="352" y="431"/>
                  </a:lnTo>
                  <a:cubicBezTo>
                    <a:pt x="359" y="431"/>
                    <a:pt x="367" y="432"/>
                    <a:pt x="374" y="432"/>
                  </a:cubicBezTo>
                  <a:cubicBezTo>
                    <a:pt x="466" y="432"/>
                    <a:pt x="544" y="357"/>
                    <a:pt x="544" y="266"/>
                  </a:cubicBezTo>
                  <a:cubicBezTo>
                    <a:pt x="544" y="174"/>
                    <a:pt x="466" y="99"/>
                    <a:pt x="374" y="99"/>
                  </a:cubicBezTo>
                  <a:close/>
                  <a:moveTo>
                    <a:pt x="217" y="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7" y="24"/>
                    <a:pt x="217" y="24"/>
                    <a:pt x="217" y="24"/>
                  </a:cubicBezTo>
                  <a:cubicBezTo>
                    <a:pt x="217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31"/>
                  </a:cubicBezTo>
                  <a:cubicBezTo>
                    <a:pt x="214" y="31"/>
                    <a:pt x="211" y="31"/>
                    <a:pt x="211" y="31"/>
                  </a:cubicBezTo>
                  <a:cubicBezTo>
                    <a:pt x="211" y="31"/>
                    <a:pt x="207" y="31"/>
                    <a:pt x="207" y="31"/>
                  </a:cubicBezTo>
                  <a:cubicBezTo>
                    <a:pt x="204" y="31"/>
                    <a:pt x="200" y="31"/>
                    <a:pt x="197" y="31"/>
                  </a:cubicBezTo>
                  <a:cubicBezTo>
                    <a:pt x="187" y="34"/>
                    <a:pt x="177" y="38"/>
                    <a:pt x="173" y="38"/>
                  </a:cubicBezTo>
                  <a:cubicBezTo>
                    <a:pt x="173" y="41"/>
                    <a:pt x="173" y="41"/>
                    <a:pt x="177" y="44"/>
                  </a:cubicBezTo>
                  <a:cubicBezTo>
                    <a:pt x="207" y="68"/>
                    <a:pt x="265" y="92"/>
                    <a:pt x="275" y="96"/>
                  </a:cubicBezTo>
                  <a:cubicBezTo>
                    <a:pt x="276" y="96"/>
                    <a:pt x="277" y="96"/>
                    <a:pt x="277" y="96"/>
                  </a:cubicBezTo>
                  <a:lnTo>
                    <a:pt x="279" y="96"/>
                  </a:lnTo>
                  <a:lnTo>
                    <a:pt x="283" y="93"/>
                  </a:lnTo>
                  <a:lnTo>
                    <a:pt x="291" y="90"/>
                  </a:lnTo>
                  <a:lnTo>
                    <a:pt x="289" y="88"/>
                  </a:lnTo>
                  <a:cubicBezTo>
                    <a:pt x="282" y="83"/>
                    <a:pt x="273" y="73"/>
                    <a:pt x="259" y="54"/>
                  </a:cubicBezTo>
                  <a:cubicBezTo>
                    <a:pt x="260" y="53"/>
                    <a:pt x="261" y="53"/>
                    <a:pt x="261" y="53"/>
                  </a:cubicBezTo>
                  <a:lnTo>
                    <a:pt x="262" y="53"/>
                  </a:lnTo>
                  <a:lnTo>
                    <a:pt x="262" y="52"/>
                  </a:lnTo>
                  <a:lnTo>
                    <a:pt x="263" y="52"/>
                  </a:lnTo>
                  <a:lnTo>
                    <a:pt x="264" y="51"/>
                  </a:lnTo>
                  <a:lnTo>
                    <a:pt x="264" y="51"/>
                  </a:lnTo>
                  <a:lnTo>
                    <a:pt x="265" y="51"/>
                  </a:lnTo>
                  <a:lnTo>
                    <a:pt x="265" y="51"/>
                  </a:lnTo>
                  <a:lnTo>
                    <a:pt x="264" y="51"/>
                  </a:lnTo>
                  <a:lnTo>
                    <a:pt x="264" y="52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2" y="53"/>
                  </a:lnTo>
                  <a:lnTo>
                    <a:pt x="261" y="53"/>
                  </a:lnTo>
                  <a:cubicBezTo>
                    <a:pt x="259" y="54"/>
                    <a:pt x="259" y="54"/>
                    <a:pt x="259" y="54"/>
                  </a:cubicBezTo>
                  <a:cubicBezTo>
                    <a:pt x="256" y="47"/>
                    <a:pt x="249" y="37"/>
                    <a:pt x="249" y="30"/>
                  </a:cubicBezTo>
                  <a:cubicBezTo>
                    <a:pt x="249" y="13"/>
                    <a:pt x="263" y="6"/>
                    <a:pt x="269" y="3"/>
                  </a:cubicBezTo>
                  <a:cubicBezTo>
                    <a:pt x="280" y="3"/>
                    <a:pt x="286" y="3"/>
                    <a:pt x="293" y="3"/>
                  </a:cubicBezTo>
                  <a:cubicBezTo>
                    <a:pt x="297" y="3"/>
                    <a:pt x="297" y="3"/>
                    <a:pt x="300" y="3"/>
                  </a:cubicBezTo>
                  <a:cubicBezTo>
                    <a:pt x="307" y="3"/>
                    <a:pt x="307" y="3"/>
                    <a:pt x="307" y="3"/>
                  </a:cubicBezTo>
                  <a:cubicBezTo>
                    <a:pt x="303" y="30"/>
                    <a:pt x="303" y="30"/>
                    <a:pt x="303" y="30"/>
                  </a:cubicBezTo>
                  <a:cubicBezTo>
                    <a:pt x="297" y="30"/>
                    <a:pt x="297" y="30"/>
                    <a:pt x="297" y="30"/>
                  </a:cubicBezTo>
                  <a:cubicBezTo>
                    <a:pt x="297" y="30"/>
                    <a:pt x="297" y="30"/>
                    <a:pt x="293" y="30"/>
                  </a:cubicBezTo>
                  <a:cubicBezTo>
                    <a:pt x="290" y="30"/>
                    <a:pt x="283" y="30"/>
                    <a:pt x="280" y="30"/>
                  </a:cubicBezTo>
                  <a:cubicBezTo>
                    <a:pt x="280" y="34"/>
                    <a:pt x="280" y="37"/>
                    <a:pt x="283" y="37"/>
                  </a:cubicBezTo>
                  <a:cubicBezTo>
                    <a:pt x="293" y="54"/>
                    <a:pt x="300" y="61"/>
                    <a:pt x="307" y="67"/>
                  </a:cubicBezTo>
                  <a:cubicBezTo>
                    <a:pt x="310" y="67"/>
                    <a:pt x="310" y="71"/>
                    <a:pt x="310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4" y="78"/>
                    <a:pt x="314" y="78"/>
                    <a:pt x="314" y="78"/>
                  </a:cubicBezTo>
                  <a:cubicBezTo>
                    <a:pt x="314" y="81"/>
                    <a:pt x="314" y="81"/>
                    <a:pt x="314" y="81"/>
                  </a:cubicBezTo>
                  <a:lnTo>
                    <a:pt x="314" y="81"/>
                  </a:lnTo>
                  <a:lnTo>
                    <a:pt x="315" y="81"/>
                  </a:lnTo>
                  <a:cubicBezTo>
                    <a:pt x="334" y="75"/>
                    <a:pt x="354" y="72"/>
                    <a:pt x="374" y="72"/>
                  </a:cubicBezTo>
                  <a:cubicBezTo>
                    <a:pt x="483" y="72"/>
                    <a:pt x="571" y="157"/>
                    <a:pt x="571" y="266"/>
                  </a:cubicBezTo>
                  <a:cubicBezTo>
                    <a:pt x="571" y="354"/>
                    <a:pt x="508" y="431"/>
                    <a:pt x="423" y="453"/>
                  </a:cubicBezTo>
                  <a:lnTo>
                    <a:pt x="423" y="453"/>
                  </a:lnTo>
                  <a:lnTo>
                    <a:pt x="425" y="453"/>
                  </a:lnTo>
                  <a:cubicBezTo>
                    <a:pt x="428" y="453"/>
                    <a:pt x="432" y="454"/>
                    <a:pt x="436" y="455"/>
                  </a:cubicBezTo>
                  <a:lnTo>
                    <a:pt x="439" y="455"/>
                  </a:lnTo>
                  <a:lnTo>
                    <a:pt x="439" y="455"/>
                  </a:lnTo>
                  <a:lnTo>
                    <a:pt x="856" y="307"/>
                  </a:lnTo>
                  <a:lnTo>
                    <a:pt x="878" y="258"/>
                  </a:lnTo>
                  <a:lnTo>
                    <a:pt x="902" y="272"/>
                  </a:lnTo>
                  <a:lnTo>
                    <a:pt x="894" y="291"/>
                  </a:lnTo>
                  <a:lnTo>
                    <a:pt x="919" y="279"/>
                  </a:lnTo>
                  <a:lnTo>
                    <a:pt x="929" y="306"/>
                  </a:lnTo>
                  <a:lnTo>
                    <a:pt x="946" y="306"/>
                  </a:lnTo>
                  <a:lnTo>
                    <a:pt x="946" y="332"/>
                  </a:lnTo>
                  <a:lnTo>
                    <a:pt x="872" y="332"/>
                  </a:lnTo>
                  <a:lnTo>
                    <a:pt x="479" y="469"/>
                  </a:lnTo>
                  <a:lnTo>
                    <a:pt x="486" y="472"/>
                  </a:lnTo>
                  <a:cubicBezTo>
                    <a:pt x="546" y="502"/>
                    <a:pt x="602" y="563"/>
                    <a:pt x="626" y="632"/>
                  </a:cubicBezTo>
                  <a:cubicBezTo>
                    <a:pt x="626" y="639"/>
                    <a:pt x="626" y="639"/>
                    <a:pt x="626" y="639"/>
                  </a:cubicBezTo>
                  <a:cubicBezTo>
                    <a:pt x="626" y="639"/>
                    <a:pt x="626" y="639"/>
                    <a:pt x="629" y="639"/>
                  </a:cubicBezTo>
                  <a:cubicBezTo>
                    <a:pt x="629" y="645"/>
                    <a:pt x="629" y="645"/>
                    <a:pt x="629" y="645"/>
                  </a:cubicBezTo>
                  <a:cubicBezTo>
                    <a:pt x="633" y="662"/>
                    <a:pt x="636" y="679"/>
                    <a:pt x="636" y="700"/>
                  </a:cubicBezTo>
                  <a:cubicBezTo>
                    <a:pt x="636" y="724"/>
                    <a:pt x="633" y="749"/>
                    <a:pt x="626" y="774"/>
                  </a:cubicBezTo>
                  <a:lnTo>
                    <a:pt x="626" y="776"/>
                  </a:lnTo>
                  <a:lnTo>
                    <a:pt x="629" y="774"/>
                  </a:lnTo>
                  <a:cubicBezTo>
                    <a:pt x="663" y="756"/>
                    <a:pt x="704" y="736"/>
                    <a:pt x="742" y="736"/>
                  </a:cubicBezTo>
                  <a:cubicBezTo>
                    <a:pt x="755" y="736"/>
                    <a:pt x="772" y="739"/>
                    <a:pt x="786" y="750"/>
                  </a:cubicBezTo>
                  <a:cubicBezTo>
                    <a:pt x="834" y="784"/>
                    <a:pt x="868" y="831"/>
                    <a:pt x="881" y="852"/>
                  </a:cubicBezTo>
                  <a:cubicBezTo>
                    <a:pt x="949" y="821"/>
                    <a:pt x="949" y="821"/>
                    <a:pt x="949" y="821"/>
                  </a:cubicBezTo>
                  <a:cubicBezTo>
                    <a:pt x="963" y="845"/>
                    <a:pt x="963" y="845"/>
                    <a:pt x="963" y="845"/>
                  </a:cubicBezTo>
                  <a:cubicBezTo>
                    <a:pt x="871" y="886"/>
                    <a:pt x="871" y="886"/>
                    <a:pt x="871" y="886"/>
                  </a:cubicBezTo>
                  <a:cubicBezTo>
                    <a:pt x="868" y="883"/>
                    <a:pt x="868" y="883"/>
                    <a:pt x="868" y="883"/>
                  </a:cubicBezTo>
                  <a:cubicBezTo>
                    <a:pt x="864" y="876"/>
                    <a:pt x="864" y="876"/>
                    <a:pt x="864" y="876"/>
                  </a:cubicBezTo>
                  <a:lnTo>
                    <a:pt x="866" y="875"/>
                  </a:lnTo>
                  <a:lnTo>
                    <a:pt x="866" y="875"/>
                  </a:lnTo>
                  <a:lnTo>
                    <a:pt x="867" y="874"/>
                  </a:lnTo>
                  <a:cubicBezTo>
                    <a:pt x="868" y="874"/>
                    <a:pt x="868" y="874"/>
                    <a:pt x="869" y="873"/>
                  </a:cubicBezTo>
                  <a:lnTo>
                    <a:pt x="869" y="873"/>
                  </a:lnTo>
                  <a:lnTo>
                    <a:pt x="869" y="873"/>
                  </a:lnTo>
                  <a:lnTo>
                    <a:pt x="870" y="873"/>
                  </a:lnTo>
                  <a:lnTo>
                    <a:pt x="870" y="873"/>
                  </a:lnTo>
                  <a:cubicBezTo>
                    <a:pt x="871" y="872"/>
                    <a:pt x="871" y="872"/>
                    <a:pt x="871" y="872"/>
                  </a:cubicBezTo>
                  <a:cubicBezTo>
                    <a:pt x="871" y="872"/>
                    <a:pt x="871" y="872"/>
                    <a:pt x="871" y="872"/>
                  </a:cubicBezTo>
                  <a:lnTo>
                    <a:pt x="871" y="872"/>
                  </a:lnTo>
                  <a:lnTo>
                    <a:pt x="871" y="872"/>
                  </a:lnTo>
                  <a:lnTo>
                    <a:pt x="870" y="873"/>
                  </a:lnTo>
                  <a:lnTo>
                    <a:pt x="869" y="873"/>
                  </a:lnTo>
                  <a:lnTo>
                    <a:pt x="868" y="874"/>
                  </a:lnTo>
                  <a:cubicBezTo>
                    <a:pt x="868" y="874"/>
                    <a:pt x="867" y="874"/>
                    <a:pt x="866" y="875"/>
                  </a:cubicBezTo>
                  <a:lnTo>
                    <a:pt x="866" y="875"/>
                  </a:lnTo>
                  <a:lnTo>
                    <a:pt x="866" y="875"/>
                  </a:lnTo>
                  <a:lnTo>
                    <a:pt x="866" y="875"/>
                  </a:lnTo>
                  <a:lnTo>
                    <a:pt x="865" y="875"/>
                  </a:lnTo>
                  <a:cubicBezTo>
                    <a:pt x="864" y="876"/>
                    <a:pt x="864" y="876"/>
                    <a:pt x="864" y="876"/>
                  </a:cubicBezTo>
                  <a:cubicBezTo>
                    <a:pt x="864" y="876"/>
                    <a:pt x="864" y="876"/>
                    <a:pt x="864" y="872"/>
                  </a:cubicBezTo>
                  <a:cubicBezTo>
                    <a:pt x="861" y="872"/>
                    <a:pt x="861" y="869"/>
                    <a:pt x="857" y="866"/>
                  </a:cubicBezTo>
                  <a:cubicBezTo>
                    <a:pt x="854" y="859"/>
                    <a:pt x="847" y="849"/>
                    <a:pt x="837" y="838"/>
                  </a:cubicBezTo>
                  <a:cubicBezTo>
                    <a:pt x="823" y="818"/>
                    <a:pt x="796" y="791"/>
                    <a:pt x="769" y="770"/>
                  </a:cubicBezTo>
                  <a:cubicBezTo>
                    <a:pt x="762" y="767"/>
                    <a:pt x="752" y="763"/>
                    <a:pt x="742" y="763"/>
                  </a:cubicBezTo>
                  <a:cubicBezTo>
                    <a:pt x="711" y="763"/>
                    <a:pt x="673" y="780"/>
                    <a:pt x="643" y="797"/>
                  </a:cubicBezTo>
                  <a:cubicBezTo>
                    <a:pt x="631" y="805"/>
                    <a:pt x="621" y="812"/>
                    <a:pt x="612" y="818"/>
                  </a:cubicBezTo>
                  <a:lnTo>
                    <a:pt x="609" y="820"/>
                  </a:lnTo>
                  <a:lnTo>
                    <a:pt x="605" y="829"/>
                  </a:lnTo>
                  <a:cubicBezTo>
                    <a:pt x="581" y="875"/>
                    <a:pt x="545" y="908"/>
                    <a:pt x="500" y="910"/>
                  </a:cubicBezTo>
                  <a:cubicBezTo>
                    <a:pt x="482" y="909"/>
                    <a:pt x="461" y="903"/>
                    <a:pt x="441" y="893"/>
                  </a:cubicBezTo>
                  <a:lnTo>
                    <a:pt x="433" y="889"/>
                  </a:lnTo>
                  <a:lnTo>
                    <a:pt x="433" y="891"/>
                  </a:lnTo>
                  <a:cubicBezTo>
                    <a:pt x="433" y="896"/>
                    <a:pt x="433" y="896"/>
                    <a:pt x="433" y="896"/>
                  </a:cubicBezTo>
                  <a:cubicBezTo>
                    <a:pt x="433" y="896"/>
                    <a:pt x="433" y="899"/>
                    <a:pt x="433" y="906"/>
                  </a:cubicBezTo>
                  <a:cubicBezTo>
                    <a:pt x="433" y="906"/>
                    <a:pt x="433" y="909"/>
                    <a:pt x="433" y="909"/>
                  </a:cubicBezTo>
                  <a:cubicBezTo>
                    <a:pt x="433" y="960"/>
                    <a:pt x="433" y="1150"/>
                    <a:pt x="454" y="1215"/>
                  </a:cubicBezTo>
                  <a:cubicBezTo>
                    <a:pt x="478" y="1300"/>
                    <a:pt x="478" y="1384"/>
                    <a:pt x="478" y="1384"/>
                  </a:cubicBezTo>
                  <a:cubicBezTo>
                    <a:pt x="481" y="1398"/>
                    <a:pt x="481" y="1398"/>
                    <a:pt x="481" y="1398"/>
                  </a:cubicBezTo>
                  <a:cubicBezTo>
                    <a:pt x="399" y="1415"/>
                    <a:pt x="399" y="1415"/>
                    <a:pt x="399" y="1415"/>
                  </a:cubicBezTo>
                  <a:cubicBezTo>
                    <a:pt x="399" y="1408"/>
                    <a:pt x="399" y="1408"/>
                    <a:pt x="399" y="1408"/>
                  </a:cubicBezTo>
                  <a:cubicBezTo>
                    <a:pt x="395" y="1395"/>
                    <a:pt x="395" y="1395"/>
                    <a:pt x="395" y="1395"/>
                  </a:cubicBezTo>
                  <a:cubicBezTo>
                    <a:pt x="392" y="1388"/>
                    <a:pt x="392" y="1388"/>
                    <a:pt x="392" y="1388"/>
                  </a:cubicBezTo>
                  <a:cubicBezTo>
                    <a:pt x="450" y="1374"/>
                    <a:pt x="450" y="1374"/>
                    <a:pt x="450" y="1374"/>
                  </a:cubicBezTo>
                  <a:cubicBezTo>
                    <a:pt x="450" y="1351"/>
                    <a:pt x="443" y="1283"/>
                    <a:pt x="426" y="1222"/>
                  </a:cubicBezTo>
                  <a:cubicBezTo>
                    <a:pt x="406" y="1147"/>
                    <a:pt x="406" y="953"/>
                    <a:pt x="406" y="906"/>
                  </a:cubicBezTo>
                  <a:cubicBezTo>
                    <a:pt x="406" y="906"/>
                    <a:pt x="406" y="903"/>
                    <a:pt x="406" y="903"/>
                  </a:cubicBezTo>
                  <a:cubicBezTo>
                    <a:pt x="406" y="896"/>
                    <a:pt x="406" y="896"/>
                    <a:pt x="406" y="896"/>
                  </a:cubicBezTo>
                  <a:cubicBezTo>
                    <a:pt x="406" y="896"/>
                    <a:pt x="406" y="896"/>
                    <a:pt x="406" y="892"/>
                  </a:cubicBezTo>
                  <a:cubicBezTo>
                    <a:pt x="406" y="889"/>
                    <a:pt x="409" y="889"/>
                    <a:pt x="413" y="889"/>
                  </a:cubicBezTo>
                  <a:cubicBezTo>
                    <a:pt x="428" y="889"/>
                    <a:pt x="432" y="889"/>
                    <a:pt x="433" y="889"/>
                  </a:cubicBezTo>
                  <a:lnTo>
                    <a:pt x="433" y="889"/>
                  </a:lnTo>
                  <a:lnTo>
                    <a:pt x="432" y="889"/>
                  </a:lnTo>
                  <a:cubicBezTo>
                    <a:pt x="363" y="850"/>
                    <a:pt x="296" y="766"/>
                    <a:pt x="293" y="679"/>
                  </a:cubicBezTo>
                  <a:cubicBezTo>
                    <a:pt x="293" y="641"/>
                    <a:pt x="297" y="601"/>
                    <a:pt x="306" y="565"/>
                  </a:cubicBezTo>
                  <a:lnTo>
                    <a:pt x="307" y="560"/>
                  </a:lnTo>
                  <a:lnTo>
                    <a:pt x="88" y="721"/>
                  </a:lnTo>
                  <a:lnTo>
                    <a:pt x="88" y="722"/>
                  </a:lnTo>
                  <a:cubicBezTo>
                    <a:pt x="88" y="724"/>
                    <a:pt x="88" y="726"/>
                    <a:pt x="88" y="730"/>
                  </a:cubicBezTo>
                  <a:cubicBezTo>
                    <a:pt x="88" y="730"/>
                    <a:pt x="88" y="733"/>
                    <a:pt x="88" y="733"/>
                  </a:cubicBezTo>
                  <a:cubicBezTo>
                    <a:pt x="95" y="740"/>
                    <a:pt x="95" y="740"/>
                    <a:pt x="95" y="740"/>
                  </a:cubicBezTo>
                  <a:cubicBezTo>
                    <a:pt x="75" y="760"/>
                    <a:pt x="75" y="760"/>
                    <a:pt x="75" y="760"/>
                  </a:cubicBezTo>
                  <a:cubicBezTo>
                    <a:pt x="71" y="753"/>
                    <a:pt x="71" y="753"/>
                    <a:pt x="71" y="753"/>
                  </a:cubicBezTo>
                  <a:cubicBezTo>
                    <a:pt x="67" y="751"/>
                    <a:pt x="65" y="747"/>
                    <a:pt x="63" y="744"/>
                  </a:cubicBezTo>
                  <a:lnTo>
                    <a:pt x="62" y="740"/>
                  </a:lnTo>
                  <a:lnTo>
                    <a:pt x="17" y="774"/>
                  </a:lnTo>
                  <a:lnTo>
                    <a:pt x="7" y="757"/>
                  </a:lnTo>
                  <a:lnTo>
                    <a:pt x="0" y="754"/>
                  </a:lnTo>
                  <a:lnTo>
                    <a:pt x="323" y="516"/>
                  </a:lnTo>
                  <a:lnTo>
                    <a:pt x="326" y="508"/>
                  </a:lnTo>
                  <a:cubicBezTo>
                    <a:pt x="337" y="488"/>
                    <a:pt x="351" y="471"/>
                    <a:pt x="370" y="461"/>
                  </a:cubicBezTo>
                  <a:lnTo>
                    <a:pt x="374" y="459"/>
                  </a:lnTo>
                  <a:lnTo>
                    <a:pt x="374" y="459"/>
                  </a:lnTo>
                  <a:cubicBezTo>
                    <a:pt x="349" y="459"/>
                    <a:pt x="325" y="454"/>
                    <a:pt x="303" y="446"/>
                  </a:cubicBezTo>
                  <a:lnTo>
                    <a:pt x="296" y="443"/>
                  </a:lnTo>
                  <a:lnTo>
                    <a:pt x="295" y="444"/>
                  </a:lnTo>
                  <a:cubicBezTo>
                    <a:pt x="293" y="448"/>
                    <a:pt x="293" y="448"/>
                    <a:pt x="293" y="448"/>
                  </a:cubicBezTo>
                  <a:lnTo>
                    <a:pt x="292" y="441"/>
                  </a:lnTo>
                  <a:lnTo>
                    <a:pt x="290" y="441"/>
                  </a:lnTo>
                  <a:cubicBezTo>
                    <a:pt x="248" y="421"/>
                    <a:pt x="214" y="387"/>
                    <a:pt x="195" y="345"/>
                  </a:cubicBezTo>
                  <a:lnTo>
                    <a:pt x="191" y="336"/>
                  </a:lnTo>
                  <a:lnTo>
                    <a:pt x="171" y="349"/>
                  </a:lnTo>
                  <a:lnTo>
                    <a:pt x="160" y="332"/>
                  </a:lnTo>
                  <a:lnTo>
                    <a:pt x="157" y="326"/>
                  </a:lnTo>
                  <a:lnTo>
                    <a:pt x="182" y="309"/>
                  </a:lnTo>
                  <a:lnTo>
                    <a:pt x="181" y="302"/>
                  </a:lnTo>
                  <a:cubicBezTo>
                    <a:pt x="178" y="290"/>
                    <a:pt x="177" y="278"/>
                    <a:pt x="177" y="266"/>
                  </a:cubicBezTo>
                  <a:cubicBezTo>
                    <a:pt x="177" y="204"/>
                    <a:pt x="205" y="151"/>
                    <a:pt x="249" y="116"/>
                  </a:cubicBezTo>
                  <a:lnTo>
                    <a:pt x="251" y="114"/>
                  </a:lnTo>
                  <a:lnTo>
                    <a:pt x="249" y="114"/>
                  </a:lnTo>
                  <a:cubicBezTo>
                    <a:pt x="243" y="111"/>
                    <a:pt x="235" y="108"/>
                    <a:pt x="228" y="106"/>
                  </a:cubicBezTo>
                  <a:cubicBezTo>
                    <a:pt x="207" y="96"/>
                    <a:pt x="180" y="82"/>
                    <a:pt x="160" y="65"/>
                  </a:cubicBez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2" y="60"/>
                  </a:lnTo>
                  <a:cubicBezTo>
                    <a:pt x="163" y="58"/>
                    <a:pt x="163" y="58"/>
                    <a:pt x="163" y="58"/>
                  </a:cubicBezTo>
                  <a:lnTo>
                    <a:pt x="162" y="60"/>
                  </a:lnTo>
                  <a:lnTo>
                    <a:pt x="162" y="61"/>
                  </a:lnTo>
                  <a:lnTo>
                    <a:pt x="161" y="61"/>
                  </a:lnTo>
                  <a:lnTo>
                    <a:pt x="161" y="62"/>
                  </a:lnTo>
                  <a:lnTo>
                    <a:pt x="161" y="63"/>
                  </a:lnTo>
                  <a:lnTo>
                    <a:pt x="160" y="63"/>
                  </a:lnTo>
                  <a:cubicBezTo>
                    <a:pt x="160" y="65"/>
                    <a:pt x="160" y="65"/>
                    <a:pt x="160" y="65"/>
                  </a:cubicBezTo>
                  <a:cubicBezTo>
                    <a:pt x="149" y="58"/>
                    <a:pt x="146" y="48"/>
                    <a:pt x="146" y="38"/>
                  </a:cubicBezTo>
                  <a:cubicBezTo>
                    <a:pt x="146" y="17"/>
                    <a:pt x="170" y="10"/>
                    <a:pt x="180" y="7"/>
                  </a:cubicBezTo>
                  <a:cubicBezTo>
                    <a:pt x="194" y="3"/>
                    <a:pt x="207" y="3"/>
                    <a:pt x="207" y="3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>
            <p:custDataLst>
              <p:tags r:id="rId9"/>
            </p:custDataLst>
          </p:nvPr>
        </p:nvSpPr>
        <p:spPr>
          <a:xfrm>
            <a:off x="0" y="127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51" name="图片 5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882015" y="194310"/>
            <a:ext cx="817880" cy="946150"/>
          </a:xfrm>
          <a:prstGeom prst="rect">
            <a:avLst/>
          </a:prstGeom>
        </p:spPr>
      </p:pic>
      <p:sp>
        <p:nvSpPr>
          <p:cNvPr id="53" name="Freeform 5"/>
          <p:cNvSpPr>
            <a:spLocks noEditPoints="1"/>
          </p:cNvSpPr>
          <p:nvPr userDrawn="1">
            <p:custDataLst>
              <p:tags r:id="rId5"/>
            </p:custDataLst>
          </p:nvPr>
        </p:nvSpPr>
        <p:spPr bwMode="auto">
          <a:xfrm>
            <a:off x="59055" y="14605"/>
            <a:ext cx="1411605" cy="1880870"/>
          </a:xfrm>
          <a:custGeom>
            <a:avLst/>
            <a:gdLst>
              <a:gd name="T0" fmla="*/ 0 w 120"/>
              <a:gd name="T1" fmla="*/ 61 h 122"/>
              <a:gd name="T2" fmla="*/ 60 w 120"/>
              <a:gd name="T3" fmla="*/ 0 h 122"/>
              <a:gd name="T4" fmla="*/ 60 w 120"/>
              <a:gd name="T5" fmla="*/ 0 h 122"/>
              <a:gd name="T6" fmla="*/ 120 w 120"/>
              <a:gd name="T7" fmla="*/ 61 h 122"/>
              <a:gd name="T8" fmla="*/ 120 w 120"/>
              <a:gd name="T9" fmla="*/ 61 h 122"/>
              <a:gd name="T10" fmla="*/ 120 w 120"/>
              <a:gd name="T11" fmla="*/ 61 h 122"/>
              <a:gd name="T12" fmla="*/ 60 w 120"/>
              <a:gd name="T13" fmla="*/ 122 h 122"/>
              <a:gd name="T14" fmla="*/ 60 w 120"/>
              <a:gd name="T15" fmla="*/ 122 h 122"/>
              <a:gd name="T16" fmla="*/ 0 w 120"/>
              <a:gd name="T17" fmla="*/ 61 h 122"/>
              <a:gd name="T18" fmla="*/ 4 w 120"/>
              <a:gd name="T19" fmla="*/ 61 h 122"/>
              <a:gd name="T20" fmla="*/ 60 w 120"/>
              <a:gd name="T21" fmla="*/ 118 h 122"/>
              <a:gd name="T22" fmla="*/ 60 w 120"/>
              <a:gd name="T23" fmla="*/ 118 h 122"/>
              <a:gd name="T24" fmla="*/ 116 w 120"/>
              <a:gd name="T25" fmla="*/ 61 h 122"/>
              <a:gd name="T26" fmla="*/ 116 w 120"/>
              <a:gd name="T27" fmla="*/ 61 h 122"/>
              <a:gd name="T28" fmla="*/ 116 w 120"/>
              <a:gd name="T29" fmla="*/ 61 h 122"/>
              <a:gd name="T30" fmla="*/ 60 w 120"/>
              <a:gd name="T31" fmla="*/ 4 h 122"/>
              <a:gd name="T32" fmla="*/ 60 w 120"/>
              <a:gd name="T33" fmla="*/ 4 h 122"/>
              <a:gd name="T34" fmla="*/ 4 w 120"/>
              <a:gd name="T35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23" h="2962">
                <a:moveTo>
                  <a:pt x="750" y="2861"/>
                </a:moveTo>
                <a:lnTo>
                  <a:pt x="750" y="2861"/>
                </a:lnTo>
                <a:lnTo>
                  <a:pt x="749" y="2861"/>
                </a:lnTo>
                <a:lnTo>
                  <a:pt x="748" y="2861"/>
                </a:lnTo>
                <a:lnTo>
                  <a:pt x="748" y="2861"/>
                </a:lnTo>
                <a:lnTo>
                  <a:pt x="747" y="2861"/>
                </a:lnTo>
                <a:lnTo>
                  <a:pt x="746" y="2861"/>
                </a:lnTo>
                <a:lnTo>
                  <a:pt x="745" y="2861"/>
                </a:lnTo>
                <a:lnTo>
                  <a:pt x="745" y="2861"/>
                </a:lnTo>
                <a:lnTo>
                  <a:pt x="744" y="2861"/>
                </a:lnTo>
                <a:lnTo>
                  <a:pt x="743" y="2861"/>
                </a:lnTo>
                <a:lnTo>
                  <a:pt x="743" y="2861"/>
                </a:lnTo>
                <a:lnTo>
                  <a:pt x="750" y="2861"/>
                </a:lnTo>
                <a:close/>
                <a:moveTo>
                  <a:pt x="1121" y="1273"/>
                </a:moveTo>
                <a:lnTo>
                  <a:pt x="811" y="1664"/>
                </a:lnTo>
                <a:lnTo>
                  <a:pt x="825" y="1737"/>
                </a:lnTo>
                <a:lnTo>
                  <a:pt x="987" y="1671"/>
                </a:lnTo>
                <a:lnTo>
                  <a:pt x="1121" y="1273"/>
                </a:lnTo>
                <a:close/>
                <a:moveTo>
                  <a:pt x="1222" y="1130"/>
                </a:moveTo>
                <a:lnTo>
                  <a:pt x="1227" y="1158"/>
                </a:lnTo>
                <a:lnTo>
                  <a:pt x="1250" y="1152"/>
                </a:lnTo>
                <a:lnTo>
                  <a:pt x="1244" y="1146"/>
                </a:lnTo>
                <a:cubicBezTo>
                  <a:pt x="1238" y="1140"/>
                  <a:pt x="1231" y="1135"/>
                  <a:pt x="1223" y="1131"/>
                </a:cubicBezTo>
                <a:lnTo>
                  <a:pt x="1222" y="1130"/>
                </a:lnTo>
                <a:close/>
                <a:moveTo>
                  <a:pt x="845" y="1120"/>
                </a:moveTo>
                <a:lnTo>
                  <a:pt x="846" y="1120"/>
                </a:lnTo>
                <a:lnTo>
                  <a:pt x="847" y="1120"/>
                </a:lnTo>
                <a:lnTo>
                  <a:pt x="848" y="1121"/>
                </a:lnTo>
                <a:lnTo>
                  <a:pt x="849" y="1121"/>
                </a:lnTo>
                <a:lnTo>
                  <a:pt x="851" y="1122"/>
                </a:lnTo>
                <a:lnTo>
                  <a:pt x="852" y="1123"/>
                </a:lnTo>
                <a:lnTo>
                  <a:pt x="851" y="1123"/>
                </a:lnTo>
                <a:lnTo>
                  <a:pt x="851" y="1122"/>
                </a:lnTo>
                <a:lnTo>
                  <a:pt x="849" y="1122"/>
                </a:lnTo>
                <a:lnTo>
                  <a:pt x="849" y="1121"/>
                </a:lnTo>
                <a:lnTo>
                  <a:pt x="848" y="1121"/>
                </a:lnTo>
                <a:lnTo>
                  <a:pt x="848" y="1121"/>
                </a:lnTo>
                <a:lnTo>
                  <a:pt x="846" y="1120"/>
                </a:lnTo>
                <a:lnTo>
                  <a:pt x="845" y="1120"/>
                </a:lnTo>
                <a:lnTo>
                  <a:pt x="845" y="1120"/>
                </a:lnTo>
                <a:close/>
                <a:moveTo>
                  <a:pt x="844" y="1119"/>
                </a:moveTo>
                <a:cubicBezTo>
                  <a:pt x="844" y="1119"/>
                  <a:pt x="844" y="1119"/>
                  <a:pt x="844" y="1119"/>
                </a:cubicBezTo>
                <a:lnTo>
                  <a:pt x="844" y="1119"/>
                </a:lnTo>
                <a:lnTo>
                  <a:pt x="844" y="1119"/>
                </a:lnTo>
                <a:close/>
                <a:moveTo>
                  <a:pt x="1041" y="1110"/>
                </a:moveTo>
                <a:lnTo>
                  <a:pt x="1023" y="1113"/>
                </a:lnTo>
                <a:cubicBezTo>
                  <a:pt x="911" y="1137"/>
                  <a:pt x="786" y="1206"/>
                  <a:pt x="717" y="1313"/>
                </a:cubicBezTo>
                <a:cubicBezTo>
                  <a:pt x="717" y="1313"/>
                  <a:pt x="717" y="1313"/>
                  <a:pt x="717" y="1312"/>
                </a:cubicBezTo>
                <a:lnTo>
                  <a:pt x="716" y="1312"/>
                </a:lnTo>
                <a:lnTo>
                  <a:pt x="716" y="1312"/>
                </a:lnTo>
                <a:cubicBezTo>
                  <a:pt x="716" y="1312"/>
                  <a:pt x="716" y="1311"/>
                  <a:pt x="715" y="1311"/>
                </a:cubicBezTo>
                <a:lnTo>
                  <a:pt x="715" y="1310"/>
                </a:lnTo>
                <a:lnTo>
                  <a:pt x="715" y="1310"/>
                </a:lnTo>
                <a:lnTo>
                  <a:pt x="714" y="1309"/>
                </a:lnTo>
                <a:lnTo>
                  <a:pt x="713" y="1308"/>
                </a:lnTo>
                <a:lnTo>
                  <a:pt x="712" y="1308"/>
                </a:lnTo>
                <a:lnTo>
                  <a:pt x="712" y="1308"/>
                </a:lnTo>
                <a:lnTo>
                  <a:pt x="712" y="1307"/>
                </a:lnTo>
                <a:lnTo>
                  <a:pt x="711" y="1307"/>
                </a:lnTo>
                <a:lnTo>
                  <a:pt x="711" y="1306"/>
                </a:lnTo>
                <a:lnTo>
                  <a:pt x="711" y="1307"/>
                </a:lnTo>
                <a:lnTo>
                  <a:pt x="711" y="1307"/>
                </a:lnTo>
                <a:lnTo>
                  <a:pt x="712" y="1308"/>
                </a:lnTo>
                <a:lnTo>
                  <a:pt x="713" y="1308"/>
                </a:lnTo>
                <a:lnTo>
                  <a:pt x="713" y="1309"/>
                </a:lnTo>
                <a:lnTo>
                  <a:pt x="714" y="1309"/>
                </a:lnTo>
                <a:lnTo>
                  <a:pt x="714" y="1310"/>
                </a:lnTo>
                <a:lnTo>
                  <a:pt x="715" y="1310"/>
                </a:lnTo>
                <a:lnTo>
                  <a:pt x="716" y="1312"/>
                </a:lnTo>
                <a:lnTo>
                  <a:pt x="717" y="1313"/>
                </a:lnTo>
                <a:cubicBezTo>
                  <a:pt x="676" y="1380"/>
                  <a:pt x="656" y="1467"/>
                  <a:pt x="656" y="1555"/>
                </a:cubicBezTo>
                <a:cubicBezTo>
                  <a:pt x="656" y="1696"/>
                  <a:pt x="710" y="1831"/>
                  <a:pt x="771" y="1865"/>
                </a:cubicBezTo>
                <a:cubicBezTo>
                  <a:pt x="784" y="1871"/>
                  <a:pt x="798" y="1878"/>
                  <a:pt x="818" y="1878"/>
                </a:cubicBezTo>
                <a:cubicBezTo>
                  <a:pt x="818" y="1878"/>
                  <a:pt x="818" y="1878"/>
                  <a:pt x="825" y="1878"/>
                </a:cubicBezTo>
                <a:cubicBezTo>
                  <a:pt x="926" y="1878"/>
                  <a:pt x="1095" y="1743"/>
                  <a:pt x="1196" y="1582"/>
                </a:cubicBezTo>
                <a:cubicBezTo>
                  <a:pt x="1264" y="1488"/>
                  <a:pt x="1291" y="1380"/>
                  <a:pt x="1291" y="1292"/>
                </a:cubicBezTo>
                <a:cubicBezTo>
                  <a:pt x="1291" y="1260"/>
                  <a:pt x="1287" y="1230"/>
                  <a:pt x="1279" y="1205"/>
                </a:cubicBezTo>
                <a:lnTo>
                  <a:pt x="1278" y="1202"/>
                </a:lnTo>
                <a:lnTo>
                  <a:pt x="1203" y="1225"/>
                </a:lnTo>
                <a:lnTo>
                  <a:pt x="1197" y="1214"/>
                </a:lnTo>
                <a:lnTo>
                  <a:pt x="1027" y="1710"/>
                </a:lnTo>
                <a:lnTo>
                  <a:pt x="784" y="1812"/>
                </a:lnTo>
                <a:lnTo>
                  <a:pt x="750" y="1664"/>
                </a:lnTo>
                <a:lnTo>
                  <a:pt x="750" y="1651"/>
                </a:lnTo>
                <a:lnTo>
                  <a:pt x="1148" y="1155"/>
                </a:lnTo>
                <a:lnTo>
                  <a:pt x="1041" y="1170"/>
                </a:lnTo>
                <a:lnTo>
                  <a:pt x="1041" y="1110"/>
                </a:lnTo>
                <a:close/>
                <a:moveTo>
                  <a:pt x="1215" y="721"/>
                </a:moveTo>
                <a:cubicBezTo>
                  <a:pt x="1209" y="782"/>
                  <a:pt x="1195" y="849"/>
                  <a:pt x="1188" y="869"/>
                </a:cubicBezTo>
                <a:cubicBezTo>
                  <a:pt x="1188" y="876"/>
                  <a:pt x="1195" y="889"/>
                  <a:pt x="1209" y="903"/>
                </a:cubicBezTo>
                <a:cubicBezTo>
                  <a:pt x="1229" y="916"/>
                  <a:pt x="1249" y="923"/>
                  <a:pt x="1263" y="923"/>
                </a:cubicBezTo>
                <a:cubicBezTo>
                  <a:pt x="1270" y="923"/>
                  <a:pt x="1345" y="883"/>
                  <a:pt x="1406" y="849"/>
                </a:cubicBezTo>
                <a:cubicBezTo>
                  <a:pt x="1412" y="842"/>
                  <a:pt x="1419" y="836"/>
                  <a:pt x="1433" y="836"/>
                </a:cubicBezTo>
                <a:cubicBezTo>
                  <a:pt x="1419" y="836"/>
                  <a:pt x="1412" y="836"/>
                  <a:pt x="1399" y="836"/>
                </a:cubicBezTo>
                <a:cubicBezTo>
                  <a:pt x="1365" y="836"/>
                  <a:pt x="1331" y="836"/>
                  <a:pt x="1304" y="829"/>
                </a:cubicBezTo>
                <a:cubicBezTo>
                  <a:pt x="1256" y="815"/>
                  <a:pt x="1236" y="768"/>
                  <a:pt x="1215" y="721"/>
                </a:cubicBezTo>
                <a:close/>
                <a:moveTo>
                  <a:pt x="1188" y="593"/>
                </a:moveTo>
                <a:cubicBezTo>
                  <a:pt x="1195" y="593"/>
                  <a:pt x="1195" y="593"/>
                  <a:pt x="1195" y="593"/>
                </a:cubicBezTo>
                <a:cubicBezTo>
                  <a:pt x="1229" y="593"/>
                  <a:pt x="1229" y="593"/>
                  <a:pt x="1229" y="593"/>
                </a:cubicBezTo>
                <a:cubicBezTo>
                  <a:pt x="1236" y="593"/>
                  <a:pt x="1236" y="593"/>
                  <a:pt x="1236" y="593"/>
                </a:cubicBezTo>
                <a:cubicBezTo>
                  <a:pt x="1236" y="600"/>
                  <a:pt x="1236" y="600"/>
                  <a:pt x="1236" y="600"/>
                </a:cubicBezTo>
                <a:cubicBezTo>
                  <a:pt x="1236" y="600"/>
                  <a:pt x="1236" y="606"/>
                  <a:pt x="1236" y="606"/>
                </a:cubicBezTo>
                <a:cubicBezTo>
                  <a:pt x="1243" y="613"/>
                  <a:pt x="1243" y="620"/>
                  <a:pt x="1243" y="627"/>
                </a:cubicBezTo>
                <a:cubicBezTo>
                  <a:pt x="1249" y="647"/>
                  <a:pt x="1256" y="667"/>
                  <a:pt x="1263" y="687"/>
                </a:cubicBezTo>
                <a:cubicBezTo>
                  <a:pt x="1277" y="734"/>
                  <a:pt x="1311" y="775"/>
                  <a:pt x="1317" y="775"/>
                </a:cubicBezTo>
                <a:cubicBezTo>
                  <a:pt x="1338" y="775"/>
                  <a:pt x="1365" y="782"/>
                  <a:pt x="1399" y="782"/>
                </a:cubicBezTo>
                <a:cubicBezTo>
                  <a:pt x="1467" y="782"/>
                  <a:pt x="1528" y="775"/>
                  <a:pt x="1535" y="775"/>
                </a:cubicBezTo>
                <a:cubicBezTo>
                  <a:pt x="1541" y="775"/>
                  <a:pt x="1541" y="775"/>
                  <a:pt x="1541" y="775"/>
                </a:cubicBezTo>
                <a:cubicBezTo>
                  <a:pt x="1555" y="822"/>
                  <a:pt x="1555" y="822"/>
                  <a:pt x="1555" y="822"/>
                </a:cubicBezTo>
                <a:cubicBezTo>
                  <a:pt x="1548" y="822"/>
                  <a:pt x="1548" y="822"/>
                  <a:pt x="1548" y="822"/>
                </a:cubicBezTo>
                <a:cubicBezTo>
                  <a:pt x="1541" y="829"/>
                  <a:pt x="1541" y="829"/>
                  <a:pt x="1541" y="829"/>
                </a:cubicBezTo>
                <a:cubicBezTo>
                  <a:pt x="1535" y="836"/>
                  <a:pt x="1521" y="842"/>
                  <a:pt x="1514" y="849"/>
                </a:cubicBezTo>
                <a:cubicBezTo>
                  <a:pt x="1494" y="862"/>
                  <a:pt x="1460" y="876"/>
                  <a:pt x="1433" y="896"/>
                </a:cubicBezTo>
                <a:cubicBezTo>
                  <a:pt x="1372" y="930"/>
                  <a:pt x="1304" y="970"/>
                  <a:pt x="1270" y="977"/>
                </a:cubicBezTo>
                <a:cubicBezTo>
                  <a:pt x="1270" y="977"/>
                  <a:pt x="1263" y="977"/>
                  <a:pt x="1263" y="977"/>
                </a:cubicBezTo>
                <a:cubicBezTo>
                  <a:pt x="1202" y="970"/>
                  <a:pt x="1141" y="930"/>
                  <a:pt x="1134" y="869"/>
                </a:cubicBezTo>
                <a:cubicBezTo>
                  <a:pt x="1134" y="862"/>
                  <a:pt x="1134" y="862"/>
                  <a:pt x="1134" y="856"/>
                </a:cubicBezTo>
                <a:cubicBezTo>
                  <a:pt x="1141" y="815"/>
                  <a:pt x="1182" y="606"/>
                  <a:pt x="1182" y="600"/>
                </a:cubicBezTo>
                <a:cubicBezTo>
                  <a:pt x="1188" y="593"/>
                  <a:pt x="1188" y="593"/>
                  <a:pt x="1188" y="593"/>
                </a:cubicBezTo>
                <a:close/>
                <a:moveTo>
                  <a:pt x="1500" y="505"/>
                </a:moveTo>
                <a:lnTo>
                  <a:pt x="1514" y="505"/>
                </a:lnTo>
                <a:lnTo>
                  <a:pt x="1548" y="505"/>
                </a:lnTo>
                <a:lnTo>
                  <a:pt x="1548" y="560"/>
                </a:lnTo>
                <a:lnTo>
                  <a:pt x="1534" y="560"/>
                </a:lnTo>
                <a:lnTo>
                  <a:pt x="1514" y="560"/>
                </a:lnTo>
                <a:lnTo>
                  <a:pt x="1500" y="560"/>
                </a:lnTo>
                <a:lnTo>
                  <a:pt x="1500" y="505"/>
                </a:lnTo>
                <a:close/>
                <a:moveTo>
                  <a:pt x="1350" y="452"/>
                </a:moveTo>
                <a:lnTo>
                  <a:pt x="1404" y="497"/>
                </a:lnTo>
                <a:lnTo>
                  <a:pt x="1370" y="538"/>
                </a:lnTo>
                <a:lnTo>
                  <a:pt x="1332" y="504"/>
                </a:lnTo>
                <a:lnTo>
                  <a:pt x="1318" y="497"/>
                </a:lnTo>
                <a:lnTo>
                  <a:pt x="1350" y="452"/>
                </a:lnTo>
                <a:close/>
                <a:moveTo>
                  <a:pt x="366" y="363"/>
                </a:moveTo>
                <a:cubicBezTo>
                  <a:pt x="367" y="363"/>
                  <a:pt x="369" y="365"/>
                  <a:pt x="372" y="367"/>
                </a:cubicBezTo>
                <a:lnTo>
                  <a:pt x="373" y="367"/>
                </a:lnTo>
                <a:lnTo>
                  <a:pt x="373" y="370"/>
                </a:lnTo>
                <a:cubicBezTo>
                  <a:pt x="366" y="363"/>
                  <a:pt x="366" y="363"/>
                  <a:pt x="366" y="363"/>
                </a:cubicBezTo>
                <a:close/>
                <a:moveTo>
                  <a:pt x="373" y="363"/>
                </a:moveTo>
                <a:lnTo>
                  <a:pt x="373" y="363"/>
                </a:lnTo>
                <a:lnTo>
                  <a:pt x="372" y="363"/>
                </a:lnTo>
                <a:lnTo>
                  <a:pt x="371" y="363"/>
                </a:lnTo>
                <a:lnTo>
                  <a:pt x="371" y="363"/>
                </a:lnTo>
                <a:lnTo>
                  <a:pt x="370" y="363"/>
                </a:lnTo>
                <a:lnTo>
                  <a:pt x="369" y="363"/>
                </a:lnTo>
                <a:lnTo>
                  <a:pt x="368" y="363"/>
                </a:lnTo>
                <a:lnTo>
                  <a:pt x="368" y="363"/>
                </a:lnTo>
                <a:lnTo>
                  <a:pt x="367" y="363"/>
                </a:lnTo>
                <a:lnTo>
                  <a:pt x="366" y="363"/>
                </a:lnTo>
                <a:lnTo>
                  <a:pt x="366" y="363"/>
                </a:lnTo>
                <a:lnTo>
                  <a:pt x="373" y="363"/>
                </a:lnTo>
                <a:close/>
                <a:moveTo>
                  <a:pt x="1311" y="277"/>
                </a:moveTo>
                <a:cubicBezTo>
                  <a:pt x="1108" y="277"/>
                  <a:pt x="945" y="445"/>
                  <a:pt x="945" y="647"/>
                </a:cubicBezTo>
                <a:cubicBezTo>
                  <a:pt x="945" y="849"/>
                  <a:pt x="1108" y="1017"/>
                  <a:pt x="1311" y="1017"/>
                </a:cubicBezTo>
                <a:cubicBezTo>
                  <a:pt x="1513" y="1017"/>
                  <a:pt x="1676" y="849"/>
                  <a:pt x="1676" y="647"/>
                </a:cubicBezTo>
                <a:cubicBezTo>
                  <a:pt x="1676" y="640"/>
                  <a:pt x="1676" y="640"/>
                  <a:pt x="1676" y="640"/>
                </a:cubicBezTo>
                <a:cubicBezTo>
                  <a:pt x="1676" y="510"/>
                  <a:pt x="1608" y="397"/>
                  <a:pt x="1506" y="333"/>
                </a:cubicBezTo>
                <a:lnTo>
                  <a:pt x="1502" y="330"/>
                </a:lnTo>
                <a:lnTo>
                  <a:pt x="1502" y="330"/>
                </a:lnTo>
                <a:cubicBezTo>
                  <a:pt x="1493" y="330"/>
                  <a:pt x="1493" y="330"/>
                  <a:pt x="1493" y="330"/>
                </a:cubicBezTo>
                <a:lnTo>
                  <a:pt x="1494" y="325"/>
                </a:lnTo>
                <a:lnTo>
                  <a:pt x="1485" y="320"/>
                </a:lnTo>
                <a:lnTo>
                  <a:pt x="1474" y="315"/>
                </a:lnTo>
                <a:lnTo>
                  <a:pt x="1474" y="315"/>
                </a:lnTo>
                <a:cubicBezTo>
                  <a:pt x="1472" y="316"/>
                  <a:pt x="1472" y="316"/>
                  <a:pt x="1472" y="316"/>
                </a:cubicBezTo>
                <a:lnTo>
                  <a:pt x="1470" y="313"/>
                </a:lnTo>
                <a:lnTo>
                  <a:pt x="1469" y="312"/>
                </a:lnTo>
                <a:cubicBezTo>
                  <a:pt x="1421" y="290"/>
                  <a:pt x="1368" y="277"/>
                  <a:pt x="1311" y="277"/>
                </a:cubicBezTo>
                <a:close/>
                <a:moveTo>
                  <a:pt x="1635" y="210"/>
                </a:moveTo>
                <a:lnTo>
                  <a:pt x="1633" y="212"/>
                </a:lnTo>
                <a:cubicBezTo>
                  <a:pt x="1616" y="229"/>
                  <a:pt x="1594" y="242"/>
                  <a:pt x="1574" y="255"/>
                </a:cubicBezTo>
                <a:cubicBezTo>
                  <a:pt x="1566" y="261"/>
                  <a:pt x="1559" y="266"/>
                  <a:pt x="1552" y="270"/>
                </a:cubicBezTo>
                <a:lnTo>
                  <a:pt x="1543" y="276"/>
                </a:lnTo>
                <a:lnTo>
                  <a:pt x="1551" y="276"/>
                </a:lnTo>
                <a:cubicBezTo>
                  <a:pt x="1554" y="276"/>
                  <a:pt x="1557" y="276"/>
                  <a:pt x="1561" y="276"/>
                </a:cubicBezTo>
                <a:cubicBezTo>
                  <a:pt x="1581" y="276"/>
                  <a:pt x="1608" y="276"/>
                  <a:pt x="1635" y="276"/>
                </a:cubicBezTo>
                <a:cubicBezTo>
                  <a:pt x="1655" y="276"/>
                  <a:pt x="1662" y="276"/>
                  <a:pt x="1662" y="276"/>
                </a:cubicBezTo>
                <a:cubicBezTo>
                  <a:pt x="1662" y="269"/>
                  <a:pt x="1669" y="269"/>
                  <a:pt x="1669" y="269"/>
                </a:cubicBezTo>
                <a:cubicBezTo>
                  <a:pt x="1669" y="263"/>
                  <a:pt x="1669" y="256"/>
                  <a:pt x="1676" y="249"/>
                </a:cubicBezTo>
                <a:cubicBezTo>
                  <a:pt x="1669" y="249"/>
                  <a:pt x="1669" y="249"/>
                  <a:pt x="1669" y="249"/>
                </a:cubicBezTo>
                <a:cubicBezTo>
                  <a:pt x="1655" y="249"/>
                  <a:pt x="1655" y="249"/>
                  <a:pt x="1655" y="249"/>
                </a:cubicBezTo>
                <a:cubicBezTo>
                  <a:pt x="1655" y="242"/>
                  <a:pt x="1655" y="242"/>
                  <a:pt x="1655" y="242"/>
                </a:cubicBezTo>
                <a:cubicBezTo>
                  <a:pt x="1628" y="236"/>
                  <a:pt x="1628" y="236"/>
                  <a:pt x="1628" y="236"/>
                </a:cubicBezTo>
                <a:cubicBezTo>
                  <a:pt x="1628" y="222"/>
                  <a:pt x="1628" y="222"/>
                  <a:pt x="1628" y="222"/>
                </a:cubicBezTo>
                <a:cubicBezTo>
                  <a:pt x="1628" y="215"/>
                  <a:pt x="1635" y="215"/>
                  <a:pt x="1635" y="215"/>
                </a:cubicBezTo>
                <a:cubicBezTo>
                  <a:pt x="1635" y="215"/>
                  <a:pt x="1635" y="215"/>
                  <a:pt x="1635" y="211"/>
                </a:cubicBezTo>
                <a:lnTo>
                  <a:pt x="1635" y="210"/>
                </a:lnTo>
                <a:close/>
                <a:moveTo>
                  <a:pt x="1696" y="209"/>
                </a:moveTo>
                <a:cubicBezTo>
                  <a:pt x="1696" y="209"/>
                  <a:pt x="1696" y="212"/>
                  <a:pt x="1694" y="217"/>
                </a:cubicBezTo>
                <a:lnTo>
                  <a:pt x="1694" y="217"/>
                </a:lnTo>
                <a:lnTo>
                  <a:pt x="1694" y="218"/>
                </a:lnTo>
                <a:cubicBezTo>
                  <a:pt x="1689" y="222"/>
                  <a:pt x="1688" y="223"/>
                  <a:pt x="1682" y="229"/>
                </a:cubicBezTo>
                <a:cubicBezTo>
                  <a:pt x="1682" y="236"/>
                  <a:pt x="1682" y="236"/>
                  <a:pt x="1682" y="236"/>
                </a:cubicBezTo>
                <a:cubicBezTo>
                  <a:pt x="1687" y="231"/>
                  <a:pt x="1691" y="226"/>
                  <a:pt x="1693" y="221"/>
                </a:cubicBezTo>
                <a:lnTo>
                  <a:pt x="1694" y="217"/>
                </a:lnTo>
                <a:lnTo>
                  <a:pt x="1696" y="215"/>
                </a:lnTo>
                <a:cubicBezTo>
                  <a:pt x="1696" y="209"/>
                  <a:pt x="1696" y="209"/>
                  <a:pt x="1696" y="209"/>
                </a:cubicBezTo>
                <a:close/>
                <a:moveTo>
                  <a:pt x="1526" y="0"/>
                </a:moveTo>
                <a:cubicBezTo>
                  <a:pt x="1560" y="0"/>
                  <a:pt x="1587" y="27"/>
                  <a:pt x="1614" y="54"/>
                </a:cubicBezTo>
                <a:cubicBezTo>
                  <a:pt x="1641" y="81"/>
                  <a:pt x="1661" y="114"/>
                  <a:pt x="1668" y="148"/>
                </a:cubicBezTo>
                <a:cubicBezTo>
                  <a:pt x="1668" y="151"/>
                  <a:pt x="1667" y="155"/>
                  <a:pt x="1666" y="158"/>
                </a:cubicBezTo>
                <a:lnTo>
                  <a:pt x="1666" y="159"/>
                </a:lnTo>
                <a:lnTo>
                  <a:pt x="1668" y="157"/>
                </a:lnTo>
                <a:cubicBezTo>
                  <a:pt x="1674" y="152"/>
                  <a:pt x="1683" y="148"/>
                  <a:pt x="1696" y="148"/>
                </a:cubicBezTo>
                <a:cubicBezTo>
                  <a:pt x="1709" y="148"/>
                  <a:pt x="1716" y="148"/>
                  <a:pt x="1723" y="155"/>
                </a:cubicBezTo>
                <a:cubicBezTo>
                  <a:pt x="1736" y="168"/>
                  <a:pt x="1750" y="188"/>
                  <a:pt x="1750" y="209"/>
                </a:cubicBezTo>
                <a:cubicBezTo>
                  <a:pt x="1750" y="229"/>
                  <a:pt x="1743" y="249"/>
                  <a:pt x="1730" y="269"/>
                </a:cubicBezTo>
                <a:cubicBezTo>
                  <a:pt x="1716" y="283"/>
                  <a:pt x="1716" y="290"/>
                  <a:pt x="1709" y="303"/>
                </a:cubicBezTo>
                <a:cubicBezTo>
                  <a:pt x="1696" y="323"/>
                  <a:pt x="1676" y="330"/>
                  <a:pt x="1642" y="330"/>
                </a:cubicBezTo>
                <a:cubicBezTo>
                  <a:pt x="1625" y="330"/>
                  <a:pt x="1610" y="330"/>
                  <a:pt x="1596" y="330"/>
                </a:cubicBezTo>
                <a:lnTo>
                  <a:pt x="1591" y="330"/>
                </a:lnTo>
                <a:lnTo>
                  <a:pt x="1602" y="340"/>
                </a:lnTo>
                <a:cubicBezTo>
                  <a:pt x="1678" y="415"/>
                  <a:pt x="1727" y="518"/>
                  <a:pt x="1730" y="634"/>
                </a:cubicBezTo>
                <a:cubicBezTo>
                  <a:pt x="1730" y="647"/>
                  <a:pt x="1730" y="647"/>
                  <a:pt x="1730" y="647"/>
                </a:cubicBezTo>
                <a:cubicBezTo>
                  <a:pt x="1730" y="883"/>
                  <a:pt x="1547" y="1071"/>
                  <a:pt x="1311" y="1071"/>
                </a:cubicBezTo>
                <a:cubicBezTo>
                  <a:pt x="1289" y="1071"/>
                  <a:pt x="1268" y="1069"/>
                  <a:pt x="1247" y="1066"/>
                </a:cubicBezTo>
                <a:lnTo>
                  <a:pt x="1244" y="1066"/>
                </a:lnTo>
                <a:lnTo>
                  <a:pt x="1240" y="1078"/>
                </a:lnTo>
                <a:lnTo>
                  <a:pt x="1250" y="1084"/>
                </a:lnTo>
                <a:cubicBezTo>
                  <a:pt x="1273" y="1099"/>
                  <a:pt x="1290" y="1117"/>
                  <a:pt x="1304" y="1138"/>
                </a:cubicBezTo>
                <a:lnTo>
                  <a:pt x="1307" y="1143"/>
                </a:lnTo>
                <a:lnTo>
                  <a:pt x="1312" y="1141"/>
                </a:lnTo>
                <a:cubicBezTo>
                  <a:pt x="1332" y="1134"/>
                  <a:pt x="1355" y="1122"/>
                  <a:pt x="1379" y="1110"/>
                </a:cubicBezTo>
                <a:cubicBezTo>
                  <a:pt x="1440" y="1083"/>
                  <a:pt x="1521" y="1050"/>
                  <a:pt x="1602" y="1016"/>
                </a:cubicBezTo>
                <a:cubicBezTo>
                  <a:pt x="1771" y="942"/>
                  <a:pt x="1939" y="875"/>
                  <a:pt x="2007" y="868"/>
                </a:cubicBezTo>
                <a:cubicBezTo>
                  <a:pt x="2007" y="868"/>
                  <a:pt x="2014" y="868"/>
                  <a:pt x="2020" y="868"/>
                </a:cubicBezTo>
                <a:cubicBezTo>
                  <a:pt x="2122" y="868"/>
                  <a:pt x="2209" y="902"/>
                  <a:pt x="2209" y="902"/>
                </a:cubicBezTo>
                <a:cubicBezTo>
                  <a:pt x="2223" y="908"/>
                  <a:pt x="2223" y="908"/>
                  <a:pt x="2223" y="908"/>
                </a:cubicBezTo>
                <a:cubicBezTo>
                  <a:pt x="2209" y="955"/>
                  <a:pt x="2209" y="955"/>
                  <a:pt x="2209" y="955"/>
                </a:cubicBezTo>
                <a:cubicBezTo>
                  <a:pt x="2196" y="955"/>
                  <a:pt x="2196" y="955"/>
                  <a:pt x="2196" y="955"/>
                </a:cubicBezTo>
                <a:cubicBezTo>
                  <a:pt x="2196" y="955"/>
                  <a:pt x="2189" y="949"/>
                  <a:pt x="2189" y="949"/>
                </a:cubicBezTo>
                <a:cubicBezTo>
                  <a:pt x="2189" y="949"/>
                  <a:pt x="2182" y="949"/>
                  <a:pt x="2182" y="949"/>
                </a:cubicBezTo>
                <a:cubicBezTo>
                  <a:pt x="2169" y="942"/>
                  <a:pt x="2155" y="942"/>
                  <a:pt x="2142" y="935"/>
                </a:cubicBezTo>
                <a:cubicBezTo>
                  <a:pt x="2108" y="929"/>
                  <a:pt x="2068" y="922"/>
                  <a:pt x="2020" y="922"/>
                </a:cubicBezTo>
                <a:cubicBezTo>
                  <a:pt x="2014" y="922"/>
                  <a:pt x="2014" y="922"/>
                  <a:pt x="2007" y="922"/>
                </a:cubicBezTo>
                <a:cubicBezTo>
                  <a:pt x="1973" y="922"/>
                  <a:pt x="1784" y="996"/>
                  <a:pt x="1622" y="1063"/>
                </a:cubicBezTo>
                <a:cubicBezTo>
                  <a:pt x="1500" y="1119"/>
                  <a:pt x="1383" y="1170"/>
                  <a:pt x="1331" y="1193"/>
                </a:cubicBezTo>
                <a:lnTo>
                  <a:pt x="1331" y="1193"/>
                </a:lnTo>
                <a:lnTo>
                  <a:pt x="1332" y="1199"/>
                </a:lnTo>
                <a:cubicBezTo>
                  <a:pt x="1341" y="1227"/>
                  <a:pt x="1345" y="1259"/>
                  <a:pt x="1345" y="1292"/>
                </a:cubicBezTo>
                <a:cubicBezTo>
                  <a:pt x="1345" y="1393"/>
                  <a:pt x="1311" y="1508"/>
                  <a:pt x="1244" y="1616"/>
                </a:cubicBezTo>
                <a:cubicBezTo>
                  <a:pt x="1152" y="1758"/>
                  <a:pt x="1012" y="1882"/>
                  <a:pt x="885" y="1920"/>
                </a:cubicBezTo>
                <a:lnTo>
                  <a:pt x="885" y="1920"/>
                </a:lnTo>
                <a:lnTo>
                  <a:pt x="885" y="1920"/>
                </a:lnTo>
                <a:cubicBezTo>
                  <a:pt x="883" y="1926"/>
                  <a:pt x="878" y="1933"/>
                  <a:pt x="878" y="1945"/>
                </a:cubicBezTo>
                <a:cubicBezTo>
                  <a:pt x="878" y="1965"/>
                  <a:pt x="871" y="1999"/>
                  <a:pt x="865" y="2032"/>
                </a:cubicBezTo>
                <a:cubicBezTo>
                  <a:pt x="851" y="2113"/>
                  <a:pt x="831" y="2214"/>
                  <a:pt x="817" y="2322"/>
                </a:cubicBezTo>
                <a:cubicBezTo>
                  <a:pt x="784" y="2538"/>
                  <a:pt x="750" y="2780"/>
                  <a:pt x="743" y="2861"/>
                </a:cubicBezTo>
                <a:cubicBezTo>
                  <a:pt x="743" y="2874"/>
                  <a:pt x="750" y="2881"/>
                  <a:pt x="750" y="2881"/>
                </a:cubicBezTo>
                <a:cubicBezTo>
                  <a:pt x="750" y="2895"/>
                  <a:pt x="777" y="2908"/>
                  <a:pt x="817" y="2908"/>
                </a:cubicBezTo>
                <a:cubicBezTo>
                  <a:pt x="865" y="2908"/>
                  <a:pt x="912" y="2895"/>
                  <a:pt x="912" y="2895"/>
                </a:cubicBezTo>
                <a:cubicBezTo>
                  <a:pt x="912" y="2895"/>
                  <a:pt x="912" y="2895"/>
                  <a:pt x="919" y="2895"/>
                </a:cubicBezTo>
                <a:cubicBezTo>
                  <a:pt x="925" y="2895"/>
                  <a:pt x="925" y="2895"/>
                  <a:pt x="925" y="2895"/>
                </a:cubicBezTo>
                <a:cubicBezTo>
                  <a:pt x="939" y="2942"/>
                  <a:pt x="939" y="2942"/>
                  <a:pt x="939" y="2942"/>
                </a:cubicBezTo>
                <a:cubicBezTo>
                  <a:pt x="925" y="2942"/>
                  <a:pt x="925" y="2942"/>
                  <a:pt x="925" y="2942"/>
                </a:cubicBezTo>
                <a:cubicBezTo>
                  <a:pt x="925" y="2942"/>
                  <a:pt x="919" y="2949"/>
                  <a:pt x="919" y="2949"/>
                </a:cubicBezTo>
                <a:cubicBezTo>
                  <a:pt x="912" y="2949"/>
                  <a:pt x="905" y="2949"/>
                  <a:pt x="892" y="2949"/>
                </a:cubicBezTo>
                <a:cubicBezTo>
                  <a:pt x="871" y="2955"/>
                  <a:pt x="844" y="2962"/>
                  <a:pt x="817" y="2962"/>
                </a:cubicBezTo>
                <a:cubicBezTo>
                  <a:pt x="817" y="2962"/>
                  <a:pt x="811" y="2962"/>
                  <a:pt x="811" y="2962"/>
                </a:cubicBezTo>
                <a:cubicBezTo>
                  <a:pt x="770" y="2962"/>
                  <a:pt x="716" y="2949"/>
                  <a:pt x="696" y="2895"/>
                </a:cubicBezTo>
                <a:lnTo>
                  <a:pt x="696" y="2894"/>
                </a:lnTo>
                <a:lnTo>
                  <a:pt x="696" y="2894"/>
                </a:lnTo>
                <a:lnTo>
                  <a:pt x="697" y="2894"/>
                </a:lnTo>
                <a:lnTo>
                  <a:pt x="699" y="2893"/>
                </a:lnTo>
                <a:lnTo>
                  <a:pt x="699" y="2893"/>
                </a:lnTo>
                <a:lnTo>
                  <a:pt x="699" y="2893"/>
                </a:lnTo>
                <a:lnTo>
                  <a:pt x="700" y="2892"/>
                </a:lnTo>
                <a:lnTo>
                  <a:pt x="702" y="2891"/>
                </a:lnTo>
                <a:lnTo>
                  <a:pt x="705" y="2890"/>
                </a:lnTo>
                <a:lnTo>
                  <a:pt x="705" y="2890"/>
                </a:lnTo>
                <a:lnTo>
                  <a:pt x="706" y="2890"/>
                </a:lnTo>
                <a:lnTo>
                  <a:pt x="707" y="2889"/>
                </a:lnTo>
                <a:lnTo>
                  <a:pt x="708" y="2889"/>
                </a:lnTo>
                <a:lnTo>
                  <a:pt x="709" y="2888"/>
                </a:lnTo>
                <a:lnTo>
                  <a:pt x="709" y="2888"/>
                </a:lnTo>
                <a:lnTo>
                  <a:pt x="708" y="2889"/>
                </a:lnTo>
                <a:lnTo>
                  <a:pt x="708" y="2889"/>
                </a:lnTo>
                <a:lnTo>
                  <a:pt x="707" y="2889"/>
                </a:lnTo>
                <a:lnTo>
                  <a:pt x="705" y="2890"/>
                </a:lnTo>
                <a:lnTo>
                  <a:pt x="704" y="2891"/>
                </a:lnTo>
                <a:lnTo>
                  <a:pt x="702" y="2891"/>
                </a:lnTo>
                <a:lnTo>
                  <a:pt x="701" y="2892"/>
                </a:lnTo>
                <a:lnTo>
                  <a:pt x="699" y="2893"/>
                </a:lnTo>
                <a:lnTo>
                  <a:pt x="699" y="2893"/>
                </a:lnTo>
                <a:lnTo>
                  <a:pt x="697" y="2894"/>
                </a:lnTo>
                <a:lnTo>
                  <a:pt x="697" y="2894"/>
                </a:lnTo>
                <a:lnTo>
                  <a:pt x="696" y="2894"/>
                </a:lnTo>
                <a:lnTo>
                  <a:pt x="696" y="2895"/>
                </a:lnTo>
                <a:cubicBezTo>
                  <a:pt x="696" y="2895"/>
                  <a:pt x="696" y="2895"/>
                  <a:pt x="696" y="2895"/>
                </a:cubicBezTo>
                <a:cubicBezTo>
                  <a:pt x="696" y="2881"/>
                  <a:pt x="689" y="2874"/>
                  <a:pt x="689" y="2861"/>
                </a:cubicBezTo>
                <a:cubicBezTo>
                  <a:pt x="695" y="2711"/>
                  <a:pt x="798" y="2107"/>
                  <a:pt x="825" y="1938"/>
                </a:cubicBezTo>
                <a:lnTo>
                  <a:pt x="826" y="1931"/>
                </a:lnTo>
                <a:lnTo>
                  <a:pt x="818" y="1932"/>
                </a:lnTo>
                <a:cubicBezTo>
                  <a:pt x="791" y="1932"/>
                  <a:pt x="764" y="1925"/>
                  <a:pt x="737" y="1905"/>
                </a:cubicBezTo>
                <a:lnTo>
                  <a:pt x="738" y="1904"/>
                </a:lnTo>
                <a:lnTo>
                  <a:pt x="738" y="1904"/>
                </a:lnTo>
                <a:lnTo>
                  <a:pt x="738" y="1904"/>
                </a:lnTo>
                <a:lnTo>
                  <a:pt x="739" y="1903"/>
                </a:lnTo>
                <a:lnTo>
                  <a:pt x="740" y="1902"/>
                </a:lnTo>
                <a:lnTo>
                  <a:pt x="741" y="1901"/>
                </a:lnTo>
                <a:lnTo>
                  <a:pt x="742" y="1900"/>
                </a:lnTo>
                <a:lnTo>
                  <a:pt x="742" y="1900"/>
                </a:lnTo>
                <a:lnTo>
                  <a:pt x="743" y="1899"/>
                </a:lnTo>
                <a:lnTo>
                  <a:pt x="744" y="1898"/>
                </a:lnTo>
                <a:lnTo>
                  <a:pt x="744" y="1898"/>
                </a:lnTo>
                <a:cubicBezTo>
                  <a:pt x="744" y="1899"/>
                  <a:pt x="743" y="1899"/>
                  <a:pt x="743" y="1899"/>
                </a:cubicBezTo>
                <a:lnTo>
                  <a:pt x="743" y="1899"/>
                </a:lnTo>
                <a:lnTo>
                  <a:pt x="742" y="1900"/>
                </a:lnTo>
                <a:lnTo>
                  <a:pt x="742" y="1901"/>
                </a:lnTo>
                <a:lnTo>
                  <a:pt x="740" y="1902"/>
                </a:lnTo>
                <a:lnTo>
                  <a:pt x="740" y="1902"/>
                </a:lnTo>
                <a:cubicBezTo>
                  <a:pt x="739" y="1903"/>
                  <a:pt x="739" y="1903"/>
                  <a:pt x="739" y="1903"/>
                </a:cubicBezTo>
                <a:lnTo>
                  <a:pt x="738" y="1904"/>
                </a:lnTo>
                <a:lnTo>
                  <a:pt x="738" y="1904"/>
                </a:lnTo>
                <a:lnTo>
                  <a:pt x="737" y="1905"/>
                </a:lnTo>
                <a:cubicBezTo>
                  <a:pt x="737" y="1905"/>
                  <a:pt x="737" y="1905"/>
                  <a:pt x="737" y="1905"/>
                </a:cubicBezTo>
                <a:cubicBezTo>
                  <a:pt x="715" y="1890"/>
                  <a:pt x="695" y="1869"/>
                  <a:pt x="677" y="1842"/>
                </a:cubicBezTo>
                <a:lnTo>
                  <a:pt x="676" y="1840"/>
                </a:lnTo>
                <a:lnTo>
                  <a:pt x="672" y="1844"/>
                </a:lnTo>
                <a:cubicBezTo>
                  <a:pt x="629" y="1896"/>
                  <a:pt x="547" y="1997"/>
                  <a:pt x="479" y="2060"/>
                </a:cubicBezTo>
                <a:cubicBezTo>
                  <a:pt x="446" y="2087"/>
                  <a:pt x="419" y="2107"/>
                  <a:pt x="385" y="2114"/>
                </a:cubicBezTo>
                <a:cubicBezTo>
                  <a:pt x="385" y="2114"/>
                  <a:pt x="378" y="2107"/>
                  <a:pt x="378" y="2107"/>
                </a:cubicBezTo>
                <a:cubicBezTo>
                  <a:pt x="378" y="2097"/>
                  <a:pt x="378" y="2095"/>
                  <a:pt x="378" y="2094"/>
                </a:cubicBezTo>
                <a:lnTo>
                  <a:pt x="378" y="2094"/>
                </a:lnTo>
                <a:lnTo>
                  <a:pt x="378" y="2094"/>
                </a:lnTo>
                <a:lnTo>
                  <a:pt x="376" y="2098"/>
                </a:lnTo>
                <a:cubicBezTo>
                  <a:pt x="371" y="2107"/>
                  <a:pt x="371" y="2107"/>
                  <a:pt x="371" y="2107"/>
                </a:cubicBezTo>
                <a:cubicBezTo>
                  <a:pt x="324" y="2094"/>
                  <a:pt x="290" y="2026"/>
                  <a:pt x="250" y="1959"/>
                </a:cubicBezTo>
                <a:cubicBezTo>
                  <a:pt x="223" y="1898"/>
                  <a:pt x="203" y="1838"/>
                  <a:pt x="196" y="1804"/>
                </a:cubicBezTo>
                <a:cubicBezTo>
                  <a:pt x="196" y="1804"/>
                  <a:pt x="189" y="1804"/>
                  <a:pt x="189" y="1804"/>
                </a:cubicBezTo>
                <a:cubicBezTo>
                  <a:pt x="142" y="1804"/>
                  <a:pt x="41" y="1831"/>
                  <a:pt x="34" y="1838"/>
                </a:cubicBezTo>
                <a:cubicBezTo>
                  <a:pt x="30" y="1829"/>
                  <a:pt x="28" y="1826"/>
                  <a:pt x="27" y="1825"/>
                </a:cubicBezTo>
                <a:lnTo>
                  <a:pt x="27" y="1824"/>
                </a:lnTo>
                <a:lnTo>
                  <a:pt x="27" y="1824"/>
                </a:lnTo>
                <a:cubicBezTo>
                  <a:pt x="27" y="1824"/>
                  <a:pt x="27" y="1824"/>
                  <a:pt x="27" y="1824"/>
                </a:cubicBezTo>
                <a:lnTo>
                  <a:pt x="27" y="1824"/>
                </a:lnTo>
                <a:lnTo>
                  <a:pt x="23" y="1824"/>
                </a:lnTo>
                <a:cubicBezTo>
                  <a:pt x="14" y="1824"/>
                  <a:pt x="14" y="1824"/>
                  <a:pt x="14" y="1824"/>
                </a:cubicBezTo>
                <a:cubicBezTo>
                  <a:pt x="0" y="1784"/>
                  <a:pt x="0" y="1784"/>
                  <a:pt x="0" y="1784"/>
                </a:cubicBezTo>
                <a:cubicBezTo>
                  <a:pt x="20" y="1784"/>
                  <a:pt x="20" y="1784"/>
                  <a:pt x="20" y="1784"/>
                </a:cubicBezTo>
                <a:cubicBezTo>
                  <a:pt x="27" y="1784"/>
                  <a:pt x="27" y="1784"/>
                  <a:pt x="34" y="1777"/>
                </a:cubicBezTo>
                <a:cubicBezTo>
                  <a:pt x="47" y="1777"/>
                  <a:pt x="61" y="1770"/>
                  <a:pt x="81" y="1770"/>
                </a:cubicBezTo>
                <a:cubicBezTo>
                  <a:pt x="115" y="1763"/>
                  <a:pt x="155" y="1750"/>
                  <a:pt x="189" y="1750"/>
                </a:cubicBezTo>
                <a:cubicBezTo>
                  <a:pt x="196" y="1750"/>
                  <a:pt x="209" y="1750"/>
                  <a:pt x="216" y="1757"/>
                </a:cubicBezTo>
                <a:cubicBezTo>
                  <a:pt x="230" y="1763"/>
                  <a:pt x="243" y="1770"/>
                  <a:pt x="243" y="1790"/>
                </a:cubicBezTo>
                <a:cubicBezTo>
                  <a:pt x="243" y="1797"/>
                  <a:pt x="243" y="1797"/>
                  <a:pt x="243" y="1797"/>
                </a:cubicBezTo>
                <a:cubicBezTo>
                  <a:pt x="243" y="1804"/>
                  <a:pt x="270" y="1878"/>
                  <a:pt x="304" y="1932"/>
                </a:cubicBezTo>
                <a:cubicBezTo>
                  <a:pt x="317" y="1966"/>
                  <a:pt x="338" y="1999"/>
                  <a:pt x="351" y="2020"/>
                </a:cubicBezTo>
                <a:cubicBezTo>
                  <a:pt x="365" y="2040"/>
                  <a:pt x="385" y="2060"/>
                  <a:pt x="385" y="2060"/>
                </a:cubicBezTo>
                <a:cubicBezTo>
                  <a:pt x="385" y="2060"/>
                  <a:pt x="385" y="2060"/>
                  <a:pt x="392" y="2060"/>
                </a:cubicBezTo>
                <a:cubicBezTo>
                  <a:pt x="392" y="2053"/>
                  <a:pt x="392" y="2053"/>
                  <a:pt x="392" y="2053"/>
                </a:cubicBezTo>
                <a:cubicBezTo>
                  <a:pt x="398" y="2053"/>
                  <a:pt x="398" y="2053"/>
                  <a:pt x="405" y="2047"/>
                </a:cubicBezTo>
                <a:cubicBezTo>
                  <a:pt x="419" y="2040"/>
                  <a:pt x="432" y="2033"/>
                  <a:pt x="446" y="2020"/>
                </a:cubicBezTo>
                <a:cubicBezTo>
                  <a:pt x="473" y="1993"/>
                  <a:pt x="506" y="1959"/>
                  <a:pt x="540" y="1919"/>
                </a:cubicBezTo>
                <a:cubicBezTo>
                  <a:pt x="584" y="1864"/>
                  <a:pt x="628" y="1809"/>
                  <a:pt x="647" y="1787"/>
                </a:cubicBezTo>
                <a:lnTo>
                  <a:pt x="647" y="1786"/>
                </a:lnTo>
                <a:lnTo>
                  <a:pt x="643" y="1775"/>
                </a:lnTo>
                <a:cubicBezTo>
                  <a:pt x="617" y="1711"/>
                  <a:pt x="602" y="1633"/>
                  <a:pt x="602" y="1555"/>
                </a:cubicBezTo>
                <a:cubicBezTo>
                  <a:pt x="602" y="1461"/>
                  <a:pt x="622" y="1360"/>
                  <a:pt x="676" y="1279"/>
                </a:cubicBezTo>
                <a:cubicBezTo>
                  <a:pt x="715" y="1222"/>
                  <a:pt x="767" y="1175"/>
                  <a:pt x="824" y="1139"/>
                </a:cubicBezTo>
                <a:lnTo>
                  <a:pt x="836" y="1132"/>
                </a:lnTo>
                <a:lnTo>
                  <a:pt x="833" y="1132"/>
                </a:lnTo>
                <a:cubicBezTo>
                  <a:pt x="830" y="1132"/>
                  <a:pt x="830" y="1132"/>
                  <a:pt x="830" y="1132"/>
                </a:cubicBezTo>
                <a:cubicBezTo>
                  <a:pt x="830" y="1119"/>
                  <a:pt x="830" y="1119"/>
                  <a:pt x="830" y="1119"/>
                </a:cubicBezTo>
                <a:cubicBezTo>
                  <a:pt x="830" y="1112"/>
                  <a:pt x="830" y="1112"/>
                  <a:pt x="830" y="1105"/>
                </a:cubicBezTo>
                <a:cubicBezTo>
                  <a:pt x="830" y="889"/>
                  <a:pt x="716" y="707"/>
                  <a:pt x="601" y="572"/>
                </a:cubicBezTo>
                <a:cubicBezTo>
                  <a:pt x="551" y="519"/>
                  <a:pt x="503" y="473"/>
                  <a:pt x="463" y="439"/>
                </a:cubicBezTo>
                <a:lnTo>
                  <a:pt x="462" y="438"/>
                </a:lnTo>
                <a:lnTo>
                  <a:pt x="459" y="439"/>
                </a:lnTo>
                <a:lnTo>
                  <a:pt x="458" y="435"/>
                </a:lnTo>
                <a:lnTo>
                  <a:pt x="448" y="426"/>
                </a:lnTo>
                <a:cubicBezTo>
                  <a:pt x="415" y="398"/>
                  <a:pt x="389" y="378"/>
                  <a:pt x="375" y="369"/>
                </a:cubicBezTo>
                <a:lnTo>
                  <a:pt x="373" y="367"/>
                </a:lnTo>
                <a:lnTo>
                  <a:pt x="373" y="366"/>
                </a:lnTo>
                <a:cubicBezTo>
                  <a:pt x="373" y="365"/>
                  <a:pt x="373" y="364"/>
                  <a:pt x="373" y="363"/>
                </a:cubicBezTo>
                <a:lnTo>
                  <a:pt x="373" y="363"/>
                </a:lnTo>
                <a:lnTo>
                  <a:pt x="373" y="360"/>
                </a:lnTo>
                <a:cubicBezTo>
                  <a:pt x="373" y="349"/>
                  <a:pt x="373" y="349"/>
                  <a:pt x="373" y="349"/>
                </a:cubicBezTo>
                <a:cubicBezTo>
                  <a:pt x="366" y="349"/>
                  <a:pt x="366" y="349"/>
                  <a:pt x="366" y="349"/>
                </a:cubicBezTo>
                <a:cubicBezTo>
                  <a:pt x="393" y="302"/>
                  <a:pt x="393" y="302"/>
                  <a:pt x="393" y="302"/>
                </a:cubicBezTo>
                <a:cubicBezTo>
                  <a:pt x="400" y="322"/>
                  <a:pt x="400" y="322"/>
                  <a:pt x="400" y="322"/>
                </a:cubicBezTo>
                <a:cubicBezTo>
                  <a:pt x="400" y="322"/>
                  <a:pt x="400" y="322"/>
                  <a:pt x="406" y="322"/>
                </a:cubicBezTo>
                <a:cubicBezTo>
                  <a:pt x="406" y="329"/>
                  <a:pt x="413" y="329"/>
                  <a:pt x="420" y="336"/>
                </a:cubicBezTo>
                <a:cubicBezTo>
                  <a:pt x="423" y="337"/>
                  <a:pt x="427" y="340"/>
                  <a:pt x="431" y="342"/>
                </a:cubicBezTo>
                <a:lnTo>
                  <a:pt x="434" y="344"/>
                </a:lnTo>
                <a:lnTo>
                  <a:pt x="425" y="309"/>
                </a:lnTo>
                <a:lnTo>
                  <a:pt x="425" y="302"/>
                </a:lnTo>
                <a:lnTo>
                  <a:pt x="473" y="291"/>
                </a:lnTo>
                <a:lnTo>
                  <a:pt x="508" y="406"/>
                </a:lnTo>
                <a:lnTo>
                  <a:pt x="509" y="407"/>
                </a:lnTo>
                <a:cubicBezTo>
                  <a:pt x="549" y="443"/>
                  <a:pt x="595" y="487"/>
                  <a:pt x="642" y="538"/>
                </a:cubicBezTo>
                <a:cubicBezTo>
                  <a:pt x="763" y="673"/>
                  <a:pt x="884" y="869"/>
                  <a:pt x="884" y="1105"/>
                </a:cubicBezTo>
                <a:lnTo>
                  <a:pt x="884" y="1106"/>
                </a:lnTo>
                <a:lnTo>
                  <a:pt x="893" y="1102"/>
                </a:lnTo>
                <a:cubicBezTo>
                  <a:pt x="967" y="1068"/>
                  <a:pt x="1046" y="1050"/>
                  <a:pt x="1115" y="1050"/>
                </a:cubicBezTo>
                <a:lnTo>
                  <a:pt x="1122" y="1050"/>
                </a:lnTo>
                <a:lnTo>
                  <a:pt x="1127" y="1050"/>
                </a:lnTo>
                <a:lnTo>
                  <a:pt x="1141" y="1050"/>
                </a:lnTo>
                <a:lnTo>
                  <a:pt x="1141" y="1051"/>
                </a:lnTo>
                <a:lnTo>
                  <a:pt x="1155" y="1052"/>
                </a:lnTo>
                <a:cubicBezTo>
                  <a:pt x="1161" y="1053"/>
                  <a:pt x="1167" y="1054"/>
                  <a:pt x="1173" y="1055"/>
                </a:cubicBezTo>
                <a:lnTo>
                  <a:pt x="1190" y="1059"/>
                </a:lnTo>
                <a:lnTo>
                  <a:pt x="1192" y="1054"/>
                </a:lnTo>
                <a:lnTo>
                  <a:pt x="1186" y="1052"/>
                </a:lnTo>
                <a:cubicBezTo>
                  <a:pt x="1016" y="999"/>
                  <a:pt x="891" y="838"/>
                  <a:pt x="891" y="647"/>
                </a:cubicBezTo>
                <a:cubicBezTo>
                  <a:pt x="891" y="411"/>
                  <a:pt x="1080" y="223"/>
                  <a:pt x="1311" y="223"/>
                </a:cubicBezTo>
                <a:cubicBezTo>
                  <a:pt x="1368" y="223"/>
                  <a:pt x="1423" y="234"/>
                  <a:pt x="1472" y="255"/>
                </a:cubicBezTo>
                <a:lnTo>
                  <a:pt x="1472" y="255"/>
                </a:lnTo>
                <a:lnTo>
                  <a:pt x="1476" y="255"/>
                </a:lnTo>
                <a:cubicBezTo>
                  <a:pt x="1479" y="254"/>
                  <a:pt x="1482" y="252"/>
                  <a:pt x="1486" y="249"/>
                </a:cubicBezTo>
                <a:cubicBezTo>
                  <a:pt x="1499" y="242"/>
                  <a:pt x="1520" y="229"/>
                  <a:pt x="1540" y="215"/>
                </a:cubicBezTo>
                <a:cubicBezTo>
                  <a:pt x="1574" y="195"/>
                  <a:pt x="1607" y="161"/>
                  <a:pt x="1614" y="148"/>
                </a:cubicBezTo>
                <a:cubicBezTo>
                  <a:pt x="1614" y="141"/>
                  <a:pt x="1594" y="108"/>
                  <a:pt x="1574" y="87"/>
                </a:cubicBezTo>
                <a:cubicBezTo>
                  <a:pt x="1560" y="67"/>
                  <a:pt x="1533" y="54"/>
                  <a:pt x="1526" y="54"/>
                </a:cubicBezTo>
                <a:cubicBezTo>
                  <a:pt x="1520" y="61"/>
                  <a:pt x="1520" y="67"/>
                  <a:pt x="1520" y="74"/>
                </a:cubicBezTo>
                <a:cubicBezTo>
                  <a:pt x="1520" y="81"/>
                  <a:pt x="1520" y="94"/>
                  <a:pt x="1526" y="94"/>
                </a:cubicBezTo>
                <a:cubicBezTo>
                  <a:pt x="1540" y="101"/>
                  <a:pt x="1560" y="114"/>
                  <a:pt x="1567" y="114"/>
                </a:cubicBezTo>
                <a:cubicBezTo>
                  <a:pt x="1580" y="121"/>
                  <a:pt x="1580" y="121"/>
                  <a:pt x="1580" y="121"/>
                </a:cubicBezTo>
                <a:cubicBezTo>
                  <a:pt x="1560" y="168"/>
                  <a:pt x="1560" y="168"/>
                  <a:pt x="1560" y="168"/>
                </a:cubicBezTo>
                <a:cubicBezTo>
                  <a:pt x="1547" y="168"/>
                  <a:pt x="1547" y="168"/>
                  <a:pt x="1547" y="168"/>
                </a:cubicBezTo>
                <a:cubicBezTo>
                  <a:pt x="1540" y="168"/>
                  <a:pt x="1540" y="168"/>
                  <a:pt x="1540" y="168"/>
                </a:cubicBezTo>
                <a:cubicBezTo>
                  <a:pt x="1540" y="161"/>
                  <a:pt x="1540" y="161"/>
                  <a:pt x="1540" y="161"/>
                </a:cubicBezTo>
                <a:cubicBezTo>
                  <a:pt x="1533" y="161"/>
                  <a:pt x="1533" y="155"/>
                  <a:pt x="1526" y="155"/>
                </a:cubicBezTo>
                <a:cubicBezTo>
                  <a:pt x="1520" y="148"/>
                  <a:pt x="1506" y="148"/>
                  <a:pt x="1499" y="141"/>
                </a:cubicBezTo>
                <a:cubicBezTo>
                  <a:pt x="1472" y="128"/>
                  <a:pt x="1466" y="101"/>
                  <a:pt x="1466" y="74"/>
                </a:cubicBezTo>
                <a:cubicBezTo>
                  <a:pt x="1466" y="54"/>
                  <a:pt x="1472" y="34"/>
                  <a:pt x="1493" y="13"/>
                </a:cubicBezTo>
                <a:cubicBezTo>
                  <a:pt x="1499" y="0"/>
                  <a:pt x="1513" y="0"/>
                  <a:pt x="1526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10153015" y="5511800"/>
            <a:ext cx="885825" cy="798830"/>
          </a:xfrm>
          <a:prstGeom prst="rect">
            <a:avLst/>
          </a:prstGeom>
        </p:spPr>
      </p:pic>
      <p:sp>
        <p:nvSpPr>
          <p:cNvPr id="15" name="Freeform 56"/>
          <p:cNvSpPr>
            <a:spLocks noEditPoints="1"/>
          </p:cNvSpPr>
          <p:nvPr userDrawn="1">
            <p:custDataLst>
              <p:tags r:id="rId8"/>
            </p:custDataLst>
          </p:nvPr>
        </p:nvSpPr>
        <p:spPr bwMode="auto">
          <a:xfrm>
            <a:off x="10992485" y="5080635"/>
            <a:ext cx="1127760" cy="1656715"/>
          </a:xfrm>
          <a:custGeom>
            <a:avLst/>
            <a:gdLst>
              <a:gd name="T0" fmla="*/ 0 w 112"/>
              <a:gd name="T1" fmla="*/ 55 h 110"/>
              <a:gd name="T2" fmla="*/ 56 w 112"/>
              <a:gd name="T3" fmla="*/ 0 h 110"/>
              <a:gd name="T4" fmla="*/ 56 w 112"/>
              <a:gd name="T5" fmla="*/ 0 h 110"/>
              <a:gd name="T6" fmla="*/ 112 w 112"/>
              <a:gd name="T7" fmla="*/ 55 h 110"/>
              <a:gd name="T8" fmla="*/ 112 w 112"/>
              <a:gd name="T9" fmla="*/ 55 h 110"/>
              <a:gd name="T10" fmla="*/ 56 w 112"/>
              <a:gd name="T11" fmla="*/ 110 h 110"/>
              <a:gd name="T12" fmla="*/ 56 w 112"/>
              <a:gd name="T13" fmla="*/ 110 h 110"/>
              <a:gd name="T14" fmla="*/ 0 w 112"/>
              <a:gd name="T15" fmla="*/ 55 h 110"/>
              <a:gd name="T16" fmla="*/ 4 w 112"/>
              <a:gd name="T17" fmla="*/ 55 h 110"/>
              <a:gd name="T18" fmla="*/ 56 w 112"/>
              <a:gd name="T19" fmla="*/ 106 h 110"/>
              <a:gd name="T20" fmla="*/ 56 w 112"/>
              <a:gd name="T21" fmla="*/ 106 h 110"/>
              <a:gd name="T22" fmla="*/ 108 w 112"/>
              <a:gd name="T23" fmla="*/ 55 h 110"/>
              <a:gd name="T24" fmla="*/ 108 w 112"/>
              <a:gd name="T25" fmla="*/ 55 h 110"/>
              <a:gd name="T26" fmla="*/ 56 w 112"/>
              <a:gd name="T27" fmla="*/ 4 h 110"/>
              <a:gd name="T28" fmla="*/ 56 w 112"/>
              <a:gd name="T29" fmla="*/ 4 h 110"/>
              <a:gd name="T30" fmla="*/ 4 w 112"/>
              <a:gd name="T31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6" h="2609">
                <a:moveTo>
                  <a:pt x="760" y="1640"/>
                </a:moveTo>
                <a:cubicBezTo>
                  <a:pt x="797" y="1640"/>
                  <a:pt x="797" y="1640"/>
                  <a:pt x="797" y="1640"/>
                </a:cubicBezTo>
                <a:cubicBezTo>
                  <a:pt x="797" y="1653"/>
                  <a:pt x="797" y="1653"/>
                  <a:pt x="797" y="1653"/>
                </a:cubicBezTo>
                <a:cubicBezTo>
                  <a:pt x="797" y="1653"/>
                  <a:pt x="797" y="1659"/>
                  <a:pt x="797" y="1671"/>
                </a:cubicBezTo>
                <a:cubicBezTo>
                  <a:pt x="797" y="1671"/>
                  <a:pt x="797" y="1678"/>
                  <a:pt x="797" y="1678"/>
                </a:cubicBezTo>
                <a:cubicBezTo>
                  <a:pt x="797" y="1771"/>
                  <a:pt x="797" y="2121"/>
                  <a:pt x="835" y="2240"/>
                </a:cubicBezTo>
                <a:cubicBezTo>
                  <a:pt x="879" y="2396"/>
                  <a:pt x="879" y="2553"/>
                  <a:pt x="879" y="2553"/>
                </a:cubicBezTo>
                <a:cubicBezTo>
                  <a:pt x="885" y="2578"/>
                  <a:pt x="885" y="2578"/>
                  <a:pt x="885" y="2578"/>
                </a:cubicBezTo>
                <a:cubicBezTo>
                  <a:pt x="735" y="2609"/>
                  <a:pt x="735" y="2609"/>
                  <a:pt x="735" y="2609"/>
                </a:cubicBezTo>
                <a:cubicBezTo>
                  <a:pt x="735" y="2596"/>
                  <a:pt x="735" y="2596"/>
                  <a:pt x="735" y="2596"/>
                </a:cubicBezTo>
                <a:cubicBezTo>
                  <a:pt x="728" y="2571"/>
                  <a:pt x="728" y="2571"/>
                  <a:pt x="728" y="2571"/>
                </a:cubicBezTo>
                <a:cubicBezTo>
                  <a:pt x="722" y="2559"/>
                  <a:pt x="722" y="2559"/>
                  <a:pt x="722" y="2559"/>
                </a:cubicBezTo>
                <a:cubicBezTo>
                  <a:pt x="829" y="2534"/>
                  <a:pt x="829" y="2534"/>
                  <a:pt x="829" y="2534"/>
                </a:cubicBezTo>
                <a:cubicBezTo>
                  <a:pt x="829" y="2490"/>
                  <a:pt x="816" y="2365"/>
                  <a:pt x="785" y="2253"/>
                </a:cubicBezTo>
                <a:cubicBezTo>
                  <a:pt x="747" y="2115"/>
                  <a:pt x="747" y="1759"/>
                  <a:pt x="747" y="1671"/>
                </a:cubicBezTo>
                <a:cubicBezTo>
                  <a:pt x="747" y="1671"/>
                  <a:pt x="747" y="1665"/>
                  <a:pt x="747" y="1665"/>
                </a:cubicBezTo>
                <a:cubicBezTo>
                  <a:pt x="747" y="1653"/>
                  <a:pt x="747" y="1653"/>
                  <a:pt x="747" y="1653"/>
                </a:cubicBezTo>
                <a:cubicBezTo>
                  <a:pt x="747" y="1653"/>
                  <a:pt x="747" y="1653"/>
                  <a:pt x="747" y="1646"/>
                </a:cubicBezTo>
                <a:cubicBezTo>
                  <a:pt x="747" y="1640"/>
                  <a:pt x="753" y="1640"/>
                  <a:pt x="760" y="1640"/>
                </a:cubicBezTo>
                <a:close/>
                <a:moveTo>
                  <a:pt x="785" y="1108"/>
                </a:moveTo>
                <a:lnTo>
                  <a:pt x="804" y="1309"/>
                </a:lnTo>
                <a:lnTo>
                  <a:pt x="854" y="1364"/>
                </a:lnTo>
                <a:lnTo>
                  <a:pt x="854" y="1322"/>
                </a:lnTo>
                <a:lnTo>
                  <a:pt x="785" y="1108"/>
                </a:lnTo>
                <a:close/>
                <a:moveTo>
                  <a:pt x="851" y="905"/>
                </a:moveTo>
                <a:lnTo>
                  <a:pt x="829" y="1006"/>
                </a:lnTo>
                <a:lnTo>
                  <a:pt x="791" y="957"/>
                </a:lnTo>
                <a:lnTo>
                  <a:pt x="904" y="1315"/>
                </a:lnTo>
                <a:lnTo>
                  <a:pt x="904" y="1496"/>
                </a:lnTo>
                <a:lnTo>
                  <a:pt x="760" y="1339"/>
                </a:lnTo>
                <a:lnTo>
                  <a:pt x="754" y="1334"/>
                </a:lnTo>
                <a:lnTo>
                  <a:pt x="754" y="1328"/>
                </a:lnTo>
                <a:lnTo>
                  <a:pt x="724" y="963"/>
                </a:lnTo>
                <a:lnTo>
                  <a:pt x="691" y="1025"/>
                </a:lnTo>
                <a:lnTo>
                  <a:pt x="649" y="951"/>
                </a:lnTo>
                <a:lnTo>
                  <a:pt x="646" y="956"/>
                </a:lnTo>
                <a:cubicBezTo>
                  <a:pt x="643" y="962"/>
                  <a:pt x="640" y="968"/>
                  <a:pt x="637" y="975"/>
                </a:cubicBezTo>
                <a:lnTo>
                  <a:pt x="634" y="982"/>
                </a:lnTo>
                <a:lnTo>
                  <a:pt x="634" y="982"/>
                </a:lnTo>
                <a:lnTo>
                  <a:pt x="633" y="983"/>
                </a:lnTo>
                <a:lnTo>
                  <a:pt x="632" y="984"/>
                </a:lnTo>
                <a:cubicBezTo>
                  <a:pt x="631" y="988"/>
                  <a:pt x="629" y="991"/>
                  <a:pt x="628" y="995"/>
                </a:cubicBezTo>
                <a:cubicBezTo>
                  <a:pt x="603" y="1064"/>
                  <a:pt x="590" y="1157"/>
                  <a:pt x="590" y="1251"/>
                </a:cubicBezTo>
                <a:cubicBezTo>
                  <a:pt x="590" y="1258"/>
                  <a:pt x="590" y="1258"/>
                  <a:pt x="590" y="1258"/>
                </a:cubicBezTo>
                <a:cubicBezTo>
                  <a:pt x="590" y="1339"/>
                  <a:pt x="640" y="1433"/>
                  <a:pt x="709" y="1508"/>
                </a:cubicBezTo>
                <a:cubicBezTo>
                  <a:pt x="778" y="1577"/>
                  <a:pt x="866" y="1627"/>
                  <a:pt x="922" y="1627"/>
                </a:cubicBezTo>
                <a:cubicBezTo>
                  <a:pt x="922" y="1627"/>
                  <a:pt x="922" y="1627"/>
                  <a:pt x="929" y="1627"/>
                </a:cubicBezTo>
                <a:cubicBezTo>
                  <a:pt x="970" y="1627"/>
                  <a:pt x="1016" y="1588"/>
                  <a:pt x="1053" y="1532"/>
                </a:cubicBezTo>
                <a:lnTo>
                  <a:pt x="1057" y="1526"/>
                </a:lnTo>
                <a:lnTo>
                  <a:pt x="1055" y="1525"/>
                </a:lnTo>
                <a:cubicBezTo>
                  <a:pt x="1035" y="1501"/>
                  <a:pt x="1035" y="1501"/>
                  <a:pt x="1035" y="1501"/>
                </a:cubicBezTo>
                <a:cubicBezTo>
                  <a:pt x="1054" y="1495"/>
                  <a:pt x="1054" y="1495"/>
                  <a:pt x="1054" y="1495"/>
                </a:cubicBezTo>
                <a:cubicBezTo>
                  <a:pt x="1054" y="1495"/>
                  <a:pt x="1060" y="1495"/>
                  <a:pt x="1060" y="1495"/>
                </a:cubicBezTo>
                <a:cubicBezTo>
                  <a:pt x="1066" y="1490"/>
                  <a:pt x="1071" y="1484"/>
                  <a:pt x="1081" y="1479"/>
                </a:cubicBezTo>
                <a:lnTo>
                  <a:pt x="1082" y="1478"/>
                </a:lnTo>
                <a:lnTo>
                  <a:pt x="1084" y="1473"/>
                </a:lnTo>
                <a:cubicBezTo>
                  <a:pt x="1108" y="1417"/>
                  <a:pt x="1123" y="1351"/>
                  <a:pt x="1123" y="1289"/>
                </a:cubicBezTo>
                <a:cubicBezTo>
                  <a:pt x="1123" y="1251"/>
                  <a:pt x="1117" y="1220"/>
                  <a:pt x="1110" y="1195"/>
                </a:cubicBezTo>
                <a:cubicBezTo>
                  <a:pt x="1110" y="1189"/>
                  <a:pt x="1110" y="1189"/>
                  <a:pt x="1110" y="1189"/>
                </a:cubicBezTo>
                <a:cubicBezTo>
                  <a:pt x="1068" y="1061"/>
                  <a:pt x="957" y="951"/>
                  <a:pt x="851" y="905"/>
                </a:cubicBezTo>
                <a:lnTo>
                  <a:pt x="851" y="905"/>
                </a:lnTo>
                <a:close/>
                <a:moveTo>
                  <a:pt x="706" y="893"/>
                </a:moveTo>
                <a:lnTo>
                  <a:pt x="701" y="895"/>
                </a:lnTo>
                <a:cubicBezTo>
                  <a:pt x="698" y="897"/>
                  <a:pt x="694" y="900"/>
                  <a:pt x="691" y="902"/>
                </a:cubicBezTo>
                <a:lnTo>
                  <a:pt x="684" y="907"/>
                </a:lnTo>
                <a:lnTo>
                  <a:pt x="691" y="920"/>
                </a:lnTo>
                <a:lnTo>
                  <a:pt x="706" y="893"/>
                </a:lnTo>
                <a:close/>
                <a:moveTo>
                  <a:pt x="584" y="744"/>
                </a:moveTo>
                <a:cubicBezTo>
                  <a:pt x="584" y="749"/>
                  <a:pt x="584" y="752"/>
                  <a:pt x="582" y="754"/>
                </a:cubicBezTo>
                <a:lnTo>
                  <a:pt x="582" y="756"/>
                </a:lnTo>
                <a:lnTo>
                  <a:pt x="586" y="753"/>
                </a:lnTo>
                <a:lnTo>
                  <a:pt x="589" y="752"/>
                </a:lnTo>
                <a:lnTo>
                  <a:pt x="589" y="751"/>
                </a:lnTo>
                <a:cubicBezTo>
                  <a:pt x="588" y="749"/>
                  <a:pt x="587" y="747"/>
                  <a:pt x="584" y="744"/>
                </a:cubicBezTo>
                <a:close/>
                <a:moveTo>
                  <a:pt x="515" y="719"/>
                </a:moveTo>
                <a:cubicBezTo>
                  <a:pt x="515" y="726"/>
                  <a:pt x="515" y="726"/>
                  <a:pt x="509" y="726"/>
                </a:cubicBezTo>
                <a:cubicBezTo>
                  <a:pt x="506" y="729"/>
                  <a:pt x="504" y="732"/>
                  <a:pt x="504" y="734"/>
                </a:cubicBezTo>
                <a:lnTo>
                  <a:pt x="503" y="735"/>
                </a:lnTo>
                <a:lnTo>
                  <a:pt x="519" y="746"/>
                </a:lnTo>
                <a:lnTo>
                  <a:pt x="535" y="755"/>
                </a:lnTo>
                <a:lnTo>
                  <a:pt x="535" y="755"/>
                </a:lnTo>
                <a:cubicBezTo>
                  <a:pt x="534" y="751"/>
                  <a:pt x="534" y="751"/>
                  <a:pt x="534" y="751"/>
                </a:cubicBezTo>
                <a:cubicBezTo>
                  <a:pt x="534" y="751"/>
                  <a:pt x="534" y="744"/>
                  <a:pt x="534" y="744"/>
                </a:cubicBezTo>
                <a:cubicBezTo>
                  <a:pt x="534" y="738"/>
                  <a:pt x="534" y="738"/>
                  <a:pt x="534" y="732"/>
                </a:cubicBezTo>
                <a:cubicBezTo>
                  <a:pt x="534" y="732"/>
                  <a:pt x="528" y="726"/>
                  <a:pt x="522" y="719"/>
                </a:cubicBezTo>
                <a:cubicBezTo>
                  <a:pt x="522" y="719"/>
                  <a:pt x="522" y="719"/>
                  <a:pt x="515" y="719"/>
                </a:cubicBezTo>
                <a:close/>
                <a:moveTo>
                  <a:pt x="595" y="625"/>
                </a:moveTo>
                <a:cubicBezTo>
                  <a:pt x="593" y="625"/>
                  <a:pt x="592" y="625"/>
                  <a:pt x="591" y="626"/>
                </a:cubicBezTo>
                <a:cubicBezTo>
                  <a:pt x="584" y="626"/>
                  <a:pt x="584" y="626"/>
                  <a:pt x="584" y="626"/>
                </a:cubicBezTo>
                <a:cubicBezTo>
                  <a:pt x="578" y="626"/>
                  <a:pt x="572" y="632"/>
                  <a:pt x="559" y="638"/>
                </a:cubicBezTo>
                <a:cubicBezTo>
                  <a:pt x="547" y="645"/>
                  <a:pt x="528" y="657"/>
                  <a:pt x="509" y="663"/>
                </a:cubicBezTo>
                <a:cubicBezTo>
                  <a:pt x="490" y="673"/>
                  <a:pt x="473" y="683"/>
                  <a:pt x="460" y="692"/>
                </a:cubicBezTo>
                <a:lnTo>
                  <a:pt x="457" y="694"/>
                </a:lnTo>
                <a:lnTo>
                  <a:pt x="458" y="694"/>
                </a:lnTo>
                <a:lnTo>
                  <a:pt x="466" y="703"/>
                </a:lnTo>
                <a:lnTo>
                  <a:pt x="466" y="702"/>
                </a:lnTo>
                <a:cubicBezTo>
                  <a:pt x="468" y="698"/>
                  <a:pt x="473" y="694"/>
                  <a:pt x="478" y="694"/>
                </a:cubicBezTo>
                <a:cubicBezTo>
                  <a:pt x="484" y="682"/>
                  <a:pt x="503" y="669"/>
                  <a:pt x="522" y="669"/>
                </a:cubicBezTo>
                <a:cubicBezTo>
                  <a:pt x="534" y="669"/>
                  <a:pt x="547" y="675"/>
                  <a:pt x="559" y="682"/>
                </a:cubicBezTo>
                <a:cubicBezTo>
                  <a:pt x="559" y="688"/>
                  <a:pt x="566" y="688"/>
                  <a:pt x="566" y="694"/>
                </a:cubicBezTo>
                <a:cubicBezTo>
                  <a:pt x="572" y="694"/>
                  <a:pt x="572" y="694"/>
                  <a:pt x="572" y="694"/>
                </a:cubicBezTo>
                <a:cubicBezTo>
                  <a:pt x="572" y="694"/>
                  <a:pt x="578" y="694"/>
                  <a:pt x="578" y="694"/>
                </a:cubicBezTo>
                <a:cubicBezTo>
                  <a:pt x="584" y="694"/>
                  <a:pt x="591" y="694"/>
                  <a:pt x="597" y="700"/>
                </a:cubicBezTo>
                <a:cubicBezTo>
                  <a:pt x="614" y="706"/>
                  <a:pt x="624" y="716"/>
                  <a:pt x="631" y="727"/>
                </a:cubicBezTo>
                <a:lnTo>
                  <a:pt x="633" y="731"/>
                </a:lnTo>
                <a:lnTo>
                  <a:pt x="640" y="727"/>
                </a:lnTo>
                <a:cubicBezTo>
                  <a:pt x="722" y="688"/>
                  <a:pt x="722" y="688"/>
                  <a:pt x="722" y="688"/>
                </a:cubicBezTo>
                <a:cubicBezTo>
                  <a:pt x="716" y="682"/>
                  <a:pt x="710" y="669"/>
                  <a:pt x="703" y="657"/>
                </a:cubicBezTo>
                <a:cubicBezTo>
                  <a:pt x="698" y="651"/>
                  <a:pt x="620" y="623"/>
                  <a:pt x="595" y="625"/>
                </a:cubicBezTo>
                <a:close/>
                <a:moveTo>
                  <a:pt x="446" y="394"/>
                </a:moveTo>
                <a:lnTo>
                  <a:pt x="459" y="394"/>
                </a:lnTo>
                <a:lnTo>
                  <a:pt x="490" y="394"/>
                </a:lnTo>
                <a:lnTo>
                  <a:pt x="490" y="444"/>
                </a:lnTo>
                <a:lnTo>
                  <a:pt x="477" y="444"/>
                </a:lnTo>
                <a:lnTo>
                  <a:pt x="459" y="444"/>
                </a:lnTo>
                <a:lnTo>
                  <a:pt x="446" y="444"/>
                </a:lnTo>
                <a:lnTo>
                  <a:pt x="446" y="394"/>
                </a:lnTo>
                <a:close/>
                <a:moveTo>
                  <a:pt x="691" y="182"/>
                </a:moveTo>
                <a:cubicBezTo>
                  <a:pt x="515" y="182"/>
                  <a:pt x="377" y="320"/>
                  <a:pt x="377" y="489"/>
                </a:cubicBezTo>
                <a:cubicBezTo>
                  <a:pt x="377" y="544"/>
                  <a:pt x="392" y="596"/>
                  <a:pt x="418" y="641"/>
                </a:cubicBezTo>
                <a:lnTo>
                  <a:pt x="427" y="655"/>
                </a:lnTo>
                <a:lnTo>
                  <a:pt x="429" y="654"/>
                </a:lnTo>
                <a:cubicBezTo>
                  <a:pt x="431" y="653"/>
                  <a:pt x="432" y="652"/>
                  <a:pt x="434" y="651"/>
                </a:cubicBezTo>
                <a:cubicBezTo>
                  <a:pt x="446" y="645"/>
                  <a:pt x="465" y="632"/>
                  <a:pt x="484" y="620"/>
                </a:cubicBezTo>
                <a:cubicBezTo>
                  <a:pt x="521" y="601"/>
                  <a:pt x="559" y="576"/>
                  <a:pt x="584" y="576"/>
                </a:cubicBezTo>
                <a:cubicBezTo>
                  <a:pt x="584" y="576"/>
                  <a:pt x="584" y="576"/>
                  <a:pt x="591" y="576"/>
                </a:cubicBezTo>
                <a:cubicBezTo>
                  <a:pt x="622" y="576"/>
                  <a:pt x="703" y="595"/>
                  <a:pt x="741" y="626"/>
                </a:cubicBezTo>
                <a:cubicBezTo>
                  <a:pt x="766" y="651"/>
                  <a:pt x="779" y="688"/>
                  <a:pt x="779" y="694"/>
                </a:cubicBezTo>
                <a:cubicBezTo>
                  <a:pt x="785" y="719"/>
                  <a:pt x="785" y="719"/>
                  <a:pt x="785" y="719"/>
                </a:cubicBezTo>
                <a:cubicBezTo>
                  <a:pt x="716" y="750"/>
                  <a:pt x="669" y="772"/>
                  <a:pt x="637" y="787"/>
                </a:cubicBezTo>
                <a:lnTo>
                  <a:pt x="631" y="789"/>
                </a:lnTo>
                <a:lnTo>
                  <a:pt x="642" y="791"/>
                </a:lnTo>
                <a:cubicBezTo>
                  <a:pt x="658" y="794"/>
                  <a:pt x="674" y="795"/>
                  <a:pt x="691" y="795"/>
                </a:cubicBezTo>
                <a:cubicBezTo>
                  <a:pt x="860" y="795"/>
                  <a:pt x="1004" y="657"/>
                  <a:pt x="1004" y="489"/>
                </a:cubicBezTo>
                <a:cubicBezTo>
                  <a:pt x="1004" y="320"/>
                  <a:pt x="860" y="182"/>
                  <a:pt x="691" y="182"/>
                </a:cubicBezTo>
                <a:close/>
                <a:moveTo>
                  <a:pt x="402" y="0"/>
                </a:moveTo>
                <a:cubicBezTo>
                  <a:pt x="402" y="19"/>
                  <a:pt x="402" y="19"/>
                  <a:pt x="402" y="19"/>
                </a:cubicBezTo>
                <a:cubicBezTo>
                  <a:pt x="402" y="44"/>
                  <a:pt x="402" y="44"/>
                  <a:pt x="402" y="44"/>
                </a:cubicBezTo>
                <a:cubicBezTo>
                  <a:pt x="402" y="50"/>
                  <a:pt x="396" y="50"/>
                  <a:pt x="396" y="50"/>
                </a:cubicBezTo>
                <a:cubicBezTo>
                  <a:pt x="396" y="50"/>
                  <a:pt x="396" y="50"/>
                  <a:pt x="396" y="57"/>
                </a:cubicBezTo>
                <a:cubicBezTo>
                  <a:pt x="396" y="57"/>
                  <a:pt x="389" y="57"/>
                  <a:pt x="389" y="57"/>
                </a:cubicBezTo>
                <a:cubicBezTo>
                  <a:pt x="389" y="57"/>
                  <a:pt x="383" y="57"/>
                  <a:pt x="383" y="57"/>
                </a:cubicBezTo>
                <a:cubicBezTo>
                  <a:pt x="377" y="57"/>
                  <a:pt x="370" y="57"/>
                  <a:pt x="364" y="57"/>
                </a:cubicBezTo>
                <a:cubicBezTo>
                  <a:pt x="345" y="63"/>
                  <a:pt x="326" y="69"/>
                  <a:pt x="320" y="69"/>
                </a:cubicBezTo>
                <a:cubicBezTo>
                  <a:pt x="320" y="75"/>
                  <a:pt x="320" y="75"/>
                  <a:pt x="326" y="82"/>
                </a:cubicBezTo>
                <a:cubicBezTo>
                  <a:pt x="383" y="126"/>
                  <a:pt x="490" y="170"/>
                  <a:pt x="508" y="176"/>
                </a:cubicBezTo>
                <a:cubicBezTo>
                  <a:pt x="510" y="176"/>
                  <a:pt x="511" y="176"/>
                  <a:pt x="513" y="176"/>
                </a:cubicBezTo>
                <a:lnTo>
                  <a:pt x="515" y="176"/>
                </a:lnTo>
                <a:lnTo>
                  <a:pt x="523" y="171"/>
                </a:lnTo>
                <a:lnTo>
                  <a:pt x="535" y="166"/>
                </a:lnTo>
                <a:lnTo>
                  <a:pt x="533" y="164"/>
                </a:lnTo>
                <a:cubicBezTo>
                  <a:pt x="520" y="154"/>
                  <a:pt x="503" y="135"/>
                  <a:pt x="478" y="100"/>
                </a:cubicBezTo>
                <a:lnTo>
                  <a:pt x="478" y="100"/>
                </a:lnTo>
                <a:lnTo>
                  <a:pt x="479" y="100"/>
                </a:lnTo>
                <a:lnTo>
                  <a:pt x="479" y="100"/>
                </a:lnTo>
                <a:lnTo>
                  <a:pt x="479" y="100"/>
                </a:lnTo>
                <a:cubicBezTo>
                  <a:pt x="481" y="99"/>
                  <a:pt x="483" y="98"/>
                  <a:pt x="486" y="96"/>
                </a:cubicBezTo>
                <a:lnTo>
                  <a:pt x="489" y="95"/>
                </a:lnTo>
                <a:lnTo>
                  <a:pt x="489" y="95"/>
                </a:lnTo>
                <a:cubicBezTo>
                  <a:pt x="488" y="95"/>
                  <a:pt x="486" y="96"/>
                  <a:pt x="482" y="98"/>
                </a:cubicBezTo>
                <a:lnTo>
                  <a:pt x="479" y="100"/>
                </a:lnTo>
                <a:lnTo>
                  <a:pt x="478" y="100"/>
                </a:lnTo>
                <a:lnTo>
                  <a:pt x="478" y="100"/>
                </a:lnTo>
                <a:cubicBezTo>
                  <a:pt x="478" y="100"/>
                  <a:pt x="478" y="100"/>
                  <a:pt x="478" y="100"/>
                </a:cubicBezTo>
                <a:cubicBezTo>
                  <a:pt x="472" y="88"/>
                  <a:pt x="459" y="69"/>
                  <a:pt x="459" y="56"/>
                </a:cubicBezTo>
                <a:cubicBezTo>
                  <a:pt x="459" y="25"/>
                  <a:pt x="484" y="12"/>
                  <a:pt x="497" y="6"/>
                </a:cubicBezTo>
                <a:cubicBezTo>
                  <a:pt x="516" y="6"/>
                  <a:pt x="528" y="6"/>
                  <a:pt x="541" y="6"/>
                </a:cubicBezTo>
                <a:cubicBezTo>
                  <a:pt x="547" y="6"/>
                  <a:pt x="547" y="6"/>
                  <a:pt x="554" y="6"/>
                </a:cubicBezTo>
                <a:cubicBezTo>
                  <a:pt x="566" y="6"/>
                  <a:pt x="566" y="6"/>
                  <a:pt x="566" y="6"/>
                </a:cubicBezTo>
                <a:cubicBezTo>
                  <a:pt x="560" y="56"/>
                  <a:pt x="560" y="56"/>
                  <a:pt x="560" y="56"/>
                </a:cubicBezTo>
                <a:cubicBezTo>
                  <a:pt x="547" y="56"/>
                  <a:pt x="547" y="56"/>
                  <a:pt x="547" y="56"/>
                </a:cubicBezTo>
                <a:cubicBezTo>
                  <a:pt x="547" y="56"/>
                  <a:pt x="547" y="56"/>
                  <a:pt x="541" y="56"/>
                </a:cubicBezTo>
                <a:cubicBezTo>
                  <a:pt x="535" y="56"/>
                  <a:pt x="522" y="56"/>
                  <a:pt x="516" y="56"/>
                </a:cubicBezTo>
                <a:cubicBezTo>
                  <a:pt x="516" y="63"/>
                  <a:pt x="516" y="69"/>
                  <a:pt x="522" y="69"/>
                </a:cubicBezTo>
                <a:cubicBezTo>
                  <a:pt x="541" y="100"/>
                  <a:pt x="554" y="113"/>
                  <a:pt x="566" y="125"/>
                </a:cubicBezTo>
                <a:cubicBezTo>
                  <a:pt x="572" y="125"/>
                  <a:pt x="572" y="132"/>
                  <a:pt x="572" y="132"/>
                </a:cubicBezTo>
                <a:cubicBezTo>
                  <a:pt x="585" y="132"/>
                  <a:pt x="585" y="132"/>
                  <a:pt x="585" y="132"/>
                </a:cubicBezTo>
                <a:cubicBezTo>
                  <a:pt x="579" y="144"/>
                  <a:pt x="579" y="144"/>
                  <a:pt x="579" y="144"/>
                </a:cubicBezTo>
                <a:cubicBezTo>
                  <a:pt x="579" y="146"/>
                  <a:pt x="579" y="147"/>
                  <a:pt x="579" y="148"/>
                </a:cubicBezTo>
                <a:lnTo>
                  <a:pt x="579" y="149"/>
                </a:lnTo>
                <a:lnTo>
                  <a:pt x="582" y="148"/>
                </a:lnTo>
                <a:cubicBezTo>
                  <a:pt x="616" y="138"/>
                  <a:pt x="653" y="132"/>
                  <a:pt x="691" y="132"/>
                </a:cubicBezTo>
                <a:cubicBezTo>
                  <a:pt x="891" y="132"/>
                  <a:pt x="1054" y="288"/>
                  <a:pt x="1054" y="489"/>
                </a:cubicBezTo>
                <a:cubicBezTo>
                  <a:pt x="1054" y="652"/>
                  <a:pt x="938" y="793"/>
                  <a:pt x="781" y="834"/>
                </a:cubicBezTo>
                <a:lnTo>
                  <a:pt x="781" y="834"/>
                </a:lnTo>
                <a:lnTo>
                  <a:pt x="783" y="834"/>
                </a:lnTo>
                <a:cubicBezTo>
                  <a:pt x="790" y="835"/>
                  <a:pt x="797" y="836"/>
                  <a:pt x="804" y="837"/>
                </a:cubicBezTo>
                <a:lnTo>
                  <a:pt x="810" y="838"/>
                </a:lnTo>
                <a:lnTo>
                  <a:pt x="810" y="838"/>
                </a:lnTo>
                <a:lnTo>
                  <a:pt x="1578" y="566"/>
                </a:lnTo>
                <a:lnTo>
                  <a:pt x="1619" y="476"/>
                </a:lnTo>
                <a:lnTo>
                  <a:pt x="1663" y="501"/>
                </a:lnTo>
                <a:lnTo>
                  <a:pt x="1649" y="536"/>
                </a:lnTo>
                <a:lnTo>
                  <a:pt x="1694" y="514"/>
                </a:lnTo>
                <a:lnTo>
                  <a:pt x="1713" y="564"/>
                </a:lnTo>
                <a:lnTo>
                  <a:pt x="1744" y="564"/>
                </a:lnTo>
                <a:lnTo>
                  <a:pt x="1744" y="613"/>
                </a:lnTo>
                <a:lnTo>
                  <a:pt x="1604" y="613"/>
                </a:lnTo>
                <a:lnTo>
                  <a:pt x="884" y="863"/>
                </a:lnTo>
                <a:lnTo>
                  <a:pt x="903" y="873"/>
                </a:lnTo>
                <a:cubicBezTo>
                  <a:pt x="1012" y="929"/>
                  <a:pt x="1111" y="1039"/>
                  <a:pt x="1154" y="1164"/>
                </a:cubicBezTo>
                <a:cubicBezTo>
                  <a:pt x="1154" y="1176"/>
                  <a:pt x="1154" y="1176"/>
                  <a:pt x="1154" y="1176"/>
                </a:cubicBezTo>
                <a:cubicBezTo>
                  <a:pt x="1154" y="1176"/>
                  <a:pt x="1154" y="1176"/>
                  <a:pt x="1160" y="1176"/>
                </a:cubicBezTo>
                <a:cubicBezTo>
                  <a:pt x="1160" y="1189"/>
                  <a:pt x="1160" y="1189"/>
                  <a:pt x="1160" y="1189"/>
                </a:cubicBezTo>
                <a:cubicBezTo>
                  <a:pt x="1167" y="1220"/>
                  <a:pt x="1173" y="1251"/>
                  <a:pt x="1173" y="1289"/>
                </a:cubicBezTo>
                <a:cubicBezTo>
                  <a:pt x="1173" y="1334"/>
                  <a:pt x="1167" y="1379"/>
                  <a:pt x="1156" y="1423"/>
                </a:cubicBezTo>
                <a:lnTo>
                  <a:pt x="1154" y="1430"/>
                </a:lnTo>
                <a:lnTo>
                  <a:pt x="1161" y="1426"/>
                </a:lnTo>
                <a:cubicBezTo>
                  <a:pt x="1223" y="1395"/>
                  <a:pt x="1299" y="1357"/>
                  <a:pt x="1368" y="1357"/>
                </a:cubicBezTo>
                <a:cubicBezTo>
                  <a:pt x="1393" y="1357"/>
                  <a:pt x="1424" y="1363"/>
                  <a:pt x="1449" y="1382"/>
                </a:cubicBezTo>
                <a:cubicBezTo>
                  <a:pt x="1537" y="1445"/>
                  <a:pt x="1600" y="1533"/>
                  <a:pt x="1625" y="1570"/>
                </a:cubicBezTo>
                <a:cubicBezTo>
                  <a:pt x="1751" y="1514"/>
                  <a:pt x="1751" y="1514"/>
                  <a:pt x="1751" y="1514"/>
                </a:cubicBezTo>
                <a:cubicBezTo>
                  <a:pt x="1776" y="1558"/>
                  <a:pt x="1776" y="1558"/>
                  <a:pt x="1776" y="1558"/>
                </a:cubicBezTo>
                <a:cubicBezTo>
                  <a:pt x="1606" y="1633"/>
                  <a:pt x="1606" y="1633"/>
                  <a:pt x="1606" y="1633"/>
                </a:cubicBezTo>
                <a:cubicBezTo>
                  <a:pt x="1600" y="1627"/>
                  <a:pt x="1600" y="1627"/>
                  <a:pt x="1600" y="1627"/>
                </a:cubicBezTo>
                <a:cubicBezTo>
                  <a:pt x="1594" y="1614"/>
                  <a:pt x="1594" y="1614"/>
                  <a:pt x="1594" y="1614"/>
                </a:cubicBezTo>
                <a:cubicBezTo>
                  <a:pt x="1594" y="1614"/>
                  <a:pt x="1594" y="1614"/>
                  <a:pt x="1594" y="1614"/>
                </a:cubicBezTo>
                <a:lnTo>
                  <a:pt x="1594" y="1614"/>
                </a:lnTo>
                <a:lnTo>
                  <a:pt x="1595" y="1614"/>
                </a:lnTo>
                <a:lnTo>
                  <a:pt x="1595" y="1614"/>
                </a:lnTo>
                <a:lnTo>
                  <a:pt x="1595" y="1613"/>
                </a:lnTo>
                <a:lnTo>
                  <a:pt x="1596" y="1613"/>
                </a:lnTo>
                <a:lnTo>
                  <a:pt x="1597" y="1613"/>
                </a:lnTo>
                <a:lnTo>
                  <a:pt x="1597" y="1612"/>
                </a:lnTo>
                <a:lnTo>
                  <a:pt x="1598" y="1612"/>
                </a:lnTo>
                <a:lnTo>
                  <a:pt x="1598" y="1612"/>
                </a:lnTo>
                <a:lnTo>
                  <a:pt x="1599" y="1612"/>
                </a:lnTo>
                <a:lnTo>
                  <a:pt x="1600" y="1611"/>
                </a:lnTo>
                <a:lnTo>
                  <a:pt x="1602" y="1610"/>
                </a:lnTo>
                <a:lnTo>
                  <a:pt x="1603" y="1610"/>
                </a:lnTo>
                <a:lnTo>
                  <a:pt x="1604" y="1609"/>
                </a:lnTo>
                <a:lnTo>
                  <a:pt x="1605" y="1609"/>
                </a:lnTo>
                <a:lnTo>
                  <a:pt x="1606" y="1608"/>
                </a:lnTo>
                <a:lnTo>
                  <a:pt x="1606" y="1608"/>
                </a:lnTo>
                <a:lnTo>
                  <a:pt x="1605" y="1609"/>
                </a:lnTo>
                <a:lnTo>
                  <a:pt x="1605" y="1609"/>
                </a:lnTo>
                <a:lnTo>
                  <a:pt x="1604" y="1609"/>
                </a:lnTo>
                <a:lnTo>
                  <a:pt x="1603" y="1609"/>
                </a:lnTo>
                <a:lnTo>
                  <a:pt x="1603" y="1610"/>
                </a:lnTo>
                <a:lnTo>
                  <a:pt x="1602" y="1610"/>
                </a:lnTo>
                <a:lnTo>
                  <a:pt x="1602" y="1610"/>
                </a:lnTo>
                <a:lnTo>
                  <a:pt x="1601" y="1611"/>
                </a:lnTo>
                <a:lnTo>
                  <a:pt x="1600" y="1611"/>
                </a:lnTo>
                <a:lnTo>
                  <a:pt x="1598" y="1612"/>
                </a:lnTo>
                <a:lnTo>
                  <a:pt x="1597" y="1612"/>
                </a:lnTo>
                <a:lnTo>
                  <a:pt x="1596" y="1613"/>
                </a:lnTo>
                <a:lnTo>
                  <a:pt x="1595" y="1614"/>
                </a:lnTo>
                <a:lnTo>
                  <a:pt x="1594" y="1614"/>
                </a:lnTo>
                <a:lnTo>
                  <a:pt x="1594" y="1614"/>
                </a:lnTo>
                <a:cubicBezTo>
                  <a:pt x="1594" y="1614"/>
                  <a:pt x="1594" y="1614"/>
                  <a:pt x="1594" y="1608"/>
                </a:cubicBezTo>
                <a:cubicBezTo>
                  <a:pt x="1588" y="1608"/>
                  <a:pt x="1588" y="1602"/>
                  <a:pt x="1581" y="1595"/>
                </a:cubicBezTo>
                <a:cubicBezTo>
                  <a:pt x="1575" y="1583"/>
                  <a:pt x="1562" y="1564"/>
                  <a:pt x="1544" y="1545"/>
                </a:cubicBezTo>
                <a:cubicBezTo>
                  <a:pt x="1519" y="1508"/>
                  <a:pt x="1468" y="1457"/>
                  <a:pt x="1418" y="1420"/>
                </a:cubicBezTo>
                <a:cubicBezTo>
                  <a:pt x="1406" y="1413"/>
                  <a:pt x="1387" y="1407"/>
                  <a:pt x="1368" y="1407"/>
                </a:cubicBezTo>
                <a:cubicBezTo>
                  <a:pt x="1311" y="1407"/>
                  <a:pt x="1242" y="1439"/>
                  <a:pt x="1186" y="1470"/>
                </a:cubicBezTo>
                <a:cubicBezTo>
                  <a:pt x="1165" y="1484"/>
                  <a:pt x="1145" y="1497"/>
                  <a:pt x="1129" y="1508"/>
                </a:cubicBezTo>
                <a:lnTo>
                  <a:pt x="1123" y="1512"/>
                </a:lnTo>
                <a:lnTo>
                  <a:pt x="1116" y="1527"/>
                </a:lnTo>
                <a:cubicBezTo>
                  <a:pt x="1072" y="1612"/>
                  <a:pt x="1005" y="1674"/>
                  <a:pt x="922" y="1677"/>
                </a:cubicBezTo>
                <a:cubicBezTo>
                  <a:pt x="766" y="1671"/>
                  <a:pt x="546" y="1464"/>
                  <a:pt x="540" y="1251"/>
                </a:cubicBezTo>
                <a:cubicBezTo>
                  <a:pt x="540" y="1185"/>
                  <a:pt x="546" y="1115"/>
                  <a:pt x="561" y="1051"/>
                </a:cubicBezTo>
                <a:lnTo>
                  <a:pt x="566" y="1032"/>
                </a:lnTo>
                <a:lnTo>
                  <a:pt x="163" y="1330"/>
                </a:lnTo>
                <a:lnTo>
                  <a:pt x="163" y="1331"/>
                </a:lnTo>
                <a:cubicBezTo>
                  <a:pt x="163" y="1335"/>
                  <a:pt x="163" y="1339"/>
                  <a:pt x="163" y="1345"/>
                </a:cubicBezTo>
                <a:cubicBezTo>
                  <a:pt x="163" y="1345"/>
                  <a:pt x="163" y="1352"/>
                  <a:pt x="163" y="1352"/>
                </a:cubicBezTo>
                <a:cubicBezTo>
                  <a:pt x="176" y="1364"/>
                  <a:pt x="176" y="1364"/>
                  <a:pt x="176" y="1364"/>
                </a:cubicBezTo>
                <a:cubicBezTo>
                  <a:pt x="138" y="1401"/>
                  <a:pt x="138" y="1401"/>
                  <a:pt x="138" y="1401"/>
                </a:cubicBezTo>
                <a:cubicBezTo>
                  <a:pt x="132" y="1389"/>
                  <a:pt x="132" y="1389"/>
                  <a:pt x="132" y="1389"/>
                </a:cubicBezTo>
                <a:cubicBezTo>
                  <a:pt x="125" y="1384"/>
                  <a:pt x="120" y="1378"/>
                  <a:pt x="118" y="1371"/>
                </a:cubicBezTo>
                <a:lnTo>
                  <a:pt x="116" y="1365"/>
                </a:lnTo>
                <a:lnTo>
                  <a:pt x="31" y="1427"/>
                </a:lnTo>
                <a:lnTo>
                  <a:pt x="13" y="1396"/>
                </a:lnTo>
                <a:lnTo>
                  <a:pt x="0" y="1389"/>
                </a:lnTo>
                <a:lnTo>
                  <a:pt x="594" y="952"/>
                </a:lnTo>
                <a:lnTo>
                  <a:pt x="602" y="936"/>
                </a:lnTo>
                <a:cubicBezTo>
                  <a:pt x="622" y="898"/>
                  <a:pt x="647" y="867"/>
                  <a:pt x="681" y="849"/>
                </a:cubicBezTo>
                <a:lnTo>
                  <a:pt x="690" y="845"/>
                </a:lnTo>
                <a:lnTo>
                  <a:pt x="673" y="845"/>
                </a:lnTo>
                <a:cubicBezTo>
                  <a:pt x="632" y="843"/>
                  <a:pt x="593" y="834"/>
                  <a:pt x="556" y="819"/>
                </a:cubicBezTo>
                <a:lnTo>
                  <a:pt x="547" y="816"/>
                </a:lnTo>
                <a:lnTo>
                  <a:pt x="545" y="818"/>
                </a:lnTo>
                <a:cubicBezTo>
                  <a:pt x="541" y="826"/>
                  <a:pt x="541" y="826"/>
                  <a:pt x="541" y="826"/>
                </a:cubicBezTo>
                <a:cubicBezTo>
                  <a:pt x="540" y="821"/>
                  <a:pt x="540" y="817"/>
                  <a:pt x="539" y="813"/>
                </a:cubicBezTo>
                <a:lnTo>
                  <a:pt x="539" y="812"/>
                </a:lnTo>
                <a:lnTo>
                  <a:pt x="532" y="809"/>
                </a:lnTo>
                <a:cubicBezTo>
                  <a:pt x="452" y="770"/>
                  <a:pt x="388" y="703"/>
                  <a:pt x="354" y="623"/>
                </a:cubicBezTo>
                <a:lnTo>
                  <a:pt x="353" y="619"/>
                </a:lnTo>
                <a:lnTo>
                  <a:pt x="314" y="644"/>
                </a:lnTo>
                <a:lnTo>
                  <a:pt x="295" y="612"/>
                </a:lnTo>
                <a:lnTo>
                  <a:pt x="289" y="601"/>
                </a:lnTo>
                <a:lnTo>
                  <a:pt x="337" y="569"/>
                </a:lnTo>
                <a:lnTo>
                  <a:pt x="334" y="555"/>
                </a:lnTo>
                <a:cubicBezTo>
                  <a:pt x="329" y="534"/>
                  <a:pt x="327" y="511"/>
                  <a:pt x="327" y="489"/>
                </a:cubicBezTo>
                <a:cubicBezTo>
                  <a:pt x="327" y="377"/>
                  <a:pt x="377" y="279"/>
                  <a:pt x="457" y="214"/>
                </a:cubicBezTo>
                <a:lnTo>
                  <a:pt x="463" y="210"/>
                </a:lnTo>
                <a:lnTo>
                  <a:pt x="460" y="209"/>
                </a:lnTo>
                <a:cubicBezTo>
                  <a:pt x="449" y="204"/>
                  <a:pt x="435" y="199"/>
                  <a:pt x="421" y="195"/>
                </a:cubicBezTo>
                <a:cubicBezTo>
                  <a:pt x="383" y="176"/>
                  <a:pt x="333" y="151"/>
                  <a:pt x="295" y="119"/>
                </a:cubicBezTo>
                <a:lnTo>
                  <a:pt x="295" y="119"/>
                </a:lnTo>
                <a:lnTo>
                  <a:pt x="295" y="119"/>
                </a:lnTo>
                <a:lnTo>
                  <a:pt x="296" y="118"/>
                </a:lnTo>
                <a:lnTo>
                  <a:pt x="296" y="117"/>
                </a:lnTo>
                <a:lnTo>
                  <a:pt x="297" y="115"/>
                </a:lnTo>
                <a:lnTo>
                  <a:pt x="298" y="114"/>
                </a:lnTo>
                <a:cubicBezTo>
                  <a:pt x="298" y="113"/>
                  <a:pt x="299" y="112"/>
                  <a:pt x="299" y="111"/>
                </a:cubicBezTo>
                <a:lnTo>
                  <a:pt x="299" y="111"/>
                </a:lnTo>
                <a:lnTo>
                  <a:pt x="300" y="110"/>
                </a:lnTo>
                <a:lnTo>
                  <a:pt x="300" y="109"/>
                </a:lnTo>
                <a:lnTo>
                  <a:pt x="301" y="108"/>
                </a:lnTo>
                <a:lnTo>
                  <a:pt x="301" y="107"/>
                </a:lnTo>
                <a:lnTo>
                  <a:pt x="301" y="107"/>
                </a:lnTo>
                <a:cubicBezTo>
                  <a:pt x="301" y="107"/>
                  <a:pt x="301" y="107"/>
                  <a:pt x="301" y="107"/>
                </a:cubicBezTo>
                <a:lnTo>
                  <a:pt x="301" y="107"/>
                </a:lnTo>
                <a:lnTo>
                  <a:pt x="301" y="107"/>
                </a:lnTo>
                <a:lnTo>
                  <a:pt x="301" y="108"/>
                </a:lnTo>
                <a:lnTo>
                  <a:pt x="301" y="108"/>
                </a:lnTo>
                <a:lnTo>
                  <a:pt x="300" y="109"/>
                </a:lnTo>
                <a:lnTo>
                  <a:pt x="299" y="111"/>
                </a:lnTo>
                <a:lnTo>
                  <a:pt x="299" y="112"/>
                </a:lnTo>
                <a:cubicBezTo>
                  <a:pt x="298" y="113"/>
                  <a:pt x="298" y="114"/>
                  <a:pt x="297" y="115"/>
                </a:cubicBezTo>
                <a:lnTo>
                  <a:pt x="297" y="115"/>
                </a:lnTo>
                <a:lnTo>
                  <a:pt x="297" y="116"/>
                </a:lnTo>
                <a:lnTo>
                  <a:pt x="296" y="117"/>
                </a:lnTo>
                <a:lnTo>
                  <a:pt x="296" y="118"/>
                </a:lnTo>
                <a:lnTo>
                  <a:pt x="296" y="118"/>
                </a:lnTo>
                <a:lnTo>
                  <a:pt x="295" y="119"/>
                </a:lnTo>
                <a:lnTo>
                  <a:pt x="295" y="119"/>
                </a:lnTo>
                <a:cubicBezTo>
                  <a:pt x="295" y="119"/>
                  <a:pt x="295" y="119"/>
                  <a:pt x="295" y="119"/>
                </a:cubicBezTo>
                <a:cubicBezTo>
                  <a:pt x="276" y="107"/>
                  <a:pt x="270" y="88"/>
                  <a:pt x="270" y="69"/>
                </a:cubicBezTo>
                <a:cubicBezTo>
                  <a:pt x="270" y="31"/>
                  <a:pt x="314" y="19"/>
                  <a:pt x="333" y="13"/>
                </a:cubicBezTo>
                <a:cubicBezTo>
                  <a:pt x="358" y="6"/>
                  <a:pt x="383" y="6"/>
                  <a:pt x="383" y="6"/>
                </a:cubicBezTo>
                <a:cubicBezTo>
                  <a:pt x="402" y="0"/>
                  <a:pt x="402" y="0"/>
                  <a:pt x="402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6515120">
              <a:off x="1110431" y="1298923"/>
              <a:ext cx="4173973" cy="4173973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任意多边形: 形状 9"/>
          <p:cNvSpPr/>
          <p:nvPr userDrawn="1">
            <p:custDataLst>
              <p:tags r:id="rId10"/>
            </p:custDataLst>
          </p:nvPr>
        </p:nvSpPr>
        <p:spPr>
          <a:xfrm>
            <a:off x="4504932" y="3574104"/>
            <a:ext cx="5820229" cy="190941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8575" cap="rnd">
            <a:solidFill>
              <a:srgbClr val="646262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3426350" y="2208015"/>
            <a:ext cx="8048631" cy="1295045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3426350" y="3786404"/>
            <a:ext cx="8048631" cy="613318"/>
          </a:xfrm>
        </p:spPr>
        <p:txBody>
          <a:bodyPr lIns="90000" tIns="0" rIns="90000" bIns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Freeform 19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887920" y="2355307"/>
              <a:ext cx="4400694" cy="2169900"/>
            </a:xfrm>
            <a:custGeom>
              <a:avLst/>
              <a:gdLst>
                <a:gd name="T0" fmla="*/ 238 w 1347"/>
                <a:gd name="T1" fmla="*/ 94 h 671"/>
                <a:gd name="T2" fmla="*/ 264 w 1347"/>
                <a:gd name="T3" fmla="*/ 254 h 671"/>
                <a:gd name="T4" fmla="*/ 296 w 1347"/>
                <a:gd name="T5" fmla="*/ 275 h 671"/>
                <a:gd name="T6" fmla="*/ 85 w 1347"/>
                <a:gd name="T7" fmla="*/ 295 h 671"/>
                <a:gd name="T8" fmla="*/ 89 w 1347"/>
                <a:gd name="T9" fmla="*/ 658 h 671"/>
                <a:gd name="T10" fmla="*/ 599 w 1347"/>
                <a:gd name="T11" fmla="*/ 658 h 671"/>
                <a:gd name="T12" fmla="*/ 1159 w 1347"/>
                <a:gd name="T13" fmla="*/ 608 h 671"/>
                <a:gd name="T14" fmla="*/ 1287 w 1347"/>
                <a:gd name="T15" fmla="*/ 397 h 671"/>
                <a:gd name="T16" fmla="*/ 948 w 1347"/>
                <a:gd name="T17" fmla="*/ 248 h 671"/>
                <a:gd name="T18" fmla="*/ 940 w 1347"/>
                <a:gd name="T19" fmla="*/ 85 h 671"/>
                <a:gd name="T20" fmla="*/ 1148 w 1347"/>
                <a:gd name="T21" fmla="*/ 64 h 671"/>
                <a:gd name="T22" fmla="*/ 1115 w 1347"/>
                <a:gd name="T23" fmla="*/ 14 h 671"/>
                <a:gd name="T24" fmla="*/ 755 w 1347"/>
                <a:gd name="T25" fmla="*/ 23 h 671"/>
                <a:gd name="T26" fmla="*/ 268 w 1347"/>
                <a:gd name="T27" fmla="*/ 8 h 671"/>
                <a:gd name="T28" fmla="*/ 19 w 1347"/>
                <a:gd name="T29" fmla="*/ 29 h 671"/>
                <a:gd name="T30" fmla="*/ 1201 w 1347"/>
                <a:gd name="T31" fmla="*/ 47 h 671"/>
                <a:gd name="T32" fmla="*/ 1190 w 1347"/>
                <a:gd name="T33" fmla="*/ 21 h 671"/>
                <a:gd name="T34" fmla="*/ 1140 w 1347"/>
                <a:gd name="T35" fmla="*/ 42 h 671"/>
                <a:gd name="T36" fmla="*/ 1110 w 1347"/>
                <a:gd name="T37" fmla="*/ 31 h 671"/>
                <a:gd name="T38" fmla="*/ 270 w 1347"/>
                <a:gd name="T39" fmla="*/ 190 h 671"/>
                <a:gd name="T40" fmla="*/ 77 w 1347"/>
                <a:gd name="T41" fmla="*/ 339 h 671"/>
                <a:gd name="T42" fmla="*/ 95 w 1347"/>
                <a:gd name="T43" fmla="*/ 651 h 671"/>
                <a:gd name="T44" fmla="*/ 100 w 1347"/>
                <a:gd name="T45" fmla="*/ 578 h 671"/>
                <a:gd name="T46" fmla="*/ 146 w 1347"/>
                <a:gd name="T47" fmla="*/ 643 h 671"/>
                <a:gd name="T48" fmla="*/ 243 w 1347"/>
                <a:gd name="T49" fmla="*/ 636 h 671"/>
                <a:gd name="T50" fmla="*/ 416 w 1347"/>
                <a:gd name="T51" fmla="*/ 654 h 671"/>
                <a:gd name="T52" fmla="*/ 590 w 1347"/>
                <a:gd name="T53" fmla="*/ 639 h 671"/>
                <a:gd name="T54" fmla="*/ 693 w 1347"/>
                <a:gd name="T55" fmla="*/ 644 h 671"/>
                <a:gd name="T56" fmla="*/ 764 w 1347"/>
                <a:gd name="T57" fmla="*/ 644 h 671"/>
                <a:gd name="T58" fmla="*/ 1069 w 1347"/>
                <a:gd name="T59" fmla="*/ 636 h 671"/>
                <a:gd name="T60" fmla="*/ 1202 w 1347"/>
                <a:gd name="T61" fmla="*/ 548 h 671"/>
                <a:gd name="T62" fmla="*/ 1317 w 1347"/>
                <a:gd name="T63" fmla="*/ 474 h 671"/>
                <a:gd name="T64" fmla="*/ 1318 w 1347"/>
                <a:gd name="T65" fmla="*/ 460 h 671"/>
                <a:gd name="T66" fmla="*/ 879 w 1347"/>
                <a:gd name="T67" fmla="*/ 615 h 671"/>
                <a:gd name="T68" fmla="*/ 219 w 1347"/>
                <a:gd name="T69" fmla="*/ 628 h 671"/>
                <a:gd name="T70" fmla="*/ 87 w 1347"/>
                <a:gd name="T71" fmla="*/ 347 h 671"/>
                <a:gd name="T72" fmla="*/ 278 w 1347"/>
                <a:gd name="T73" fmla="*/ 301 h 671"/>
                <a:gd name="T74" fmla="*/ 313 w 1347"/>
                <a:gd name="T75" fmla="*/ 320 h 671"/>
                <a:gd name="T76" fmla="*/ 899 w 1347"/>
                <a:gd name="T77" fmla="*/ 298 h 671"/>
                <a:gd name="T78" fmla="*/ 826 w 1347"/>
                <a:gd name="T79" fmla="*/ 330 h 671"/>
                <a:gd name="T80" fmla="*/ 889 w 1347"/>
                <a:gd name="T81" fmla="*/ 296 h 671"/>
                <a:gd name="T82" fmla="*/ 791 w 1347"/>
                <a:gd name="T83" fmla="*/ 343 h 671"/>
                <a:gd name="T84" fmla="*/ 1030 w 1347"/>
                <a:gd name="T85" fmla="*/ 327 h 671"/>
                <a:gd name="T86" fmla="*/ 1000 w 1347"/>
                <a:gd name="T87" fmla="*/ 307 h 671"/>
                <a:gd name="T88" fmla="*/ 951 w 1347"/>
                <a:gd name="T89" fmla="*/ 280 h 671"/>
                <a:gd name="T90" fmla="*/ 288 w 1347"/>
                <a:gd name="T91" fmla="*/ 342 h 671"/>
                <a:gd name="T92" fmla="*/ 905 w 1347"/>
                <a:gd name="T93" fmla="*/ 318 h 671"/>
                <a:gd name="T94" fmla="*/ 908 w 1347"/>
                <a:gd name="T95" fmla="*/ 243 h 671"/>
                <a:gd name="T96" fmla="*/ 927 w 1347"/>
                <a:gd name="T97" fmla="*/ 178 h 671"/>
                <a:gd name="T98" fmla="*/ 914 w 1347"/>
                <a:gd name="T99" fmla="*/ 184 h 671"/>
                <a:gd name="T100" fmla="*/ 905 w 1347"/>
                <a:gd name="T101" fmla="*/ 24 h 671"/>
                <a:gd name="T102" fmla="*/ 923 w 1347"/>
                <a:gd name="T103" fmla="*/ 71 h 671"/>
                <a:gd name="T104" fmla="*/ 900 w 1347"/>
                <a:gd name="T105" fmla="*/ 115 h 671"/>
                <a:gd name="T106" fmla="*/ 791 w 1347"/>
                <a:gd name="T107" fmla="*/ 35 h 671"/>
                <a:gd name="T108" fmla="*/ 881 w 1347"/>
                <a:gd name="T109" fmla="*/ 71 h 671"/>
                <a:gd name="T110" fmla="*/ 903 w 1347"/>
                <a:gd name="T111" fmla="*/ 232 h 671"/>
                <a:gd name="T112" fmla="*/ 295 w 1347"/>
                <a:gd name="T113" fmla="*/ 189 h 671"/>
                <a:gd name="T114" fmla="*/ 272 w 1347"/>
                <a:gd name="T115" fmla="*/ 24 h 671"/>
                <a:gd name="T116" fmla="*/ 271 w 1347"/>
                <a:gd name="T117" fmla="*/ 68 h 671"/>
                <a:gd name="T118" fmla="*/ 265 w 1347"/>
                <a:gd name="T119" fmla="*/ 133 h 671"/>
                <a:gd name="T120" fmla="*/ 266 w 1347"/>
                <a:gd name="T121" fmla="*/ 85 h 671"/>
                <a:gd name="T122" fmla="*/ 18 w 1347"/>
                <a:gd name="T123" fmla="*/ 4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671">
                  <a:moveTo>
                    <a:pt x="4" y="49"/>
                  </a:moveTo>
                  <a:lnTo>
                    <a:pt x="4" y="49"/>
                  </a:lnTo>
                  <a:lnTo>
                    <a:pt x="11" y="51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48" y="54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5" y="54"/>
                  </a:lnTo>
                  <a:lnTo>
                    <a:pt x="8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1" y="54"/>
                  </a:lnTo>
                  <a:lnTo>
                    <a:pt x="114" y="55"/>
                  </a:lnTo>
                  <a:lnTo>
                    <a:pt x="130" y="58"/>
                  </a:lnTo>
                  <a:lnTo>
                    <a:pt x="153" y="58"/>
                  </a:lnTo>
                  <a:lnTo>
                    <a:pt x="178" y="58"/>
                  </a:lnTo>
                  <a:lnTo>
                    <a:pt x="229" y="55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2" y="58"/>
                  </a:lnTo>
                  <a:lnTo>
                    <a:pt x="245" y="62"/>
                  </a:lnTo>
                  <a:lnTo>
                    <a:pt x="242" y="70"/>
                  </a:lnTo>
                  <a:lnTo>
                    <a:pt x="239" y="77"/>
                  </a:lnTo>
                  <a:lnTo>
                    <a:pt x="238" y="85"/>
                  </a:lnTo>
                  <a:lnTo>
                    <a:pt x="238" y="94"/>
                  </a:lnTo>
                  <a:lnTo>
                    <a:pt x="239" y="101"/>
                  </a:lnTo>
                  <a:lnTo>
                    <a:pt x="242" y="108"/>
                  </a:lnTo>
                  <a:lnTo>
                    <a:pt x="242" y="108"/>
                  </a:lnTo>
                  <a:lnTo>
                    <a:pt x="244" y="120"/>
                  </a:lnTo>
                  <a:lnTo>
                    <a:pt x="249" y="132"/>
                  </a:lnTo>
                  <a:lnTo>
                    <a:pt x="252" y="137"/>
                  </a:lnTo>
                  <a:lnTo>
                    <a:pt x="256" y="142"/>
                  </a:lnTo>
                  <a:lnTo>
                    <a:pt x="260" y="144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66" y="159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8" y="171"/>
                  </a:lnTo>
                  <a:lnTo>
                    <a:pt x="255" y="176"/>
                  </a:lnTo>
                  <a:lnTo>
                    <a:pt x="254" y="188"/>
                  </a:lnTo>
                  <a:lnTo>
                    <a:pt x="255" y="200"/>
                  </a:lnTo>
                  <a:lnTo>
                    <a:pt x="258" y="212"/>
                  </a:lnTo>
                  <a:lnTo>
                    <a:pt x="261" y="224"/>
                  </a:lnTo>
                  <a:lnTo>
                    <a:pt x="266" y="235"/>
                  </a:lnTo>
                  <a:lnTo>
                    <a:pt x="270" y="242"/>
                  </a:lnTo>
                  <a:lnTo>
                    <a:pt x="270" y="242"/>
                  </a:lnTo>
                  <a:lnTo>
                    <a:pt x="267" y="245"/>
                  </a:lnTo>
                  <a:lnTo>
                    <a:pt x="265" y="249"/>
                  </a:lnTo>
                  <a:lnTo>
                    <a:pt x="264" y="254"/>
                  </a:lnTo>
                  <a:lnTo>
                    <a:pt x="262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5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2" y="274"/>
                  </a:lnTo>
                  <a:lnTo>
                    <a:pt x="273" y="273"/>
                  </a:lnTo>
                  <a:lnTo>
                    <a:pt x="274" y="269"/>
                  </a:lnTo>
                  <a:lnTo>
                    <a:pt x="274" y="265"/>
                  </a:lnTo>
                  <a:lnTo>
                    <a:pt x="274" y="256"/>
                  </a:lnTo>
                  <a:lnTo>
                    <a:pt x="274" y="253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78" y="251"/>
                  </a:lnTo>
                  <a:lnTo>
                    <a:pt x="278" y="251"/>
                  </a:lnTo>
                  <a:lnTo>
                    <a:pt x="282" y="254"/>
                  </a:lnTo>
                  <a:lnTo>
                    <a:pt x="285" y="255"/>
                  </a:lnTo>
                  <a:lnTo>
                    <a:pt x="289" y="256"/>
                  </a:lnTo>
                  <a:lnTo>
                    <a:pt x="294" y="255"/>
                  </a:lnTo>
                  <a:lnTo>
                    <a:pt x="294" y="255"/>
                  </a:lnTo>
                  <a:lnTo>
                    <a:pt x="295" y="260"/>
                  </a:lnTo>
                  <a:lnTo>
                    <a:pt x="296" y="265"/>
                  </a:lnTo>
                  <a:lnTo>
                    <a:pt x="296" y="271"/>
                  </a:lnTo>
                  <a:lnTo>
                    <a:pt x="296" y="275"/>
                  </a:lnTo>
                  <a:lnTo>
                    <a:pt x="296" y="275"/>
                  </a:lnTo>
                  <a:lnTo>
                    <a:pt x="268" y="275"/>
                  </a:lnTo>
                  <a:lnTo>
                    <a:pt x="242" y="275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65" y="275"/>
                  </a:lnTo>
                  <a:lnTo>
                    <a:pt x="153" y="274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36" y="271"/>
                  </a:lnTo>
                  <a:lnTo>
                    <a:pt x="130" y="272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8" y="275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24" y="280"/>
                  </a:lnTo>
                  <a:lnTo>
                    <a:pt x="118" y="282"/>
                  </a:lnTo>
                  <a:lnTo>
                    <a:pt x="111" y="284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02" y="285"/>
                  </a:lnTo>
                  <a:lnTo>
                    <a:pt x="100" y="284"/>
                  </a:lnTo>
                  <a:lnTo>
                    <a:pt x="99" y="284"/>
                  </a:lnTo>
                  <a:lnTo>
                    <a:pt x="96" y="285"/>
                  </a:lnTo>
                  <a:lnTo>
                    <a:pt x="90" y="289"/>
                  </a:lnTo>
                  <a:lnTo>
                    <a:pt x="85" y="295"/>
                  </a:lnTo>
                  <a:lnTo>
                    <a:pt x="76" y="308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9" y="318"/>
                  </a:lnTo>
                  <a:lnTo>
                    <a:pt x="66" y="320"/>
                  </a:lnTo>
                  <a:lnTo>
                    <a:pt x="63" y="327"/>
                  </a:lnTo>
                  <a:lnTo>
                    <a:pt x="61" y="337"/>
                  </a:lnTo>
                  <a:lnTo>
                    <a:pt x="61" y="349"/>
                  </a:lnTo>
                  <a:lnTo>
                    <a:pt x="61" y="372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6" y="409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5" y="471"/>
                  </a:lnTo>
                  <a:lnTo>
                    <a:pt x="77" y="510"/>
                  </a:lnTo>
                  <a:lnTo>
                    <a:pt x="77" y="550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5" y="607"/>
                  </a:lnTo>
                  <a:lnTo>
                    <a:pt x="75" y="616"/>
                  </a:lnTo>
                  <a:lnTo>
                    <a:pt x="75" y="626"/>
                  </a:lnTo>
                  <a:lnTo>
                    <a:pt x="77" y="636"/>
                  </a:lnTo>
                  <a:lnTo>
                    <a:pt x="79" y="644"/>
                  </a:lnTo>
                  <a:lnTo>
                    <a:pt x="83" y="652"/>
                  </a:lnTo>
                  <a:lnTo>
                    <a:pt x="89" y="658"/>
                  </a:lnTo>
                  <a:lnTo>
                    <a:pt x="89" y="658"/>
                  </a:lnTo>
                  <a:lnTo>
                    <a:pt x="90" y="661"/>
                  </a:lnTo>
                  <a:lnTo>
                    <a:pt x="91" y="662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3"/>
                  </a:lnTo>
                  <a:lnTo>
                    <a:pt x="101" y="666"/>
                  </a:lnTo>
                  <a:lnTo>
                    <a:pt x="108" y="668"/>
                  </a:lnTo>
                  <a:lnTo>
                    <a:pt x="124" y="671"/>
                  </a:lnTo>
                  <a:lnTo>
                    <a:pt x="141" y="671"/>
                  </a:lnTo>
                  <a:lnTo>
                    <a:pt x="158" y="671"/>
                  </a:lnTo>
                  <a:lnTo>
                    <a:pt x="193" y="667"/>
                  </a:lnTo>
                  <a:lnTo>
                    <a:pt x="223" y="663"/>
                  </a:lnTo>
                  <a:lnTo>
                    <a:pt x="223" y="663"/>
                  </a:lnTo>
                  <a:lnTo>
                    <a:pt x="260" y="662"/>
                  </a:lnTo>
                  <a:lnTo>
                    <a:pt x="297" y="663"/>
                  </a:lnTo>
                  <a:lnTo>
                    <a:pt x="335" y="664"/>
                  </a:lnTo>
                  <a:lnTo>
                    <a:pt x="373" y="666"/>
                  </a:lnTo>
                  <a:lnTo>
                    <a:pt x="373" y="666"/>
                  </a:lnTo>
                  <a:lnTo>
                    <a:pt x="410" y="663"/>
                  </a:lnTo>
                  <a:lnTo>
                    <a:pt x="448" y="661"/>
                  </a:lnTo>
                  <a:lnTo>
                    <a:pt x="485" y="657"/>
                  </a:lnTo>
                  <a:lnTo>
                    <a:pt x="504" y="657"/>
                  </a:lnTo>
                  <a:lnTo>
                    <a:pt x="524" y="657"/>
                  </a:lnTo>
                  <a:lnTo>
                    <a:pt x="524" y="657"/>
                  </a:lnTo>
                  <a:lnTo>
                    <a:pt x="599" y="658"/>
                  </a:lnTo>
                  <a:lnTo>
                    <a:pt x="675" y="657"/>
                  </a:lnTo>
                  <a:lnTo>
                    <a:pt x="675" y="657"/>
                  </a:lnTo>
                  <a:lnTo>
                    <a:pt x="693" y="658"/>
                  </a:lnTo>
                  <a:lnTo>
                    <a:pt x="711" y="660"/>
                  </a:lnTo>
                  <a:lnTo>
                    <a:pt x="729" y="662"/>
                  </a:lnTo>
                  <a:lnTo>
                    <a:pt x="747" y="662"/>
                  </a:lnTo>
                  <a:lnTo>
                    <a:pt x="747" y="662"/>
                  </a:lnTo>
                  <a:lnTo>
                    <a:pt x="764" y="661"/>
                  </a:lnTo>
                  <a:lnTo>
                    <a:pt x="782" y="660"/>
                  </a:lnTo>
                  <a:lnTo>
                    <a:pt x="799" y="658"/>
                  </a:lnTo>
                  <a:lnTo>
                    <a:pt x="816" y="657"/>
                  </a:lnTo>
                  <a:lnTo>
                    <a:pt x="816" y="657"/>
                  </a:lnTo>
                  <a:lnTo>
                    <a:pt x="891" y="657"/>
                  </a:lnTo>
                  <a:lnTo>
                    <a:pt x="927" y="656"/>
                  </a:lnTo>
                  <a:lnTo>
                    <a:pt x="964" y="654"/>
                  </a:lnTo>
                  <a:lnTo>
                    <a:pt x="964" y="654"/>
                  </a:lnTo>
                  <a:lnTo>
                    <a:pt x="998" y="652"/>
                  </a:lnTo>
                  <a:lnTo>
                    <a:pt x="1033" y="650"/>
                  </a:lnTo>
                  <a:lnTo>
                    <a:pt x="1051" y="649"/>
                  </a:lnTo>
                  <a:lnTo>
                    <a:pt x="1068" y="646"/>
                  </a:lnTo>
                  <a:lnTo>
                    <a:pt x="1085" y="643"/>
                  </a:lnTo>
                  <a:lnTo>
                    <a:pt x="1100" y="637"/>
                  </a:lnTo>
                  <a:lnTo>
                    <a:pt x="1100" y="637"/>
                  </a:lnTo>
                  <a:lnTo>
                    <a:pt x="1116" y="631"/>
                  </a:lnTo>
                  <a:lnTo>
                    <a:pt x="1130" y="624"/>
                  </a:lnTo>
                  <a:lnTo>
                    <a:pt x="1159" y="608"/>
                  </a:lnTo>
                  <a:lnTo>
                    <a:pt x="1215" y="573"/>
                  </a:lnTo>
                  <a:lnTo>
                    <a:pt x="1215" y="573"/>
                  </a:lnTo>
                  <a:lnTo>
                    <a:pt x="1224" y="571"/>
                  </a:lnTo>
                  <a:lnTo>
                    <a:pt x="1234" y="566"/>
                  </a:lnTo>
                  <a:lnTo>
                    <a:pt x="1243" y="561"/>
                  </a:lnTo>
                  <a:lnTo>
                    <a:pt x="1253" y="555"/>
                  </a:lnTo>
                  <a:lnTo>
                    <a:pt x="1271" y="540"/>
                  </a:lnTo>
                  <a:lnTo>
                    <a:pt x="1286" y="527"/>
                  </a:lnTo>
                  <a:lnTo>
                    <a:pt x="1286" y="527"/>
                  </a:lnTo>
                  <a:lnTo>
                    <a:pt x="1306" y="510"/>
                  </a:lnTo>
                  <a:lnTo>
                    <a:pt x="1323" y="495"/>
                  </a:lnTo>
                  <a:lnTo>
                    <a:pt x="1330" y="487"/>
                  </a:lnTo>
                  <a:lnTo>
                    <a:pt x="1336" y="480"/>
                  </a:lnTo>
                  <a:lnTo>
                    <a:pt x="1340" y="472"/>
                  </a:lnTo>
                  <a:lnTo>
                    <a:pt x="1343" y="466"/>
                  </a:lnTo>
                  <a:lnTo>
                    <a:pt x="1343" y="466"/>
                  </a:lnTo>
                  <a:lnTo>
                    <a:pt x="1346" y="460"/>
                  </a:lnTo>
                  <a:lnTo>
                    <a:pt x="1347" y="455"/>
                  </a:lnTo>
                  <a:lnTo>
                    <a:pt x="1347" y="449"/>
                  </a:lnTo>
                  <a:lnTo>
                    <a:pt x="1345" y="444"/>
                  </a:lnTo>
                  <a:lnTo>
                    <a:pt x="1342" y="438"/>
                  </a:lnTo>
                  <a:lnTo>
                    <a:pt x="1338" y="433"/>
                  </a:lnTo>
                  <a:lnTo>
                    <a:pt x="1329" y="425"/>
                  </a:lnTo>
                  <a:lnTo>
                    <a:pt x="1318" y="416"/>
                  </a:lnTo>
                  <a:lnTo>
                    <a:pt x="1306" y="408"/>
                  </a:lnTo>
                  <a:lnTo>
                    <a:pt x="1287" y="397"/>
                  </a:lnTo>
                  <a:lnTo>
                    <a:pt x="1287" y="397"/>
                  </a:lnTo>
                  <a:lnTo>
                    <a:pt x="1275" y="389"/>
                  </a:lnTo>
                  <a:lnTo>
                    <a:pt x="1264" y="379"/>
                  </a:lnTo>
                  <a:lnTo>
                    <a:pt x="1243" y="360"/>
                  </a:lnTo>
                  <a:lnTo>
                    <a:pt x="1223" y="339"/>
                  </a:lnTo>
                  <a:lnTo>
                    <a:pt x="1212" y="330"/>
                  </a:lnTo>
                  <a:lnTo>
                    <a:pt x="1201" y="320"/>
                  </a:lnTo>
                  <a:lnTo>
                    <a:pt x="1201" y="320"/>
                  </a:lnTo>
                  <a:lnTo>
                    <a:pt x="1181" y="306"/>
                  </a:lnTo>
                  <a:lnTo>
                    <a:pt x="1159" y="291"/>
                  </a:lnTo>
                  <a:lnTo>
                    <a:pt x="1137" y="277"/>
                  </a:lnTo>
                  <a:lnTo>
                    <a:pt x="1115" y="266"/>
                  </a:lnTo>
                  <a:lnTo>
                    <a:pt x="1115" y="266"/>
                  </a:lnTo>
                  <a:lnTo>
                    <a:pt x="1105" y="262"/>
                  </a:lnTo>
                  <a:lnTo>
                    <a:pt x="1088" y="257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70" y="256"/>
                  </a:lnTo>
                  <a:lnTo>
                    <a:pt x="1069" y="257"/>
                  </a:lnTo>
                  <a:lnTo>
                    <a:pt x="1068" y="260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1" y="256"/>
                  </a:lnTo>
                  <a:lnTo>
                    <a:pt x="948" y="248"/>
                  </a:lnTo>
                  <a:lnTo>
                    <a:pt x="944" y="241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4" y="226"/>
                  </a:lnTo>
                  <a:lnTo>
                    <a:pt x="948" y="214"/>
                  </a:lnTo>
                  <a:lnTo>
                    <a:pt x="951" y="202"/>
                  </a:lnTo>
                  <a:lnTo>
                    <a:pt x="952" y="190"/>
                  </a:lnTo>
                  <a:lnTo>
                    <a:pt x="951" y="178"/>
                  </a:lnTo>
                  <a:lnTo>
                    <a:pt x="948" y="172"/>
                  </a:lnTo>
                  <a:lnTo>
                    <a:pt x="946" y="167"/>
                  </a:lnTo>
                  <a:lnTo>
                    <a:pt x="942" y="163"/>
                  </a:lnTo>
                  <a:lnTo>
                    <a:pt x="939" y="160"/>
                  </a:lnTo>
                  <a:lnTo>
                    <a:pt x="933" y="157"/>
                  </a:lnTo>
                  <a:lnTo>
                    <a:pt x="927" y="155"/>
                  </a:lnTo>
                  <a:lnTo>
                    <a:pt x="927" y="155"/>
                  </a:lnTo>
                  <a:lnTo>
                    <a:pt x="926" y="141"/>
                  </a:lnTo>
                  <a:lnTo>
                    <a:pt x="924" y="133"/>
                  </a:lnTo>
                  <a:lnTo>
                    <a:pt x="922" y="126"/>
                  </a:lnTo>
                  <a:lnTo>
                    <a:pt x="922" y="126"/>
                  </a:lnTo>
                  <a:lnTo>
                    <a:pt x="927" y="123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6" y="108"/>
                  </a:lnTo>
                  <a:lnTo>
                    <a:pt x="939" y="103"/>
                  </a:lnTo>
                  <a:lnTo>
                    <a:pt x="940" y="97"/>
                  </a:lnTo>
                  <a:lnTo>
                    <a:pt x="940" y="85"/>
                  </a:lnTo>
                  <a:lnTo>
                    <a:pt x="939" y="80"/>
                  </a:lnTo>
                  <a:lnTo>
                    <a:pt x="938" y="74"/>
                  </a:lnTo>
                  <a:lnTo>
                    <a:pt x="935" y="70"/>
                  </a:lnTo>
                  <a:lnTo>
                    <a:pt x="932" y="65"/>
                  </a:lnTo>
                  <a:lnTo>
                    <a:pt x="928" y="61"/>
                  </a:lnTo>
                  <a:lnTo>
                    <a:pt x="924" y="58"/>
                  </a:lnTo>
                  <a:lnTo>
                    <a:pt x="918" y="54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14" y="43"/>
                  </a:lnTo>
                  <a:lnTo>
                    <a:pt x="914" y="43"/>
                  </a:lnTo>
                  <a:lnTo>
                    <a:pt x="965" y="41"/>
                  </a:lnTo>
                  <a:lnTo>
                    <a:pt x="1018" y="38"/>
                  </a:lnTo>
                  <a:lnTo>
                    <a:pt x="1018" y="38"/>
                  </a:lnTo>
                  <a:lnTo>
                    <a:pt x="1044" y="38"/>
                  </a:lnTo>
                  <a:lnTo>
                    <a:pt x="1070" y="41"/>
                  </a:lnTo>
                  <a:lnTo>
                    <a:pt x="1095" y="42"/>
                  </a:lnTo>
                  <a:lnTo>
                    <a:pt x="1109" y="41"/>
                  </a:lnTo>
                  <a:lnTo>
                    <a:pt x="1121" y="39"/>
                  </a:lnTo>
                  <a:lnTo>
                    <a:pt x="1121" y="39"/>
                  </a:lnTo>
                  <a:lnTo>
                    <a:pt x="1123" y="44"/>
                  </a:lnTo>
                  <a:lnTo>
                    <a:pt x="1125" y="49"/>
                  </a:lnTo>
                  <a:lnTo>
                    <a:pt x="1128" y="53"/>
                  </a:lnTo>
                  <a:lnTo>
                    <a:pt x="1131" y="56"/>
                  </a:lnTo>
                  <a:lnTo>
                    <a:pt x="1140" y="61"/>
                  </a:lnTo>
                  <a:lnTo>
                    <a:pt x="1148" y="64"/>
                  </a:lnTo>
                  <a:lnTo>
                    <a:pt x="1159" y="65"/>
                  </a:lnTo>
                  <a:lnTo>
                    <a:pt x="1169" y="65"/>
                  </a:lnTo>
                  <a:lnTo>
                    <a:pt x="1178" y="64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202" y="55"/>
                  </a:lnTo>
                  <a:lnTo>
                    <a:pt x="1224" y="45"/>
                  </a:lnTo>
                  <a:lnTo>
                    <a:pt x="1234" y="39"/>
                  </a:lnTo>
                  <a:lnTo>
                    <a:pt x="1241" y="33"/>
                  </a:lnTo>
                  <a:lnTo>
                    <a:pt x="1242" y="31"/>
                  </a:lnTo>
                  <a:lnTo>
                    <a:pt x="1242" y="29"/>
                  </a:lnTo>
                  <a:lnTo>
                    <a:pt x="1241" y="26"/>
                  </a:lnTo>
                  <a:lnTo>
                    <a:pt x="1239" y="24"/>
                  </a:lnTo>
                  <a:lnTo>
                    <a:pt x="1239" y="24"/>
                  </a:lnTo>
                  <a:lnTo>
                    <a:pt x="1213" y="14"/>
                  </a:lnTo>
                  <a:lnTo>
                    <a:pt x="1196" y="8"/>
                  </a:lnTo>
                  <a:lnTo>
                    <a:pt x="1177" y="3"/>
                  </a:lnTo>
                  <a:lnTo>
                    <a:pt x="1160" y="0"/>
                  </a:lnTo>
                  <a:lnTo>
                    <a:pt x="1152" y="0"/>
                  </a:lnTo>
                  <a:lnTo>
                    <a:pt x="1143" y="0"/>
                  </a:lnTo>
                  <a:lnTo>
                    <a:pt x="1137" y="2"/>
                  </a:lnTo>
                  <a:lnTo>
                    <a:pt x="1131" y="5"/>
                  </a:lnTo>
                  <a:lnTo>
                    <a:pt x="1128" y="9"/>
                  </a:lnTo>
                  <a:lnTo>
                    <a:pt x="1124" y="15"/>
                  </a:lnTo>
                  <a:lnTo>
                    <a:pt x="1124" y="15"/>
                  </a:lnTo>
                  <a:lnTo>
                    <a:pt x="1115" y="14"/>
                  </a:lnTo>
                  <a:lnTo>
                    <a:pt x="1115" y="14"/>
                  </a:lnTo>
                  <a:lnTo>
                    <a:pt x="1089" y="11"/>
                  </a:lnTo>
                  <a:lnTo>
                    <a:pt x="1065" y="11"/>
                  </a:lnTo>
                  <a:lnTo>
                    <a:pt x="1040" y="12"/>
                  </a:lnTo>
                  <a:lnTo>
                    <a:pt x="1015" y="14"/>
                  </a:lnTo>
                  <a:lnTo>
                    <a:pt x="965" y="20"/>
                  </a:lnTo>
                  <a:lnTo>
                    <a:pt x="940" y="23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16" y="20"/>
                  </a:lnTo>
                  <a:lnTo>
                    <a:pt x="917" y="12"/>
                  </a:lnTo>
                  <a:lnTo>
                    <a:pt x="916" y="8"/>
                  </a:lnTo>
                  <a:lnTo>
                    <a:pt x="915" y="6"/>
                  </a:lnTo>
                  <a:lnTo>
                    <a:pt x="914" y="5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06" y="1"/>
                  </a:lnTo>
                  <a:lnTo>
                    <a:pt x="904" y="1"/>
                  </a:lnTo>
                  <a:lnTo>
                    <a:pt x="903" y="1"/>
                  </a:lnTo>
                  <a:lnTo>
                    <a:pt x="900" y="2"/>
                  </a:lnTo>
                  <a:lnTo>
                    <a:pt x="898" y="7"/>
                  </a:lnTo>
                  <a:lnTo>
                    <a:pt x="896" y="17"/>
                  </a:lnTo>
                  <a:lnTo>
                    <a:pt x="894" y="24"/>
                  </a:lnTo>
                  <a:lnTo>
                    <a:pt x="894" y="24"/>
                  </a:lnTo>
                  <a:lnTo>
                    <a:pt x="824" y="24"/>
                  </a:lnTo>
                  <a:lnTo>
                    <a:pt x="755" y="23"/>
                  </a:lnTo>
                  <a:lnTo>
                    <a:pt x="616" y="18"/>
                  </a:lnTo>
                  <a:lnTo>
                    <a:pt x="616" y="18"/>
                  </a:lnTo>
                  <a:lnTo>
                    <a:pt x="583" y="17"/>
                  </a:lnTo>
                  <a:lnTo>
                    <a:pt x="549" y="17"/>
                  </a:lnTo>
                  <a:lnTo>
                    <a:pt x="481" y="18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3" y="21"/>
                  </a:lnTo>
                  <a:lnTo>
                    <a:pt x="341" y="21"/>
                  </a:lnTo>
                  <a:lnTo>
                    <a:pt x="333" y="21"/>
                  </a:lnTo>
                  <a:lnTo>
                    <a:pt x="320" y="25"/>
                  </a:lnTo>
                  <a:lnTo>
                    <a:pt x="320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0" y="19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8" y="11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7" y="6"/>
                  </a:lnTo>
                  <a:lnTo>
                    <a:pt x="274" y="6"/>
                  </a:lnTo>
                  <a:lnTo>
                    <a:pt x="272" y="6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7" y="9"/>
                  </a:lnTo>
                  <a:lnTo>
                    <a:pt x="266" y="12"/>
                  </a:lnTo>
                  <a:lnTo>
                    <a:pt x="264" y="17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35" y="27"/>
                  </a:lnTo>
                  <a:lnTo>
                    <a:pt x="208" y="29"/>
                  </a:lnTo>
                  <a:lnTo>
                    <a:pt x="18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3" y="27"/>
                  </a:lnTo>
                  <a:lnTo>
                    <a:pt x="149" y="26"/>
                  </a:lnTo>
                  <a:lnTo>
                    <a:pt x="140" y="25"/>
                  </a:lnTo>
                  <a:lnTo>
                    <a:pt x="129" y="25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5" y="23"/>
                  </a:lnTo>
                  <a:lnTo>
                    <a:pt x="108" y="21"/>
                  </a:lnTo>
                  <a:lnTo>
                    <a:pt x="99" y="20"/>
                  </a:lnTo>
                  <a:lnTo>
                    <a:pt x="88" y="20"/>
                  </a:lnTo>
                  <a:lnTo>
                    <a:pt x="67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5" y="24"/>
                  </a:lnTo>
                  <a:lnTo>
                    <a:pt x="26" y="25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3" y="32"/>
                  </a:lnTo>
                  <a:lnTo>
                    <a:pt x="5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9"/>
                  </a:lnTo>
                  <a:lnTo>
                    <a:pt x="4" y="49"/>
                  </a:lnTo>
                  <a:close/>
                  <a:moveTo>
                    <a:pt x="1196" y="37"/>
                  </a:moveTo>
                  <a:lnTo>
                    <a:pt x="1196" y="37"/>
                  </a:lnTo>
                  <a:lnTo>
                    <a:pt x="1193" y="37"/>
                  </a:lnTo>
                  <a:lnTo>
                    <a:pt x="1193" y="37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5" y="35"/>
                  </a:lnTo>
                  <a:lnTo>
                    <a:pt x="1198" y="36"/>
                  </a:lnTo>
                  <a:lnTo>
                    <a:pt x="1198" y="36"/>
                  </a:lnTo>
                  <a:lnTo>
                    <a:pt x="1196" y="37"/>
                  </a:lnTo>
                  <a:lnTo>
                    <a:pt x="1196" y="37"/>
                  </a:lnTo>
                  <a:close/>
                  <a:moveTo>
                    <a:pt x="1199" y="48"/>
                  </a:moveTo>
                  <a:lnTo>
                    <a:pt x="1199" y="48"/>
                  </a:lnTo>
                  <a:lnTo>
                    <a:pt x="1200" y="47"/>
                  </a:lnTo>
                  <a:lnTo>
                    <a:pt x="1200" y="47"/>
                  </a:lnTo>
                  <a:lnTo>
                    <a:pt x="1201" y="47"/>
                  </a:lnTo>
                  <a:lnTo>
                    <a:pt x="1201" y="47"/>
                  </a:lnTo>
                  <a:lnTo>
                    <a:pt x="1199" y="48"/>
                  </a:lnTo>
                  <a:lnTo>
                    <a:pt x="1199" y="48"/>
                  </a:lnTo>
                  <a:close/>
                  <a:moveTo>
                    <a:pt x="1210" y="35"/>
                  </a:moveTo>
                  <a:lnTo>
                    <a:pt x="1210" y="35"/>
                  </a:lnTo>
                  <a:lnTo>
                    <a:pt x="1210" y="33"/>
                  </a:lnTo>
                  <a:lnTo>
                    <a:pt x="1210" y="33"/>
                  </a:lnTo>
                  <a:lnTo>
                    <a:pt x="1212" y="35"/>
                  </a:lnTo>
                  <a:lnTo>
                    <a:pt x="1212" y="35"/>
                  </a:lnTo>
                  <a:lnTo>
                    <a:pt x="1210" y="35"/>
                  </a:lnTo>
                  <a:lnTo>
                    <a:pt x="1210" y="35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25" y="31"/>
                  </a:lnTo>
                  <a:lnTo>
                    <a:pt x="1223" y="29"/>
                  </a:lnTo>
                  <a:lnTo>
                    <a:pt x="1217" y="26"/>
                  </a:lnTo>
                  <a:lnTo>
                    <a:pt x="1217" y="26"/>
                  </a:lnTo>
                  <a:lnTo>
                    <a:pt x="1230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1210" y="24"/>
                  </a:moveTo>
                  <a:lnTo>
                    <a:pt x="1210" y="24"/>
                  </a:lnTo>
                  <a:lnTo>
                    <a:pt x="1200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83" y="15"/>
                  </a:lnTo>
                  <a:lnTo>
                    <a:pt x="1183" y="15"/>
                  </a:lnTo>
                  <a:lnTo>
                    <a:pt x="1210" y="24"/>
                  </a:lnTo>
                  <a:lnTo>
                    <a:pt x="1210" y="24"/>
                  </a:lnTo>
                  <a:close/>
                  <a:moveTo>
                    <a:pt x="1180" y="54"/>
                  </a:moveTo>
                  <a:lnTo>
                    <a:pt x="1180" y="54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80" y="54"/>
                  </a:lnTo>
                  <a:lnTo>
                    <a:pt x="1180" y="54"/>
                  </a:lnTo>
                  <a:close/>
                  <a:moveTo>
                    <a:pt x="1176" y="43"/>
                  </a:moveTo>
                  <a:lnTo>
                    <a:pt x="1176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6" y="44"/>
                  </a:lnTo>
                  <a:lnTo>
                    <a:pt x="1176" y="44"/>
                  </a:lnTo>
                  <a:lnTo>
                    <a:pt x="1172" y="44"/>
                  </a:lnTo>
                  <a:lnTo>
                    <a:pt x="1172" y="44"/>
                  </a:lnTo>
                  <a:lnTo>
                    <a:pt x="1176" y="43"/>
                  </a:lnTo>
                  <a:lnTo>
                    <a:pt x="1176" y="43"/>
                  </a:lnTo>
                  <a:close/>
                  <a:moveTo>
                    <a:pt x="1140" y="42"/>
                  </a:moveTo>
                  <a:lnTo>
                    <a:pt x="1140" y="42"/>
                  </a:lnTo>
                  <a:lnTo>
                    <a:pt x="1145" y="45"/>
                  </a:lnTo>
                  <a:lnTo>
                    <a:pt x="1150" y="47"/>
                  </a:lnTo>
                  <a:lnTo>
                    <a:pt x="1150" y="47"/>
                  </a:lnTo>
                  <a:lnTo>
                    <a:pt x="1145" y="45"/>
                  </a:lnTo>
                  <a:lnTo>
                    <a:pt x="1140" y="42"/>
                  </a:lnTo>
                  <a:lnTo>
                    <a:pt x="1140" y="42"/>
                  </a:lnTo>
                  <a:close/>
                  <a:moveTo>
                    <a:pt x="1157" y="11"/>
                  </a:moveTo>
                  <a:lnTo>
                    <a:pt x="1157" y="11"/>
                  </a:lnTo>
                  <a:lnTo>
                    <a:pt x="1156" y="12"/>
                  </a:lnTo>
                  <a:lnTo>
                    <a:pt x="1156" y="12"/>
                  </a:lnTo>
                  <a:lnTo>
                    <a:pt x="1145" y="13"/>
                  </a:lnTo>
                  <a:lnTo>
                    <a:pt x="1140" y="14"/>
                  </a:lnTo>
                  <a:lnTo>
                    <a:pt x="1136" y="18"/>
                  </a:lnTo>
                  <a:lnTo>
                    <a:pt x="1136" y="18"/>
                  </a:lnTo>
                  <a:lnTo>
                    <a:pt x="1134" y="18"/>
                  </a:lnTo>
                  <a:lnTo>
                    <a:pt x="1134" y="18"/>
                  </a:lnTo>
                  <a:lnTo>
                    <a:pt x="1135" y="14"/>
                  </a:lnTo>
                  <a:lnTo>
                    <a:pt x="1137" y="13"/>
                  </a:lnTo>
                  <a:lnTo>
                    <a:pt x="1145" y="11"/>
                  </a:lnTo>
                  <a:lnTo>
                    <a:pt x="1151" y="11"/>
                  </a:lnTo>
                  <a:lnTo>
                    <a:pt x="1157" y="11"/>
                  </a:lnTo>
                  <a:lnTo>
                    <a:pt x="1157" y="11"/>
                  </a:lnTo>
                  <a:close/>
                  <a:moveTo>
                    <a:pt x="1106" y="31"/>
                  </a:moveTo>
                  <a:lnTo>
                    <a:pt x="1106" y="31"/>
                  </a:lnTo>
                  <a:lnTo>
                    <a:pt x="1110" y="31"/>
                  </a:lnTo>
                  <a:lnTo>
                    <a:pt x="1110" y="31"/>
                  </a:lnTo>
                  <a:lnTo>
                    <a:pt x="1104" y="31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1"/>
                  </a:lnTo>
                  <a:close/>
                  <a:moveTo>
                    <a:pt x="915" y="33"/>
                  </a:moveTo>
                  <a:lnTo>
                    <a:pt x="915" y="33"/>
                  </a:lnTo>
                  <a:lnTo>
                    <a:pt x="927" y="32"/>
                  </a:lnTo>
                  <a:lnTo>
                    <a:pt x="940" y="32"/>
                  </a:lnTo>
                  <a:lnTo>
                    <a:pt x="940" y="32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close/>
                  <a:moveTo>
                    <a:pt x="282" y="238"/>
                  </a:moveTo>
                  <a:lnTo>
                    <a:pt x="282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3" y="227"/>
                  </a:lnTo>
                  <a:lnTo>
                    <a:pt x="270" y="215"/>
                  </a:lnTo>
                  <a:lnTo>
                    <a:pt x="267" y="20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91"/>
                  </a:lnTo>
                  <a:lnTo>
                    <a:pt x="270" y="190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4" y="194"/>
                  </a:lnTo>
                  <a:lnTo>
                    <a:pt x="277" y="192"/>
                  </a:lnTo>
                  <a:lnTo>
                    <a:pt x="280" y="188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85" y="195"/>
                  </a:lnTo>
                  <a:lnTo>
                    <a:pt x="286" y="209"/>
                  </a:lnTo>
                  <a:lnTo>
                    <a:pt x="285" y="224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72" y="386"/>
                  </a:moveTo>
                  <a:lnTo>
                    <a:pt x="72" y="386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3" y="385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2" y="386"/>
                  </a:lnTo>
                  <a:lnTo>
                    <a:pt x="72" y="386"/>
                  </a:lnTo>
                  <a:close/>
                  <a:moveTo>
                    <a:pt x="77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5" y="341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6" y="331"/>
                  </a:lnTo>
                  <a:lnTo>
                    <a:pt x="78" y="324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78" y="327"/>
                  </a:lnTo>
                  <a:lnTo>
                    <a:pt x="77" y="339"/>
                  </a:lnTo>
                  <a:lnTo>
                    <a:pt x="77" y="339"/>
                  </a:lnTo>
                  <a:close/>
                  <a:moveTo>
                    <a:pt x="87" y="503"/>
                  </a:moveTo>
                  <a:lnTo>
                    <a:pt x="87" y="503"/>
                  </a:lnTo>
                  <a:lnTo>
                    <a:pt x="84" y="471"/>
                  </a:lnTo>
                  <a:lnTo>
                    <a:pt x="81" y="440"/>
                  </a:lnTo>
                  <a:lnTo>
                    <a:pt x="81" y="440"/>
                  </a:lnTo>
                  <a:lnTo>
                    <a:pt x="82" y="443"/>
                  </a:lnTo>
                  <a:lnTo>
                    <a:pt x="82" y="443"/>
                  </a:lnTo>
                  <a:lnTo>
                    <a:pt x="85" y="473"/>
                  </a:lnTo>
                  <a:lnTo>
                    <a:pt x="87" y="487"/>
                  </a:lnTo>
                  <a:lnTo>
                    <a:pt x="87" y="503"/>
                  </a:lnTo>
                  <a:lnTo>
                    <a:pt x="87" y="503"/>
                  </a:lnTo>
                  <a:close/>
                  <a:moveTo>
                    <a:pt x="95" y="651"/>
                  </a:moveTo>
                  <a:lnTo>
                    <a:pt x="95" y="651"/>
                  </a:lnTo>
                  <a:lnTo>
                    <a:pt x="95" y="651"/>
                  </a:lnTo>
                  <a:lnTo>
                    <a:pt x="95" y="651"/>
                  </a:lnTo>
                  <a:lnTo>
                    <a:pt x="91" y="646"/>
                  </a:lnTo>
                  <a:lnTo>
                    <a:pt x="91" y="646"/>
                  </a:lnTo>
                  <a:lnTo>
                    <a:pt x="93" y="646"/>
                  </a:lnTo>
                  <a:lnTo>
                    <a:pt x="93" y="646"/>
                  </a:lnTo>
                  <a:lnTo>
                    <a:pt x="96" y="649"/>
                  </a:lnTo>
                  <a:lnTo>
                    <a:pt x="96" y="649"/>
                  </a:lnTo>
                  <a:lnTo>
                    <a:pt x="95" y="651"/>
                  </a:lnTo>
                  <a:lnTo>
                    <a:pt x="95" y="651"/>
                  </a:lnTo>
                  <a:close/>
                  <a:moveTo>
                    <a:pt x="96" y="493"/>
                  </a:moveTo>
                  <a:lnTo>
                    <a:pt x="96" y="493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7" y="495"/>
                  </a:lnTo>
                  <a:lnTo>
                    <a:pt x="97" y="495"/>
                  </a:lnTo>
                  <a:lnTo>
                    <a:pt x="96" y="493"/>
                  </a:lnTo>
                  <a:lnTo>
                    <a:pt x="96" y="493"/>
                  </a:lnTo>
                  <a:close/>
                  <a:moveTo>
                    <a:pt x="100" y="578"/>
                  </a:moveTo>
                  <a:lnTo>
                    <a:pt x="100" y="578"/>
                  </a:lnTo>
                  <a:lnTo>
                    <a:pt x="99" y="540"/>
                  </a:lnTo>
                  <a:lnTo>
                    <a:pt x="99" y="522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101" y="534"/>
                  </a:lnTo>
                  <a:lnTo>
                    <a:pt x="102" y="567"/>
                  </a:lnTo>
                  <a:lnTo>
                    <a:pt x="102" y="567"/>
                  </a:lnTo>
                  <a:lnTo>
                    <a:pt x="100" y="578"/>
                  </a:lnTo>
                  <a:lnTo>
                    <a:pt x="100" y="578"/>
                  </a:lnTo>
                  <a:close/>
                  <a:moveTo>
                    <a:pt x="103" y="656"/>
                  </a:moveTo>
                  <a:lnTo>
                    <a:pt x="103" y="656"/>
                  </a:lnTo>
                  <a:lnTo>
                    <a:pt x="105" y="654"/>
                  </a:lnTo>
                  <a:lnTo>
                    <a:pt x="105" y="654"/>
                  </a:lnTo>
                  <a:lnTo>
                    <a:pt x="117" y="657"/>
                  </a:lnTo>
                  <a:lnTo>
                    <a:pt x="129" y="660"/>
                  </a:lnTo>
                  <a:lnTo>
                    <a:pt x="129" y="660"/>
                  </a:lnTo>
                  <a:lnTo>
                    <a:pt x="115" y="658"/>
                  </a:lnTo>
                  <a:lnTo>
                    <a:pt x="108" y="657"/>
                  </a:lnTo>
                  <a:lnTo>
                    <a:pt x="103" y="656"/>
                  </a:lnTo>
                  <a:lnTo>
                    <a:pt x="103" y="656"/>
                  </a:lnTo>
                  <a:close/>
                  <a:moveTo>
                    <a:pt x="102" y="619"/>
                  </a:moveTo>
                  <a:lnTo>
                    <a:pt x="102" y="619"/>
                  </a:lnTo>
                  <a:lnTo>
                    <a:pt x="102" y="616"/>
                  </a:lnTo>
                  <a:lnTo>
                    <a:pt x="102" y="616"/>
                  </a:lnTo>
                  <a:lnTo>
                    <a:pt x="103" y="620"/>
                  </a:lnTo>
                  <a:lnTo>
                    <a:pt x="103" y="620"/>
                  </a:lnTo>
                  <a:lnTo>
                    <a:pt x="102" y="619"/>
                  </a:lnTo>
                  <a:lnTo>
                    <a:pt x="102" y="619"/>
                  </a:lnTo>
                  <a:close/>
                  <a:moveTo>
                    <a:pt x="142" y="644"/>
                  </a:moveTo>
                  <a:lnTo>
                    <a:pt x="142" y="644"/>
                  </a:lnTo>
                  <a:lnTo>
                    <a:pt x="140" y="642"/>
                  </a:lnTo>
                  <a:lnTo>
                    <a:pt x="140" y="642"/>
                  </a:lnTo>
                  <a:lnTo>
                    <a:pt x="146" y="643"/>
                  </a:lnTo>
                  <a:lnTo>
                    <a:pt x="146" y="643"/>
                  </a:lnTo>
                  <a:lnTo>
                    <a:pt x="142" y="644"/>
                  </a:lnTo>
                  <a:lnTo>
                    <a:pt x="142" y="644"/>
                  </a:lnTo>
                  <a:close/>
                  <a:moveTo>
                    <a:pt x="209" y="655"/>
                  </a:moveTo>
                  <a:lnTo>
                    <a:pt x="209" y="655"/>
                  </a:lnTo>
                  <a:lnTo>
                    <a:pt x="182" y="656"/>
                  </a:lnTo>
                  <a:lnTo>
                    <a:pt x="182" y="656"/>
                  </a:lnTo>
                  <a:lnTo>
                    <a:pt x="214" y="654"/>
                  </a:lnTo>
                  <a:lnTo>
                    <a:pt x="245" y="651"/>
                  </a:lnTo>
                  <a:lnTo>
                    <a:pt x="309" y="651"/>
                  </a:lnTo>
                  <a:lnTo>
                    <a:pt x="309" y="651"/>
                  </a:lnTo>
                  <a:lnTo>
                    <a:pt x="313" y="652"/>
                  </a:lnTo>
                  <a:lnTo>
                    <a:pt x="313" y="652"/>
                  </a:lnTo>
                  <a:lnTo>
                    <a:pt x="286" y="651"/>
                  </a:lnTo>
                  <a:lnTo>
                    <a:pt x="261" y="651"/>
                  </a:lnTo>
                  <a:lnTo>
                    <a:pt x="209" y="655"/>
                  </a:lnTo>
                  <a:lnTo>
                    <a:pt x="209" y="655"/>
                  </a:lnTo>
                  <a:close/>
                  <a:moveTo>
                    <a:pt x="220" y="637"/>
                  </a:moveTo>
                  <a:lnTo>
                    <a:pt x="220" y="637"/>
                  </a:lnTo>
                  <a:lnTo>
                    <a:pt x="238" y="634"/>
                  </a:lnTo>
                  <a:lnTo>
                    <a:pt x="254" y="633"/>
                  </a:lnTo>
                  <a:lnTo>
                    <a:pt x="271" y="632"/>
                  </a:lnTo>
                  <a:lnTo>
                    <a:pt x="289" y="632"/>
                  </a:lnTo>
                  <a:lnTo>
                    <a:pt x="289" y="632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43" y="636"/>
                  </a:lnTo>
                  <a:lnTo>
                    <a:pt x="220" y="637"/>
                  </a:lnTo>
                  <a:lnTo>
                    <a:pt x="220" y="637"/>
                  </a:lnTo>
                  <a:close/>
                  <a:moveTo>
                    <a:pt x="318" y="654"/>
                  </a:moveTo>
                  <a:lnTo>
                    <a:pt x="318" y="654"/>
                  </a:lnTo>
                  <a:lnTo>
                    <a:pt x="320" y="651"/>
                  </a:lnTo>
                  <a:lnTo>
                    <a:pt x="320" y="65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8" y="655"/>
                  </a:lnTo>
                  <a:lnTo>
                    <a:pt x="338" y="655"/>
                  </a:lnTo>
                  <a:lnTo>
                    <a:pt x="318" y="654"/>
                  </a:lnTo>
                  <a:lnTo>
                    <a:pt x="318" y="654"/>
                  </a:lnTo>
                  <a:close/>
                  <a:moveTo>
                    <a:pt x="363" y="640"/>
                  </a:moveTo>
                  <a:lnTo>
                    <a:pt x="363" y="640"/>
                  </a:lnTo>
                  <a:lnTo>
                    <a:pt x="341" y="640"/>
                  </a:lnTo>
                  <a:lnTo>
                    <a:pt x="341" y="640"/>
                  </a:lnTo>
                  <a:lnTo>
                    <a:pt x="354" y="639"/>
                  </a:lnTo>
                  <a:lnTo>
                    <a:pt x="368" y="638"/>
                  </a:lnTo>
                  <a:lnTo>
                    <a:pt x="368" y="638"/>
                  </a:lnTo>
                  <a:lnTo>
                    <a:pt x="363" y="640"/>
                  </a:lnTo>
                  <a:lnTo>
                    <a:pt x="363" y="640"/>
                  </a:lnTo>
                  <a:close/>
                  <a:moveTo>
                    <a:pt x="382" y="656"/>
                  </a:moveTo>
                  <a:lnTo>
                    <a:pt x="382" y="656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16" y="654"/>
                  </a:lnTo>
                  <a:lnTo>
                    <a:pt x="416" y="654"/>
                  </a:lnTo>
                  <a:lnTo>
                    <a:pt x="382" y="656"/>
                  </a:lnTo>
                  <a:lnTo>
                    <a:pt x="382" y="656"/>
                  </a:lnTo>
                  <a:close/>
                  <a:moveTo>
                    <a:pt x="507" y="628"/>
                  </a:moveTo>
                  <a:lnTo>
                    <a:pt x="507" y="628"/>
                  </a:lnTo>
                  <a:lnTo>
                    <a:pt x="473" y="630"/>
                  </a:lnTo>
                  <a:lnTo>
                    <a:pt x="438" y="632"/>
                  </a:lnTo>
                  <a:lnTo>
                    <a:pt x="438" y="632"/>
                  </a:lnTo>
                  <a:lnTo>
                    <a:pt x="438" y="631"/>
                  </a:lnTo>
                  <a:lnTo>
                    <a:pt x="438" y="631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7" y="628"/>
                  </a:lnTo>
                  <a:lnTo>
                    <a:pt x="507" y="628"/>
                  </a:lnTo>
                  <a:close/>
                  <a:moveTo>
                    <a:pt x="534" y="642"/>
                  </a:moveTo>
                  <a:lnTo>
                    <a:pt x="534" y="642"/>
                  </a:lnTo>
                  <a:lnTo>
                    <a:pt x="557" y="640"/>
                  </a:lnTo>
                  <a:lnTo>
                    <a:pt x="557" y="640"/>
                  </a:lnTo>
                  <a:lnTo>
                    <a:pt x="534" y="642"/>
                  </a:lnTo>
                  <a:lnTo>
                    <a:pt x="534" y="642"/>
                  </a:lnTo>
                  <a:close/>
                  <a:moveTo>
                    <a:pt x="615" y="640"/>
                  </a:moveTo>
                  <a:lnTo>
                    <a:pt x="615" y="640"/>
                  </a:lnTo>
                  <a:lnTo>
                    <a:pt x="587" y="640"/>
                  </a:lnTo>
                  <a:lnTo>
                    <a:pt x="587" y="640"/>
                  </a:lnTo>
                  <a:lnTo>
                    <a:pt x="590" y="639"/>
                  </a:lnTo>
                  <a:lnTo>
                    <a:pt x="590" y="639"/>
                  </a:lnTo>
                  <a:lnTo>
                    <a:pt x="591" y="638"/>
                  </a:lnTo>
                  <a:lnTo>
                    <a:pt x="591" y="638"/>
                  </a:lnTo>
                  <a:lnTo>
                    <a:pt x="616" y="638"/>
                  </a:lnTo>
                  <a:lnTo>
                    <a:pt x="616" y="638"/>
                  </a:lnTo>
                  <a:lnTo>
                    <a:pt x="615" y="640"/>
                  </a:lnTo>
                  <a:lnTo>
                    <a:pt x="615" y="640"/>
                  </a:lnTo>
                  <a:close/>
                  <a:moveTo>
                    <a:pt x="674" y="643"/>
                  </a:moveTo>
                  <a:lnTo>
                    <a:pt x="674" y="643"/>
                  </a:lnTo>
                  <a:lnTo>
                    <a:pt x="631" y="640"/>
                  </a:lnTo>
                  <a:lnTo>
                    <a:pt x="631" y="640"/>
                  </a:lnTo>
                  <a:lnTo>
                    <a:pt x="626" y="638"/>
                  </a:lnTo>
                  <a:lnTo>
                    <a:pt x="626" y="638"/>
                  </a:lnTo>
                  <a:lnTo>
                    <a:pt x="675" y="638"/>
                  </a:lnTo>
                  <a:lnTo>
                    <a:pt x="675" y="638"/>
                  </a:lnTo>
                  <a:lnTo>
                    <a:pt x="674" y="640"/>
                  </a:lnTo>
                  <a:lnTo>
                    <a:pt x="674" y="643"/>
                  </a:lnTo>
                  <a:lnTo>
                    <a:pt x="674" y="643"/>
                  </a:lnTo>
                  <a:close/>
                  <a:moveTo>
                    <a:pt x="693" y="644"/>
                  </a:moveTo>
                  <a:lnTo>
                    <a:pt x="693" y="644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09" y="645"/>
                  </a:lnTo>
                  <a:lnTo>
                    <a:pt x="709" y="645"/>
                  </a:lnTo>
                  <a:lnTo>
                    <a:pt x="693" y="644"/>
                  </a:lnTo>
                  <a:lnTo>
                    <a:pt x="693" y="644"/>
                  </a:lnTo>
                  <a:close/>
                  <a:moveTo>
                    <a:pt x="723" y="628"/>
                  </a:moveTo>
                  <a:lnTo>
                    <a:pt x="723" y="628"/>
                  </a:lnTo>
                  <a:lnTo>
                    <a:pt x="817" y="626"/>
                  </a:lnTo>
                  <a:lnTo>
                    <a:pt x="817" y="626"/>
                  </a:lnTo>
                  <a:lnTo>
                    <a:pt x="815" y="626"/>
                  </a:lnTo>
                  <a:lnTo>
                    <a:pt x="815" y="626"/>
                  </a:lnTo>
                  <a:lnTo>
                    <a:pt x="800" y="627"/>
                  </a:lnTo>
                  <a:lnTo>
                    <a:pt x="786" y="630"/>
                  </a:lnTo>
                  <a:lnTo>
                    <a:pt x="786" y="630"/>
                  </a:lnTo>
                  <a:lnTo>
                    <a:pt x="755" y="630"/>
                  </a:lnTo>
                  <a:lnTo>
                    <a:pt x="723" y="628"/>
                  </a:lnTo>
                  <a:lnTo>
                    <a:pt x="723" y="628"/>
                  </a:lnTo>
                  <a:close/>
                  <a:moveTo>
                    <a:pt x="764" y="644"/>
                  </a:moveTo>
                  <a:lnTo>
                    <a:pt x="764" y="644"/>
                  </a:lnTo>
                  <a:lnTo>
                    <a:pt x="775" y="642"/>
                  </a:lnTo>
                  <a:lnTo>
                    <a:pt x="775" y="642"/>
                  </a:lnTo>
                  <a:lnTo>
                    <a:pt x="784" y="640"/>
                  </a:lnTo>
                  <a:lnTo>
                    <a:pt x="784" y="640"/>
                  </a:lnTo>
                  <a:lnTo>
                    <a:pt x="815" y="637"/>
                  </a:lnTo>
                  <a:lnTo>
                    <a:pt x="831" y="637"/>
                  </a:lnTo>
                  <a:lnTo>
                    <a:pt x="845" y="638"/>
                  </a:lnTo>
                  <a:lnTo>
                    <a:pt x="845" y="638"/>
                  </a:lnTo>
                  <a:lnTo>
                    <a:pt x="805" y="643"/>
                  </a:lnTo>
                  <a:lnTo>
                    <a:pt x="785" y="644"/>
                  </a:lnTo>
                  <a:lnTo>
                    <a:pt x="764" y="644"/>
                  </a:lnTo>
                  <a:lnTo>
                    <a:pt x="764" y="644"/>
                  </a:lnTo>
                  <a:close/>
                  <a:moveTo>
                    <a:pt x="880" y="628"/>
                  </a:moveTo>
                  <a:lnTo>
                    <a:pt x="880" y="628"/>
                  </a:lnTo>
                  <a:lnTo>
                    <a:pt x="881" y="626"/>
                  </a:lnTo>
                  <a:lnTo>
                    <a:pt x="881" y="625"/>
                  </a:lnTo>
                  <a:lnTo>
                    <a:pt x="881" y="625"/>
                  </a:lnTo>
                  <a:lnTo>
                    <a:pt x="920" y="625"/>
                  </a:lnTo>
                  <a:lnTo>
                    <a:pt x="959" y="627"/>
                  </a:lnTo>
                  <a:lnTo>
                    <a:pt x="959" y="627"/>
                  </a:lnTo>
                  <a:lnTo>
                    <a:pt x="920" y="628"/>
                  </a:lnTo>
                  <a:lnTo>
                    <a:pt x="880" y="628"/>
                  </a:lnTo>
                  <a:lnTo>
                    <a:pt x="880" y="628"/>
                  </a:lnTo>
                  <a:close/>
                  <a:moveTo>
                    <a:pt x="1029" y="633"/>
                  </a:moveTo>
                  <a:lnTo>
                    <a:pt x="1029" y="633"/>
                  </a:lnTo>
                  <a:lnTo>
                    <a:pt x="1027" y="632"/>
                  </a:lnTo>
                  <a:lnTo>
                    <a:pt x="1024" y="631"/>
                  </a:lnTo>
                  <a:lnTo>
                    <a:pt x="1024" y="631"/>
                  </a:lnTo>
                  <a:lnTo>
                    <a:pt x="1038" y="630"/>
                  </a:lnTo>
                  <a:lnTo>
                    <a:pt x="1052" y="630"/>
                  </a:lnTo>
                  <a:lnTo>
                    <a:pt x="1052" y="630"/>
                  </a:lnTo>
                  <a:lnTo>
                    <a:pt x="1029" y="633"/>
                  </a:lnTo>
                  <a:lnTo>
                    <a:pt x="1029" y="633"/>
                  </a:lnTo>
                  <a:close/>
                  <a:moveTo>
                    <a:pt x="1097" y="628"/>
                  </a:moveTo>
                  <a:lnTo>
                    <a:pt x="1097" y="628"/>
                  </a:lnTo>
                  <a:lnTo>
                    <a:pt x="1083" y="633"/>
                  </a:lnTo>
                  <a:lnTo>
                    <a:pt x="1069" y="636"/>
                  </a:lnTo>
                  <a:lnTo>
                    <a:pt x="1069" y="636"/>
                  </a:lnTo>
                  <a:lnTo>
                    <a:pt x="1087" y="630"/>
                  </a:lnTo>
                  <a:lnTo>
                    <a:pt x="1104" y="624"/>
                  </a:lnTo>
                  <a:lnTo>
                    <a:pt x="1137" y="608"/>
                  </a:lnTo>
                  <a:lnTo>
                    <a:pt x="1137" y="608"/>
                  </a:lnTo>
                  <a:lnTo>
                    <a:pt x="1117" y="619"/>
                  </a:lnTo>
                  <a:lnTo>
                    <a:pt x="1097" y="628"/>
                  </a:lnTo>
                  <a:lnTo>
                    <a:pt x="1097" y="628"/>
                  </a:lnTo>
                  <a:close/>
                  <a:moveTo>
                    <a:pt x="1064" y="621"/>
                  </a:moveTo>
                  <a:lnTo>
                    <a:pt x="1064" y="621"/>
                  </a:lnTo>
                  <a:lnTo>
                    <a:pt x="1071" y="619"/>
                  </a:lnTo>
                  <a:lnTo>
                    <a:pt x="1071" y="619"/>
                  </a:lnTo>
                  <a:lnTo>
                    <a:pt x="1071" y="621"/>
                  </a:lnTo>
                  <a:lnTo>
                    <a:pt x="1071" y="621"/>
                  </a:lnTo>
                  <a:lnTo>
                    <a:pt x="1064" y="621"/>
                  </a:lnTo>
                  <a:lnTo>
                    <a:pt x="1064" y="621"/>
                  </a:lnTo>
                  <a:close/>
                  <a:moveTo>
                    <a:pt x="1202" y="548"/>
                  </a:moveTo>
                  <a:lnTo>
                    <a:pt x="1202" y="548"/>
                  </a:lnTo>
                  <a:lnTo>
                    <a:pt x="1231" y="528"/>
                  </a:lnTo>
                  <a:lnTo>
                    <a:pt x="1246" y="519"/>
                  </a:lnTo>
                  <a:lnTo>
                    <a:pt x="1260" y="510"/>
                  </a:lnTo>
                  <a:lnTo>
                    <a:pt x="1260" y="510"/>
                  </a:lnTo>
                  <a:lnTo>
                    <a:pt x="1224" y="533"/>
                  </a:lnTo>
                  <a:lnTo>
                    <a:pt x="1224" y="533"/>
                  </a:lnTo>
                  <a:lnTo>
                    <a:pt x="1202" y="548"/>
                  </a:lnTo>
                  <a:lnTo>
                    <a:pt x="1202" y="548"/>
                  </a:lnTo>
                  <a:close/>
                  <a:moveTo>
                    <a:pt x="1254" y="527"/>
                  </a:moveTo>
                  <a:lnTo>
                    <a:pt x="1254" y="527"/>
                  </a:lnTo>
                  <a:lnTo>
                    <a:pt x="1233" y="539"/>
                  </a:lnTo>
                  <a:lnTo>
                    <a:pt x="1233" y="539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54" y="527"/>
                  </a:lnTo>
                  <a:lnTo>
                    <a:pt x="1254" y="527"/>
                  </a:lnTo>
                  <a:close/>
                  <a:moveTo>
                    <a:pt x="1290" y="504"/>
                  </a:moveTo>
                  <a:lnTo>
                    <a:pt x="1290" y="504"/>
                  </a:lnTo>
                  <a:lnTo>
                    <a:pt x="1278" y="510"/>
                  </a:lnTo>
                  <a:lnTo>
                    <a:pt x="1278" y="510"/>
                  </a:lnTo>
                  <a:lnTo>
                    <a:pt x="1294" y="500"/>
                  </a:lnTo>
                  <a:lnTo>
                    <a:pt x="1294" y="500"/>
                  </a:lnTo>
                  <a:lnTo>
                    <a:pt x="1290" y="504"/>
                  </a:lnTo>
                  <a:lnTo>
                    <a:pt x="1290" y="504"/>
                  </a:lnTo>
                  <a:close/>
                  <a:moveTo>
                    <a:pt x="1310" y="495"/>
                  </a:moveTo>
                  <a:lnTo>
                    <a:pt x="1310" y="495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20" y="484"/>
                  </a:lnTo>
                  <a:lnTo>
                    <a:pt x="1320" y="484"/>
                  </a:lnTo>
                  <a:lnTo>
                    <a:pt x="1310" y="495"/>
                  </a:lnTo>
                  <a:lnTo>
                    <a:pt x="1310" y="495"/>
                  </a:lnTo>
                  <a:close/>
                  <a:moveTo>
                    <a:pt x="1317" y="474"/>
                  </a:moveTo>
                  <a:lnTo>
                    <a:pt x="1317" y="474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7" y="474"/>
                  </a:lnTo>
                  <a:lnTo>
                    <a:pt x="1317" y="474"/>
                  </a:lnTo>
                  <a:close/>
                  <a:moveTo>
                    <a:pt x="1094" y="267"/>
                  </a:moveTo>
                  <a:lnTo>
                    <a:pt x="1094" y="267"/>
                  </a:lnTo>
                  <a:lnTo>
                    <a:pt x="1112" y="274"/>
                  </a:lnTo>
                  <a:lnTo>
                    <a:pt x="1131" y="283"/>
                  </a:lnTo>
                  <a:lnTo>
                    <a:pt x="1150" y="294"/>
                  </a:lnTo>
                  <a:lnTo>
                    <a:pt x="1168" y="306"/>
                  </a:lnTo>
                  <a:lnTo>
                    <a:pt x="1184" y="319"/>
                  </a:lnTo>
                  <a:lnTo>
                    <a:pt x="1200" y="332"/>
                  </a:lnTo>
                  <a:lnTo>
                    <a:pt x="1216" y="347"/>
                  </a:lnTo>
                  <a:lnTo>
                    <a:pt x="1230" y="361"/>
                  </a:lnTo>
                  <a:lnTo>
                    <a:pt x="1230" y="361"/>
                  </a:lnTo>
                  <a:lnTo>
                    <a:pt x="1241" y="372"/>
                  </a:lnTo>
                  <a:lnTo>
                    <a:pt x="1253" y="381"/>
                  </a:lnTo>
                  <a:lnTo>
                    <a:pt x="1280" y="400"/>
                  </a:lnTo>
                  <a:lnTo>
                    <a:pt x="1305" y="418"/>
                  </a:lnTo>
                  <a:lnTo>
                    <a:pt x="1317" y="427"/>
                  </a:lnTo>
                  <a:lnTo>
                    <a:pt x="1329" y="438"/>
                  </a:lnTo>
                  <a:lnTo>
                    <a:pt x="1329" y="438"/>
                  </a:lnTo>
                  <a:lnTo>
                    <a:pt x="1322" y="454"/>
                  </a:lnTo>
                  <a:lnTo>
                    <a:pt x="1318" y="460"/>
                  </a:lnTo>
                  <a:lnTo>
                    <a:pt x="1311" y="467"/>
                  </a:lnTo>
                  <a:lnTo>
                    <a:pt x="1311" y="467"/>
                  </a:lnTo>
                  <a:lnTo>
                    <a:pt x="1292" y="478"/>
                  </a:lnTo>
                  <a:lnTo>
                    <a:pt x="1281" y="485"/>
                  </a:lnTo>
                  <a:lnTo>
                    <a:pt x="1278" y="489"/>
                  </a:lnTo>
                  <a:lnTo>
                    <a:pt x="1277" y="491"/>
                  </a:lnTo>
                  <a:lnTo>
                    <a:pt x="1277" y="491"/>
                  </a:lnTo>
                  <a:lnTo>
                    <a:pt x="1260" y="500"/>
                  </a:lnTo>
                  <a:lnTo>
                    <a:pt x="1243" y="508"/>
                  </a:lnTo>
                  <a:lnTo>
                    <a:pt x="1228" y="518"/>
                  </a:lnTo>
                  <a:lnTo>
                    <a:pt x="1213" y="528"/>
                  </a:lnTo>
                  <a:lnTo>
                    <a:pt x="1183" y="550"/>
                  </a:lnTo>
                  <a:lnTo>
                    <a:pt x="1153" y="571"/>
                  </a:lnTo>
                  <a:lnTo>
                    <a:pt x="1153" y="571"/>
                  </a:lnTo>
                  <a:lnTo>
                    <a:pt x="1135" y="581"/>
                  </a:lnTo>
                  <a:lnTo>
                    <a:pt x="1117" y="591"/>
                  </a:lnTo>
                  <a:lnTo>
                    <a:pt x="1098" y="599"/>
                  </a:lnTo>
                  <a:lnTo>
                    <a:pt x="1080" y="605"/>
                  </a:lnTo>
                  <a:lnTo>
                    <a:pt x="1060" y="610"/>
                  </a:lnTo>
                  <a:lnTo>
                    <a:pt x="1040" y="614"/>
                  </a:lnTo>
                  <a:lnTo>
                    <a:pt x="1020" y="616"/>
                  </a:lnTo>
                  <a:lnTo>
                    <a:pt x="999" y="618"/>
                  </a:lnTo>
                  <a:lnTo>
                    <a:pt x="999" y="618"/>
                  </a:lnTo>
                  <a:lnTo>
                    <a:pt x="959" y="618"/>
                  </a:lnTo>
                  <a:lnTo>
                    <a:pt x="920" y="616"/>
                  </a:lnTo>
                  <a:lnTo>
                    <a:pt x="879" y="615"/>
                  </a:lnTo>
                  <a:lnTo>
                    <a:pt x="839" y="615"/>
                  </a:lnTo>
                  <a:lnTo>
                    <a:pt x="839" y="615"/>
                  </a:lnTo>
                  <a:lnTo>
                    <a:pt x="753" y="619"/>
                  </a:lnTo>
                  <a:lnTo>
                    <a:pt x="711" y="620"/>
                  </a:lnTo>
                  <a:lnTo>
                    <a:pt x="668" y="620"/>
                  </a:lnTo>
                  <a:lnTo>
                    <a:pt x="668" y="620"/>
                  </a:lnTo>
                  <a:lnTo>
                    <a:pt x="655" y="618"/>
                  </a:lnTo>
                  <a:lnTo>
                    <a:pt x="642" y="616"/>
                  </a:lnTo>
                  <a:lnTo>
                    <a:pt x="613" y="616"/>
                  </a:lnTo>
                  <a:lnTo>
                    <a:pt x="583" y="618"/>
                  </a:lnTo>
                  <a:lnTo>
                    <a:pt x="555" y="618"/>
                  </a:lnTo>
                  <a:lnTo>
                    <a:pt x="555" y="618"/>
                  </a:lnTo>
                  <a:lnTo>
                    <a:pt x="487" y="619"/>
                  </a:lnTo>
                  <a:lnTo>
                    <a:pt x="420" y="621"/>
                  </a:lnTo>
                  <a:lnTo>
                    <a:pt x="420" y="621"/>
                  </a:lnTo>
                  <a:lnTo>
                    <a:pt x="406" y="620"/>
                  </a:lnTo>
                  <a:lnTo>
                    <a:pt x="391" y="620"/>
                  </a:lnTo>
                  <a:lnTo>
                    <a:pt x="377" y="621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24" y="624"/>
                  </a:lnTo>
                  <a:lnTo>
                    <a:pt x="284" y="622"/>
                  </a:lnTo>
                  <a:lnTo>
                    <a:pt x="284" y="622"/>
                  </a:lnTo>
                  <a:lnTo>
                    <a:pt x="268" y="622"/>
                  </a:lnTo>
                  <a:lnTo>
                    <a:pt x="252" y="624"/>
                  </a:lnTo>
                  <a:lnTo>
                    <a:pt x="219" y="628"/>
                  </a:lnTo>
                  <a:lnTo>
                    <a:pt x="188" y="632"/>
                  </a:lnTo>
                  <a:lnTo>
                    <a:pt x="171" y="633"/>
                  </a:lnTo>
                  <a:lnTo>
                    <a:pt x="155" y="634"/>
                  </a:lnTo>
                  <a:lnTo>
                    <a:pt x="155" y="634"/>
                  </a:lnTo>
                  <a:lnTo>
                    <a:pt x="141" y="633"/>
                  </a:lnTo>
                  <a:lnTo>
                    <a:pt x="131" y="630"/>
                  </a:lnTo>
                  <a:lnTo>
                    <a:pt x="123" y="626"/>
                  </a:lnTo>
                  <a:lnTo>
                    <a:pt x="118" y="620"/>
                  </a:lnTo>
                  <a:lnTo>
                    <a:pt x="114" y="613"/>
                  </a:lnTo>
                  <a:lnTo>
                    <a:pt x="112" y="603"/>
                  </a:lnTo>
                  <a:lnTo>
                    <a:pt x="111" y="592"/>
                  </a:lnTo>
                  <a:lnTo>
                    <a:pt x="112" y="580"/>
                  </a:lnTo>
                  <a:lnTo>
                    <a:pt x="112" y="580"/>
                  </a:lnTo>
                  <a:lnTo>
                    <a:pt x="113" y="554"/>
                  </a:lnTo>
                  <a:lnTo>
                    <a:pt x="114" y="527"/>
                  </a:lnTo>
                  <a:lnTo>
                    <a:pt x="114" y="514"/>
                  </a:lnTo>
                  <a:lnTo>
                    <a:pt x="113" y="500"/>
                  </a:lnTo>
                  <a:lnTo>
                    <a:pt x="111" y="486"/>
                  </a:lnTo>
                  <a:lnTo>
                    <a:pt x="107" y="474"/>
                  </a:lnTo>
                  <a:lnTo>
                    <a:pt x="107" y="474"/>
                  </a:lnTo>
                  <a:lnTo>
                    <a:pt x="102" y="460"/>
                  </a:lnTo>
                  <a:lnTo>
                    <a:pt x="99" y="444"/>
                  </a:lnTo>
                  <a:lnTo>
                    <a:pt x="91" y="412"/>
                  </a:lnTo>
                  <a:lnTo>
                    <a:pt x="88" y="378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8" y="333"/>
                  </a:lnTo>
                  <a:lnTo>
                    <a:pt x="90" y="320"/>
                  </a:lnTo>
                  <a:lnTo>
                    <a:pt x="93" y="313"/>
                  </a:lnTo>
                  <a:lnTo>
                    <a:pt x="95" y="307"/>
                  </a:lnTo>
                  <a:lnTo>
                    <a:pt x="99" y="302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8" y="295"/>
                  </a:lnTo>
                  <a:lnTo>
                    <a:pt x="114" y="294"/>
                  </a:lnTo>
                  <a:lnTo>
                    <a:pt x="126" y="290"/>
                  </a:lnTo>
                  <a:lnTo>
                    <a:pt x="137" y="288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4" y="285"/>
                  </a:lnTo>
                  <a:lnTo>
                    <a:pt x="182" y="288"/>
                  </a:lnTo>
                  <a:lnTo>
                    <a:pt x="201" y="288"/>
                  </a:lnTo>
                  <a:lnTo>
                    <a:pt x="219" y="288"/>
                  </a:lnTo>
                  <a:lnTo>
                    <a:pt x="256" y="285"/>
                  </a:lnTo>
                  <a:lnTo>
                    <a:pt x="276" y="285"/>
                  </a:lnTo>
                  <a:lnTo>
                    <a:pt x="294" y="285"/>
                  </a:lnTo>
                  <a:lnTo>
                    <a:pt x="294" y="285"/>
                  </a:lnTo>
                  <a:lnTo>
                    <a:pt x="290" y="292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78" y="301"/>
                  </a:lnTo>
                  <a:lnTo>
                    <a:pt x="266" y="304"/>
                  </a:lnTo>
                  <a:lnTo>
                    <a:pt x="261" y="307"/>
                  </a:lnTo>
                  <a:lnTo>
                    <a:pt x="256" y="309"/>
                  </a:lnTo>
                  <a:lnTo>
                    <a:pt x="253" y="313"/>
                  </a:lnTo>
                  <a:lnTo>
                    <a:pt x="253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2" y="321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2" y="332"/>
                  </a:lnTo>
                  <a:lnTo>
                    <a:pt x="253" y="336"/>
                  </a:lnTo>
                  <a:lnTo>
                    <a:pt x="255" y="339"/>
                  </a:lnTo>
                  <a:lnTo>
                    <a:pt x="261" y="344"/>
                  </a:lnTo>
                  <a:lnTo>
                    <a:pt x="270" y="348"/>
                  </a:lnTo>
                  <a:lnTo>
                    <a:pt x="278" y="350"/>
                  </a:lnTo>
                  <a:lnTo>
                    <a:pt x="286" y="351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8" y="349"/>
                  </a:lnTo>
                  <a:lnTo>
                    <a:pt x="302" y="348"/>
                  </a:lnTo>
                  <a:lnTo>
                    <a:pt x="306" y="345"/>
                  </a:lnTo>
                  <a:lnTo>
                    <a:pt x="308" y="342"/>
                  </a:lnTo>
                  <a:lnTo>
                    <a:pt x="312" y="336"/>
                  </a:lnTo>
                  <a:lnTo>
                    <a:pt x="314" y="327"/>
                  </a:lnTo>
                  <a:lnTo>
                    <a:pt x="313" y="320"/>
                  </a:lnTo>
                  <a:lnTo>
                    <a:pt x="309" y="313"/>
                  </a:lnTo>
                  <a:lnTo>
                    <a:pt x="304" y="307"/>
                  </a:lnTo>
                  <a:lnTo>
                    <a:pt x="301" y="304"/>
                  </a:lnTo>
                  <a:lnTo>
                    <a:pt x="296" y="302"/>
                  </a:lnTo>
                  <a:lnTo>
                    <a:pt x="296" y="302"/>
                  </a:lnTo>
                  <a:lnTo>
                    <a:pt x="300" y="294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83" y="286"/>
                  </a:lnTo>
                  <a:lnTo>
                    <a:pt x="463" y="285"/>
                  </a:lnTo>
                  <a:lnTo>
                    <a:pt x="622" y="282"/>
                  </a:lnTo>
                  <a:lnTo>
                    <a:pt x="782" y="278"/>
                  </a:lnTo>
                  <a:lnTo>
                    <a:pt x="942" y="274"/>
                  </a:lnTo>
                  <a:lnTo>
                    <a:pt x="942" y="274"/>
                  </a:lnTo>
                  <a:lnTo>
                    <a:pt x="939" y="284"/>
                  </a:lnTo>
                  <a:lnTo>
                    <a:pt x="934" y="294"/>
                  </a:lnTo>
                  <a:lnTo>
                    <a:pt x="934" y="294"/>
                  </a:lnTo>
                  <a:lnTo>
                    <a:pt x="926" y="291"/>
                  </a:lnTo>
                  <a:lnTo>
                    <a:pt x="912" y="291"/>
                  </a:lnTo>
                  <a:lnTo>
                    <a:pt x="905" y="291"/>
                  </a:lnTo>
                  <a:lnTo>
                    <a:pt x="900" y="292"/>
                  </a:lnTo>
                  <a:lnTo>
                    <a:pt x="898" y="294"/>
                  </a:lnTo>
                  <a:lnTo>
                    <a:pt x="898" y="295"/>
                  </a:lnTo>
                  <a:lnTo>
                    <a:pt x="898" y="296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6" y="303"/>
                  </a:lnTo>
                  <a:lnTo>
                    <a:pt x="896" y="303"/>
                  </a:lnTo>
                  <a:lnTo>
                    <a:pt x="894" y="304"/>
                  </a:lnTo>
                  <a:lnTo>
                    <a:pt x="892" y="306"/>
                  </a:lnTo>
                  <a:lnTo>
                    <a:pt x="892" y="309"/>
                  </a:lnTo>
                  <a:lnTo>
                    <a:pt x="892" y="314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96" y="321"/>
                  </a:lnTo>
                  <a:lnTo>
                    <a:pt x="898" y="325"/>
                  </a:lnTo>
                  <a:lnTo>
                    <a:pt x="902" y="328"/>
                  </a:lnTo>
                  <a:lnTo>
                    <a:pt x="906" y="331"/>
                  </a:lnTo>
                  <a:lnTo>
                    <a:pt x="915" y="335"/>
                  </a:lnTo>
                  <a:lnTo>
                    <a:pt x="924" y="336"/>
                  </a:lnTo>
                  <a:lnTo>
                    <a:pt x="924" y="336"/>
                  </a:lnTo>
                  <a:lnTo>
                    <a:pt x="909" y="339"/>
                  </a:lnTo>
                  <a:lnTo>
                    <a:pt x="893" y="343"/>
                  </a:lnTo>
                  <a:lnTo>
                    <a:pt x="877" y="344"/>
                  </a:lnTo>
                  <a:lnTo>
                    <a:pt x="870" y="344"/>
                  </a:lnTo>
                  <a:lnTo>
                    <a:pt x="862" y="343"/>
                  </a:lnTo>
                  <a:lnTo>
                    <a:pt x="862" y="343"/>
                  </a:lnTo>
                  <a:lnTo>
                    <a:pt x="852" y="339"/>
                  </a:lnTo>
                  <a:lnTo>
                    <a:pt x="844" y="336"/>
                  </a:lnTo>
                  <a:lnTo>
                    <a:pt x="835" y="332"/>
                  </a:lnTo>
                  <a:lnTo>
                    <a:pt x="826" y="330"/>
                  </a:lnTo>
                  <a:lnTo>
                    <a:pt x="826" y="330"/>
                  </a:lnTo>
                  <a:lnTo>
                    <a:pt x="821" y="330"/>
                  </a:lnTo>
                  <a:lnTo>
                    <a:pt x="817" y="331"/>
                  </a:lnTo>
                  <a:lnTo>
                    <a:pt x="808" y="333"/>
                  </a:lnTo>
                  <a:lnTo>
                    <a:pt x="799" y="335"/>
                  </a:lnTo>
                  <a:lnTo>
                    <a:pt x="796" y="335"/>
                  </a:lnTo>
                  <a:lnTo>
                    <a:pt x="792" y="332"/>
                  </a:lnTo>
                  <a:lnTo>
                    <a:pt x="792" y="332"/>
                  </a:lnTo>
                  <a:lnTo>
                    <a:pt x="787" y="328"/>
                  </a:lnTo>
                  <a:lnTo>
                    <a:pt x="786" y="325"/>
                  </a:lnTo>
                  <a:lnTo>
                    <a:pt x="787" y="322"/>
                  </a:lnTo>
                  <a:lnTo>
                    <a:pt x="790" y="320"/>
                  </a:lnTo>
                  <a:lnTo>
                    <a:pt x="793" y="318"/>
                  </a:lnTo>
                  <a:lnTo>
                    <a:pt x="797" y="315"/>
                  </a:lnTo>
                  <a:lnTo>
                    <a:pt x="804" y="314"/>
                  </a:lnTo>
                  <a:lnTo>
                    <a:pt x="804" y="314"/>
                  </a:lnTo>
                  <a:lnTo>
                    <a:pt x="812" y="314"/>
                  </a:lnTo>
                  <a:lnTo>
                    <a:pt x="821" y="315"/>
                  </a:lnTo>
                  <a:lnTo>
                    <a:pt x="838" y="319"/>
                  </a:lnTo>
                  <a:lnTo>
                    <a:pt x="846" y="319"/>
                  </a:lnTo>
                  <a:lnTo>
                    <a:pt x="853" y="319"/>
                  </a:lnTo>
                  <a:lnTo>
                    <a:pt x="861" y="316"/>
                  </a:lnTo>
                  <a:lnTo>
                    <a:pt x="867" y="313"/>
                  </a:lnTo>
                  <a:lnTo>
                    <a:pt x="867" y="313"/>
                  </a:lnTo>
                  <a:lnTo>
                    <a:pt x="873" y="308"/>
                  </a:lnTo>
                  <a:lnTo>
                    <a:pt x="881" y="302"/>
                  </a:lnTo>
                  <a:lnTo>
                    <a:pt x="889" y="296"/>
                  </a:lnTo>
                  <a:lnTo>
                    <a:pt x="891" y="294"/>
                  </a:lnTo>
                  <a:lnTo>
                    <a:pt x="891" y="290"/>
                  </a:lnTo>
                  <a:lnTo>
                    <a:pt x="891" y="290"/>
                  </a:lnTo>
                  <a:lnTo>
                    <a:pt x="889" y="289"/>
                  </a:lnTo>
                  <a:lnTo>
                    <a:pt x="888" y="288"/>
                  </a:lnTo>
                  <a:lnTo>
                    <a:pt x="883" y="288"/>
                  </a:lnTo>
                  <a:lnTo>
                    <a:pt x="879" y="290"/>
                  </a:lnTo>
                  <a:lnTo>
                    <a:pt x="873" y="295"/>
                  </a:lnTo>
                  <a:lnTo>
                    <a:pt x="862" y="304"/>
                  </a:lnTo>
                  <a:lnTo>
                    <a:pt x="856" y="310"/>
                  </a:lnTo>
                  <a:lnTo>
                    <a:pt x="856" y="310"/>
                  </a:lnTo>
                  <a:lnTo>
                    <a:pt x="840" y="307"/>
                  </a:lnTo>
                  <a:lnTo>
                    <a:pt x="826" y="304"/>
                  </a:lnTo>
                  <a:lnTo>
                    <a:pt x="809" y="303"/>
                  </a:lnTo>
                  <a:lnTo>
                    <a:pt x="802" y="304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1" y="307"/>
                  </a:lnTo>
                  <a:lnTo>
                    <a:pt x="787" y="309"/>
                  </a:lnTo>
                  <a:lnTo>
                    <a:pt x="782" y="314"/>
                  </a:lnTo>
                  <a:lnTo>
                    <a:pt x="779" y="320"/>
                  </a:lnTo>
                  <a:lnTo>
                    <a:pt x="779" y="327"/>
                  </a:lnTo>
                  <a:lnTo>
                    <a:pt x="781" y="333"/>
                  </a:lnTo>
                  <a:lnTo>
                    <a:pt x="785" y="339"/>
                  </a:lnTo>
                  <a:lnTo>
                    <a:pt x="787" y="341"/>
                  </a:lnTo>
                  <a:lnTo>
                    <a:pt x="791" y="343"/>
                  </a:lnTo>
                  <a:lnTo>
                    <a:pt x="794" y="343"/>
                  </a:lnTo>
                  <a:lnTo>
                    <a:pt x="799" y="344"/>
                  </a:lnTo>
                  <a:lnTo>
                    <a:pt x="799" y="344"/>
                  </a:lnTo>
                  <a:lnTo>
                    <a:pt x="808" y="343"/>
                  </a:lnTo>
                  <a:lnTo>
                    <a:pt x="816" y="341"/>
                  </a:lnTo>
                  <a:lnTo>
                    <a:pt x="824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40" y="343"/>
                  </a:lnTo>
                  <a:lnTo>
                    <a:pt x="846" y="347"/>
                  </a:lnTo>
                  <a:lnTo>
                    <a:pt x="853" y="350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71" y="354"/>
                  </a:lnTo>
                  <a:lnTo>
                    <a:pt x="882" y="354"/>
                  </a:lnTo>
                  <a:lnTo>
                    <a:pt x="894" y="353"/>
                  </a:lnTo>
                  <a:lnTo>
                    <a:pt x="905" y="351"/>
                  </a:lnTo>
                  <a:lnTo>
                    <a:pt x="927" y="344"/>
                  </a:lnTo>
                  <a:lnTo>
                    <a:pt x="948" y="338"/>
                  </a:lnTo>
                  <a:lnTo>
                    <a:pt x="948" y="338"/>
                  </a:lnTo>
                  <a:lnTo>
                    <a:pt x="959" y="336"/>
                  </a:lnTo>
                  <a:lnTo>
                    <a:pt x="969" y="335"/>
                  </a:lnTo>
                  <a:lnTo>
                    <a:pt x="989" y="333"/>
                  </a:lnTo>
                  <a:lnTo>
                    <a:pt x="1010" y="332"/>
                  </a:lnTo>
                  <a:lnTo>
                    <a:pt x="1021" y="330"/>
                  </a:lnTo>
                  <a:lnTo>
                    <a:pt x="1030" y="327"/>
                  </a:lnTo>
                  <a:lnTo>
                    <a:pt x="1030" y="327"/>
                  </a:lnTo>
                  <a:lnTo>
                    <a:pt x="1036" y="325"/>
                  </a:lnTo>
                  <a:lnTo>
                    <a:pt x="1041" y="322"/>
                  </a:lnTo>
                  <a:lnTo>
                    <a:pt x="1045" y="320"/>
                  </a:lnTo>
                  <a:lnTo>
                    <a:pt x="1047" y="316"/>
                  </a:lnTo>
                  <a:lnTo>
                    <a:pt x="1048" y="314"/>
                  </a:lnTo>
                  <a:lnTo>
                    <a:pt x="1048" y="312"/>
                  </a:lnTo>
                  <a:lnTo>
                    <a:pt x="1047" y="308"/>
                  </a:lnTo>
                  <a:lnTo>
                    <a:pt x="1046" y="306"/>
                  </a:lnTo>
                  <a:lnTo>
                    <a:pt x="1040" y="301"/>
                  </a:lnTo>
                  <a:lnTo>
                    <a:pt x="1033" y="297"/>
                  </a:lnTo>
                  <a:lnTo>
                    <a:pt x="1024" y="294"/>
                  </a:lnTo>
                  <a:lnTo>
                    <a:pt x="1015" y="294"/>
                  </a:lnTo>
                  <a:lnTo>
                    <a:pt x="1015" y="294"/>
                  </a:lnTo>
                  <a:lnTo>
                    <a:pt x="1004" y="295"/>
                  </a:lnTo>
                  <a:lnTo>
                    <a:pt x="988" y="297"/>
                  </a:lnTo>
                  <a:lnTo>
                    <a:pt x="980" y="300"/>
                  </a:lnTo>
                  <a:lnTo>
                    <a:pt x="974" y="303"/>
                  </a:lnTo>
                  <a:lnTo>
                    <a:pt x="969" y="306"/>
                  </a:lnTo>
                  <a:lnTo>
                    <a:pt x="969" y="308"/>
                  </a:lnTo>
                  <a:lnTo>
                    <a:pt x="969" y="310"/>
                  </a:lnTo>
                  <a:lnTo>
                    <a:pt x="969" y="310"/>
                  </a:lnTo>
                  <a:lnTo>
                    <a:pt x="970" y="310"/>
                  </a:lnTo>
                  <a:lnTo>
                    <a:pt x="971" y="312"/>
                  </a:lnTo>
                  <a:lnTo>
                    <a:pt x="979" y="310"/>
                  </a:lnTo>
                  <a:lnTo>
                    <a:pt x="1000" y="307"/>
                  </a:lnTo>
                  <a:lnTo>
                    <a:pt x="1011" y="306"/>
                  </a:lnTo>
                  <a:lnTo>
                    <a:pt x="1023" y="306"/>
                  </a:lnTo>
                  <a:lnTo>
                    <a:pt x="1033" y="307"/>
                  </a:lnTo>
                  <a:lnTo>
                    <a:pt x="1036" y="309"/>
                  </a:lnTo>
                  <a:lnTo>
                    <a:pt x="1040" y="312"/>
                  </a:lnTo>
                  <a:lnTo>
                    <a:pt x="1040" y="312"/>
                  </a:lnTo>
                  <a:lnTo>
                    <a:pt x="1035" y="315"/>
                  </a:lnTo>
                  <a:lnTo>
                    <a:pt x="1030" y="318"/>
                  </a:lnTo>
                  <a:lnTo>
                    <a:pt x="1020" y="322"/>
                  </a:lnTo>
                  <a:lnTo>
                    <a:pt x="1007" y="324"/>
                  </a:lnTo>
                  <a:lnTo>
                    <a:pt x="994" y="325"/>
                  </a:lnTo>
                  <a:lnTo>
                    <a:pt x="969" y="326"/>
                  </a:lnTo>
                  <a:lnTo>
                    <a:pt x="957" y="326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8" y="325"/>
                  </a:lnTo>
                  <a:lnTo>
                    <a:pt x="951" y="321"/>
                  </a:lnTo>
                  <a:lnTo>
                    <a:pt x="952" y="316"/>
                  </a:lnTo>
                  <a:lnTo>
                    <a:pt x="952" y="313"/>
                  </a:lnTo>
                  <a:lnTo>
                    <a:pt x="951" y="308"/>
                  </a:lnTo>
                  <a:lnTo>
                    <a:pt x="948" y="304"/>
                  </a:lnTo>
                  <a:lnTo>
                    <a:pt x="946" y="301"/>
                  </a:lnTo>
                  <a:lnTo>
                    <a:pt x="942" y="297"/>
                  </a:lnTo>
                  <a:lnTo>
                    <a:pt x="942" y="297"/>
                  </a:lnTo>
                  <a:lnTo>
                    <a:pt x="948" y="286"/>
                  </a:lnTo>
                  <a:lnTo>
                    <a:pt x="951" y="280"/>
                  </a:lnTo>
                  <a:lnTo>
                    <a:pt x="952" y="273"/>
                  </a:lnTo>
                  <a:lnTo>
                    <a:pt x="952" y="273"/>
                  </a:lnTo>
                  <a:lnTo>
                    <a:pt x="980" y="274"/>
                  </a:lnTo>
                  <a:lnTo>
                    <a:pt x="1028" y="274"/>
                  </a:lnTo>
                  <a:lnTo>
                    <a:pt x="1052" y="274"/>
                  </a:lnTo>
                  <a:lnTo>
                    <a:pt x="1072" y="273"/>
                  </a:lnTo>
                  <a:lnTo>
                    <a:pt x="1088" y="271"/>
                  </a:lnTo>
                  <a:lnTo>
                    <a:pt x="1092" y="269"/>
                  </a:lnTo>
                  <a:lnTo>
                    <a:pt x="1094" y="267"/>
                  </a:lnTo>
                  <a:lnTo>
                    <a:pt x="1094" y="267"/>
                  </a:lnTo>
                  <a:close/>
                  <a:moveTo>
                    <a:pt x="265" y="332"/>
                  </a:moveTo>
                  <a:lnTo>
                    <a:pt x="265" y="332"/>
                  </a:lnTo>
                  <a:lnTo>
                    <a:pt x="264" y="327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8" y="325"/>
                  </a:lnTo>
                  <a:lnTo>
                    <a:pt x="277" y="330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2" y="342"/>
                  </a:lnTo>
                  <a:lnTo>
                    <a:pt x="276" y="341"/>
                  </a:lnTo>
                  <a:lnTo>
                    <a:pt x="271" y="338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65" y="332"/>
                  </a:lnTo>
                  <a:lnTo>
                    <a:pt x="265" y="332"/>
                  </a:lnTo>
                  <a:close/>
                  <a:moveTo>
                    <a:pt x="284" y="321"/>
                  </a:moveTo>
                  <a:lnTo>
                    <a:pt x="284" y="321"/>
                  </a:lnTo>
                  <a:lnTo>
                    <a:pt x="285" y="320"/>
                  </a:lnTo>
                  <a:lnTo>
                    <a:pt x="285" y="320"/>
                  </a:lnTo>
                  <a:lnTo>
                    <a:pt x="286" y="322"/>
                  </a:lnTo>
                  <a:lnTo>
                    <a:pt x="288" y="325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4" y="321"/>
                  </a:lnTo>
                  <a:close/>
                  <a:moveTo>
                    <a:pt x="924" y="316"/>
                  </a:moveTo>
                  <a:lnTo>
                    <a:pt x="924" y="316"/>
                  </a:lnTo>
                  <a:lnTo>
                    <a:pt x="932" y="324"/>
                  </a:lnTo>
                  <a:lnTo>
                    <a:pt x="932" y="324"/>
                  </a:lnTo>
                  <a:lnTo>
                    <a:pt x="930" y="325"/>
                  </a:lnTo>
                  <a:lnTo>
                    <a:pt x="930" y="325"/>
                  </a:lnTo>
                  <a:lnTo>
                    <a:pt x="923" y="326"/>
                  </a:lnTo>
                  <a:lnTo>
                    <a:pt x="915" y="324"/>
                  </a:lnTo>
                  <a:lnTo>
                    <a:pt x="908" y="321"/>
                  </a:lnTo>
                  <a:lnTo>
                    <a:pt x="905" y="318"/>
                  </a:lnTo>
                  <a:lnTo>
                    <a:pt x="903" y="315"/>
                  </a:lnTo>
                  <a:lnTo>
                    <a:pt x="903" y="315"/>
                  </a:lnTo>
                  <a:lnTo>
                    <a:pt x="906" y="313"/>
                  </a:lnTo>
                  <a:lnTo>
                    <a:pt x="906" y="313"/>
                  </a:lnTo>
                  <a:lnTo>
                    <a:pt x="911" y="316"/>
                  </a:lnTo>
                  <a:lnTo>
                    <a:pt x="916" y="319"/>
                  </a:lnTo>
                  <a:lnTo>
                    <a:pt x="920" y="319"/>
                  </a:lnTo>
                  <a:lnTo>
                    <a:pt x="924" y="316"/>
                  </a:lnTo>
                  <a:lnTo>
                    <a:pt x="924" y="316"/>
                  </a:lnTo>
                  <a:close/>
                  <a:moveTo>
                    <a:pt x="910" y="302"/>
                  </a:moveTo>
                  <a:lnTo>
                    <a:pt x="910" y="302"/>
                  </a:lnTo>
                  <a:lnTo>
                    <a:pt x="914" y="301"/>
                  </a:lnTo>
                  <a:lnTo>
                    <a:pt x="914" y="301"/>
                  </a:lnTo>
                  <a:lnTo>
                    <a:pt x="920" y="303"/>
                  </a:lnTo>
                  <a:lnTo>
                    <a:pt x="920" y="303"/>
                  </a:lnTo>
                  <a:lnTo>
                    <a:pt x="915" y="302"/>
                  </a:lnTo>
                  <a:lnTo>
                    <a:pt x="910" y="302"/>
                  </a:lnTo>
                  <a:lnTo>
                    <a:pt x="910" y="302"/>
                  </a:lnTo>
                  <a:close/>
                  <a:moveTo>
                    <a:pt x="942" y="265"/>
                  </a:moveTo>
                  <a:lnTo>
                    <a:pt x="942" y="265"/>
                  </a:lnTo>
                  <a:lnTo>
                    <a:pt x="909" y="265"/>
                  </a:lnTo>
                  <a:lnTo>
                    <a:pt x="909" y="265"/>
                  </a:lnTo>
                  <a:lnTo>
                    <a:pt x="906" y="259"/>
                  </a:lnTo>
                  <a:lnTo>
                    <a:pt x="905" y="253"/>
                  </a:lnTo>
                  <a:lnTo>
                    <a:pt x="905" y="247"/>
                  </a:lnTo>
                  <a:lnTo>
                    <a:pt x="908" y="243"/>
                  </a:lnTo>
                  <a:lnTo>
                    <a:pt x="908" y="243"/>
                  </a:lnTo>
                  <a:lnTo>
                    <a:pt x="910" y="247"/>
                  </a:lnTo>
                  <a:lnTo>
                    <a:pt x="912" y="249"/>
                  </a:lnTo>
                  <a:lnTo>
                    <a:pt x="916" y="250"/>
                  </a:lnTo>
                  <a:lnTo>
                    <a:pt x="918" y="251"/>
                  </a:lnTo>
                  <a:lnTo>
                    <a:pt x="922" y="250"/>
                  </a:lnTo>
                  <a:lnTo>
                    <a:pt x="926" y="248"/>
                  </a:lnTo>
                  <a:lnTo>
                    <a:pt x="933" y="242"/>
                  </a:lnTo>
                  <a:lnTo>
                    <a:pt x="933" y="242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9" y="251"/>
                  </a:lnTo>
                  <a:lnTo>
                    <a:pt x="941" y="255"/>
                  </a:lnTo>
                  <a:lnTo>
                    <a:pt x="942" y="265"/>
                  </a:lnTo>
                  <a:lnTo>
                    <a:pt x="942" y="265"/>
                  </a:lnTo>
                  <a:close/>
                  <a:moveTo>
                    <a:pt x="915" y="236"/>
                  </a:moveTo>
                  <a:lnTo>
                    <a:pt x="915" y="236"/>
                  </a:lnTo>
                  <a:lnTo>
                    <a:pt x="920" y="235"/>
                  </a:lnTo>
                  <a:lnTo>
                    <a:pt x="924" y="236"/>
                  </a:lnTo>
                  <a:lnTo>
                    <a:pt x="924" y="236"/>
                  </a:lnTo>
                  <a:lnTo>
                    <a:pt x="917" y="241"/>
                  </a:lnTo>
                  <a:lnTo>
                    <a:pt x="917" y="241"/>
                  </a:lnTo>
                  <a:lnTo>
                    <a:pt x="915" y="236"/>
                  </a:lnTo>
                  <a:lnTo>
                    <a:pt x="915" y="236"/>
                  </a:lnTo>
                  <a:close/>
                  <a:moveTo>
                    <a:pt x="927" y="178"/>
                  </a:moveTo>
                  <a:lnTo>
                    <a:pt x="927" y="178"/>
                  </a:lnTo>
                  <a:lnTo>
                    <a:pt x="928" y="177"/>
                  </a:lnTo>
                  <a:lnTo>
                    <a:pt x="929" y="176"/>
                  </a:lnTo>
                  <a:lnTo>
                    <a:pt x="929" y="172"/>
                  </a:lnTo>
                  <a:lnTo>
                    <a:pt x="927" y="166"/>
                  </a:lnTo>
                  <a:lnTo>
                    <a:pt x="927" y="166"/>
                  </a:lnTo>
                  <a:lnTo>
                    <a:pt x="927" y="165"/>
                  </a:lnTo>
                  <a:lnTo>
                    <a:pt x="927" y="165"/>
                  </a:lnTo>
                  <a:lnTo>
                    <a:pt x="932" y="168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41" y="182"/>
                  </a:lnTo>
                  <a:lnTo>
                    <a:pt x="944" y="189"/>
                  </a:lnTo>
                  <a:lnTo>
                    <a:pt x="944" y="196"/>
                  </a:lnTo>
                  <a:lnTo>
                    <a:pt x="942" y="203"/>
                  </a:lnTo>
                  <a:lnTo>
                    <a:pt x="940" y="210"/>
                  </a:lnTo>
                  <a:lnTo>
                    <a:pt x="938" y="216"/>
                  </a:lnTo>
                  <a:lnTo>
                    <a:pt x="932" y="229"/>
                  </a:lnTo>
                  <a:lnTo>
                    <a:pt x="932" y="229"/>
                  </a:lnTo>
                  <a:lnTo>
                    <a:pt x="927" y="226"/>
                  </a:lnTo>
                  <a:lnTo>
                    <a:pt x="922" y="225"/>
                  </a:lnTo>
                  <a:lnTo>
                    <a:pt x="917" y="225"/>
                  </a:lnTo>
                  <a:lnTo>
                    <a:pt x="914" y="226"/>
                  </a:lnTo>
                  <a:lnTo>
                    <a:pt x="914" y="226"/>
                  </a:lnTo>
                  <a:lnTo>
                    <a:pt x="912" y="213"/>
                  </a:lnTo>
                  <a:lnTo>
                    <a:pt x="912" y="198"/>
                  </a:lnTo>
                  <a:lnTo>
                    <a:pt x="914" y="184"/>
                  </a:lnTo>
                  <a:lnTo>
                    <a:pt x="917" y="173"/>
                  </a:lnTo>
                  <a:lnTo>
                    <a:pt x="917" y="173"/>
                  </a:lnTo>
                  <a:lnTo>
                    <a:pt x="917" y="176"/>
                  </a:lnTo>
                  <a:lnTo>
                    <a:pt x="918" y="179"/>
                  </a:lnTo>
                  <a:lnTo>
                    <a:pt x="922" y="184"/>
                  </a:lnTo>
                  <a:lnTo>
                    <a:pt x="923" y="184"/>
                  </a:lnTo>
                  <a:lnTo>
                    <a:pt x="926" y="184"/>
                  </a:lnTo>
                  <a:lnTo>
                    <a:pt x="927" y="182"/>
                  </a:lnTo>
                  <a:lnTo>
                    <a:pt x="927" y="178"/>
                  </a:lnTo>
                  <a:lnTo>
                    <a:pt x="927" y="178"/>
                  </a:lnTo>
                  <a:close/>
                  <a:moveTo>
                    <a:pt x="915" y="115"/>
                  </a:moveTo>
                  <a:lnTo>
                    <a:pt x="915" y="115"/>
                  </a:lnTo>
                  <a:lnTo>
                    <a:pt x="920" y="117"/>
                  </a:lnTo>
                  <a:lnTo>
                    <a:pt x="920" y="117"/>
                  </a:lnTo>
                  <a:lnTo>
                    <a:pt x="917" y="118"/>
                  </a:lnTo>
                  <a:lnTo>
                    <a:pt x="917" y="118"/>
                  </a:lnTo>
                  <a:lnTo>
                    <a:pt x="915" y="118"/>
                  </a:lnTo>
                  <a:lnTo>
                    <a:pt x="915" y="118"/>
                  </a:lnTo>
                  <a:lnTo>
                    <a:pt x="915" y="115"/>
                  </a:lnTo>
                  <a:lnTo>
                    <a:pt x="915" y="115"/>
                  </a:lnTo>
                  <a:close/>
                  <a:moveTo>
                    <a:pt x="904" y="20"/>
                  </a:moveTo>
                  <a:lnTo>
                    <a:pt x="904" y="20"/>
                  </a:lnTo>
                  <a:lnTo>
                    <a:pt x="906" y="21"/>
                  </a:lnTo>
                  <a:lnTo>
                    <a:pt x="906" y="21"/>
                  </a:lnTo>
                  <a:lnTo>
                    <a:pt x="905" y="24"/>
                  </a:lnTo>
                  <a:lnTo>
                    <a:pt x="905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904" y="20"/>
                  </a:lnTo>
                  <a:lnTo>
                    <a:pt x="904" y="20"/>
                  </a:lnTo>
                  <a:close/>
                  <a:moveTo>
                    <a:pt x="904" y="44"/>
                  </a:moveTo>
                  <a:lnTo>
                    <a:pt x="904" y="44"/>
                  </a:lnTo>
                  <a:lnTo>
                    <a:pt x="904" y="50"/>
                  </a:lnTo>
                  <a:lnTo>
                    <a:pt x="904" y="50"/>
                  </a:lnTo>
                  <a:lnTo>
                    <a:pt x="903" y="44"/>
                  </a:lnTo>
                  <a:lnTo>
                    <a:pt x="903" y="44"/>
                  </a:lnTo>
                  <a:lnTo>
                    <a:pt x="904" y="44"/>
                  </a:lnTo>
                  <a:lnTo>
                    <a:pt x="904" y="44"/>
                  </a:lnTo>
                  <a:close/>
                  <a:moveTo>
                    <a:pt x="902" y="79"/>
                  </a:moveTo>
                  <a:lnTo>
                    <a:pt x="902" y="79"/>
                  </a:lnTo>
                  <a:lnTo>
                    <a:pt x="902" y="85"/>
                  </a:lnTo>
                  <a:lnTo>
                    <a:pt x="903" y="88"/>
                  </a:lnTo>
                  <a:lnTo>
                    <a:pt x="906" y="89"/>
                  </a:lnTo>
                  <a:lnTo>
                    <a:pt x="906" y="89"/>
                  </a:lnTo>
                  <a:lnTo>
                    <a:pt x="909" y="88"/>
                  </a:lnTo>
                  <a:lnTo>
                    <a:pt x="911" y="85"/>
                  </a:lnTo>
                  <a:lnTo>
                    <a:pt x="911" y="82"/>
                  </a:lnTo>
                  <a:lnTo>
                    <a:pt x="912" y="77"/>
                  </a:lnTo>
                  <a:lnTo>
                    <a:pt x="912" y="62"/>
                  </a:lnTo>
                  <a:lnTo>
                    <a:pt x="912" y="62"/>
                  </a:lnTo>
                  <a:lnTo>
                    <a:pt x="918" y="66"/>
                  </a:lnTo>
                  <a:lnTo>
                    <a:pt x="923" y="71"/>
                  </a:lnTo>
                  <a:lnTo>
                    <a:pt x="928" y="77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30" y="91"/>
                  </a:lnTo>
                  <a:lnTo>
                    <a:pt x="930" y="98"/>
                  </a:lnTo>
                  <a:lnTo>
                    <a:pt x="929" y="103"/>
                  </a:lnTo>
                  <a:lnTo>
                    <a:pt x="927" y="108"/>
                  </a:lnTo>
                  <a:lnTo>
                    <a:pt x="927" y="108"/>
                  </a:lnTo>
                  <a:lnTo>
                    <a:pt x="923" y="106"/>
                  </a:lnTo>
                  <a:lnTo>
                    <a:pt x="923" y="106"/>
                  </a:lnTo>
                  <a:lnTo>
                    <a:pt x="922" y="102"/>
                  </a:lnTo>
                  <a:lnTo>
                    <a:pt x="920" y="101"/>
                  </a:lnTo>
                  <a:lnTo>
                    <a:pt x="917" y="102"/>
                  </a:lnTo>
                  <a:lnTo>
                    <a:pt x="915" y="103"/>
                  </a:lnTo>
                  <a:lnTo>
                    <a:pt x="915" y="103"/>
                  </a:lnTo>
                  <a:lnTo>
                    <a:pt x="911" y="100"/>
                  </a:lnTo>
                  <a:lnTo>
                    <a:pt x="909" y="98"/>
                  </a:lnTo>
                  <a:lnTo>
                    <a:pt x="908" y="101"/>
                  </a:lnTo>
                  <a:lnTo>
                    <a:pt x="906" y="104"/>
                  </a:lnTo>
                  <a:lnTo>
                    <a:pt x="906" y="114"/>
                  </a:lnTo>
                  <a:lnTo>
                    <a:pt x="906" y="120"/>
                  </a:lnTo>
                  <a:lnTo>
                    <a:pt x="906" y="120"/>
                  </a:lnTo>
                  <a:lnTo>
                    <a:pt x="904" y="120"/>
                  </a:lnTo>
                  <a:lnTo>
                    <a:pt x="902" y="118"/>
                  </a:lnTo>
                  <a:lnTo>
                    <a:pt x="902" y="118"/>
                  </a:lnTo>
                  <a:lnTo>
                    <a:pt x="900" y="115"/>
                  </a:lnTo>
                  <a:lnTo>
                    <a:pt x="898" y="110"/>
                  </a:lnTo>
                  <a:lnTo>
                    <a:pt x="894" y="103"/>
                  </a:lnTo>
                  <a:lnTo>
                    <a:pt x="894" y="103"/>
                  </a:lnTo>
                  <a:lnTo>
                    <a:pt x="894" y="97"/>
                  </a:lnTo>
                  <a:lnTo>
                    <a:pt x="893" y="94"/>
                  </a:lnTo>
                  <a:lnTo>
                    <a:pt x="892" y="92"/>
                  </a:lnTo>
                  <a:lnTo>
                    <a:pt x="891" y="91"/>
                  </a:lnTo>
                  <a:lnTo>
                    <a:pt x="891" y="91"/>
                  </a:lnTo>
                  <a:lnTo>
                    <a:pt x="889" y="84"/>
                  </a:lnTo>
                  <a:lnTo>
                    <a:pt x="889" y="77"/>
                  </a:lnTo>
                  <a:lnTo>
                    <a:pt x="889" y="73"/>
                  </a:lnTo>
                  <a:lnTo>
                    <a:pt x="891" y="70"/>
                  </a:lnTo>
                  <a:lnTo>
                    <a:pt x="893" y="67"/>
                  </a:lnTo>
                  <a:lnTo>
                    <a:pt x="897" y="65"/>
                  </a:lnTo>
                  <a:lnTo>
                    <a:pt x="897" y="65"/>
                  </a:lnTo>
                  <a:lnTo>
                    <a:pt x="898" y="72"/>
                  </a:lnTo>
                  <a:lnTo>
                    <a:pt x="902" y="79"/>
                  </a:lnTo>
                  <a:lnTo>
                    <a:pt x="902" y="79"/>
                  </a:lnTo>
                  <a:close/>
                  <a:moveTo>
                    <a:pt x="791" y="35"/>
                  </a:moveTo>
                  <a:lnTo>
                    <a:pt x="791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91" y="35"/>
                  </a:lnTo>
                  <a:lnTo>
                    <a:pt x="791" y="35"/>
                  </a:lnTo>
                  <a:close/>
                  <a:moveTo>
                    <a:pt x="691" y="32"/>
                  </a:moveTo>
                  <a:lnTo>
                    <a:pt x="691" y="32"/>
                  </a:lnTo>
                  <a:lnTo>
                    <a:pt x="713" y="33"/>
                  </a:lnTo>
                  <a:lnTo>
                    <a:pt x="713" y="33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close/>
                  <a:moveTo>
                    <a:pt x="285" y="53"/>
                  </a:moveTo>
                  <a:lnTo>
                    <a:pt x="285" y="53"/>
                  </a:lnTo>
                  <a:lnTo>
                    <a:pt x="360" y="49"/>
                  </a:lnTo>
                  <a:lnTo>
                    <a:pt x="434" y="45"/>
                  </a:lnTo>
                  <a:lnTo>
                    <a:pt x="509" y="43"/>
                  </a:lnTo>
                  <a:lnTo>
                    <a:pt x="584" y="41"/>
                  </a:lnTo>
                  <a:lnTo>
                    <a:pt x="584" y="41"/>
                  </a:lnTo>
                  <a:lnTo>
                    <a:pt x="661" y="42"/>
                  </a:lnTo>
                  <a:lnTo>
                    <a:pt x="738" y="44"/>
                  </a:lnTo>
                  <a:lnTo>
                    <a:pt x="816" y="45"/>
                  </a:lnTo>
                  <a:lnTo>
                    <a:pt x="855" y="45"/>
                  </a:lnTo>
                  <a:lnTo>
                    <a:pt x="893" y="44"/>
                  </a:lnTo>
                  <a:lnTo>
                    <a:pt x="893" y="44"/>
                  </a:lnTo>
                  <a:lnTo>
                    <a:pt x="894" y="55"/>
                  </a:lnTo>
                  <a:lnTo>
                    <a:pt x="894" y="55"/>
                  </a:lnTo>
                  <a:lnTo>
                    <a:pt x="887" y="59"/>
                  </a:lnTo>
                  <a:lnTo>
                    <a:pt x="883" y="65"/>
                  </a:lnTo>
                  <a:lnTo>
                    <a:pt x="881" y="71"/>
                  </a:lnTo>
                  <a:lnTo>
                    <a:pt x="880" y="78"/>
                  </a:lnTo>
                  <a:lnTo>
                    <a:pt x="880" y="85"/>
                  </a:lnTo>
                  <a:lnTo>
                    <a:pt x="881" y="92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8" y="115"/>
                  </a:lnTo>
                  <a:lnTo>
                    <a:pt x="892" y="123"/>
                  </a:lnTo>
                  <a:lnTo>
                    <a:pt x="896" y="126"/>
                  </a:lnTo>
                  <a:lnTo>
                    <a:pt x="899" y="129"/>
                  </a:lnTo>
                  <a:lnTo>
                    <a:pt x="903" y="130"/>
                  </a:lnTo>
                  <a:lnTo>
                    <a:pt x="908" y="130"/>
                  </a:lnTo>
                  <a:lnTo>
                    <a:pt x="908" y="130"/>
                  </a:lnTo>
                  <a:lnTo>
                    <a:pt x="911" y="145"/>
                  </a:lnTo>
                  <a:lnTo>
                    <a:pt x="915" y="159"/>
                  </a:lnTo>
                  <a:lnTo>
                    <a:pt x="915" y="159"/>
                  </a:lnTo>
                  <a:lnTo>
                    <a:pt x="912" y="162"/>
                  </a:lnTo>
                  <a:lnTo>
                    <a:pt x="910" y="166"/>
                  </a:lnTo>
                  <a:lnTo>
                    <a:pt x="906" y="176"/>
                  </a:lnTo>
                  <a:lnTo>
                    <a:pt x="904" y="188"/>
                  </a:lnTo>
                  <a:lnTo>
                    <a:pt x="903" y="198"/>
                  </a:lnTo>
                  <a:lnTo>
                    <a:pt x="903" y="198"/>
                  </a:lnTo>
                  <a:lnTo>
                    <a:pt x="900" y="202"/>
                  </a:lnTo>
                  <a:lnTo>
                    <a:pt x="900" y="206"/>
                  </a:lnTo>
                  <a:lnTo>
                    <a:pt x="899" y="215"/>
                  </a:lnTo>
                  <a:lnTo>
                    <a:pt x="902" y="225"/>
                  </a:lnTo>
                  <a:lnTo>
                    <a:pt x="903" y="232"/>
                  </a:lnTo>
                  <a:lnTo>
                    <a:pt x="903" y="232"/>
                  </a:lnTo>
                  <a:lnTo>
                    <a:pt x="898" y="238"/>
                  </a:lnTo>
                  <a:lnTo>
                    <a:pt x="897" y="245"/>
                  </a:lnTo>
                  <a:lnTo>
                    <a:pt x="896" y="25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750" y="268"/>
                  </a:lnTo>
                  <a:lnTo>
                    <a:pt x="602" y="272"/>
                  </a:lnTo>
                  <a:lnTo>
                    <a:pt x="454" y="275"/>
                  </a:lnTo>
                  <a:lnTo>
                    <a:pt x="379" y="277"/>
                  </a:lnTo>
                  <a:lnTo>
                    <a:pt x="306" y="275"/>
                  </a:lnTo>
                  <a:lnTo>
                    <a:pt x="306" y="275"/>
                  </a:lnTo>
                  <a:lnTo>
                    <a:pt x="306" y="265"/>
                  </a:lnTo>
                  <a:lnTo>
                    <a:pt x="306" y="260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1" y="250"/>
                  </a:lnTo>
                  <a:lnTo>
                    <a:pt x="298" y="245"/>
                  </a:lnTo>
                  <a:lnTo>
                    <a:pt x="295" y="242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4" y="231"/>
                  </a:lnTo>
                  <a:lnTo>
                    <a:pt x="295" y="221"/>
                  </a:lnTo>
                  <a:lnTo>
                    <a:pt x="296" y="210"/>
                  </a:lnTo>
                  <a:lnTo>
                    <a:pt x="296" y="200"/>
                  </a:lnTo>
                  <a:lnTo>
                    <a:pt x="295" y="189"/>
                  </a:lnTo>
                  <a:lnTo>
                    <a:pt x="292" y="179"/>
                  </a:lnTo>
                  <a:lnTo>
                    <a:pt x="289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8" y="138"/>
                  </a:lnTo>
                  <a:lnTo>
                    <a:pt x="290" y="135"/>
                  </a:lnTo>
                  <a:lnTo>
                    <a:pt x="295" y="125"/>
                  </a:lnTo>
                  <a:lnTo>
                    <a:pt x="296" y="114"/>
                  </a:lnTo>
                  <a:lnTo>
                    <a:pt x="296" y="103"/>
                  </a:lnTo>
                  <a:lnTo>
                    <a:pt x="295" y="92"/>
                  </a:lnTo>
                  <a:lnTo>
                    <a:pt x="292" y="82"/>
                  </a:lnTo>
                  <a:lnTo>
                    <a:pt x="288" y="72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5" y="53"/>
                  </a:lnTo>
                  <a:lnTo>
                    <a:pt x="285" y="53"/>
                  </a:lnTo>
                  <a:close/>
                  <a:moveTo>
                    <a:pt x="272" y="24"/>
                  </a:moveTo>
                  <a:lnTo>
                    <a:pt x="272" y="24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2" y="24"/>
                  </a:lnTo>
                  <a:lnTo>
                    <a:pt x="272" y="24"/>
                  </a:lnTo>
                  <a:close/>
                  <a:moveTo>
                    <a:pt x="270" y="43"/>
                  </a:moveTo>
                  <a:lnTo>
                    <a:pt x="270" y="43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70" y="43"/>
                  </a:lnTo>
                  <a:lnTo>
                    <a:pt x="270" y="43"/>
                  </a:lnTo>
                  <a:close/>
                  <a:moveTo>
                    <a:pt x="271" y="54"/>
                  </a:moveTo>
                  <a:lnTo>
                    <a:pt x="271" y="54"/>
                  </a:lnTo>
                  <a:lnTo>
                    <a:pt x="271" y="54"/>
                  </a:lnTo>
                  <a:lnTo>
                    <a:pt x="27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1" y="54"/>
                  </a:lnTo>
                  <a:lnTo>
                    <a:pt x="271" y="54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279" y="76"/>
                  </a:moveTo>
                  <a:lnTo>
                    <a:pt x="279" y="76"/>
                  </a:lnTo>
                  <a:lnTo>
                    <a:pt x="284" y="88"/>
                  </a:lnTo>
                  <a:lnTo>
                    <a:pt x="286" y="102"/>
                  </a:lnTo>
                  <a:lnTo>
                    <a:pt x="286" y="109"/>
                  </a:lnTo>
                  <a:lnTo>
                    <a:pt x="286" y="117"/>
                  </a:lnTo>
                  <a:lnTo>
                    <a:pt x="284" y="123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79" y="124"/>
                  </a:lnTo>
                  <a:lnTo>
                    <a:pt x="276" y="120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67" y="120"/>
                  </a:lnTo>
                  <a:lnTo>
                    <a:pt x="266" y="121"/>
                  </a:lnTo>
                  <a:lnTo>
                    <a:pt x="267" y="124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7" y="129"/>
                  </a:lnTo>
                  <a:lnTo>
                    <a:pt x="266" y="131"/>
                  </a:lnTo>
                  <a:lnTo>
                    <a:pt x="265" y="13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9" y="130"/>
                  </a:lnTo>
                  <a:lnTo>
                    <a:pt x="256" y="125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5" y="115"/>
                  </a:lnTo>
                  <a:lnTo>
                    <a:pt x="255" y="112"/>
                  </a:lnTo>
                  <a:lnTo>
                    <a:pt x="254" y="109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0" y="97"/>
                  </a:lnTo>
                  <a:lnTo>
                    <a:pt x="250" y="92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2"/>
                  </a:lnTo>
                  <a:lnTo>
                    <a:pt x="250" y="74"/>
                  </a:lnTo>
                  <a:lnTo>
                    <a:pt x="253" y="71"/>
                  </a:lnTo>
                  <a:lnTo>
                    <a:pt x="255" y="67"/>
                  </a:lnTo>
                  <a:lnTo>
                    <a:pt x="258" y="65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2" y="76"/>
                  </a:lnTo>
                  <a:lnTo>
                    <a:pt x="264" y="80"/>
                  </a:lnTo>
                  <a:lnTo>
                    <a:pt x="266" y="85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4" y="83"/>
                  </a:lnTo>
                  <a:lnTo>
                    <a:pt x="279" y="76"/>
                  </a:lnTo>
                  <a:lnTo>
                    <a:pt x="279" y="76"/>
                  </a:lnTo>
                  <a:close/>
                  <a:moveTo>
                    <a:pt x="254" y="37"/>
                  </a:moveTo>
                  <a:lnTo>
                    <a:pt x="254" y="37"/>
                  </a:lnTo>
                  <a:lnTo>
                    <a:pt x="241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54" y="37"/>
                  </a:lnTo>
                  <a:lnTo>
                    <a:pt x="254" y="37"/>
                  </a:lnTo>
                  <a:close/>
                  <a:moveTo>
                    <a:pt x="67" y="31"/>
                  </a:moveTo>
                  <a:lnTo>
                    <a:pt x="67" y="31"/>
                  </a:lnTo>
                  <a:lnTo>
                    <a:pt x="49" y="33"/>
                  </a:lnTo>
                  <a:lnTo>
                    <a:pt x="41" y="33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9" y="31"/>
                  </a:lnTo>
                  <a:lnTo>
                    <a:pt x="67" y="31"/>
                  </a:lnTo>
                  <a:lnTo>
                    <a:pt x="67" y="31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4"/>
            <p:cNvSpPr>
              <a:spLocks noEditPoint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0314526" y="352182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 18"/>
            <p:cNvSpPr/>
            <p:nvPr userDrawn="1">
              <p:custDataLst>
                <p:tags r:id="rId7"/>
              </p:custDataLst>
            </p:nvPr>
          </p:nvSpPr>
          <p:spPr>
            <a:xfrm>
              <a:off x="5391775" y="3694589"/>
              <a:ext cx="5058511" cy="364769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5810671" y="3379636"/>
            <a:ext cx="4400694" cy="743730"/>
          </a:xfrm>
        </p:spPr>
        <p:txBody>
          <a:bodyPr lIns="90000" tIns="46800" rIns="90000" bIns="46800" anchor="t" anchorCtr="0">
            <a:normAutofit/>
          </a:bodyPr>
          <a:lstStyle>
            <a:lvl1pPr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6515120">
              <a:off x="1110431" y="1298923"/>
              <a:ext cx="4173973" cy="417397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组合 5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7" name="矩形 6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6515120">
                <a:off x="1110431" y="1298923"/>
                <a:ext cx="4173973" cy="4173973"/>
              </a:xfrm>
              <a:prstGeom prst="rect">
                <a:avLst/>
              </a:prstGeom>
            </p:spPr>
          </p:pic>
        </p:grpSp>
        <p:sp>
          <p:nvSpPr>
            <p:cNvPr id="9" name="任意多边形: 形状 8"/>
            <p:cNvSpPr/>
            <p:nvPr userDrawn="1">
              <p:custDataLst>
                <p:tags r:id="rId7"/>
              </p:custDataLst>
            </p:nvPr>
          </p:nvSpPr>
          <p:spPr>
            <a:xfrm>
              <a:off x="4325257" y="3574104"/>
              <a:ext cx="5820229" cy="190941"/>
            </a:xfrm>
            <a:custGeom>
              <a:avLst/>
              <a:gdLst>
                <a:gd name="connsiteX0" fmla="*/ 0 w 5820229"/>
                <a:gd name="connsiteY0" fmla="*/ 103855 h 190941"/>
                <a:gd name="connsiteX1" fmla="*/ 943429 w 5820229"/>
                <a:gd name="connsiteY1" fmla="*/ 2255 h 190941"/>
                <a:gd name="connsiteX2" fmla="*/ 2046514 w 5820229"/>
                <a:gd name="connsiteY2" fmla="*/ 190941 h 190941"/>
                <a:gd name="connsiteX3" fmla="*/ 3570514 w 5820229"/>
                <a:gd name="connsiteY3" fmla="*/ 2255 h 190941"/>
                <a:gd name="connsiteX4" fmla="*/ 4644572 w 5820229"/>
                <a:gd name="connsiteY4" fmla="*/ 161912 h 190941"/>
                <a:gd name="connsiteX5" fmla="*/ 5820229 w 5820229"/>
                <a:gd name="connsiteY5" fmla="*/ 31284 h 1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0229" h="190941">
                  <a:moveTo>
                    <a:pt x="0" y="103855"/>
                  </a:moveTo>
                  <a:cubicBezTo>
                    <a:pt x="301171" y="45798"/>
                    <a:pt x="602343" y="-12259"/>
                    <a:pt x="943429" y="2255"/>
                  </a:cubicBezTo>
                  <a:cubicBezTo>
                    <a:pt x="1284515" y="16769"/>
                    <a:pt x="1608667" y="190941"/>
                    <a:pt x="2046514" y="190941"/>
                  </a:cubicBezTo>
                  <a:cubicBezTo>
                    <a:pt x="2484361" y="190941"/>
                    <a:pt x="3137504" y="7093"/>
                    <a:pt x="3570514" y="2255"/>
                  </a:cubicBezTo>
                  <a:cubicBezTo>
                    <a:pt x="4003524" y="-2583"/>
                    <a:pt x="4269620" y="157074"/>
                    <a:pt x="4644572" y="161912"/>
                  </a:cubicBezTo>
                  <a:cubicBezTo>
                    <a:pt x="5019524" y="166750"/>
                    <a:pt x="5419876" y="99017"/>
                    <a:pt x="5820229" y="31284"/>
                  </a:cubicBezTo>
                </a:path>
              </a:pathLst>
            </a:custGeom>
            <a:noFill/>
            <a:ln w="28575" cap="rnd">
              <a:solidFill>
                <a:srgbClr val="64626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4920343" y="2103901"/>
            <a:ext cx="4818743" cy="1343394"/>
          </a:xfrm>
        </p:spPr>
        <p:txBody>
          <a:bodyPr vert="horz" lIns="101600" tIns="38100" rIns="25400" bIns="381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416425" y="3873500"/>
            <a:ext cx="6034088" cy="70674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1" name="组合 20"/>
          <p:cNvGrpSpPr/>
          <p:nvPr userDrawn="1">
            <p:custDataLst>
              <p:tags r:id="rId5"/>
            </p:custDataLst>
          </p:nvPr>
        </p:nvGrpSpPr>
        <p:grpSpPr>
          <a:xfrm>
            <a:off x="11032164" y="5582927"/>
            <a:ext cx="851136" cy="1210945"/>
            <a:chOff x="1289955" y="1628061"/>
            <a:chExt cx="3941631" cy="5174701"/>
          </a:xfrm>
        </p:grpSpPr>
        <p:sp>
          <p:nvSpPr>
            <p:cNvPr id="22" name="Shape 209"/>
            <p:cNvSpPr/>
            <p:nvPr>
              <p:custDataLst>
                <p:tags r:id="rId6"/>
              </p:custDataLst>
            </p:nvPr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grpSp>
          <p:nvGrpSpPr>
            <p:cNvPr id="23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24" name="Shape 202"/>
              <p:cNvSpPr/>
              <p:nvPr>
                <p:custDataLst>
                  <p:tags r:id="rId7"/>
                </p:custDataLst>
              </p:nvPr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5" name="Shape 203"/>
              <p:cNvSpPr/>
              <p:nvPr>
                <p:custDataLst>
                  <p:tags r:id="rId8"/>
                </p:custDataLst>
              </p:nvPr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6" name="Shape 204"/>
              <p:cNvSpPr/>
              <p:nvPr>
                <p:custDataLst>
                  <p:tags r:id="rId9"/>
                </p:custDataLst>
              </p:nvPr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7" name="Shape 205"/>
              <p:cNvSpPr/>
              <p:nvPr>
                <p:custDataLst>
                  <p:tags r:id="rId10"/>
                </p:custDataLst>
              </p:nvPr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8" name="Shape 206"/>
              <p:cNvSpPr/>
              <p:nvPr>
                <p:custDataLst>
                  <p:tags r:id="rId11"/>
                </p:custDataLst>
              </p:nvPr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9" name="Shape 207"/>
              <p:cNvSpPr/>
              <p:nvPr>
                <p:custDataLst>
                  <p:tags r:id="rId12"/>
                </p:custDataLst>
              </p:nvPr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30" name="Shape 208"/>
              <p:cNvSpPr/>
              <p:nvPr>
                <p:custDataLst>
                  <p:tags r:id="rId13"/>
                </p:custDataLst>
              </p:nvPr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31" name="Shape 210"/>
              <p:cNvSpPr/>
              <p:nvPr>
                <p:custDataLst>
                  <p:tags r:id="rId14"/>
                </p:custDataLst>
              </p:nvPr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86385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0866755" y="5121275"/>
            <a:ext cx="1076960" cy="171577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1905" y="-4445"/>
            <a:ext cx="489902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62" name="图片 16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42026" y="5040626"/>
            <a:ext cx="1077174" cy="1715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0955020" y="211455"/>
            <a:ext cx="889635" cy="1174750"/>
            <a:chOff x="17252" y="333"/>
            <a:chExt cx="1401" cy="1850"/>
          </a:xfrm>
        </p:grpSpPr>
        <p:sp>
          <p:nvSpPr>
            <p:cNvPr id="12" name="Shape 209"/>
            <p:cNvSpPr/>
            <p:nvPr userDrawn="1">
              <p:custDataLst>
                <p:tags r:id="rId4"/>
              </p:custDataLst>
            </p:nvPr>
          </p:nvSpPr>
          <p:spPr>
            <a:xfrm rot="3758493">
              <a:off x="17758" y="1288"/>
              <a:ext cx="1089" cy="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sp>
          <p:nvSpPr>
            <p:cNvPr id="14" name="Shape 202"/>
            <p:cNvSpPr/>
            <p:nvPr userDrawn="1">
              <p:custDataLst>
                <p:tags r:id="rId5"/>
              </p:custDataLst>
            </p:nvPr>
          </p:nvSpPr>
          <p:spPr>
            <a:xfrm rot="3758493">
              <a:off x="17098" y="487"/>
              <a:ext cx="999" cy="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99" h="691">
                  <a:moveTo>
                    <a:pt x="345" y="353"/>
                  </a:moveTo>
                  <a:cubicBezTo>
                    <a:pt x="468" y="355"/>
                    <a:pt x="588" y="353"/>
                    <a:pt x="706" y="368"/>
                  </a:cubicBezTo>
                  <a:cubicBezTo>
                    <a:pt x="707" y="389"/>
                    <a:pt x="719" y="410"/>
                    <a:pt x="726" y="429"/>
                  </a:cubicBezTo>
                  <a:lnTo>
                    <a:pt x="729" y="438"/>
                  </a:lnTo>
                  <a:lnTo>
                    <a:pt x="732" y="438"/>
                  </a:lnTo>
                  <a:cubicBezTo>
                    <a:pt x="756" y="520"/>
                    <a:pt x="796" y="607"/>
                    <a:pt x="803" y="691"/>
                  </a:cubicBezTo>
                  <a:lnTo>
                    <a:pt x="391" y="680"/>
                  </a:lnTo>
                  <a:cubicBezTo>
                    <a:pt x="415" y="619"/>
                    <a:pt x="389" y="488"/>
                    <a:pt x="361" y="426"/>
                  </a:cubicBezTo>
                  <a:cubicBezTo>
                    <a:pt x="400" y="420"/>
                    <a:pt x="438" y="419"/>
                    <a:pt x="477" y="420"/>
                  </a:cubicBezTo>
                  <a:lnTo>
                    <a:pt x="488" y="421"/>
                  </a:lnTo>
                  <a:lnTo>
                    <a:pt x="364" y="406"/>
                  </a:lnTo>
                  <a:cubicBezTo>
                    <a:pt x="354" y="390"/>
                    <a:pt x="349" y="369"/>
                    <a:pt x="345" y="353"/>
                  </a:cubicBezTo>
                  <a:close/>
                  <a:moveTo>
                    <a:pt x="299" y="206"/>
                  </a:moveTo>
                  <a:lnTo>
                    <a:pt x="345" y="322"/>
                  </a:lnTo>
                  <a:cubicBezTo>
                    <a:pt x="319" y="290"/>
                    <a:pt x="303" y="244"/>
                    <a:pt x="299" y="206"/>
                  </a:cubicBezTo>
                  <a:close/>
                  <a:moveTo>
                    <a:pt x="142" y="48"/>
                  </a:moveTo>
                  <a:lnTo>
                    <a:pt x="134" y="180"/>
                  </a:lnTo>
                  <a:cubicBezTo>
                    <a:pt x="91" y="178"/>
                    <a:pt x="45" y="184"/>
                    <a:pt x="3" y="189"/>
                  </a:cubicBezTo>
                  <a:cubicBezTo>
                    <a:pt x="-1" y="146"/>
                    <a:pt x="0" y="98"/>
                    <a:pt x="2" y="54"/>
                  </a:cubicBezTo>
                  <a:cubicBezTo>
                    <a:pt x="43" y="54"/>
                    <a:pt x="97" y="48"/>
                    <a:pt x="142" y="48"/>
                  </a:cubicBezTo>
                  <a:close/>
                  <a:moveTo>
                    <a:pt x="579" y="0"/>
                  </a:moveTo>
                  <a:cubicBezTo>
                    <a:pt x="582" y="0"/>
                    <a:pt x="585" y="0"/>
                    <a:pt x="589" y="1"/>
                  </a:cubicBezTo>
                  <a:cubicBezTo>
                    <a:pt x="603" y="0"/>
                    <a:pt x="607" y="22"/>
                    <a:pt x="606" y="35"/>
                  </a:cubicBezTo>
                  <a:lnTo>
                    <a:pt x="605" y="38"/>
                  </a:lnTo>
                  <a:lnTo>
                    <a:pt x="608" y="38"/>
                  </a:lnTo>
                  <a:lnTo>
                    <a:pt x="610" y="36"/>
                  </a:lnTo>
                  <a:cubicBezTo>
                    <a:pt x="634" y="12"/>
                    <a:pt x="653" y="14"/>
                    <a:pt x="668" y="32"/>
                  </a:cubicBezTo>
                  <a:lnTo>
                    <a:pt x="670" y="34"/>
                  </a:lnTo>
                  <a:lnTo>
                    <a:pt x="674" y="34"/>
                  </a:lnTo>
                  <a:cubicBezTo>
                    <a:pt x="700" y="32"/>
                    <a:pt x="725" y="29"/>
                    <a:pt x="751" y="29"/>
                  </a:cubicBezTo>
                  <a:cubicBezTo>
                    <a:pt x="771" y="29"/>
                    <a:pt x="791" y="30"/>
                    <a:pt x="812" y="35"/>
                  </a:cubicBezTo>
                  <a:lnTo>
                    <a:pt x="812" y="47"/>
                  </a:lnTo>
                  <a:lnTo>
                    <a:pt x="821" y="49"/>
                  </a:lnTo>
                  <a:cubicBezTo>
                    <a:pt x="882" y="68"/>
                    <a:pt x="939" y="99"/>
                    <a:pt x="999" y="120"/>
                  </a:cubicBezTo>
                  <a:cubicBezTo>
                    <a:pt x="941" y="159"/>
                    <a:pt x="859" y="206"/>
                    <a:pt x="788" y="209"/>
                  </a:cubicBezTo>
                  <a:lnTo>
                    <a:pt x="788" y="203"/>
                  </a:lnTo>
                  <a:lnTo>
                    <a:pt x="776" y="202"/>
                  </a:lnTo>
                  <a:cubicBezTo>
                    <a:pt x="756" y="201"/>
                    <a:pt x="736" y="199"/>
                    <a:pt x="716" y="196"/>
                  </a:cubicBezTo>
                  <a:lnTo>
                    <a:pt x="704" y="195"/>
                  </a:lnTo>
                  <a:lnTo>
                    <a:pt x="704" y="195"/>
                  </a:lnTo>
                  <a:cubicBezTo>
                    <a:pt x="705" y="262"/>
                    <a:pt x="697" y="328"/>
                    <a:pt x="681" y="351"/>
                  </a:cubicBezTo>
                  <a:lnTo>
                    <a:pt x="383" y="230"/>
                  </a:lnTo>
                  <a:cubicBezTo>
                    <a:pt x="384" y="229"/>
                    <a:pt x="383" y="217"/>
                    <a:pt x="383" y="198"/>
                  </a:cubicBezTo>
                  <a:lnTo>
                    <a:pt x="383" y="195"/>
                  </a:lnTo>
                  <a:lnTo>
                    <a:pt x="353" y="195"/>
                  </a:lnTo>
                  <a:cubicBezTo>
                    <a:pt x="290" y="196"/>
                    <a:pt x="233" y="196"/>
                    <a:pt x="199" y="196"/>
                  </a:cubicBezTo>
                  <a:lnTo>
                    <a:pt x="142" y="203"/>
                  </a:lnTo>
                  <a:lnTo>
                    <a:pt x="142" y="69"/>
                  </a:lnTo>
                  <a:cubicBezTo>
                    <a:pt x="225" y="55"/>
                    <a:pt x="310" y="49"/>
                    <a:pt x="394" y="45"/>
                  </a:cubicBezTo>
                  <a:lnTo>
                    <a:pt x="395" y="45"/>
                  </a:lnTo>
                  <a:lnTo>
                    <a:pt x="396" y="40"/>
                  </a:lnTo>
                  <a:cubicBezTo>
                    <a:pt x="407" y="6"/>
                    <a:pt x="426" y="-6"/>
                    <a:pt x="459" y="40"/>
                  </a:cubicBezTo>
                  <a:lnTo>
                    <a:pt x="460" y="43"/>
                  </a:lnTo>
                  <a:lnTo>
                    <a:pt x="464" y="43"/>
                  </a:lnTo>
                  <a:lnTo>
                    <a:pt x="464" y="40"/>
                  </a:lnTo>
                  <a:cubicBezTo>
                    <a:pt x="472" y="8"/>
                    <a:pt x="487" y="-2"/>
                    <a:pt x="506" y="2"/>
                  </a:cubicBezTo>
                  <a:cubicBezTo>
                    <a:pt x="519" y="2"/>
                    <a:pt x="532" y="13"/>
                    <a:pt x="534" y="40"/>
                  </a:cubicBezTo>
                  <a:lnTo>
                    <a:pt x="534" y="40"/>
                  </a:lnTo>
                  <a:lnTo>
                    <a:pt x="537" y="40"/>
                  </a:lnTo>
                  <a:lnTo>
                    <a:pt x="541" y="34"/>
                  </a:lnTo>
                  <a:cubicBezTo>
                    <a:pt x="553" y="14"/>
                    <a:pt x="562" y="1"/>
                    <a:pt x="579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21" name="组合 20"/>
          <p:cNvGrpSpPr/>
          <p:nvPr userDrawn="1">
            <p:custDataLst>
              <p:tags r:id="rId3"/>
            </p:custDataLst>
          </p:nvPr>
        </p:nvGrpSpPr>
        <p:grpSpPr>
          <a:xfrm>
            <a:off x="11032164" y="5582927"/>
            <a:ext cx="851136" cy="1210945"/>
            <a:chOff x="1289955" y="1628061"/>
            <a:chExt cx="3941631" cy="5174701"/>
          </a:xfrm>
        </p:grpSpPr>
        <p:sp>
          <p:nvSpPr>
            <p:cNvPr id="22" name="Shape 209"/>
            <p:cNvSpPr/>
            <p:nvPr>
              <p:custDataLst>
                <p:tags r:id="rId4"/>
              </p:custDataLst>
            </p:nvPr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grpSp>
          <p:nvGrpSpPr>
            <p:cNvPr id="23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24" name="Shape 202"/>
              <p:cNvSpPr/>
              <p:nvPr>
                <p:custDataLst>
                  <p:tags r:id="rId5"/>
                </p:custDataLst>
              </p:nvPr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5" name="Shape 203"/>
              <p:cNvSpPr/>
              <p:nvPr>
                <p:custDataLst>
                  <p:tags r:id="rId6"/>
                </p:custDataLst>
              </p:nvPr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6" name="Shape 204"/>
              <p:cNvSpPr/>
              <p:nvPr>
                <p:custDataLst>
                  <p:tags r:id="rId7"/>
                </p:custDataLst>
              </p:nvPr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7" name="Shape 205"/>
              <p:cNvSpPr/>
              <p:nvPr>
                <p:custDataLst>
                  <p:tags r:id="rId8"/>
                </p:custDataLst>
              </p:nvPr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8" name="Shape 206"/>
              <p:cNvSpPr/>
              <p:nvPr>
                <p:custDataLst>
                  <p:tags r:id="rId9"/>
                </p:custDataLst>
              </p:nvPr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9" name="Shape 207"/>
              <p:cNvSpPr/>
              <p:nvPr>
                <p:custDataLst>
                  <p:tags r:id="rId10"/>
                </p:custDataLst>
              </p:nvPr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30" name="Shape 208"/>
              <p:cNvSpPr/>
              <p:nvPr>
                <p:custDataLst>
                  <p:tags r:id="rId11"/>
                </p:custDataLst>
              </p:nvPr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31" name="Shape 210"/>
              <p:cNvSpPr/>
              <p:nvPr>
                <p:custDataLst>
                  <p:tags r:id="rId12"/>
                </p:custDataLst>
              </p:nvPr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8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790430" y="5666740"/>
            <a:ext cx="2177415" cy="1131570"/>
            <a:chOff x="15418" y="8924"/>
            <a:chExt cx="3429" cy="1782"/>
          </a:xfrm>
        </p:grpSpPr>
        <p:pic>
          <p:nvPicPr>
            <p:cNvPr id="48" name="图片 4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6181" y="9090"/>
              <a:ext cx="759" cy="877"/>
            </a:xfrm>
            <a:prstGeom prst="rect">
              <a:avLst/>
            </a:prstGeom>
          </p:spPr>
        </p:pic>
        <p:sp>
          <p:nvSpPr>
            <p:cNvPr id="54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5418" y="8924"/>
              <a:ext cx="1309" cy="1744"/>
            </a:xfrm>
            <a:custGeom>
              <a:avLst/>
              <a:gdLst>
                <a:gd name="T0" fmla="*/ 0 w 120"/>
                <a:gd name="T1" fmla="*/ 61 h 122"/>
                <a:gd name="T2" fmla="*/ 60 w 120"/>
                <a:gd name="T3" fmla="*/ 0 h 122"/>
                <a:gd name="T4" fmla="*/ 60 w 120"/>
                <a:gd name="T5" fmla="*/ 0 h 122"/>
                <a:gd name="T6" fmla="*/ 120 w 120"/>
                <a:gd name="T7" fmla="*/ 61 h 122"/>
                <a:gd name="T8" fmla="*/ 120 w 120"/>
                <a:gd name="T9" fmla="*/ 61 h 122"/>
                <a:gd name="T10" fmla="*/ 120 w 120"/>
                <a:gd name="T11" fmla="*/ 61 h 122"/>
                <a:gd name="T12" fmla="*/ 60 w 120"/>
                <a:gd name="T13" fmla="*/ 122 h 122"/>
                <a:gd name="T14" fmla="*/ 60 w 120"/>
                <a:gd name="T15" fmla="*/ 122 h 122"/>
                <a:gd name="T16" fmla="*/ 0 w 120"/>
                <a:gd name="T17" fmla="*/ 61 h 122"/>
                <a:gd name="T18" fmla="*/ 4 w 120"/>
                <a:gd name="T19" fmla="*/ 61 h 122"/>
                <a:gd name="T20" fmla="*/ 60 w 120"/>
                <a:gd name="T21" fmla="*/ 118 h 122"/>
                <a:gd name="T22" fmla="*/ 60 w 120"/>
                <a:gd name="T23" fmla="*/ 118 h 122"/>
                <a:gd name="T24" fmla="*/ 116 w 120"/>
                <a:gd name="T25" fmla="*/ 61 h 122"/>
                <a:gd name="T26" fmla="*/ 116 w 120"/>
                <a:gd name="T27" fmla="*/ 61 h 122"/>
                <a:gd name="T28" fmla="*/ 116 w 120"/>
                <a:gd name="T29" fmla="*/ 61 h 122"/>
                <a:gd name="T30" fmla="*/ 60 w 120"/>
                <a:gd name="T31" fmla="*/ 4 h 122"/>
                <a:gd name="T32" fmla="*/ 60 w 120"/>
                <a:gd name="T33" fmla="*/ 4 h 122"/>
                <a:gd name="T34" fmla="*/ 4 w 120"/>
                <a:gd name="T35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9" h="1744">
                  <a:moveTo>
                    <a:pt x="442" y="1685"/>
                  </a:moveTo>
                  <a:lnTo>
                    <a:pt x="442" y="1685"/>
                  </a:lnTo>
                  <a:lnTo>
                    <a:pt x="441" y="1685"/>
                  </a:lnTo>
                  <a:lnTo>
                    <a:pt x="440" y="1685"/>
                  </a:lnTo>
                  <a:lnTo>
                    <a:pt x="439" y="1685"/>
                  </a:lnTo>
                  <a:lnTo>
                    <a:pt x="438" y="1685"/>
                  </a:lnTo>
                  <a:lnTo>
                    <a:pt x="438" y="1685"/>
                  </a:lnTo>
                  <a:lnTo>
                    <a:pt x="438" y="1685"/>
                  </a:lnTo>
                  <a:lnTo>
                    <a:pt x="442" y="1685"/>
                  </a:lnTo>
                  <a:close/>
                  <a:moveTo>
                    <a:pt x="660" y="750"/>
                  </a:moveTo>
                  <a:lnTo>
                    <a:pt x="478" y="980"/>
                  </a:lnTo>
                  <a:lnTo>
                    <a:pt x="486" y="1023"/>
                  </a:lnTo>
                  <a:lnTo>
                    <a:pt x="581" y="984"/>
                  </a:lnTo>
                  <a:lnTo>
                    <a:pt x="660" y="750"/>
                  </a:lnTo>
                  <a:close/>
                  <a:moveTo>
                    <a:pt x="719" y="665"/>
                  </a:moveTo>
                  <a:lnTo>
                    <a:pt x="719" y="665"/>
                  </a:lnTo>
                  <a:lnTo>
                    <a:pt x="723" y="682"/>
                  </a:lnTo>
                  <a:lnTo>
                    <a:pt x="737" y="678"/>
                  </a:lnTo>
                  <a:lnTo>
                    <a:pt x="733" y="674"/>
                  </a:lnTo>
                  <a:cubicBezTo>
                    <a:pt x="730" y="671"/>
                    <a:pt x="726" y="668"/>
                    <a:pt x="721" y="666"/>
                  </a:cubicBezTo>
                  <a:lnTo>
                    <a:pt x="719" y="665"/>
                  </a:lnTo>
                  <a:close/>
                  <a:moveTo>
                    <a:pt x="496" y="659"/>
                  </a:moveTo>
                  <a:cubicBezTo>
                    <a:pt x="496" y="659"/>
                    <a:pt x="496" y="659"/>
                    <a:pt x="496" y="659"/>
                  </a:cubicBezTo>
                  <a:lnTo>
                    <a:pt x="497" y="659"/>
                  </a:lnTo>
                  <a:lnTo>
                    <a:pt x="497" y="660"/>
                  </a:lnTo>
                  <a:lnTo>
                    <a:pt x="498" y="660"/>
                  </a:lnTo>
                  <a:lnTo>
                    <a:pt x="499" y="660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501" y="661"/>
                  </a:lnTo>
                  <a:lnTo>
                    <a:pt x="501" y="661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499" y="660"/>
                  </a:lnTo>
                  <a:lnTo>
                    <a:pt x="499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497" y="659"/>
                  </a:lnTo>
                  <a:lnTo>
                    <a:pt x="496" y="659"/>
                  </a:lnTo>
                  <a:close/>
                  <a:moveTo>
                    <a:pt x="613" y="654"/>
                  </a:moveTo>
                  <a:lnTo>
                    <a:pt x="609" y="654"/>
                  </a:lnTo>
                  <a:cubicBezTo>
                    <a:pt x="541" y="667"/>
                    <a:pt x="465" y="708"/>
                    <a:pt x="423" y="773"/>
                  </a:cubicBezTo>
                  <a:cubicBezTo>
                    <a:pt x="420" y="770"/>
                    <a:pt x="419" y="769"/>
                    <a:pt x="419" y="769"/>
                  </a:cubicBezTo>
                  <a:lnTo>
                    <a:pt x="419" y="769"/>
                  </a:lnTo>
                  <a:lnTo>
                    <a:pt x="421" y="771"/>
                  </a:lnTo>
                  <a:cubicBezTo>
                    <a:pt x="423" y="773"/>
                    <a:pt x="423" y="773"/>
                    <a:pt x="423" y="773"/>
                  </a:cubicBezTo>
                  <a:cubicBezTo>
                    <a:pt x="399" y="812"/>
                    <a:pt x="387" y="864"/>
                    <a:pt x="387" y="915"/>
                  </a:cubicBezTo>
                  <a:cubicBezTo>
                    <a:pt x="387" y="998"/>
                    <a:pt x="419" y="1078"/>
                    <a:pt x="455" y="1097"/>
                  </a:cubicBezTo>
                  <a:cubicBezTo>
                    <a:pt x="463" y="1101"/>
                    <a:pt x="470" y="1105"/>
                    <a:pt x="482" y="1105"/>
                  </a:cubicBezTo>
                  <a:cubicBezTo>
                    <a:pt x="482" y="1105"/>
                    <a:pt x="482" y="1105"/>
                    <a:pt x="486" y="1105"/>
                  </a:cubicBezTo>
                  <a:cubicBezTo>
                    <a:pt x="546" y="1105"/>
                    <a:pt x="646" y="1026"/>
                    <a:pt x="705" y="931"/>
                  </a:cubicBezTo>
                  <a:cubicBezTo>
                    <a:pt x="745" y="876"/>
                    <a:pt x="761" y="812"/>
                    <a:pt x="761" y="761"/>
                  </a:cubicBezTo>
                  <a:cubicBezTo>
                    <a:pt x="761" y="744"/>
                    <a:pt x="759" y="729"/>
                    <a:pt x="756" y="716"/>
                  </a:cubicBezTo>
                  <a:lnTo>
                    <a:pt x="753" y="708"/>
                  </a:lnTo>
                  <a:lnTo>
                    <a:pt x="708" y="722"/>
                  </a:lnTo>
                  <a:lnTo>
                    <a:pt x="705" y="716"/>
                  </a:lnTo>
                  <a:lnTo>
                    <a:pt x="605" y="1007"/>
                  </a:lnTo>
                  <a:lnTo>
                    <a:pt x="462" y="1067"/>
                  </a:lnTo>
                  <a:lnTo>
                    <a:pt x="442" y="980"/>
                  </a:lnTo>
                  <a:lnTo>
                    <a:pt x="442" y="972"/>
                  </a:lnTo>
                  <a:lnTo>
                    <a:pt x="676" y="680"/>
                  </a:lnTo>
                  <a:lnTo>
                    <a:pt x="613" y="689"/>
                  </a:lnTo>
                  <a:lnTo>
                    <a:pt x="613" y="654"/>
                  </a:lnTo>
                  <a:close/>
                  <a:moveTo>
                    <a:pt x="716" y="424"/>
                  </a:moveTo>
                  <a:cubicBezTo>
                    <a:pt x="712" y="460"/>
                    <a:pt x="704" y="500"/>
                    <a:pt x="700" y="512"/>
                  </a:cubicBezTo>
                  <a:cubicBezTo>
                    <a:pt x="700" y="516"/>
                    <a:pt x="704" y="523"/>
                    <a:pt x="712" y="531"/>
                  </a:cubicBezTo>
                  <a:cubicBezTo>
                    <a:pt x="724" y="539"/>
                    <a:pt x="736" y="543"/>
                    <a:pt x="744" y="543"/>
                  </a:cubicBezTo>
                  <a:cubicBezTo>
                    <a:pt x="748" y="543"/>
                    <a:pt x="792" y="519"/>
                    <a:pt x="828" y="500"/>
                  </a:cubicBezTo>
                  <a:cubicBezTo>
                    <a:pt x="832" y="496"/>
                    <a:pt x="836" y="492"/>
                    <a:pt x="844" y="492"/>
                  </a:cubicBezTo>
                  <a:cubicBezTo>
                    <a:pt x="836" y="492"/>
                    <a:pt x="832" y="492"/>
                    <a:pt x="824" y="492"/>
                  </a:cubicBezTo>
                  <a:cubicBezTo>
                    <a:pt x="804" y="492"/>
                    <a:pt x="784" y="492"/>
                    <a:pt x="768" y="488"/>
                  </a:cubicBezTo>
                  <a:cubicBezTo>
                    <a:pt x="740" y="480"/>
                    <a:pt x="728" y="452"/>
                    <a:pt x="716" y="424"/>
                  </a:cubicBezTo>
                  <a:close/>
                  <a:moveTo>
                    <a:pt x="700" y="349"/>
                  </a:moveTo>
                  <a:cubicBezTo>
                    <a:pt x="704" y="349"/>
                    <a:pt x="704" y="349"/>
                    <a:pt x="704" y="349"/>
                  </a:cubicBezTo>
                  <a:cubicBezTo>
                    <a:pt x="724" y="349"/>
                    <a:pt x="724" y="349"/>
                    <a:pt x="724" y="349"/>
                  </a:cubicBezTo>
                  <a:cubicBezTo>
                    <a:pt x="728" y="349"/>
                    <a:pt x="728" y="349"/>
                    <a:pt x="728" y="349"/>
                  </a:cubicBezTo>
                  <a:cubicBezTo>
                    <a:pt x="728" y="353"/>
                    <a:pt x="728" y="353"/>
                    <a:pt x="728" y="353"/>
                  </a:cubicBezTo>
                  <a:cubicBezTo>
                    <a:pt x="728" y="353"/>
                    <a:pt x="728" y="357"/>
                    <a:pt x="728" y="357"/>
                  </a:cubicBezTo>
                  <a:cubicBezTo>
                    <a:pt x="732" y="361"/>
                    <a:pt x="732" y="365"/>
                    <a:pt x="732" y="369"/>
                  </a:cubicBezTo>
                  <a:cubicBezTo>
                    <a:pt x="736" y="381"/>
                    <a:pt x="740" y="393"/>
                    <a:pt x="744" y="405"/>
                  </a:cubicBezTo>
                  <a:cubicBezTo>
                    <a:pt x="752" y="432"/>
                    <a:pt x="772" y="456"/>
                    <a:pt x="776" y="456"/>
                  </a:cubicBezTo>
                  <a:cubicBezTo>
                    <a:pt x="788" y="456"/>
                    <a:pt x="804" y="460"/>
                    <a:pt x="824" y="460"/>
                  </a:cubicBezTo>
                  <a:cubicBezTo>
                    <a:pt x="864" y="460"/>
                    <a:pt x="900" y="456"/>
                    <a:pt x="904" y="456"/>
                  </a:cubicBezTo>
                  <a:cubicBezTo>
                    <a:pt x="908" y="456"/>
                    <a:pt x="908" y="456"/>
                    <a:pt x="908" y="456"/>
                  </a:cubicBezTo>
                  <a:cubicBezTo>
                    <a:pt x="916" y="484"/>
                    <a:pt x="916" y="484"/>
                    <a:pt x="916" y="484"/>
                  </a:cubicBezTo>
                  <a:cubicBezTo>
                    <a:pt x="912" y="484"/>
                    <a:pt x="912" y="484"/>
                    <a:pt x="912" y="484"/>
                  </a:cubicBezTo>
                  <a:cubicBezTo>
                    <a:pt x="908" y="488"/>
                    <a:pt x="908" y="488"/>
                    <a:pt x="908" y="488"/>
                  </a:cubicBezTo>
                  <a:cubicBezTo>
                    <a:pt x="904" y="492"/>
                    <a:pt x="896" y="496"/>
                    <a:pt x="892" y="500"/>
                  </a:cubicBezTo>
                  <a:cubicBezTo>
                    <a:pt x="880" y="508"/>
                    <a:pt x="860" y="516"/>
                    <a:pt x="844" y="527"/>
                  </a:cubicBezTo>
                  <a:cubicBezTo>
                    <a:pt x="808" y="547"/>
                    <a:pt x="768" y="571"/>
                    <a:pt x="748" y="575"/>
                  </a:cubicBezTo>
                  <a:cubicBezTo>
                    <a:pt x="748" y="575"/>
                    <a:pt x="744" y="575"/>
                    <a:pt x="744" y="575"/>
                  </a:cubicBezTo>
                  <a:cubicBezTo>
                    <a:pt x="708" y="571"/>
                    <a:pt x="672" y="547"/>
                    <a:pt x="668" y="512"/>
                  </a:cubicBezTo>
                  <a:cubicBezTo>
                    <a:pt x="668" y="508"/>
                    <a:pt x="668" y="508"/>
                    <a:pt x="668" y="504"/>
                  </a:cubicBezTo>
                  <a:cubicBezTo>
                    <a:pt x="672" y="480"/>
                    <a:pt x="696" y="357"/>
                    <a:pt x="696" y="353"/>
                  </a:cubicBezTo>
                  <a:cubicBezTo>
                    <a:pt x="700" y="349"/>
                    <a:pt x="700" y="349"/>
                    <a:pt x="700" y="349"/>
                  </a:cubicBezTo>
                  <a:close/>
                  <a:moveTo>
                    <a:pt x="883" y="297"/>
                  </a:moveTo>
                  <a:lnTo>
                    <a:pt x="891" y="297"/>
                  </a:lnTo>
                  <a:lnTo>
                    <a:pt x="911" y="297"/>
                  </a:lnTo>
                  <a:lnTo>
                    <a:pt x="911" y="329"/>
                  </a:lnTo>
                  <a:lnTo>
                    <a:pt x="903" y="329"/>
                  </a:lnTo>
                  <a:lnTo>
                    <a:pt x="891" y="329"/>
                  </a:lnTo>
                  <a:lnTo>
                    <a:pt x="883" y="329"/>
                  </a:lnTo>
                  <a:lnTo>
                    <a:pt x="883" y="297"/>
                  </a:lnTo>
                  <a:close/>
                  <a:moveTo>
                    <a:pt x="795" y="266"/>
                  </a:moveTo>
                  <a:lnTo>
                    <a:pt x="827" y="293"/>
                  </a:lnTo>
                  <a:lnTo>
                    <a:pt x="807" y="317"/>
                  </a:lnTo>
                  <a:lnTo>
                    <a:pt x="784" y="297"/>
                  </a:lnTo>
                  <a:lnTo>
                    <a:pt x="776" y="293"/>
                  </a:lnTo>
                  <a:lnTo>
                    <a:pt x="795" y="266"/>
                  </a:lnTo>
                  <a:close/>
                  <a:moveTo>
                    <a:pt x="215" y="214"/>
                  </a:moveTo>
                  <a:cubicBezTo>
                    <a:pt x="215" y="214"/>
                    <a:pt x="216" y="214"/>
                    <a:pt x="217" y="215"/>
                  </a:cubicBezTo>
                  <a:lnTo>
                    <a:pt x="219" y="216"/>
                  </a:lnTo>
                  <a:lnTo>
                    <a:pt x="219" y="218"/>
                  </a:lnTo>
                  <a:cubicBezTo>
                    <a:pt x="215" y="214"/>
                    <a:pt x="215" y="214"/>
                    <a:pt x="215" y="214"/>
                  </a:cubicBezTo>
                  <a:close/>
                  <a:moveTo>
                    <a:pt x="219" y="214"/>
                  </a:moveTo>
                  <a:lnTo>
                    <a:pt x="219" y="214"/>
                  </a:lnTo>
                  <a:lnTo>
                    <a:pt x="218" y="214"/>
                  </a:lnTo>
                  <a:lnTo>
                    <a:pt x="217" y="214"/>
                  </a:lnTo>
                  <a:lnTo>
                    <a:pt x="217" y="214"/>
                  </a:lnTo>
                  <a:lnTo>
                    <a:pt x="215" y="214"/>
                  </a:lnTo>
                  <a:lnTo>
                    <a:pt x="215" y="214"/>
                  </a:lnTo>
                  <a:lnTo>
                    <a:pt x="215" y="214"/>
                  </a:lnTo>
                  <a:lnTo>
                    <a:pt x="219" y="214"/>
                  </a:lnTo>
                  <a:close/>
                  <a:moveTo>
                    <a:pt x="772" y="163"/>
                  </a:moveTo>
                  <a:cubicBezTo>
                    <a:pt x="652" y="163"/>
                    <a:pt x="557" y="262"/>
                    <a:pt x="557" y="381"/>
                  </a:cubicBezTo>
                  <a:cubicBezTo>
                    <a:pt x="557" y="499"/>
                    <a:pt x="652" y="598"/>
                    <a:pt x="772" y="598"/>
                  </a:cubicBezTo>
                  <a:cubicBezTo>
                    <a:pt x="892" y="598"/>
                    <a:pt x="987" y="499"/>
                    <a:pt x="987" y="381"/>
                  </a:cubicBezTo>
                  <a:cubicBezTo>
                    <a:pt x="987" y="377"/>
                    <a:pt x="987" y="377"/>
                    <a:pt x="987" y="377"/>
                  </a:cubicBezTo>
                  <a:cubicBezTo>
                    <a:pt x="987" y="300"/>
                    <a:pt x="947" y="233"/>
                    <a:pt x="887" y="196"/>
                  </a:cubicBezTo>
                  <a:lnTo>
                    <a:pt x="885" y="194"/>
                  </a:lnTo>
                  <a:lnTo>
                    <a:pt x="884" y="194"/>
                  </a:lnTo>
                  <a:cubicBezTo>
                    <a:pt x="879" y="194"/>
                    <a:pt x="879" y="194"/>
                    <a:pt x="879" y="194"/>
                  </a:cubicBezTo>
                  <a:lnTo>
                    <a:pt x="879" y="191"/>
                  </a:lnTo>
                  <a:lnTo>
                    <a:pt x="875" y="188"/>
                  </a:lnTo>
                  <a:lnTo>
                    <a:pt x="869" y="185"/>
                  </a:lnTo>
                  <a:lnTo>
                    <a:pt x="868" y="186"/>
                  </a:lnTo>
                  <a:cubicBezTo>
                    <a:pt x="867" y="186"/>
                    <a:pt x="867" y="186"/>
                    <a:pt x="867" y="186"/>
                  </a:cubicBezTo>
                  <a:lnTo>
                    <a:pt x="865" y="184"/>
                  </a:lnTo>
                  <a:lnTo>
                    <a:pt x="856" y="179"/>
                  </a:lnTo>
                  <a:cubicBezTo>
                    <a:pt x="830" y="169"/>
                    <a:pt x="802" y="163"/>
                    <a:pt x="772" y="163"/>
                  </a:cubicBezTo>
                  <a:close/>
                  <a:moveTo>
                    <a:pt x="962" y="124"/>
                  </a:moveTo>
                  <a:lnTo>
                    <a:pt x="962" y="125"/>
                  </a:lnTo>
                  <a:cubicBezTo>
                    <a:pt x="951" y="135"/>
                    <a:pt x="938" y="142"/>
                    <a:pt x="926" y="150"/>
                  </a:cubicBezTo>
                  <a:cubicBezTo>
                    <a:pt x="923" y="153"/>
                    <a:pt x="920" y="155"/>
                    <a:pt x="916" y="157"/>
                  </a:cubicBezTo>
                  <a:lnTo>
                    <a:pt x="909" y="162"/>
                  </a:lnTo>
                  <a:lnTo>
                    <a:pt x="913" y="162"/>
                  </a:lnTo>
                  <a:cubicBezTo>
                    <a:pt x="915" y="162"/>
                    <a:pt x="917" y="162"/>
                    <a:pt x="919" y="162"/>
                  </a:cubicBezTo>
                  <a:cubicBezTo>
                    <a:pt x="931" y="162"/>
                    <a:pt x="947" y="162"/>
                    <a:pt x="962" y="162"/>
                  </a:cubicBezTo>
                  <a:cubicBezTo>
                    <a:pt x="974" y="162"/>
                    <a:pt x="978" y="162"/>
                    <a:pt x="978" y="162"/>
                  </a:cubicBezTo>
                  <a:cubicBezTo>
                    <a:pt x="978" y="158"/>
                    <a:pt x="982" y="158"/>
                    <a:pt x="982" y="158"/>
                  </a:cubicBezTo>
                  <a:cubicBezTo>
                    <a:pt x="982" y="154"/>
                    <a:pt x="982" y="150"/>
                    <a:pt x="986" y="146"/>
                  </a:cubicBezTo>
                  <a:cubicBezTo>
                    <a:pt x="982" y="146"/>
                    <a:pt x="982" y="146"/>
                    <a:pt x="982" y="146"/>
                  </a:cubicBezTo>
                  <a:cubicBezTo>
                    <a:pt x="974" y="146"/>
                    <a:pt x="974" y="146"/>
                    <a:pt x="974" y="146"/>
                  </a:cubicBezTo>
                  <a:cubicBezTo>
                    <a:pt x="974" y="142"/>
                    <a:pt x="974" y="142"/>
                    <a:pt x="974" y="142"/>
                  </a:cubicBezTo>
                  <a:cubicBezTo>
                    <a:pt x="958" y="139"/>
                    <a:pt x="958" y="139"/>
                    <a:pt x="958" y="139"/>
                  </a:cubicBezTo>
                  <a:cubicBezTo>
                    <a:pt x="958" y="131"/>
                    <a:pt x="958" y="131"/>
                    <a:pt x="958" y="131"/>
                  </a:cubicBezTo>
                  <a:cubicBezTo>
                    <a:pt x="958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5"/>
                  </a:cubicBezTo>
                  <a:lnTo>
                    <a:pt x="962" y="124"/>
                  </a:lnTo>
                  <a:close/>
                  <a:moveTo>
                    <a:pt x="998" y="123"/>
                  </a:moveTo>
                  <a:cubicBezTo>
                    <a:pt x="998" y="123"/>
                    <a:pt x="998" y="125"/>
                    <a:pt x="997" y="128"/>
                  </a:cubicBezTo>
                  <a:lnTo>
                    <a:pt x="997" y="128"/>
                  </a:lnTo>
                  <a:lnTo>
                    <a:pt x="996" y="129"/>
                  </a:lnTo>
                  <a:cubicBezTo>
                    <a:pt x="994" y="131"/>
                    <a:pt x="993" y="132"/>
                    <a:pt x="990" y="135"/>
                  </a:cubicBezTo>
                  <a:cubicBezTo>
                    <a:pt x="990" y="139"/>
                    <a:pt x="990" y="139"/>
                    <a:pt x="990" y="139"/>
                  </a:cubicBezTo>
                  <a:cubicBezTo>
                    <a:pt x="993" y="136"/>
                    <a:pt x="995" y="133"/>
                    <a:pt x="996" y="130"/>
                  </a:cubicBezTo>
                  <a:lnTo>
                    <a:pt x="997" y="128"/>
                  </a:lnTo>
                  <a:lnTo>
                    <a:pt x="998" y="127"/>
                  </a:lnTo>
                  <a:cubicBezTo>
                    <a:pt x="998" y="123"/>
                    <a:pt x="998" y="123"/>
                    <a:pt x="998" y="123"/>
                  </a:cubicBezTo>
                  <a:close/>
                  <a:moveTo>
                    <a:pt x="899" y="0"/>
                  </a:moveTo>
                  <a:cubicBezTo>
                    <a:pt x="919" y="0"/>
                    <a:pt x="934" y="16"/>
                    <a:pt x="950" y="32"/>
                  </a:cubicBezTo>
                  <a:cubicBezTo>
                    <a:pt x="966" y="47"/>
                    <a:pt x="978" y="67"/>
                    <a:pt x="982" y="87"/>
                  </a:cubicBezTo>
                  <a:cubicBezTo>
                    <a:pt x="982" y="89"/>
                    <a:pt x="981" y="91"/>
                    <a:pt x="981" y="93"/>
                  </a:cubicBezTo>
                  <a:lnTo>
                    <a:pt x="981" y="93"/>
                  </a:lnTo>
                  <a:lnTo>
                    <a:pt x="982" y="92"/>
                  </a:lnTo>
                  <a:cubicBezTo>
                    <a:pt x="986" y="89"/>
                    <a:pt x="991" y="87"/>
                    <a:pt x="998" y="87"/>
                  </a:cubicBezTo>
                  <a:cubicBezTo>
                    <a:pt x="1006" y="87"/>
                    <a:pt x="1010" y="87"/>
                    <a:pt x="1014" y="91"/>
                  </a:cubicBezTo>
                  <a:cubicBezTo>
                    <a:pt x="1022" y="99"/>
                    <a:pt x="1030" y="111"/>
                    <a:pt x="1030" y="123"/>
                  </a:cubicBezTo>
                  <a:cubicBezTo>
                    <a:pt x="1030" y="135"/>
                    <a:pt x="1026" y="146"/>
                    <a:pt x="1018" y="158"/>
                  </a:cubicBezTo>
                  <a:cubicBezTo>
                    <a:pt x="1010" y="166"/>
                    <a:pt x="1010" y="170"/>
                    <a:pt x="1006" y="178"/>
                  </a:cubicBezTo>
                  <a:cubicBezTo>
                    <a:pt x="998" y="190"/>
                    <a:pt x="986" y="194"/>
                    <a:pt x="966" y="194"/>
                  </a:cubicBezTo>
                  <a:cubicBezTo>
                    <a:pt x="956" y="194"/>
                    <a:pt x="948" y="194"/>
                    <a:pt x="940" y="194"/>
                  </a:cubicBezTo>
                  <a:lnTo>
                    <a:pt x="937" y="194"/>
                  </a:lnTo>
                  <a:lnTo>
                    <a:pt x="944" y="200"/>
                  </a:lnTo>
                  <a:cubicBezTo>
                    <a:pt x="989" y="244"/>
                    <a:pt x="1017" y="305"/>
                    <a:pt x="1019" y="373"/>
                  </a:cubicBezTo>
                  <a:cubicBezTo>
                    <a:pt x="1019" y="381"/>
                    <a:pt x="1019" y="381"/>
                    <a:pt x="1019" y="381"/>
                  </a:cubicBezTo>
                  <a:cubicBezTo>
                    <a:pt x="1019" y="519"/>
                    <a:pt x="911" y="630"/>
                    <a:pt x="772" y="630"/>
                  </a:cubicBezTo>
                  <a:cubicBezTo>
                    <a:pt x="759" y="630"/>
                    <a:pt x="747" y="629"/>
                    <a:pt x="735" y="627"/>
                  </a:cubicBezTo>
                  <a:lnTo>
                    <a:pt x="733" y="627"/>
                  </a:lnTo>
                  <a:lnTo>
                    <a:pt x="730" y="634"/>
                  </a:lnTo>
                  <a:lnTo>
                    <a:pt x="737" y="638"/>
                  </a:lnTo>
                  <a:cubicBezTo>
                    <a:pt x="748" y="646"/>
                    <a:pt x="758" y="655"/>
                    <a:pt x="765" y="665"/>
                  </a:cubicBezTo>
                  <a:lnTo>
                    <a:pt x="770" y="672"/>
                  </a:lnTo>
                  <a:lnTo>
                    <a:pt x="778" y="670"/>
                  </a:lnTo>
                  <a:cubicBezTo>
                    <a:pt x="788" y="665"/>
                    <a:pt x="800" y="660"/>
                    <a:pt x="812" y="654"/>
                  </a:cubicBezTo>
                  <a:cubicBezTo>
                    <a:pt x="847" y="638"/>
                    <a:pt x="895" y="618"/>
                    <a:pt x="943" y="598"/>
                  </a:cubicBezTo>
                  <a:cubicBezTo>
                    <a:pt x="1042" y="555"/>
                    <a:pt x="1142" y="515"/>
                    <a:pt x="1182" y="511"/>
                  </a:cubicBezTo>
                  <a:cubicBezTo>
                    <a:pt x="1182" y="511"/>
                    <a:pt x="1186" y="511"/>
                    <a:pt x="1190" y="511"/>
                  </a:cubicBezTo>
                  <a:cubicBezTo>
                    <a:pt x="1249" y="511"/>
                    <a:pt x="1301" y="531"/>
                    <a:pt x="1301" y="531"/>
                  </a:cubicBezTo>
                  <a:cubicBezTo>
                    <a:pt x="1309" y="535"/>
                    <a:pt x="1309" y="535"/>
                    <a:pt x="1309" y="535"/>
                  </a:cubicBezTo>
                  <a:cubicBezTo>
                    <a:pt x="1301" y="562"/>
                    <a:pt x="1301" y="562"/>
                    <a:pt x="1301" y="562"/>
                  </a:cubicBezTo>
                  <a:cubicBezTo>
                    <a:pt x="1293" y="562"/>
                    <a:pt x="1293" y="562"/>
                    <a:pt x="1293" y="562"/>
                  </a:cubicBezTo>
                  <a:cubicBezTo>
                    <a:pt x="1293" y="562"/>
                    <a:pt x="1289" y="559"/>
                    <a:pt x="1289" y="559"/>
                  </a:cubicBezTo>
                  <a:cubicBezTo>
                    <a:pt x="1289" y="559"/>
                    <a:pt x="1285" y="559"/>
                    <a:pt x="1285" y="559"/>
                  </a:cubicBezTo>
                  <a:cubicBezTo>
                    <a:pt x="1277" y="555"/>
                    <a:pt x="1269" y="555"/>
                    <a:pt x="1261" y="551"/>
                  </a:cubicBezTo>
                  <a:cubicBezTo>
                    <a:pt x="1241" y="547"/>
                    <a:pt x="1217" y="543"/>
                    <a:pt x="1190" y="543"/>
                  </a:cubicBezTo>
                  <a:cubicBezTo>
                    <a:pt x="1186" y="543"/>
                    <a:pt x="1186" y="543"/>
                    <a:pt x="1182" y="543"/>
                  </a:cubicBezTo>
                  <a:cubicBezTo>
                    <a:pt x="1162" y="543"/>
                    <a:pt x="1050" y="586"/>
                    <a:pt x="955" y="626"/>
                  </a:cubicBezTo>
                  <a:cubicBezTo>
                    <a:pt x="886" y="657"/>
                    <a:pt x="820" y="686"/>
                    <a:pt x="788" y="700"/>
                  </a:cubicBezTo>
                  <a:lnTo>
                    <a:pt x="784" y="702"/>
                  </a:lnTo>
                  <a:lnTo>
                    <a:pt x="788" y="713"/>
                  </a:lnTo>
                  <a:cubicBezTo>
                    <a:pt x="791" y="728"/>
                    <a:pt x="793" y="744"/>
                    <a:pt x="793" y="761"/>
                  </a:cubicBezTo>
                  <a:cubicBezTo>
                    <a:pt x="793" y="820"/>
                    <a:pt x="773" y="887"/>
                    <a:pt x="733" y="951"/>
                  </a:cubicBezTo>
                  <a:cubicBezTo>
                    <a:pt x="681" y="1032"/>
                    <a:pt x="602" y="1103"/>
                    <a:pt x="529" y="1128"/>
                  </a:cubicBezTo>
                  <a:lnTo>
                    <a:pt x="521" y="1130"/>
                  </a:lnTo>
                  <a:lnTo>
                    <a:pt x="521" y="1133"/>
                  </a:lnTo>
                  <a:cubicBezTo>
                    <a:pt x="519" y="1136"/>
                    <a:pt x="517" y="1140"/>
                    <a:pt x="517" y="1146"/>
                  </a:cubicBezTo>
                  <a:cubicBezTo>
                    <a:pt x="517" y="1158"/>
                    <a:pt x="513" y="1177"/>
                    <a:pt x="509" y="1197"/>
                  </a:cubicBezTo>
                  <a:cubicBezTo>
                    <a:pt x="501" y="1245"/>
                    <a:pt x="489" y="1304"/>
                    <a:pt x="481" y="1368"/>
                  </a:cubicBezTo>
                  <a:cubicBezTo>
                    <a:pt x="462" y="1494"/>
                    <a:pt x="442" y="1637"/>
                    <a:pt x="438" y="1685"/>
                  </a:cubicBezTo>
                  <a:cubicBezTo>
                    <a:pt x="438" y="1692"/>
                    <a:pt x="442" y="1696"/>
                    <a:pt x="442" y="1696"/>
                  </a:cubicBezTo>
                  <a:cubicBezTo>
                    <a:pt x="442" y="1704"/>
                    <a:pt x="458" y="1712"/>
                    <a:pt x="481" y="1712"/>
                  </a:cubicBezTo>
                  <a:cubicBezTo>
                    <a:pt x="509" y="1712"/>
                    <a:pt x="537" y="1704"/>
                    <a:pt x="537" y="1704"/>
                  </a:cubicBezTo>
                  <a:cubicBezTo>
                    <a:pt x="537" y="1704"/>
                    <a:pt x="537" y="1704"/>
                    <a:pt x="541" y="1704"/>
                  </a:cubicBezTo>
                  <a:cubicBezTo>
                    <a:pt x="545" y="1704"/>
                    <a:pt x="545" y="1704"/>
                    <a:pt x="545" y="1704"/>
                  </a:cubicBezTo>
                  <a:cubicBezTo>
                    <a:pt x="553" y="1732"/>
                    <a:pt x="553" y="1732"/>
                    <a:pt x="553" y="1732"/>
                  </a:cubicBezTo>
                  <a:cubicBezTo>
                    <a:pt x="545" y="1732"/>
                    <a:pt x="545" y="1732"/>
                    <a:pt x="545" y="1732"/>
                  </a:cubicBezTo>
                  <a:cubicBezTo>
                    <a:pt x="545" y="1732"/>
                    <a:pt x="541" y="1736"/>
                    <a:pt x="541" y="1736"/>
                  </a:cubicBezTo>
                  <a:cubicBezTo>
                    <a:pt x="537" y="1736"/>
                    <a:pt x="533" y="1736"/>
                    <a:pt x="525" y="1736"/>
                  </a:cubicBezTo>
                  <a:cubicBezTo>
                    <a:pt x="513" y="1740"/>
                    <a:pt x="497" y="1744"/>
                    <a:pt x="481" y="1744"/>
                  </a:cubicBezTo>
                  <a:cubicBezTo>
                    <a:pt x="481" y="1744"/>
                    <a:pt x="478" y="1744"/>
                    <a:pt x="478" y="1744"/>
                  </a:cubicBezTo>
                  <a:cubicBezTo>
                    <a:pt x="454" y="1744"/>
                    <a:pt x="422" y="1736"/>
                    <a:pt x="410" y="1704"/>
                  </a:cubicBezTo>
                  <a:lnTo>
                    <a:pt x="411" y="1704"/>
                  </a:lnTo>
                  <a:lnTo>
                    <a:pt x="412" y="1703"/>
                  </a:lnTo>
                  <a:lnTo>
                    <a:pt x="412" y="1703"/>
                  </a:lnTo>
                  <a:lnTo>
                    <a:pt x="413" y="1703"/>
                  </a:lnTo>
                  <a:cubicBezTo>
                    <a:pt x="413" y="1703"/>
                    <a:pt x="414" y="1702"/>
                    <a:pt x="415" y="1702"/>
                  </a:cubicBezTo>
                  <a:lnTo>
                    <a:pt x="416" y="1702"/>
                  </a:lnTo>
                  <a:lnTo>
                    <a:pt x="416" y="1701"/>
                  </a:lnTo>
                  <a:lnTo>
                    <a:pt x="417" y="1701"/>
                  </a:lnTo>
                  <a:cubicBezTo>
                    <a:pt x="418" y="1700"/>
                    <a:pt x="418" y="1700"/>
                    <a:pt x="418" y="1700"/>
                  </a:cubicBezTo>
                  <a:lnTo>
                    <a:pt x="416" y="1701"/>
                  </a:lnTo>
                  <a:lnTo>
                    <a:pt x="416" y="1701"/>
                  </a:lnTo>
                  <a:lnTo>
                    <a:pt x="416" y="1702"/>
                  </a:lnTo>
                  <a:lnTo>
                    <a:pt x="415" y="1702"/>
                  </a:lnTo>
                  <a:cubicBezTo>
                    <a:pt x="415" y="1702"/>
                    <a:pt x="414" y="1702"/>
                    <a:pt x="413" y="1703"/>
                  </a:cubicBezTo>
                  <a:lnTo>
                    <a:pt x="412" y="1703"/>
                  </a:lnTo>
                  <a:lnTo>
                    <a:pt x="411" y="1704"/>
                  </a:lnTo>
                  <a:lnTo>
                    <a:pt x="411" y="1704"/>
                  </a:lnTo>
                  <a:cubicBezTo>
                    <a:pt x="410" y="1704"/>
                    <a:pt x="410" y="1704"/>
                    <a:pt x="410" y="1704"/>
                  </a:cubicBezTo>
                  <a:cubicBezTo>
                    <a:pt x="410" y="1696"/>
                    <a:pt x="406" y="1692"/>
                    <a:pt x="406" y="1685"/>
                  </a:cubicBezTo>
                  <a:cubicBezTo>
                    <a:pt x="410" y="1595"/>
                    <a:pt x="472" y="1228"/>
                    <a:pt x="487" y="1137"/>
                  </a:cubicBezTo>
                  <a:lnTo>
                    <a:pt x="487" y="1137"/>
                  </a:lnTo>
                  <a:lnTo>
                    <a:pt x="482" y="1137"/>
                  </a:lnTo>
                  <a:cubicBezTo>
                    <a:pt x="466" y="1137"/>
                    <a:pt x="451" y="1133"/>
                    <a:pt x="435" y="1121"/>
                  </a:cubicBezTo>
                  <a:cubicBezTo>
                    <a:pt x="439" y="1117"/>
                    <a:pt x="439" y="1117"/>
                    <a:pt x="439" y="1117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23" y="1113"/>
                    <a:pt x="412" y="1102"/>
                    <a:pt x="402" y="1088"/>
                  </a:cubicBezTo>
                  <a:lnTo>
                    <a:pt x="399" y="1083"/>
                  </a:lnTo>
                  <a:lnTo>
                    <a:pt x="393" y="1090"/>
                  </a:lnTo>
                  <a:cubicBezTo>
                    <a:pt x="367" y="1122"/>
                    <a:pt x="321" y="1178"/>
                    <a:pt x="283" y="1213"/>
                  </a:cubicBezTo>
                  <a:cubicBezTo>
                    <a:pt x="263" y="1229"/>
                    <a:pt x="247" y="1241"/>
                    <a:pt x="227" y="1245"/>
                  </a:cubicBezTo>
                  <a:cubicBezTo>
                    <a:pt x="227" y="1245"/>
                    <a:pt x="223" y="1241"/>
                    <a:pt x="223" y="1241"/>
                  </a:cubicBezTo>
                  <a:cubicBezTo>
                    <a:pt x="223" y="1233"/>
                    <a:pt x="223" y="1233"/>
                    <a:pt x="223" y="1233"/>
                  </a:cubicBezTo>
                  <a:cubicBezTo>
                    <a:pt x="219" y="1241"/>
                    <a:pt x="219" y="1241"/>
                    <a:pt x="219" y="1241"/>
                  </a:cubicBezTo>
                  <a:cubicBezTo>
                    <a:pt x="191" y="1233"/>
                    <a:pt x="171" y="1193"/>
                    <a:pt x="147" y="1154"/>
                  </a:cubicBezTo>
                  <a:cubicBezTo>
                    <a:pt x="131" y="1118"/>
                    <a:pt x="119" y="1083"/>
                    <a:pt x="115" y="1063"/>
                  </a:cubicBezTo>
                  <a:cubicBezTo>
                    <a:pt x="115" y="1063"/>
                    <a:pt x="111" y="1063"/>
                    <a:pt x="111" y="1063"/>
                  </a:cubicBezTo>
                  <a:cubicBezTo>
                    <a:pt x="84" y="1063"/>
                    <a:pt x="24" y="1079"/>
                    <a:pt x="20" y="1083"/>
                  </a:cubicBezTo>
                  <a:cubicBezTo>
                    <a:pt x="16" y="1075"/>
                    <a:pt x="16" y="1075"/>
                    <a:pt x="16" y="1075"/>
                  </a:cubicBezTo>
                  <a:cubicBezTo>
                    <a:pt x="8" y="1075"/>
                    <a:pt x="8" y="1075"/>
                    <a:pt x="8" y="1075"/>
                  </a:cubicBezTo>
                  <a:cubicBezTo>
                    <a:pt x="0" y="1051"/>
                    <a:pt x="0" y="1051"/>
                    <a:pt x="0" y="1051"/>
                  </a:cubicBezTo>
                  <a:cubicBezTo>
                    <a:pt x="12" y="1051"/>
                    <a:pt x="12" y="1051"/>
                    <a:pt x="12" y="1051"/>
                  </a:cubicBezTo>
                  <a:cubicBezTo>
                    <a:pt x="16" y="1051"/>
                    <a:pt x="16" y="1051"/>
                    <a:pt x="20" y="1047"/>
                  </a:cubicBezTo>
                  <a:cubicBezTo>
                    <a:pt x="28" y="1047"/>
                    <a:pt x="36" y="1043"/>
                    <a:pt x="48" y="1043"/>
                  </a:cubicBezTo>
                  <a:cubicBezTo>
                    <a:pt x="68" y="1039"/>
                    <a:pt x="92" y="1031"/>
                    <a:pt x="111" y="1031"/>
                  </a:cubicBezTo>
                  <a:cubicBezTo>
                    <a:pt x="115" y="1031"/>
                    <a:pt x="123" y="1031"/>
                    <a:pt x="127" y="1035"/>
                  </a:cubicBezTo>
                  <a:cubicBezTo>
                    <a:pt x="135" y="1039"/>
                    <a:pt x="143" y="1043"/>
                    <a:pt x="143" y="1055"/>
                  </a:cubicBezTo>
                  <a:cubicBezTo>
                    <a:pt x="143" y="1059"/>
                    <a:pt x="143" y="1059"/>
                    <a:pt x="143" y="1059"/>
                  </a:cubicBezTo>
                  <a:cubicBezTo>
                    <a:pt x="143" y="1063"/>
                    <a:pt x="159" y="1106"/>
                    <a:pt x="179" y="1138"/>
                  </a:cubicBezTo>
                  <a:cubicBezTo>
                    <a:pt x="187" y="1158"/>
                    <a:pt x="199" y="1178"/>
                    <a:pt x="207" y="1190"/>
                  </a:cubicBezTo>
                  <a:cubicBezTo>
                    <a:pt x="215" y="1201"/>
                    <a:pt x="227" y="1213"/>
                    <a:pt x="227" y="1213"/>
                  </a:cubicBezTo>
                  <a:cubicBezTo>
                    <a:pt x="227" y="1213"/>
                    <a:pt x="227" y="1213"/>
                    <a:pt x="231" y="1213"/>
                  </a:cubicBezTo>
                  <a:cubicBezTo>
                    <a:pt x="231" y="1209"/>
                    <a:pt x="231" y="1209"/>
                    <a:pt x="231" y="1209"/>
                  </a:cubicBezTo>
                  <a:cubicBezTo>
                    <a:pt x="235" y="1209"/>
                    <a:pt x="235" y="1209"/>
                    <a:pt x="239" y="1205"/>
                  </a:cubicBezTo>
                  <a:cubicBezTo>
                    <a:pt x="247" y="1201"/>
                    <a:pt x="255" y="1197"/>
                    <a:pt x="263" y="1190"/>
                  </a:cubicBezTo>
                  <a:cubicBezTo>
                    <a:pt x="279" y="1174"/>
                    <a:pt x="299" y="1154"/>
                    <a:pt x="318" y="1130"/>
                  </a:cubicBezTo>
                  <a:cubicBezTo>
                    <a:pt x="344" y="1098"/>
                    <a:pt x="370" y="1066"/>
                    <a:pt x="381" y="1053"/>
                  </a:cubicBezTo>
                  <a:lnTo>
                    <a:pt x="382" y="1052"/>
                  </a:lnTo>
                  <a:lnTo>
                    <a:pt x="376" y="1037"/>
                  </a:lnTo>
                  <a:cubicBezTo>
                    <a:pt x="363" y="1001"/>
                    <a:pt x="355" y="958"/>
                    <a:pt x="355" y="915"/>
                  </a:cubicBezTo>
                  <a:cubicBezTo>
                    <a:pt x="355" y="860"/>
                    <a:pt x="367" y="800"/>
                    <a:pt x="399" y="753"/>
                  </a:cubicBezTo>
                  <a:cubicBezTo>
                    <a:pt x="422" y="719"/>
                    <a:pt x="452" y="692"/>
                    <a:pt x="486" y="670"/>
                  </a:cubicBezTo>
                  <a:lnTo>
                    <a:pt x="492" y="667"/>
                  </a:lnTo>
                  <a:lnTo>
                    <a:pt x="492" y="667"/>
                  </a:lnTo>
                  <a:cubicBezTo>
                    <a:pt x="488" y="667"/>
                    <a:pt x="488" y="667"/>
                    <a:pt x="488" y="667"/>
                  </a:cubicBezTo>
                  <a:cubicBezTo>
                    <a:pt x="488" y="659"/>
                    <a:pt x="488" y="659"/>
                    <a:pt x="488" y="659"/>
                  </a:cubicBezTo>
                  <a:cubicBezTo>
                    <a:pt x="488" y="655"/>
                    <a:pt x="488" y="655"/>
                    <a:pt x="488" y="651"/>
                  </a:cubicBezTo>
                  <a:cubicBezTo>
                    <a:pt x="488" y="524"/>
                    <a:pt x="421" y="417"/>
                    <a:pt x="354" y="337"/>
                  </a:cubicBezTo>
                  <a:cubicBezTo>
                    <a:pt x="324" y="306"/>
                    <a:pt x="295" y="279"/>
                    <a:pt x="272" y="258"/>
                  </a:cubicBezTo>
                  <a:lnTo>
                    <a:pt x="271" y="258"/>
                  </a:lnTo>
                  <a:lnTo>
                    <a:pt x="270" y="258"/>
                  </a:lnTo>
                  <a:lnTo>
                    <a:pt x="270" y="257"/>
                  </a:lnTo>
                  <a:lnTo>
                    <a:pt x="263" y="251"/>
                  </a:lnTo>
                  <a:cubicBezTo>
                    <a:pt x="244" y="235"/>
                    <a:pt x="229" y="223"/>
                    <a:pt x="220" y="217"/>
                  </a:cubicBezTo>
                  <a:lnTo>
                    <a:pt x="219" y="216"/>
                  </a:lnTo>
                  <a:lnTo>
                    <a:pt x="219" y="214"/>
                  </a:lnTo>
                  <a:lnTo>
                    <a:pt x="219" y="214"/>
                  </a:lnTo>
                  <a:lnTo>
                    <a:pt x="219" y="211"/>
                  </a:lnTo>
                  <a:cubicBezTo>
                    <a:pt x="219" y="206"/>
                    <a:pt x="219" y="206"/>
                    <a:pt x="219" y="206"/>
                  </a:cubicBezTo>
                  <a:cubicBezTo>
                    <a:pt x="215" y="206"/>
                    <a:pt x="215" y="206"/>
                    <a:pt x="215" y="206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235" y="190"/>
                    <a:pt x="235" y="190"/>
                    <a:pt x="235" y="190"/>
                  </a:cubicBezTo>
                  <a:cubicBezTo>
                    <a:pt x="235" y="190"/>
                    <a:pt x="235" y="190"/>
                    <a:pt x="239" y="190"/>
                  </a:cubicBezTo>
                  <a:cubicBezTo>
                    <a:pt x="239" y="194"/>
                    <a:pt x="243" y="194"/>
                    <a:pt x="247" y="198"/>
                  </a:cubicBezTo>
                  <a:cubicBezTo>
                    <a:pt x="249" y="199"/>
                    <a:pt x="251" y="200"/>
                    <a:pt x="253" y="202"/>
                  </a:cubicBezTo>
                  <a:lnTo>
                    <a:pt x="256" y="203"/>
                  </a:lnTo>
                  <a:lnTo>
                    <a:pt x="250" y="182"/>
                  </a:lnTo>
                  <a:lnTo>
                    <a:pt x="250" y="178"/>
                  </a:lnTo>
                  <a:lnTo>
                    <a:pt x="278" y="171"/>
                  </a:lnTo>
                  <a:lnTo>
                    <a:pt x="299" y="240"/>
                  </a:lnTo>
                  <a:lnTo>
                    <a:pt x="299" y="240"/>
                  </a:lnTo>
                  <a:cubicBezTo>
                    <a:pt x="323" y="261"/>
                    <a:pt x="350" y="287"/>
                    <a:pt x="377" y="317"/>
                  </a:cubicBezTo>
                  <a:cubicBezTo>
                    <a:pt x="449" y="397"/>
                    <a:pt x="520" y="512"/>
                    <a:pt x="520" y="651"/>
                  </a:cubicBezTo>
                  <a:lnTo>
                    <a:pt x="520" y="652"/>
                  </a:lnTo>
                  <a:lnTo>
                    <a:pt x="535" y="645"/>
                  </a:lnTo>
                  <a:cubicBezTo>
                    <a:pt x="576" y="627"/>
                    <a:pt x="619" y="618"/>
                    <a:pt x="658" y="618"/>
                  </a:cubicBezTo>
                  <a:lnTo>
                    <a:pt x="663" y="618"/>
                  </a:lnTo>
                  <a:lnTo>
                    <a:pt x="664" y="618"/>
                  </a:lnTo>
                  <a:lnTo>
                    <a:pt x="672" y="618"/>
                  </a:lnTo>
                  <a:lnTo>
                    <a:pt x="672" y="619"/>
                  </a:lnTo>
                  <a:lnTo>
                    <a:pt x="681" y="619"/>
                  </a:lnTo>
                  <a:cubicBezTo>
                    <a:pt x="684" y="620"/>
                    <a:pt x="688" y="620"/>
                    <a:pt x="692" y="621"/>
                  </a:cubicBezTo>
                  <a:lnTo>
                    <a:pt x="701" y="623"/>
                  </a:lnTo>
                  <a:lnTo>
                    <a:pt x="702" y="620"/>
                  </a:lnTo>
                  <a:lnTo>
                    <a:pt x="699" y="619"/>
                  </a:lnTo>
                  <a:cubicBezTo>
                    <a:pt x="599" y="587"/>
                    <a:pt x="525" y="493"/>
                    <a:pt x="525" y="381"/>
                  </a:cubicBezTo>
                  <a:cubicBezTo>
                    <a:pt x="525" y="242"/>
                    <a:pt x="637" y="131"/>
                    <a:pt x="772" y="131"/>
                  </a:cubicBezTo>
                  <a:cubicBezTo>
                    <a:pt x="806" y="131"/>
                    <a:pt x="838" y="138"/>
                    <a:pt x="867" y="150"/>
                  </a:cubicBezTo>
                  <a:lnTo>
                    <a:pt x="868" y="150"/>
                  </a:lnTo>
                  <a:lnTo>
                    <a:pt x="869" y="150"/>
                  </a:lnTo>
                  <a:cubicBezTo>
                    <a:pt x="871" y="149"/>
                    <a:pt x="873" y="148"/>
                    <a:pt x="875" y="146"/>
                  </a:cubicBezTo>
                  <a:cubicBezTo>
                    <a:pt x="883" y="142"/>
                    <a:pt x="895" y="135"/>
                    <a:pt x="907" y="127"/>
                  </a:cubicBezTo>
                  <a:cubicBezTo>
                    <a:pt x="926" y="115"/>
                    <a:pt x="946" y="95"/>
                    <a:pt x="950" y="87"/>
                  </a:cubicBezTo>
                  <a:cubicBezTo>
                    <a:pt x="950" y="83"/>
                    <a:pt x="938" y="63"/>
                    <a:pt x="926" y="51"/>
                  </a:cubicBezTo>
                  <a:cubicBezTo>
                    <a:pt x="919" y="40"/>
                    <a:pt x="903" y="32"/>
                    <a:pt x="899" y="32"/>
                  </a:cubicBezTo>
                  <a:cubicBezTo>
                    <a:pt x="895" y="36"/>
                    <a:pt x="895" y="40"/>
                    <a:pt x="895" y="44"/>
                  </a:cubicBezTo>
                  <a:cubicBezTo>
                    <a:pt x="895" y="47"/>
                    <a:pt x="895" y="55"/>
                    <a:pt x="899" y="55"/>
                  </a:cubicBezTo>
                  <a:cubicBezTo>
                    <a:pt x="907" y="59"/>
                    <a:pt x="919" y="67"/>
                    <a:pt x="922" y="67"/>
                  </a:cubicBezTo>
                  <a:cubicBezTo>
                    <a:pt x="930" y="71"/>
                    <a:pt x="930" y="71"/>
                    <a:pt x="930" y="71"/>
                  </a:cubicBezTo>
                  <a:cubicBezTo>
                    <a:pt x="919" y="99"/>
                    <a:pt x="919" y="99"/>
                    <a:pt x="919" y="99"/>
                  </a:cubicBezTo>
                  <a:cubicBezTo>
                    <a:pt x="911" y="99"/>
                    <a:pt x="911" y="99"/>
                    <a:pt x="911" y="99"/>
                  </a:cubicBezTo>
                  <a:cubicBezTo>
                    <a:pt x="907" y="99"/>
                    <a:pt x="907" y="99"/>
                    <a:pt x="907" y="99"/>
                  </a:cubicBezTo>
                  <a:cubicBezTo>
                    <a:pt x="907" y="95"/>
                    <a:pt x="907" y="95"/>
                    <a:pt x="907" y="95"/>
                  </a:cubicBezTo>
                  <a:cubicBezTo>
                    <a:pt x="903" y="95"/>
                    <a:pt x="903" y="91"/>
                    <a:pt x="899" y="91"/>
                  </a:cubicBezTo>
                  <a:cubicBezTo>
                    <a:pt x="895" y="87"/>
                    <a:pt x="887" y="87"/>
                    <a:pt x="883" y="83"/>
                  </a:cubicBezTo>
                  <a:cubicBezTo>
                    <a:pt x="867" y="75"/>
                    <a:pt x="863" y="59"/>
                    <a:pt x="863" y="44"/>
                  </a:cubicBezTo>
                  <a:cubicBezTo>
                    <a:pt x="863" y="32"/>
                    <a:pt x="867" y="20"/>
                    <a:pt x="879" y="8"/>
                  </a:cubicBezTo>
                  <a:cubicBezTo>
                    <a:pt x="883" y="0"/>
                    <a:pt x="891" y="0"/>
                    <a:pt x="89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pic>
          <p:nvPicPr>
            <p:cNvPr id="49" name="图片 48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7168" y="9660"/>
              <a:ext cx="756" cy="682"/>
            </a:xfrm>
            <a:prstGeom prst="rect">
              <a:avLst/>
            </a:prstGeom>
          </p:spPr>
        </p:pic>
        <p:sp>
          <p:nvSpPr>
            <p:cNvPr id="87" name="Freeform 56"/>
            <p:cNvSpPr>
              <a:spLocks noEditPoint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7885" y="9292"/>
              <a:ext cx="963" cy="1415"/>
            </a:xfrm>
            <a:custGeom>
              <a:avLst/>
              <a:gdLst>
                <a:gd name="T0" fmla="*/ 0 w 112"/>
                <a:gd name="T1" fmla="*/ 55 h 110"/>
                <a:gd name="T2" fmla="*/ 56 w 112"/>
                <a:gd name="T3" fmla="*/ 0 h 110"/>
                <a:gd name="T4" fmla="*/ 56 w 112"/>
                <a:gd name="T5" fmla="*/ 0 h 110"/>
                <a:gd name="T6" fmla="*/ 112 w 112"/>
                <a:gd name="T7" fmla="*/ 55 h 110"/>
                <a:gd name="T8" fmla="*/ 112 w 112"/>
                <a:gd name="T9" fmla="*/ 55 h 110"/>
                <a:gd name="T10" fmla="*/ 56 w 112"/>
                <a:gd name="T11" fmla="*/ 110 h 110"/>
                <a:gd name="T12" fmla="*/ 56 w 112"/>
                <a:gd name="T13" fmla="*/ 110 h 110"/>
                <a:gd name="T14" fmla="*/ 0 w 112"/>
                <a:gd name="T15" fmla="*/ 55 h 110"/>
                <a:gd name="T16" fmla="*/ 4 w 112"/>
                <a:gd name="T17" fmla="*/ 55 h 110"/>
                <a:gd name="T18" fmla="*/ 56 w 112"/>
                <a:gd name="T19" fmla="*/ 106 h 110"/>
                <a:gd name="T20" fmla="*/ 56 w 112"/>
                <a:gd name="T21" fmla="*/ 106 h 110"/>
                <a:gd name="T22" fmla="*/ 108 w 112"/>
                <a:gd name="T23" fmla="*/ 55 h 110"/>
                <a:gd name="T24" fmla="*/ 108 w 112"/>
                <a:gd name="T25" fmla="*/ 55 h 110"/>
                <a:gd name="T26" fmla="*/ 56 w 112"/>
                <a:gd name="T27" fmla="*/ 4 h 110"/>
                <a:gd name="T28" fmla="*/ 56 w 112"/>
                <a:gd name="T29" fmla="*/ 4 h 110"/>
                <a:gd name="T30" fmla="*/ 4 w 112"/>
                <a:gd name="T3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3" h="1415">
                  <a:moveTo>
                    <a:pt x="425" y="601"/>
                  </a:moveTo>
                  <a:lnTo>
                    <a:pt x="436" y="710"/>
                  </a:lnTo>
                  <a:lnTo>
                    <a:pt x="463" y="739"/>
                  </a:lnTo>
                  <a:lnTo>
                    <a:pt x="463" y="716"/>
                  </a:lnTo>
                  <a:lnTo>
                    <a:pt x="425" y="601"/>
                  </a:lnTo>
                  <a:close/>
                  <a:moveTo>
                    <a:pt x="462" y="492"/>
                  </a:moveTo>
                  <a:lnTo>
                    <a:pt x="450" y="546"/>
                  </a:lnTo>
                  <a:lnTo>
                    <a:pt x="428" y="518"/>
                  </a:lnTo>
                  <a:lnTo>
                    <a:pt x="490" y="713"/>
                  </a:lnTo>
                  <a:lnTo>
                    <a:pt x="490" y="811"/>
                  </a:lnTo>
                  <a:lnTo>
                    <a:pt x="412" y="726"/>
                  </a:lnTo>
                  <a:lnTo>
                    <a:pt x="408" y="723"/>
                  </a:lnTo>
                  <a:lnTo>
                    <a:pt x="408" y="720"/>
                  </a:lnTo>
                  <a:lnTo>
                    <a:pt x="392" y="524"/>
                  </a:lnTo>
                  <a:lnTo>
                    <a:pt x="375" y="556"/>
                  </a:lnTo>
                  <a:lnTo>
                    <a:pt x="352" y="516"/>
                  </a:lnTo>
                  <a:lnTo>
                    <a:pt x="350" y="519"/>
                  </a:lnTo>
                  <a:cubicBezTo>
                    <a:pt x="349" y="523"/>
                    <a:pt x="347" y="526"/>
                    <a:pt x="345" y="529"/>
                  </a:cubicBezTo>
                  <a:lnTo>
                    <a:pt x="344" y="533"/>
                  </a:lnTo>
                  <a:lnTo>
                    <a:pt x="344" y="533"/>
                  </a:lnTo>
                  <a:lnTo>
                    <a:pt x="344" y="533"/>
                  </a:lnTo>
                  <a:lnTo>
                    <a:pt x="341" y="540"/>
                  </a:lnTo>
                  <a:cubicBezTo>
                    <a:pt x="327" y="578"/>
                    <a:pt x="320" y="628"/>
                    <a:pt x="320" y="679"/>
                  </a:cubicBezTo>
                  <a:cubicBezTo>
                    <a:pt x="320" y="683"/>
                    <a:pt x="320" y="683"/>
                    <a:pt x="320" y="683"/>
                  </a:cubicBezTo>
                  <a:cubicBezTo>
                    <a:pt x="320" y="727"/>
                    <a:pt x="347" y="778"/>
                    <a:pt x="385" y="818"/>
                  </a:cubicBezTo>
                  <a:cubicBezTo>
                    <a:pt x="422" y="856"/>
                    <a:pt x="470" y="883"/>
                    <a:pt x="500" y="883"/>
                  </a:cubicBezTo>
                  <a:cubicBezTo>
                    <a:pt x="500" y="883"/>
                    <a:pt x="500" y="883"/>
                    <a:pt x="504" y="883"/>
                  </a:cubicBezTo>
                  <a:cubicBezTo>
                    <a:pt x="524" y="883"/>
                    <a:pt x="548" y="865"/>
                    <a:pt x="567" y="837"/>
                  </a:cubicBezTo>
                  <a:lnTo>
                    <a:pt x="573" y="828"/>
                  </a:lnTo>
                  <a:lnTo>
                    <a:pt x="572" y="827"/>
                  </a:lnTo>
                  <a:cubicBezTo>
                    <a:pt x="561" y="814"/>
                    <a:pt x="561" y="814"/>
                    <a:pt x="561" y="814"/>
                  </a:cubicBezTo>
                  <a:cubicBezTo>
                    <a:pt x="571" y="811"/>
                    <a:pt x="571" y="811"/>
                    <a:pt x="571" y="811"/>
                  </a:cubicBezTo>
                  <a:cubicBezTo>
                    <a:pt x="571" y="811"/>
                    <a:pt x="575" y="811"/>
                    <a:pt x="575" y="811"/>
                  </a:cubicBezTo>
                  <a:cubicBezTo>
                    <a:pt x="577" y="808"/>
                    <a:pt x="580" y="806"/>
                    <a:pt x="584" y="803"/>
                  </a:cubicBezTo>
                  <a:lnTo>
                    <a:pt x="587" y="801"/>
                  </a:lnTo>
                  <a:lnTo>
                    <a:pt x="588" y="799"/>
                  </a:lnTo>
                  <a:cubicBezTo>
                    <a:pt x="601" y="769"/>
                    <a:pt x="609" y="733"/>
                    <a:pt x="609" y="700"/>
                  </a:cubicBezTo>
                  <a:cubicBezTo>
                    <a:pt x="609" y="679"/>
                    <a:pt x="605" y="662"/>
                    <a:pt x="602" y="649"/>
                  </a:cubicBezTo>
                  <a:cubicBezTo>
                    <a:pt x="602" y="645"/>
                    <a:pt x="602" y="645"/>
                    <a:pt x="602" y="645"/>
                  </a:cubicBezTo>
                  <a:cubicBezTo>
                    <a:pt x="579" y="577"/>
                    <a:pt x="520" y="518"/>
                    <a:pt x="463" y="492"/>
                  </a:cubicBezTo>
                  <a:lnTo>
                    <a:pt x="462" y="492"/>
                  </a:lnTo>
                  <a:close/>
                  <a:moveTo>
                    <a:pt x="383" y="485"/>
                  </a:moveTo>
                  <a:lnTo>
                    <a:pt x="383" y="485"/>
                  </a:lnTo>
                  <a:cubicBezTo>
                    <a:pt x="379" y="487"/>
                    <a:pt x="376" y="489"/>
                    <a:pt x="374" y="491"/>
                  </a:cubicBezTo>
                  <a:lnTo>
                    <a:pt x="372" y="492"/>
                  </a:lnTo>
                  <a:lnTo>
                    <a:pt x="375" y="499"/>
                  </a:lnTo>
                  <a:lnTo>
                    <a:pt x="383" y="485"/>
                  </a:lnTo>
                  <a:close/>
                  <a:moveTo>
                    <a:pt x="296" y="407"/>
                  </a:moveTo>
                  <a:lnTo>
                    <a:pt x="296" y="407"/>
                  </a:lnTo>
                  <a:cubicBezTo>
                    <a:pt x="296" y="407"/>
                    <a:pt x="296" y="407"/>
                    <a:pt x="296" y="407"/>
                  </a:cubicBezTo>
                  <a:lnTo>
                    <a:pt x="296" y="407"/>
                  </a:lnTo>
                  <a:close/>
                  <a:moveTo>
                    <a:pt x="316" y="404"/>
                  </a:moveTo>
                  <a:cubicBezTo>
                    <a:pt x="316" y="407"/>
                    <a:pt x="315" y="409"/>
                    <a:pt x="315" y="410"/>
                  </a:cubicBezTo>
                  <a:lnTo>
                    <a:pt x="314" y="411"/>
                  </a:lnTo>
                  <a:lnTo>
                    <a:pt x="318" y="409"/>
                  </a:lnTo>
                  <a:lnTo>
                    <a:pt x="319" y="409"/>
                  </a:lnTo>
                  <a:lnTo>
                    <a:pt x="318" y="406"/>
                  </a:lnTo>
                  <a:cubicBezTo>
                    <a:pt x="318" y="406"/>
                    <a:pt x="317" y="405"/>
                    <a:pt x="316" y="404"/>
                  </a:cubicBezTo>
                  <a:close/>
                  <a:moveTo>
                    <a:pt x="279" y="390"/>
                  </a:moveTo>
                  <a:cubicBezTo>
                    <a:pt x="279" y="394"/>
                    <a:pt x="279" y="394"/>
                    <a:pt x="275" y="394"/>
                  </a:cubicBezTo>
                  <a:cubicBezTo>
                    <a:pt x="274" y="395"/>
                    <a:pt x="273" y="397"/>
                    <a:pt x="272" y="398"/>
                  </a:cubicBezTo>
                  <a:lnTo>
                    <a:pt x="272" y="399"/>
                  </a:lnTo>
                  <a:lnTo>
                    <a:pt x="284" y="407"/>
                  </a:lnTo>
                  <a:lnTo>
                    <a:pt x="289" y="410"/>
                  </a:lnTo>
                  <a:lnTo>
                    <a:pt x="289" y="409"/>
                  </a:lnTo>
                  <a:cubicBezTo>
                    <a:pt x="289" y="407"/>
                    <a:pt x="289" y="407"/>
                    <a:pt x="289" y="407"/>
                  </a:cubicBezTo>
                  <a:cubicBezTo>
                    <a:pt x="289" y="407"/>
                    <a:pt x="289" y="404"/>
                    <a:pt x="289" y="404"/>
                  </a:cubicBezTo>
                  <a:cubicBezTo>
                    <a:pt x="289" y="400"/>
                    <a:pt x="289" y="400"/>
                    <a:pt x="289" y="397"/>
                  </a:cubicBezTo>
                  <a:cubicBezTo>
                    <a:pt x="289" y="397"/>
                    <a:pt x="286" y="394"/>
                    <a:pt x="282" y="390"/>
                  </a:cubicBezTo>
                  <a:cubicBezTo>
                    <a:pt x="282" y="390"/>
                    <a:pt x="282" y="390"/>
                    <a:pt x="279" y="390"/>
                  </a:cubicBezTo>
                  <a:close/>
                  <a:moveTo>
                    <a:pt x="323" y="340"/>
                  </a:moveTo>
                  <a:cubicBezTo>
                    <a:pt x="322" y="340"/>
                    <a:pt x="321" y="340"/>
                    <a:pt x="321" y="340"/>
                  </a:cubicBezTo>
                  <a:cubicBezTo>
                    <a:pt x="317" y="340"/>
                    <a:pt x="317" y="340"/>
                    <a:pt x="317" y="340"/>
                  </a:cubicBezTo>
                  <a:cubicBezTo>
                    <a:pt x="314" y="340"/>
                    <a:pt x="310" y="343"/>
                    <a:pt x="303" y="347"/>
                  </a:cubicBezTo>
                  <a:cubicBezTo>
                    <a:pt x="297" y="350"/>
                    <a:pt x="286" y="357"/>
                    <a:pt x="276" y="360"/>
                  </a:cubicBezTo>
                  <a:cubicBezTo>
                    <a:pt x="266" y="365"/>
                    <a:pt x="257" y="371"/>
                    <a:pt x="249" y="376"/>
                  </a:cubicBezTo>
                  <a:lnTo>
                    <a:pt x="248" y="377"/>
                  </a:lnTo>
                  <a:lnTo>
                    <a:pt x="249" y="379"/>
                  </a:lnTo>
                  <a:lnTo>
                    <a:pt x="252" y="382"/>
                  </a:lnTo>
                  <a:lnTo>
                    <a:pt x="252" y="381"/>
                  </a:lnTo>
                  <a:cubicBezTo>
                    <a:pt x="253" y="379"/>
                    <a:pt x="256" y="377"/>
                    <a:pt x="258" y="377"/>
                  </a:cubicBezTo>
                  <a:cubicBezTo>
                    <a:pt x="262" y="370"/>
                    <a:pt x="272" y="363"/>
                    <a:pt x="282" y="363"/>
                  </a:cubicBezTo>
                  <a:cubicBezTo>
                    <a:pt x="289" y="363"/>
                    <a:pt x="296" y="366"/>
                    <a:pt x="303" y="370"/>
                  </a:cubicBezTo>
                  <a:cubicBezTo>
                    <a:pt x="303" y="373"/>
                    <a:pt x="306" y="373"/>
                    <a:pt x="306" y="377"/>
                  </a:cubicBezTo>
                  <a:cubicBezTo>
                    <a:pt x="310" y="377"/>
                    <a:pt x="310" y="377"/>
                    <a:pt x="310" y="377"/>
                  </a:cubicBezTo>
                  <a:cubicBezTo>
                    <a:pt x="310" y="377"/>
                    <a:pt x="313" y="377"/>
                    <a:pt x="313" y="377"/>
                  </a:cubicBezTo>
                  <a:cubicBezTo>
                    <a:pt x="316" y="377"/>
                    <a:pt x="320" y="377"/>
                    <a:pt x="323" y="380"/>
                  </a:cubicBezTo>
                  <a:cubicBezTo>
                    <a:pt x="333" y="383"/>
                    <a:pt x="339" y="390"/>
                    <a:pt x="343" y="397"/>
                  </a:cubicBezTo>
                  <a:lnTo>
                    <a:pt x="343" y="397"/>
                  </a:lnTo>
                  <a:lnTo>
                    <a:pt x="343" y="397"/>
                  </a:lnTo>
                  <a:cubicBezTo>
                    <a:pt x="392" y="374"/>
                    <a:pt x="392" y="374"/>
                    <a:pt x="392" y="374"/>
                  </a:cubicBezTo>
                  <a:cubicBezTo>
                    <a:pt x="389" y="371"/>
                    <a:pt x="385" y="364"/>
                    <a:pt x="382" y="357"/>
                  </a:cubicBezTo>
                  <a:cubicBezTo>
                    <a:pt x="379" y="354"/>
                    <a:pt x="336" y="339"/>
                    <a:pt x="323" y="340"/>
                  </a:cubicBezTo>
                  <a:close/>
                  <a:moveTo>
                    <a:pt x="242" y="214"/>
                  </a:moveTo>
                  <a:lnTo>
                    <a:pt x="249" y="214"/>
                  </a:lnTo>
                  <a:lnTo>
                    <a:pt x="266" y="214"/>
                  </a:lnTo>
                  <a:lnTo>
                    <a:pt x="266" y="241"/>
                  </a:lnTo>
                  <a:lnTo>
                    <a:pt x="259" y="241"/>
                  </a:lnTo>
                  <a:lnTo>
                    <a:pt x="249" y="241"/>
                  </a:lnTo>
                  <a:lnTo>
                    <a:pt x="242" y="241"/>
                  </a:lnTo>
                  <a:lnTo>
                    <a:pt x="242" y="214"/>
                  </a:lnTo>
                  <a:close/>
                  <a:moveTo>
                    <a:pt x="374" y="99"/>
                  </a:moveTo>
                  <a:cubicBezTo>
                    <a:pt x="279" y="99"/>
                    <a:pt x="204" y="174"/>
                    <a:pt x="204" y="266"/>
                  </a:cubicBezTo>
                  <a:cubicBezTo>
                    <a:pt x="204" y="296"/>
                    <a:pt x="212" y="324"/>
                    <a:pt x="226" y="348"/>
                  </a:cubicBezTo>
                  <a:lnTo>
                    <a:pt x="232" y="356"/>
                  </a:lnTo>
                  <a:lnTo>
                    <a:pt x="233" y="356"/>
                  </a:lnTo>
                  <a:cubicBezTo>
                    <a:pt x="234" y="355"/>
                    <a:pt x="235" y="354"/>
                    <a:pt x="235" y="354"/>
                  </a:cubicBezTo>
                  <a:cubicBezTo>
                    <a:pt x="242" y="350"/>
                    <a:pt x="252" y="343"/>
                    <a:pt x="263" y="337"/>
                  </a:cubicBezTo>
                  <a:cubicBezTo>
                    <a:pt x="283" y="327"/>
                    <a:pt x="303" y="313"/>
                    <a:pt x="317" y="313"/>
                  </a:cubicBezTo>
                  <a:cubicBezTo>
                    <a:pt x="317" y="313"/>
                    <a:pt x="317" y="313"/>
                    <a:pt x="321" y="313"/>
                  </a:cubicBezTo>
                  <a:cubicBezTo>
                    <a:pt x="338" y="313"/>
                    <a:pt x="382" y="323"/>
                    <a:pt x="402" y="340"/>
                  </a:cubicBezTo>
                  <a:cubicBezTo>
                    <a:pt x="416" y="354"/>
                    <a:pt x="423" y="374"/>
                    <a:pt x="423" y="377"/>
                  </a:cubicBezTo>
                  <a:cubicBezTo>
                    <a:pt x="426" y="391"/>
                    <a:pt x="426" y="391"/>
                    <a:pt x="426" y="391"/>
                  </a:cubicBezTo>
                  <a:cubicBezTo>
                    <a:pt x="389" y="408"/>
                    <a:pt x="363" y="419"/>
                    <a:pt x="346" y="427"/>
                  </a:cubicBezTo>
                  <a:lnTo>
                    <a:pt x="342" y="429"/>
                  </a:lnTo>
                  <a:lnTo>
                    <a:pt x="352" y="431"/>
                  </a:lnTo>
                  <a:cubicBezTo>
                    <a:pt x="359" y="431"/>
                    <a:pt x="367" y="432"/>
                    <a:pt x="374" y="432"/>
                  </a:cubicBezTo>
                  <a:cubicBezTo>
                    <a:pt x="466" y="432"/>
                    <a:pt x="544" y="357"/>
                    <a:pt x="544" y="266"/>
                  </a:cubicBezTo>
                  <a:cubicBezTo>
                    <a:pt x="544" y="174"/>
                    <a:pt x="466" y="99"/>
                    <a:pt x="374" y="99"/>
                  </a:cubicBezTo>
                  <a:close/>
                  <a:moveTo>
                    <a:pt x="217" y="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7" y="24"/>
                    <a:pt x="217" y="24"/>
                    <a:pt x="217" y="24"/>
                  </a:cubicBezTo>
                  <a:cubicBezTo>
                    <a:pt x="217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31"/>
                  </a:cubicBezTo>
                  <a:cubicBezTo>
                    <a:pt x="214" y="31"/>
                    <a:pt x="211" y="31"/>
                    <a:pt x="211" y="31"/>
                  </a:cubicBezTo>
                  <a:cubicBezTo>
                    <a:pt x="211" y="31"/>
                    <a:pt x="207" y="31"/>
                    <a:pt x="207" y="31"/>
                  </a:cubicBezTo>
                  <a:cubicBezTo>
                    <a:pt x="204" y="31"/>
                    <a:pt x="200" y="31"/>
                    <a:pt x="197" y="31"/>
                  </a:cubicBezTo>
                  <a:cubicBezTo>
                    <a:pt x="187" y="34"/>
                    <a:pt x="177" y="38"/>
                    <a:pt x="173" y="38"/>
                  </a:cubicBezTo>
                  <a:cubicBezTo>
                    <a:pt x="173" y="41"/>
                    <a:pt x="173" y="41"/>
                    <a:pt x="177" y="44"/>
                  </a:cubicBezTo>
                  <a:cubicBezTo>
                    <a:pt x="207" y="68"/>
                    <a:pt x="265" y="92"/>
                    <a:pt x="275" y="96"/>
                  </a:cubicBezTo>
                  <a:cubicBezTo>
                    <a:pt x="276" y="96"/>
                    <a:pt x="277" y="96"/>
                    <a:pt x="277" y="96"/>
                  </a:cubicBezTo>
                  <a:lnTo>
                    <a:pt x="279" y="96"/>
                  </a:lnTo>
                  <a:lnTo>
                    <a:pt x="283" y="93"/>
                  </a:lnTo>
                  <a:lnTo>
                    <a:pt x="291" y="90"/>
                  </a:lnTo>
                  <a:lnTo>
                    <a:pt x="289" y="88"/>
                  </a:lnTo>
                  <a:cubicBezTo>
                    <a:pt x="282" y="83"/>
                    <a:pt x="273" y="73"/>
                    <a:pt x="259" y="54"/>
                  </a:cubicBezTo>
                  <a:cubicBezTo>
                    <a:pt x="260" y="53"/>
                    <a:pt x="261" y="53"/>
                    <a:pt x="261" y="53"/>
                  </a:cubicBezTo>
                  <a:lnTo>
                    <a:pt x="262" y="53"/>
                  </a:lnTo>
                  <a:lnTo>
                    <a:pt x="262" y="52"/>
                  </a:lnTo>
                  <a:lnTo>
                    <a:pt x="263" y="52"/>
                  </a:lnTo>
                  <a:lnTo>
                    <a:pt x="264" y="51"/>
                  </a:lnTo>
                  <a:lnTo>
                    <a:pt x="264" y="51"/>
                  </a:lnTo>
                  <a:lnTo>
                    <a:pt x="265" y="51"/>
                  </a:lnTo>
                  <a:lnTo>
                    <a:pt x="265" y="51"/>
                  </a:lnTo>
                  <a:lnTo>
                    <a:pt x="264" y="51"/>
                  </a:lnTo>
                  <a:lnTo>
                    <a:pt x="264" y="52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2" y="53"/>
                  </a:lnTo>
                  <a:lnTo>
                    <a:pt x="261" y="53"/>
                  </a:lnTo>
                  <a:cubicBezTo>
                    <a:pt x="259" y="54"/>
                    <a:pt x="259" y="54"/>
                    <a:pt x="259" y="54"/>
                  </a:cubicBezTo>
                  <a:cubicBezTo>
                    <a:pt x="256" y="47"/>
                    <a:pt x="249" y="37"/>
                    <a:pt x="249" y="30"/>
                  </a:cubicBezTo>
                  <a:cubicBezTo>
                    <a:pt x="249" y="13"/>
                    <a:pt x="263" y="6"/>
                    <a:pt x="269" y="3"/>
                  </a:cubicBezTo>
                  <a:cubicBezTo>
                    <a:pt x="280" y="3"/>
                    <a:pt x="286" y="3"/>
                    <a:pt x="293" y="3"/>
                  </a:cubicBezTo>
                  <a:cubicBezTo>
                    <a:pt x="297" y="3"/>
                    <a:pt x="297" y="3"/>
                    <a:pt x="300" y="3"/>
                  </a:cubicBezTo>
                  <a:cubicBezTo>
                    <a:pt x="307" y="3"/>
                    <a:pt x="307" y="3"/>
                    <a:pt x="307" y="3"/>
                  </a:cubicBezTo>
                  <a:cubicBezTo>
                    <a:pt x="303" y="30"/>
                    <a:pt x="303" y="30"/>
                    <a:pt x="303" y="30"/>
                  </a:cubicBezTo>
                  <a:cubicBezTo>
                    <a:pt x="297" y="30"/>
                    <a:pt x="297" y="30"/>
                    <a:pt x="297" y="30"/>
                  </a:cubicBezTo>
                  <a:cubicBezTo>
                    <a:pt x="297" y="30"/>
                    <a:pt x="297" y="30"/>
                    <a:pt x="293" y="30"/>
                  </a:cubicBezTo>
                  <a:cubicBezTo>
                    <a:pt x="290" y="30"/>
                    <a:pt x="283" y="30"/>
                    <a:pt x="280" y="30"/>
                  </a:cubicBezTo>
                  <a:cubicBezTo>
                    <a:pt x="280" y="34"/>
                    <a:pt x="280" y="37"/>
                    <a:pt x="283" y="37"/>
                  </a:cubicBezTo>
                  <a:cubicBezTo>
                    <a:pt x="293" y="54"/>
                    <a:pt x="300" y="61"/>
                    <a:pt x="307" y="67"/>
                  </a:cubicBezTo>
                  <a:cubicBezTo>
                    <a:pt x="310" y="67"/>
                    <a:pt x="310" y="71"/>
                    <a:pt x="310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4" y="78"/>
                    <a:pt x="314" y="78"/>
                    <a:pt x="314" y="78"/>
                  </a:cubicBezTo>
                  <a:cubicBezTo>
                    <a:pt x="314" y="81"/>
                    <a:pt x="314" y="81"/>
                    <a:pt x="314" y="81"/>
                  </a:cubicBezTo>
                  <a:lnTo>
                    <a:pt x="314" y="81"/>
                  </a:lnTo>
                  <a:lnTo>
                    <a:pt x="315" y="81"/>
                  </a:lnTo>
                  <a:cubicBezTo>
                    <a:pt x="334" y="75"/>
                    <a:pt x="354" y="72"/>
                    <a:pt x="374" y="72"/>
                  </a:cubicBezTo>
                  <a:cubicBezTo>
                    <a:pt x="483" y="72"/>
                    <a:pt x="571" y="157"/>
                    <a:pt x="571" y="266"/>
                  </a:cubicBezTo>
                  <a:cubicBezTo>
                    <a:pt x="571" y="354"/>
                    <a:pt x="508" y="431"/>
                    <a:pt x="423" y="453"/>
                  </a:cubicBezTo>
                  <a:lnTo>
                    <a:pt x="423" y="453"/>
                  </a:lnTo>
                  <a:lnTo>
                    <a:pt x="425" y="453"/>
                  </a:lnTo>
                  <a:cubicBezTo>
                    <a:pt x="428" y="453"/>
                    <a:pt x="432" y="454"/>
                    <a:pt x="436" y="455"/>
                  </a:cubicBezTo>
                  <a:lnTo>
                    <a:pt x="439" y="455"/>
                  </a:lnTo>
                  <a:lnTo>
                    <a:pt x="439" y="455"/>
                  </a:lnTo>
                  <a:lnTo>
                    <a:pt x="856" y="307"/>
                  </a:lnTo>
                  <a:lnTo>
                    <a:pt x="878" y="258"/>
                  </a:lnTo>
                  <a:lnTo>
                    <a:pt x="902" y="272"/>
                  </a:lnTo>
                  <a:lnTo>
                    <a:pt x="894" y="291"/>
                  </a:lnTo>
                  <a:lnTo>
                    <a:pt x="919" y="279"/>
                  </a:lnTo>
                  <a:lnTo>
                    <a:pt x="929" y="306"/>
                  </a:lnTo>
                  <a:lnTo>
                    <a:pt x="946" y="306"/>
                  </a:lnTo>
                  <a:lnTo>
                    <a:pt x="946" y="332"/>
                  </a:lnTo>
                  <a:lnTo>
                    <a:pt x="872" y="332"/>
                  </a:lnTo>
                  <a:lnTo>
                    <a:pt x="479" y="469"/>
                  </a:lnTo>
                  <a:lnTo>
                    <a:pt x="486" y="472"/>
                  </a:lnTo>
                  <a:cubicBezTo>
                    <a:pt x="546" y="502"/>
                    <a:pt x="602" y="563"/>
                    <a:pt x="626" y="632"/>
                  </a:cubicBezTo>
                  <a:cubicBezTo>
                    <a:pt x="626" y="639"/>
                    <a:pt x="626" y="639"/>
                    <a:pt x="626" y="639"/>
                  </a:cubicBezTo>
                  <a:cubicBezTo>
                    <a:pt x="626" y="639"/>
                    <a:pt x="626" y="639"/>
                    <a:pt x="629" y="639"/>
                  </a:cubicBezTo>
                  <a:cubicBezTo>
                    <a:pt x="629" y="645"/>
                    <a:pt x="629" y="645"/>
                    <a:pt x="629" y="645"/>
                  </a:cubicBezTo>
                  <a:cubicBezTo>
                    <a:pt x="633" y="662"/>
                    <a:pt x="636" y="679"/>
                    <a:pt x="636" y="700"/>
                  </a:cubicBezTo>
                  <a:cubicBezTo>
                    <a:pt x="636" y="724"/>
                    <a:pt x="633" y="749"/>
                    <a:pt x="626" y="774"/>
                  </a:cubicBezTo>
                  <a:lnTo>
                    <a:pt x="626" y="776"/>
                  </a:lnTo>
                  <a:lnTo>
                    <a:pt x="629" y="774"/>
                  </a:lnTo>
                  <a:cubicBezTo>
                    <a:pt x="663" y="756"/>
                    <a:pt x="704" y="736"/>
                    <a:pt x="742" y="736"/>
                  </a:cubicBezTo>
                  <a:cubicBezTo>
                    <a:pt x="755" y="736"/>
                    <a:pt x="772" y="739"/>
                    <a:pt x="786" y="750"/>
                  </a:cubicBezTo>
                  <a:cubicBezTo>
                    <a:pt x="834" y="784"/>
                    <a:pt x="868" y="831"/>
                    <a:pt x="881" y="852"/>
                  </a:cubicBezTo>
                  <a:cubicBezTo>
                    <a:pt x="949" y="821"/>
                    <a:pt x="949" y="821"/>
                    <a:pt x="949" y="821"/>
                  </a:cubicBezTo>
                  <a:cubicBezTo>
                    <a:pt x="963" y="845"/>
                    <a:pt x="963" y="845"/>
                    <a:pt x="963" y="845"/>
                  </a:cubicBezTo>
                  <a:cubicBezTo>
                    <a:pt x="871" y="886"/>
                    <a:pt x="871" y="886"/>
                    <a:pt x="871" y="886"/>
                  </a:cubicBezTo>
                  <a:cubicBezTo>
                    <a:pt x="868" y="883"/>
                    <a:pt x="868" y="883"/>
                    <a:pt x="868" y="883"/>
                  </a:cubicBezTo>
                  <a:cubicBezTo>
                    <a:pt x="864" y="876"/>
                    <a:pt x="864" y="876"/>
                    <a:pt x="864" y="876"/>
                  </a:cubicBezTo>
                  <a:lnTo>
                    <a:pt x="866" y="875"/>
                  </a:lnTo>
                  <a:lnTo>
                    <a:pt x="866" y="875"/>
                  </a:lnTo>
                  <a:lnTo>
                    <a:pt x="867" y="874"/>
                  </a:lnTo>
                  <a:cubicBezTo>
                    <a:pt x="868" y="874"/>
                    <a:pt x="868" y="874"/>
                    <a:pt x="869" y="873"/>
                  </a:cubicBezTo>
                  <a:lnTo>
                    <a:pt x="869" y="873"/>
                  </a:lnTo>
                  <a:lnTo>
                    <a:pt x="869" y="873"/>
                  </a:lnTo>
                  <a:lnTo>
                    <a:pt x="870" y="873"/>
                  </a:lnTo>
                  <a:lnTo>
                    <a:pt x="870" y="873"/>
                  </a:lnTo>
                  <a:cubicBezTo>
                    <a:pt x="871" y="872"/>
                    <a:pt x="871" y="872"/>
                    <a:pt x="871" y="872"/>
                  </a:cubicBezTo>
                  <a:cubicBezTo>
                    <a:pt x="871" y="872"/>
                    <a:pt x="871" y="872"/>
                    <a:pt x="871" y="872"/>
                  </a:cubicBezTo>
                  <a:lnTo>
                    <a:pt x="871" y="872"/>
                  </a:lnTo>
                  <a:lnTo>
                    <a:pt x="871" y="872"/>
                  </a:lnTo>
                  <a:lnTo>
                    <a:pt x="870" y="873"/>
                  </a:lnTo>
                  <a:lnTo>
                    <a:pt x="869" y="873"/>
                  </a:lnTo>
                  <a:lnTo>
                    <a:pt x="868" y="874"/>
                  </a:lnTo>
                  <a:cubicBezTo>
                    <a:pt x="868" y="874"/>
                    <a:pt x="867" y="874"/>
                    <a:pt x="866" y="875"/>
                  </a:cubicBezTo>
                  <a:lnTo>
                    <a:pt x="866" y="875"/>
                  </a:lnTo>
                  <a:lnTo>
                    <a:pt x="866" y="875"/>
                  </a:lnTo>
                  <a:lnTo>
                    <a:pt x="866" y="875"/>
                  </a:lnTo>
                  <a:lnTo>
                    <a:pt x="865" y="875"/>
                  </a:lnTo>
                  <a:cubicBezTo>
                    <a:pt x="864" y="876"/>
                    <a:pt x="864" y="876"/>
                    <a:pt x="864" y="876"/>
                  </a:cubicBezTo>
                  <a:cubicBezTo>
                    <a:pt x="864" y="876"/>
                    <a:pt x="864" y="876"/>
                    <a:pt x="864" y="872"/>
                  </a:cubicBezTo>
                  <a:cubicBezTo>
                    <a:pt x="861" y="872"/>
                    <a:pt x="861" y="869"/>
                    <a:pt x="857" y="866"/>
                  </a:cubicBezTo>
                  <a:cubicBezTo>
                    <a:pt x="854" y="859"/>
                    <a:pt x="847" y="849"/>
                    <a:pt x="837" y="838"/>
                  </a:cubicBezTo>
                  <a:cubicBezTo>
                    <a:pt x="823" y="818"/>
                    <a:pt x="796" y="791"/>
                    <a:pt x="769" y="770"/>
                  </a:cubicBezTo>
                  <a:cubicBezTo>
                    <a:pt x="762" y="767"/>
                    <a:pt x="752" y="763"/>
                    <a:pt x="742" y="763"/>
                  </a:cubicBezTo>
                  <a:cubicBezTo>
                    <a:pt x="711" y="763"/>
                    <a:pt x="673" y="780"/>
                    <a:pt x="643" y="797"/>
                  </a:cubicBezTo>
                  <a:cubicBezTo>
                    <a:pt x="631" y="805"/>
                    <a:pt x="621" y="812"/>
                    <a:pt x="612" y="818"/>
                  </a:cubicBezTo>
                  <a:lnTo>
                    <a:pt x="609" y="820"/>
                  </a:lnTo>
                  <a:lnTo>
                    <a:pt x="605" y="829"/>
                  </a:lnTo>
                  <a:cubicBezTo>
                    <a:pt x="581" y="875"/>
                    <a:pt x="545" y="908"/>
                    <a:pt x="500" y="910"/>
                  </a:cubicBezTo>
                  <a:cubicBezTo>
                    <a:pt x="482" y="909"/>
                    <a:pt x="461" y="903"/>
                    <a:pt x="441" y="893"/>
                  </a:cubicBezTo>
                  <a:lnTo>
                    <a:pt x="433" y="889"/>
                  </a:lnTo>
                  <a:lnTo>
                    <a:pt x="433" y="891"/>
                  </a:lnTo>
                  <a:cubicBezTo>
                    <a:pt x="433" y="896"/>
                    <a:pt x="433" y="896"/>
                    <a:pt x="433" y="896"/>
                  </a:cubicBezTo>
                  <a:cubicBezTo>
                    <a:pt x="433" y="896"/>
                    <a:pt x="433" y="899"/>
                    <a:pt x="433" y="906"/>
                  </a:cubicBezTo>
                  <a:cubicBezTo>
                    <a:pt x="433" y="906"/>
                    <a:pt x="433" y="909"/>
                    <a:pt x="433" y="909"/>
                  </a:cubicBezTo>
                  <a:cubicBezTo>
                    <a:pt x="433" y="960"/>
                    <a:pt x="433" y="1150"/>
                    <a:pt x="454" y="1215"/>
                  </a:cubicBezTo>
                  <a:cubicBezTo>
                    <a:pt x="478" y="1300"/>
                    <a:pt x="478" y="1384"/>
                    <a:pt x="478" y="1384"/>
                  </a:cubicBezTo>
                  <a:cubicBezTo>
                    <a:pt x="481" y="1398"/>
                    <a:pt x="481" y="1398"/>
                    <a:pt x="481" y="1398"/>
                  </a:cubicBezTo>
                  <a:cubicBezTo>
                    <a:pt x="399" y="1415"/>
                    <a:pt x="399" y="1415"/>
                    <a:pt x="399" y="1415"/>
                  </a:cubicBezTo>
                  <a:cubicBezTo>
                    <a:pt x="399" y="1408"/>
                    <a:pt x="399" y="1408"/>
                    <a:pt x="399" y="1408"/>
                  </a:cubicBezTo>
                  <a:cubicBezTo>
                    <a:pt x="395" y="1395"/>
                    <a:pt x="395" y="1395"/>
                    <a:pt x="395" y="1395"/>
                  </a:cubicBezTo>
                  <a:cubicBezTo>
                    <a:pt x="392" y="1388"/>
                    <a:pt x="392" y="1388"/>
                    <a:pt x="392" y="1388"/>
                  </a:cubicBezTo>
                  <a:cubicBezTo>
                    <a:pt x="450" y="1374"/>
                    <a:pt x="450" y="1374"/>
                    <a:pt x="450" y="1374"/>
                  </a:cubicBezTo>
                  <a:cubicBezTo>
                    <a:pt x="450" y="1351"/>
                    <a:pt x="443" y="1283"/>
                    <a:pt x="426" y="1222"/>
                  </a:cubicBezTo>
                  <a:cubicBezTo>
                    <a:pt x="406" y="1147"/>
                    <a:pt x="406" y="953"/>
                    <a:pt x="406" y="906"/>
                  </a:cubicBezTo>
                  <a:cubicBezTo>
                    <a:pt x="406" y="906"/>
                    <a:pt x="406" y="903"/>
                    <a:pt x="406" y="903"/>
                  </a:cubicBezTo>
                  <a:cubicBezTo>
                    <a:pt x="406" y="896"/>
                    <a:pt x="406" y="896"/>
                    <a:pt x="406" y="896"/>
                  </a:cubicBezTo>
                  <a:cubicBezTo>
                    <a:pt x="406" y="896"/>
                    <a:pt x="406" y="896"/>
                    <a:pt x="406" y="892"/>
                  </a:cubicBezTo>
                  <a:cubicBezTo>
                    <a:pt x="406" y="889"/>
                    <a:pt x="409" y="889"/>
                    <a:pt x="413" y="889"/>
                  </a:cubicBezTo>
                  <a:cubicBezTo>
                    <a:pt x="428" y="889"/>
                    <a:pt x="432" y="889"/>
                    <a:pt x="433" y="889"/>
                  </a:cubicBezTo>
                  <a:lnTo>
                    <a:pt x="433" y="889"/>
                  </a:lnTo>
                  <a:lnTo>
                    <a:pt x="432" y="889"/>
                  </a:lnTo>
                  <a:cubicBezTo>
                    <a:pt x="363" y="850"/>
                    <a:pt x="296" y="766"/>
                    <a:pt x="293" y="679"/>
                  </a:cubicBezTo>
                  <a:cubicBezTo>
                    <a:pt x="293" y="641"/>
                    <a:pt x="297" y="601"/>
                    <a:pt x="306" y="565"/>
                  </a:cubicBezTo>
                  <a:lnTo>
                    <a:pt x="307" y="560"/>
                  </a:lnTo>
                  <a:lnTo>
                    <a:pt x="88" y="721"/>
                  </a:lnTo>
                  <a:lnTo>
                    <a:pt x="88" y="722"/>
                  </a:lnTo>
                  <a:cubicBezTo>
                    <a:pt x="88" y="724"/>
                    <a:pt x="88" y="726"/>
                    <a:pt x="88" y="730"/>
                  </a:cubicBezTo>
                  <a:cubicBezTo>
                    <a:pt x="88" y="730"/>
                    <a:pt x="88" y="733"/>
                    <a:pt x="88" y="733"/>
                  </a:cubicBezTo>
                  <a:cubicBezTo>
                    <a:pt x="95" y="740"/>
                    <a:pt x="95" y="740"/>
                    <a:pt x="95" y="740"/>
                  </a:cubicBezTo>
                  <a:cubicBezTo>
                    <a:pt x="75" y="760"/>
                    <a:pt x="75" y="760"/>
                    <a:pt x="75" y="760"/>
                  </a:cubicBezTo>
                  <a:cubicBezTo>
                    <a:pt x="71" y="753"/>
                    <a:pt x="71" y="753"/>
                    <a:pt x="71" y="753"/>
                  </a:cubicBezTo>
                  <a:cubicBezTo>
                    <a:pt x="67" y="751"/>
                    <a:pt x="65" y="747"/>
                    <a:pt x="63" y="744"/>
                  </a:cubicBezTo>
                  <a:lnTo>
                    <a:pt x="62" y="740"/>
                  </a:lnTo>
                  <a:lnTo>
                    <a:pt x="17" y="774"/>
                  </a:lnTo>
                  <a:lnTo>
                    <a:pt x="7" y="757"/>
                  </a:lnTo>
                  <a:lnTo>
                    <a:pt x="0" y="754"/>
                  </a:lnTo>
                  <a:lnTo>
                    <a:pt x="323" y="516"/>
                  </a:lnTo>
                  <a:lnTo>
                    <a:pt x="326" y="508"/>
                  </a:lnTo>
                  <a:cubicBezTo>
                    <a:pt x="337" y="488"/>
                    <a:pt x="351" y="471"/>
                    <a:pt x="370" y="461"/>
                  </a:cubicBezTo>
                  <a:lnTo>
                    <a:pt x="374" y="459"/>
                  </a:lnTo>
                  <a:lnTo>
                    <a:pt x="374" y="459"/>
                  </a:lnTo>
                  <a:cubicBezTo>
                    <a:pt x="349" y="459"/>
                    <a:pt x="325" y="454"/>
                    <a:pt x="303" y="446"/>
                  </a:cubicBezTo>
                  <a:lnTo>
                    <a:pt x="296" y="443"/>
                  </a:lnTo>
                  <a:lnTo>
                    <a:pt x="295" y="444"/>
                  </a:lnTo>
                  <a:cubicBezTo>
                    <a:pt x="293" y="448"/>
                    <a:pt x="293" y="448"/>
                    <a:pt x="293" y="448"/>
                  </a:cubicBezTo>
                  <a:lnTo>
                    <a:pt x="292" y="441"/>
                  </a:lnTo>
                  <a:lnTo>
                    <a:pt x="290" y="441"/>
                  </a:lnTo>
                  <a:cubicBezTo>
                    <a:pt x="248" y="421"/>
                    <a:pt x="214" y="387"/>
                    <a:pt x="195" y="345"/>
                  </a:cubicBezTo>
                  <a:lnTo>
                    <a:pt x="191" y="336"/>
                  </a:lnTo>
                  <a:lnTo>
                    <a:pt x="171" y="349"/>
                  </a:lnTo>
                  <a:lnTo>
                    <a:pt x="160" y="332"/>
                  </a:lnTo>
                  <a:lnTo>
                    <a:pt x="157" y="326"/>
                  </a:lnTo>
                  <a:lnTo>
                    <a:pt x="182" y="309"/>
                  </a:lnTo>
                  <a:lnTo>
                    <a:pt x="181" y="302"/>
                  </a:lnTo>
                  <a:cubicBezTo>
                    <a:pt x="178" y="290"/>
                    <a:pt x="177" y="278"/>
                    <a:pt x="177" y="266"/>
                  </a:cubicBezTo>
                  <a:cubicBezTo>
                    <a:pt x="177" y="204"/>
                    <a:pt x="205" y="151"/>
                    <a:pt x="249" y="116"/>
                  </a:cubicBezTo>
                  <a:lnTo>
                    <a:pt x="251" y="114"/>
                  </a:lnTo>
                  <a:lnTo>
                    <a:pt x="249" y="114"/>
                  </a:lnTo>
                  <a:cubicBezTo>
                    <a:pt x="243" y="111"/>
                    <a:pt x="235" y="108"/>
                    <a:pt x="228" y="106"/>
                  </a:cubicBezTo>
                  <a:cubicBezTo>
                    <a:pt x="207" y="96"/>
                    <a:pt x="180" y="82"/>
                    <a:pt x="160" y="65"/>
                  </a:cubicBez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2" y="60"/>
                  </a:lnTo>
                  <a:cubicBezTo>
                    <a:pt x="163" y="58"/>
                    <a:pt x="163" y="58"/>
                    <a:pt x="163" y="58"/>
                  </a:cubicBezTo>
                  <a:lnTo>
                    <a:pt x="162" y="60"/>
                  </a:lnTo>
                  <a:lnTo>
                    <a:pt x="162" y="61"/>
                  </a:lnTo>
                  <a:lnTo>
                    <a:pt x="161" y="61"/>
                  </a:lnTo>
                  <a:lnTo>
                    <a:pt x="161" y="62"/>
                  </a:lnTo>
                  <a:lnTo>
                    <a:pt x="161" y="63"/>
                  </a:lnTo>
                  <a:lnTo>
                    <a:pt x="160" y="63"/>
                  </a:lnTo>
                  <a:cubicBezTo>
                    <a:pt x="160" y="65"/>
                    <a:pt x="160" y="65"/>
                    <a:pt x="160" y="65"/>
                  </a:cubicBezTo>
                  <a:cubicBezTo>
                    <a:pt x="149" y="58"/>
                    <a:pt x="146" y="48"/>
                    <a:pt x="146" y="38"/>
                  </a:cubicBezTo>
                  <a:cubicBezTo>
                    <a:pt x="146" y="17"/>
                    <a:pt x="170" y="10"/>
                    <a:pt x="180" y="7"/>
                  </a:cubicBezTo>
                  <a:cubicBezTo>
                    <a:pt x="194" y="3"/>
                    <a:pt x="207" y="3"/>
                    <a:pt x="207" y="3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>
            <p:custDataLst>
              <p:tags r:id="rId9"/>
            </p:custDataLst>
          </p:nvPr>
        </p:nvSpPr>
        <p:spPr>
          <a:xfrm>
            <a:off x="0" y="127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51" name="图片 5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882015" y="194310"/>
            <a:ext cx="817880" cy="946150"/>
          </a:xfrm>
          <a:prstGeom prst="rect">
            <a:avLst/>
          </a:prstGeom>
        </p:spPr>
      </p:pic>
      <p:sp>
        <p:nvSpPr>
          <p:cNvPr id="53" name="Freeform 5"/>
          <p:cNvSpPr>
            <a:spLocks noEditPoints="1"/>
          </p:cNvSpPr>
          <p:nvPr userDrawn="1">
            <p:custDataLst>
              <p:tags r:id="rId5"/>
            </p:custDataLst>
          </p:nvPr>
        </p:nvSpPr>
        <p:spPr bwMode="auto">
          <a:xfrm>
            <a:off x="59055" y="14605"/>
            <a:ext cx="1411605" cy="1880870"/>
          </a:xfrm>
          <a:custGeom>
            <a:avLst/>
            <a:gdLst>
              <a:gd name="T0" fmla="*/ 0 w 120"/>
              <a:gd name="T1" fmla="*/ 61 h 122"/>
              <a:gd name="T2" fmla="*/ 60 w 120"/>
              <a:gd name="T3" fmla="*/ 0 h 122"/>
              <a:gd name="T4" fmla="*/ 60 w 120"/>
              <a:gd name="T5" fmla="*/ 0 h 122"/>
              <a:gd name="T6" fmla="*/ 120 w 120"/>
              <a:gd name="T7" fmla="*/ 61 h 122"/>
              <a:gd name="T8" fmla="*/ 120 w 120"/>
              <a:gd name="T9" fmla="*/ 61 h 122"/>
              <a:gd name="T10" fmla="*/ 120 w 120"/>
              <a:gd name="T11" fmla="*/ 61 h 122"/>
              <a:gd name="T12" fmla="*/ 60 w 120"/>
              <a:gd name="T13" fmla="*/ 122 h 122"/>
              <a:gd name="T14" fmla="*/ 60 w 120"/>
              <a:gd name="T15" fmla="*/ 122 h 122"/>
              <a:gd name="T16" fmla="*/ 0 w 120"/>
              <a:gd name="T17" fmla="*/ 61 h 122"/>
              <a:gd name="T18" fmla="*/ 4 w 120"/>
              <a:gd name="T19" fmla="*/ 61 h 122"/>
              <a:gd name="T20" fmla="*/ 60 w 120"/>
              <a:gd name="T21" fmla="*/ 118 h 122"/>
              <a:gd name="T22" fmla="*/ 60 w 120"/>
              <a:gd name="T23" fmla="*/ 118 h 122"/>
              <a:gd name="T24" fmla="*/ 116 w 120"/>
              <a:gd name="T25" fmla="*/ 61 h 122"/>
              <a:gd name="T26" fmla="*/ 116 w 120"/>
              <a:gd name="T27" fmla="*/ 61 h 122"/>
              <a:gd name="T28" fmla="*/ 116 w 120"/>
              <a:gd name="T29" fmla="*/ 61 h 122"/>
              <a:gd name="T30" fmla="*/ 60 w 120"/>
              <a:gd name="T31" fmla="*/ 4 h 122"/>
              <a:gd name="T32" fmla="*/ 60 w 120"/>
              <a:gd name="T33" fmla="*/ 4 h 122"/>
              <a:gd name="T34" fmla="*/ 4 w 120"/>
              <a:gd name="T35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23" h="2962">
                <a:moveTo>
                  <a:pt x="750" y="2861"/>
                </a:moveTo>
                <a:lnTo>
                  <a:pt x="750" y="2861"/>
                </a:lnTo>
                <a:lnTo>
                  <a:pt x="749" y="2861"/>
                </a:lnTo>
                <a:lnTo>
                  <a:pt x="748" y="2861"/>
                </a:lnTo>
                <a:lnTo>
                  <a:pt x="748" y="2861"/>
                </a:lnTo>
                <a:lnTo>
                  <a:pt x="747" y="2861"/>
                </a:lnTo>
                <a:lnTo>
                  <a:pt x="746" y="2861"/>
                </a:lnTo>
                <a:lnTo>
                  <a:pt x="745" y="2861"/>
                </a:lnTo>
                <a:lnTo>
                  <a:pt x="745" y="2861"/>
                </a:lnTo>
                <a:lnTo>
                  <a:pt x="744" y="2861"/>
                </a:lnTo>
                <a:lnTo>
                  <a:pt x="743" y="2861"/>
                </a:lnTo>
                <a:lnTo>
                  <a:pt x="743" y="2861"/>
                </a:lnTo>
                <a:lnTo>
                  <a:pt x="750" y="2861"/>
                </a:lnTo>
                <a:close/>
                <a:moveTo>
                  <a:pt x="1121" y="1273"/>
                </a:moveTo>
                <a:lnTo>
                  <a:pt x="811" y="1664"/>
                </a:lnTo>
                <a:lnTo>
                  <a:pt x="825" y="1737"/>
                </a:lnTo>
                <a:lnTo>
                  <a:pt x="987" y="1671"/>
                </a:lnTo>
                <a:lnTo>
                  <a:pt x="1121" y="1273"/>
                </a:lnTo>
                <a:close/>
                <a:moveTo>
                  <a:pt x="1222" y="1130"/>
                </a:moveTo>
                <a:lnTo>
                  <a:pt x="1227" y="1158"/>
                </a:lnTo>
                <a:lnTo>
                  <a:pt x="1250" y="1152"/>
                </a:lnTo>
                <a:lnTo>
                  <a:pt x="1244" y="1146"/>
                </a:lnTo>
                <a:cubicBezTo>
                  <a:pt x="1238" y="1140"/>
                  <a:pt x="1231" y="1135"/>
                  <a:pt x="1223" y="1131"/>
                </a:cubicBezTo>
                <a:lnTo>
                  <a:pt x="1222" y="1130"/>
                </a:lnTo>
                <a:close/>
                <a:moveTo>
                  <a:pt x="845" y="1120"/>
                </a:moveTo>
                <a:lnTo>
                  <a:pt x="846" y="1120"/>
                </a:lnTo>
                <a:lnTo>
                  <a:pt x="847" y="1120"/>
                </a:lnTo>
                <a:lnTo>
                  <a:pt x="848" y="1121"/>
                </a:lnTo>
                <a:lnTo>
                  <a:pt x="849" y="1121"/>
                </a:lnTo>
                <a:lnTo>
                  <a:pt x="851" y="1122"/>
                </a:lnTo>
                <a:lnTo>
                  <a:pt x="852" y="1123"/>
                </a:lnTo>
                <a:lnTo>
                  <a:pt x="851" y="1123"/>
                </a:lnTo>
                <a:lnTo>
                  <a:pt x="851" y="1122"/>
                </a:lnTo>
                <a:lnTo>
                  <a:pt x="849" y="1122"/>
                </a:lnTo>
                <a:lnTo>
                  <a:pt x="849" y="1121"/>
                </a:lnTo>
                <a:lnTo>
                  <a:pt x="848" y="1121"/>
                </a:lnTo>
                <a:lnTo>
                  <a:pt x="848" y="1121"/>
                </a:lnTo>
                <a:lnTo>
                  <a:pt x="846" y="1120"/>
                </a:lnTo>
                <a:lnTo>
                  <a:pt x="845" y="1120"/>
                </a:lnTo>
                <a:lnTo>
                  <a:pt x="845" y="1120"/>
                </a:lnTo>
                <a:close/>
                <a:moveTo>
                  <a:pt x="844" y="1119"/>
                </a:moveTo>
                <a:cubicBezTo>
                  <a:pt x="844" y="1119"/>
                  <a:pt x="844" y="1119"/>
                  <a:pt x="844" y="1119"/>
                </a:cubicBezTo>
                <a:lnTo>
                  <a:pt x="844" y="1119"/>
                </a:lnTo>
                <a:lnTo>
                  <a:pt x="844" y="1119"/>
                </a:lnTo>
                <a:close/>
                <a:moveTo>
                  <a:pt x="1041" y="1110"/>
                </a:moveTo>
                <a:lnTo>
                  <a:pt x="1023" y="1113"/>
                </a:lnTo>
                <a:cubicBezTo>
                  <a:pt x="911" y="1137"/>
                  <a:pt x="786" y="1206"/>
                  <a:pt x="717" y="1313"/>
                </a:cubicBezTo>
                <a:cubicBezTo>
                  <a:pt x="717" y="1313"/>
                  <a:pt x="717" y="1313"/>
                  <a:pt x="717" y="1312"/>
                </a:cubicBezTo>
                <a:lnTo>
                  <a:pt x="716" y="1312"/>
                </a:lnTo>
                <a:lnTo>
                  <a:pt x="716" y="1312"/>
                </a:lnTo>
                <a:cubicBezTo>
                  <a:pt x="716" y="1312"/>
                  <a:pt x="716" y="1311"/>
                  <a:pt x="715" y="1311"/>
                </a:cubicBezTo>
                <a:lnTo>
                  <a:pt x="715" y="1310"/>
                </a:lnTo>
                <a:lnTo>
                  <a:pt x="715" y="1310"/>
                </a:lnTo>
                <a:lnTo>
                  <a:pt x="714" y="1309"/>
                </a:lnTo>
                <a:lnTo>
                  <a:pt x="713" y="1308"/>
                </a:lnTo>
                <a:lnTo>
                  <a:pt x="712" y="1308"/>
                </a:lnTo>
                <a:lnTo>
                  <a:pt x="712" y="1308"/>
                </a:lnTo>
                <a:lnTo>
                  <a:pt x="712" y="1307"/>
                </a:lnTo>
                <a:lnTo>
                  <a:pt x="711" y="1307"/>
                </a:lnTo>
                <a:lnTo>
                  <a:pt x="711" y="1306"/>
                </a:lnTo>
                <a:lnTo>
                  <a:pt x="711" y="1307"/>
                </a:lnTo>
                <a:lnTo>
                  <a:pt x="711" y="1307"/>
                </a:lnTo>
                <a:lnTo>
                  <a:pt x="712" y="1308"/>
                </a:lnTo>
                <a:lnTo>
                  <a:pt x="713" y="1308"/>
                </a:lnTo>
                <a:lnTo>
                  <a:pt x="713" y="1309"/>
                </a:lnTo>
                <a:lnTo>
                  <a:pt x="714" y="1309"/>
                </a:lnTo>
                <a:lnTo>
                  <a:pt x="714" y="1310"/>
                </a:lnTo>
                <a:lnTo>
                  <a:pt x="715" y="1310"/>
                </a:lnTo>
                <a:lnTo>
                  <a:pt x="716" y="1312"/>
                </a:lnTo>
                <a:lnTo>
                  <a:pt x="717" y="1313"/>
                </a:lnTo>
                <a:cubicBezTo>
                  <a:pt x="676" y="1380"/>
                  <a:pt x="656" y="1467"/>
                  <a:pt x="656" y="1555"/>
                </a:cubicBezTo>
                <a:cubicBezTo>
                  <a:pt x="656" y="1696"/>
                  <a:pt x="710" y="1831"/>
                  <a:pt x="771" y="1865"/>
                </a:cubicBezTo>
                <a:cubicBezTo>
                  <a:pt x="784" y="1871"/>
                  <a:pt x="798" y="1878"/>
                  <a:pt x="818" y="1878"/>
                </a:cubicBezTo>
                <a:cubicBezTo>
                  <a:pt x="818" y="1878"/>
                  <a:pt x="818" y="1878"/>
                  <a:pt x="825" y="1878"/>
                </a:cubicBezTo>
                <a:cubicBezTo>
                  <a:pt x="926" y="1878"/>
                  <a:pt x="1095" y="1743"/>
                  <a:pt x="1196" y="1582"/>
                </a:cubicBezTo>
                <a:cubicBezTo>
                  <a:pt x="1264" y="1488"/>
                  <a:pt x="1291" y="1380"/>
                  <a:pt x="1291" y="1292"/>
                </a:cubicBezTo>
                <a:cubicBezTo>
                  <a:pt x="1291" y="1260"/>
                  <a:pt x="1287" y="1230"/>
                  <a:pt x="1279" y="1205"/>
                </a:cubicBezTo>
                <a:lnTo>
                  <a:pt x="1278" y="1202"/>
                </a:lnTo>
                <a:lnTo>
                  <a:pt x="1203" y="1225"/>
                </a:lnTo>
                <a:lnTo>
                  <a:pt x="1197" y="1214"/>
                </a:lnTo>
                <a:lnTo>
                  <a:pt x="1027" y="1710"/>
                </a:lnTo>
                <a:lnTo>
                  <a:pt x="784" y="1812"/>
                </a:lnTo>
                <a:lnTo>
                  <a:pt x="750" y="1664"/>
                </a:lnTo>
                <a:lnTo>
                  <a:pt x="750" y="1651"/>
                </a:lnTo>
                <a:lnTo>
                  <a:pt x="1148" y="1155"/>
                </a:lnTo>
                <a:lnTo>
                  <a:pt x="1041" y="1170"/>
                </a:lnTo>
                <a:lnTo>
                  <a:pt x="1041" y="1110"/>
                </a:lnTo>
                <a:close/>
                <a:moveTo>
                  <a:pt x="1215" y="721"/>
                </a:moveTo>
                <a:cubicBezTo>
                  <a:pt x="1209" y="782"/>
                  <a:pt x="1195" y="849"/>
                  <a:pt x="1188" y="869"/>
                </a:cubicBezTo>
                <a:cubicBezTo>
                  <a:pt x="1188" y="876"/>
                  <a:pt x="1195" y="889"/>
                  <a:pt x="1209" y="903"/>
                </a:cubicBezTo>
                <a:cubicBezTo>
                  <a:pt x="1229" y="916"/>
                  <a:pt x="1249" y="923"/>
                  <a:pt x="1263" y="923"/>
                </a:cubicBezTo>
                <a:cubicBezTo>
                  <a:pt x="1270" y="923"/>
                  <a:pt x="1345" y="883"/>
                  <a:pt x="1406" y="849"/>
                </a:cubicBezTo>
                <a:cubicBezTo>
                  <a:pt x="1412" y="842"/>
                  <a:pt x="1419" y="836"/>
                  <a:pt x="1433" y="836"/>
                </a:cubicBezTo>
                <a:cubicBezTo>
                  <a:pt x="1419" y="836"/>
                  <a:pt x="1412" y="836"/>
                  <a:pt x="1399" y="836"/>
                </a:cubicBezTo>
                <a:cubicBezTo>
                  <a:pt x="1365" y="836"/>
                  <a:pt x="1331" y="836"/>
                  <a:pt x="1304" y="829"/>
                </a:cubicBezTo>
                <a:cubicBezTo>
                  <a:pt x="1256" y="815"/>
                  <a:pt x="1236" y="768"/>
                  <a:pt x="1215" y="721"/>
                </a:cubicBezTo>
                <a:close/>
                <a:moveTo>
                  <a:pt x="1188" y="593"/>
                </a:moveTo>
                <a:cubicBezTo>
                  <a:pt x="1195" y="593"/>
                  <a:pt x="1195" y="593"/>
                  <a:pt x="1195" y="593"/>
                </a:cubicBezTo>
                <a:cubicBezTo>
                  <a:pt x="1229" y="593"/>
                  <a:pt x="1229" y="593"/>
                  <a:pt x="1229" y="593"/>
                </a:cubicBezTo>
                <a:cubicBezTo>
                  <a:pt x="1236" y="593"/>
                  <a:pt x="1236" y="593"/>
                  <a:pt x="1236" y="593"/>
                </a:cubicBezTo>
                <a:cubicBezTo>
                  <a:pt x="1236" y="600"/>
                  <a:pt x="1236" y="600"/>
                  <a:pt x="1236" y="600"/>
                </a:cubicBezTo>
                <a:cubicBezTo>
                  <a:pt x="1236" y="600"/>
                  <a:pt x="1236" y="606"/>
                  <a:pt x="1236" y="606"/>
                </a:cubicBezTo>
                <a:cubicBezTo>
                  <a:pt x="1243" y="613"/>
                  <a:pt x="1243" y="620"/>
                  <a:pt x="1243" y="627"/>
                </a:cubicBezTo>
                <a:cubicBezTo>
                  <a:pt x="1249" y="647"/>
                  <a:pt x="1256" y="667"/>
                  <a:pt x="1263" y="687"/>
                </a:cubicBezTo>
                <a:cubicBezTo>
                  <a:pt x="1277" y="734"/>
                  <a:pt x="1311" y="775"/>
                  <a:pt x="1317" y="775"/>
                </a:cubicBezTo>
                <a:cubicBezTo>
                  <a:pt x="1338" y="775"/>
                  <a:pt x="1365" y="782"/>
                  <a:pt x="1399" y="782"/>
                </a:cubicBezTo>
                <a:cubicBezTo>
                  <a:pt x="1467" y="782"/>
                  <a:pt x="1528" y="775"/>
                  <a:pt x="1535" y="775"/>
                </a:cubicBezTo>
                <a:cubicBezTo>
                  <a:pt x="1541" y="775"/>
                  <a:pt x="1541" y="775"/>
                  <a:pt x="1541" y="775"/>
                </a:cubicBezTo>
                <a:cubicBezTo>
                  <a:pt x="1555" y="822"/>
                  <a:pt x="1555" y="822"/>
                  <a:pt x="1555" y="822"/>
                </a:cubicBezTo>
                <a:cubicBezTo>
                  <a:pt x="1548" y="822"/>
                  <a:pt x="1548" y="822"/>
                  <a:pt x="1548" y="822"/>
                </a:cubicBezTo>
                <a:cubicBezTo>
                  <a:pt x="1541" y="829"/>
                  <a:pt x="1541" y="829"/>
                  <a:pt x="1541" y="829"/>
                </a:cubicBezTo>
                <a:cubicBezTo>
                  <a:pt x="1535" y="836"/>
                  <a:pt x="1521" y="842"/>
                  <a:pt x="1514" y="849"/>
                </a:cubicBezTo>
                <a:cubicBezTo>
                  <a:pt x="1494" y="862"/>
                  <a:pt x="1460" y="876"/>
                  <a:pt x="1433" y="896"/>
                </a:cubicBezTo>
                <a:cubicBezTo>
                  <a:pt x="1372" y="930"/>
                  <a:pt x="1304" y="970"/>
                  <a:pt x="1270" y="977"/>
                </a:cubicBezTo>
                <a:cubicBezTo>
                  <a:pt x="1270" y="977"/>
                  <a:pt x="1263" y="977"/>
                  <a:pt x="1263" y="977"/>
                </a:cubicBezTo>
                <a:cubicBezTo>
                  <a:pt x="1202" y="970"/>
                  <a:pt x="1141" y="930"/>
                  <a:pt x="1134" y="869"/>
                </a:cubicBezTo>
                <a:cubicBezTo>
                  <a:pt x="1134" y="862"/>
                  <a:pt x="1134" y="862"/>
                  <a:pt x="1134" y="856"/>
                </a:cubicBezTo>
                <a:cubicBezTo>
                  <a:pt x="1141" y="815"/>
                  <a:pt x="1182" y="606"/>
                  <a:pt x="1182" y="600"/>
                </a:cubicBezTo>
                <a:cubicBezTo>
                  <a:pt x="1188" y="593"/>
                  <a:pt x="1188" y="593"/>
                  <a:pt x="1188" y="593"/>
                </a:cubicBezTo>
                <a:close/>
                <a:moveTo>
                  <a:pt x="1500" y="505"/>
                </a:moveTo>
                <a:lnTo>
                  <a:pt x="1514" y="505"/>
                </a:lnTo>
                <a:lnTo>
                  <a:pt x="1548" y="505"/>
                </a:lnTo>
                <a:lnTo>
                  <a:pt x="1548" y="560"/>
                </a:lnTo>
                <a:lnTo>
                  <a:pt x="1534" y="560"/>
                </a:lnTo>
                <a:lnTo>
                  <a:pt x="1514" y="560"/>
                </a:lnTo>
                <a:lnTo>
                  <a:pt x="1500" y="560"/>
                </a:lnTo>
                <a:lnTo>
                  <a:pt x="1500" y="505"/>
                </a:lnTo>
                <a:close/>
                <a:moveTo>
                  <a:pt x="1350" y="452"/>
                </a:moveTo>
                <a:lnTo>
                  <a:pt x="1404" y="497"/>
                </a:lnTo>
                <a:lnTo>
                  <a:pt x="1370" y="538"/>
                </a:lnTo>
                <a:lnTo>
                  <a:pt x="1332" y="504"/>
                </a:lnTo>
                <a:lnTo>
                  <a:pt x="1318" y="497"/>
                </a:lnTo>
                <a:lnTo>
                  <a:pt x="1350" y="452"/>
                </a:lnTo>
                <a:close/>
                <a:moveTo>
                  <a:pt x="366" y="363"/>
                </a:moveTo>
                <a:cubicBezTo>
                  <a:pt x="367" y="363"/>
                  <a:pt x="369" y="365"/>
                  <a:pt x="372" y="367"/>
                </a:cubicBezTo>
                <a:lnTo>
                  <a:pt x="373" y="367"/>
                </a:lnTo>
                <a:lnTo>
                  <a:pt x="373" y="370"/>
                </a:lnTo>
                <a:cubicBezTo>
                  <a:pt x="366" y="363"/>
                  <a:pt x="366" y="363"/>
                  <a:pt x="366" y="363"/>
                </a:cubicBezTo>
                <a:close/>
                <a:moveTo>
                  <a:pt x="373" y="363"/>
                </a:moveTo>
                <a:lnTo>
                  <a:pt x="373" y="363"/>
                </a:lnTo>
                <a:lnTo>
                  <a:pt x="372" y="363"/>
                </a:lnTo>
                <a:lnTo>
                  <a:pt x="371" y="363"/>
                </a:lnTo>
                <a:lnTo>
                  <a:pt x="371" y="363"/>
                </a:lnTo>
                <a:lnTo>
                  <a:pt x="370" y="363"/>
                </a:lnTo>
                <a:lnTo>
                  <a:pt x="369" y="363"/>
                </a:lnTo>
                <a:lnTo>
                  <a:pt x="368" y="363"/>
                </a:lnTo>
                <a:lnTo>
                  <a:pt x="368" y="363"/>
                </a:lnTo>
                <a:lnTo>
                  <a:pt x="367" y="363"/>
                </a:lnTo>
                <a:lnTo>
                  <a:pt x="366" y="363"/>
                </a:lnTo>
                <a:lnTo>
                  <a:pt x="366" y="363"/>
                </a:lnTo>
                <a:lnTo>
                  <a:pt x="373" y="363"/>
                </a:lnTo>
                <a:close/>
                <a:moveTo>
                  <a:pt x="1311" y="277"/>
                </a:moveTo>
                <a:cubicBezTo>
                  <a:pt x="1108" y="277"/>
                  <a:pt x="945" y="445"/>
                  <a:pt x="945" y="647"/>
                </a:cubicBezTo>
                <a:cubicBezTo>
                  <a:pt x="945" y="849"/>
                  <a:pt x="1108" y="1017"/>
                  <a:pt x="1311" y="1017"/>
                </a:cubicBezTo>
                <a:cubicBezTo>
                  <a:pt x="1513" y="1017"/>
                  <a:pt x="1676" y="849"/>
                  <a:pt x="1676" y="647"/>
                </a:cubicBezTo>
                <a:cubicBezTo>
                  <a:pt x="1676" y="640"/>
                  <a:pt x="1676" y="640"/>
                  <a:pt x="1676" y="640"/>
                </a:cubicBezTo>
                <a:cubicBezTo>
                  <a:pt x="1676" y="510"/>
                  <a:pt x="1608" y="397"/>
                  <a:pt x="1506" y="333"/>
                </a:cubicBezTo>
                <a:lnTo>
                  <a:pt x="1502" y="330"/>
                </a:lnTo>
                <a:lnTo>
                  <a:pt x="1502" y="330"/>
                </a:lnTo>
                <a:cubicBezTo>
                  <a:pt x="1493" y="330"/>
                  <a:pt x="1493" y="330"/>
                  <a:pt x="1493" y="330"/>
                </a:cubicBezTo>
                <a:lnTo>
                  <a:pt x="1494" y="325"/>
                </a:lnTo>
                <a:lnTo>
                  <a:pt x="1485" y="320"/>
                </a:lnTo>
                <a:lnTo>
                  <a:pt x="1474" y="315"/>
                </a:lnTo>
                <a:lnTo>
                  <a:pt x="1474" y="315"/>
                </a:lnTo>
                <a:cubicBezTo>
                  <a:pt x="1472" y="316"/>
                  <a:pt x="1472" y="316"/>
                  <a:pt x="1472" y="316"/>
                </a:cubicBezTo>
                <a:lnTo>
                  <a:pt x="1470" y="313"/>
                </a:lnTo>
                <a:lnTo>
                  <a:pt x="1469" y="312"/>
                </a:lnTo>
                <a:cubicBezTo>
                  <a:pt x="1421" y="290"/>
                  <a:pt x="1368" y="277"/>
                  <a:pt x="1311" y="277"/>
                </a:cubicBezTo>
                <a:close/>
                <a:moveTo>
                  <a:pt x="1635" y="210"/>
                </a:moveTo>
                <a:lnTo>
                  <a:pt x="1633" y="212"/>
                </a:lnTo>
                <a:cubicBezTo>
                  <a:pt x="1616" y="229"/>
                  <a:pt x="1594" y="242"/>
                  <a:pt x="1574" y="255"/>
                </a:cubicBezTo>
                <a:cubicBezTo>
                  <a:pt x="1566" y="261"/>
                  <a:pt x="1559" y="266"/>
                  <a:pt x="1552" y="270"/>
                </a:cubicBezTo>
                <a:lnTo>
                  <a:pt x="1543" y="276"/>
                </a:lnTo>
                <a:lnTo>
                  <a:pt x="1551" y="276"/>
                </a:lnTo>
                <a:cubicBezTo>
                  <a:pt x="1554" y="276"/>
                  <a:pt x="1557" y="276"/>
                  <a:pt x="1561" y="276"/>
                </a:cubicBezTo>
                <a:cubicBezTo>
                  <a:pt x="1581" y="276"/>
                  <a:pt x="1608" y="276"/>
                  <a:pt x="1635" y="276"/>
                </a:cubicBezTo>
                <a:cubicBezTo>
                  <a:pt x="1655" y="276"/>
                  <a:pt x="1662" y="276"/>
                  <a:pt x="1662" y="276"/>
                </a:cubicBezTo>
                <a:cubicBezTo>
                  <a:pt x="1662" y="269"/>
                  <a:pt x="1669" y="269"/>
                  <a:pt x="1669" y="269"/>
                </a:cubicBezTo>
                <a:cubicBezTo>
                  <a:pt x="1669" y="263"/>
                  <a:pt x="1669" y="256"/>
                  <a:pt x="1676" y="249"/>
                </a:cubicBezTo>
                <a:cubicBezTo>
                  <a:pt x="1669" y="249"/>
                  <a:pt x="1669" y="249"/>
                  <a:pt x="1669" y="249"/>
                </a:cubicBezTo>
                <a:cubicBezTo>
                  <a:pt x="1655" y="249"/>
                  <a:pt x="1655" y="249"/>
                  <a:pt x="1655" y="249"/>
                </a:cubicBezTo>
                <a:cubicBezTo>
                  <a:pt x="1655" y="242"/>
                  <a:pt x="1655" y="242"/>
                  <a:pt x="1655" y="242"/>
                </a:cubicBezTo>
                <a:cubicBezTo>
                  <a:pt x="1628" y="236"/>
                  <a:pt x="1628" y="236"/>
                  <a:pt x="1628" y="236"/>
                </a:cubicBezTo>
                <a:cubicBezTo>
                  <a:pt x="1628" y="222"/>
                  <a:pt x="1628" y="222"/>
                  <a:pt x="1628" y="222"/>
                </a:cubicBezTo>
                <a:cubicBezTo>
                  <a:pt x="1628" y="215"/>
                  <a:pt x="1635" y="215"/>
                  <a:pt x="1635" y="215"/>
                </a:cubicBezTo>
                <a:cubicBezTo>
                  <a:pt x="1635" y="215"/>
                  <a:pt x="1635" y="215"/>
                  <a:pt x="1635" y="211"/>
                </a:cubicBezTo>
                <a:lnTo>
                  <a:pt x="1635" y="210"/>
                </a:lnTo>
                <a:close/>
                <a:moveTo>
                  <a:pt x="1696" y="209"/>
                </a:moveTo>
                <a:cubicBezTo>
                  <a:pt x="1696" y="209"/>
                  <a:pt x="1696" y="212"/>
                  <a:pt x="1694" y="217"/>
                </a:cubicBezTo>
                <a:lnTo>
                  <a:pt x="1694" y="217"/>
                </a:lnTo>
                <a:lnTo>
                  <a:pt x="1694" y="218"/>
                </a:lnTo>
                <a:cubicBezTo>
                  <a:pt x="1689" y="222"/>
                  <a:pt x="1688" y="223"/>
                  <a:pt x="1682" y="229"/>
                </a:cubicBezTo>
                <a:cubicBezTo>
                  <a:pt x="1682" y="236"/>
                  <a:pt x="1682" y="236"/>
                  <a:pt x="1682" y="236"/>
                </a:cubicBezTo>
                <a:cubicBezTo>
                  <a:pt x="1687" y="231"/>
                  <a:pt x="1691" y="226"/>
                  <a:pt x="1693" y="221"/>
                </a:cubicBezTo>
                <a:lnTo>
                  <a:pt x="1694" y="217"/>
                </a:lnTo>
                <a:lnTo>
                  <a:pt x="1696" y="215"/>
                </a:lnTo>
                <a:cubicBezTo>
                  <a:pt x="1696" y="209"/>
                  <a:pt x="1696" y="209"/>
                  <a:pt x="1696" y="209"/>
                </a:cubicBezTo>
                <a:close/>
                <a:moveTo>
                  <a:pt x="1526" y="0"/>
                </a:moveTo>
                <a:cubicBezTo>
                  <a:pt x="1560" y="0"/>
                  <a:pt x="1587" y="27"/>
                  <a:pt x="1614" y="54"/>
                </a:cubicBezTo>
                <a:cubicBezTo>
                  <a:pt x="1641" y="81"/>
                  <a:pt x="1661" y="114"/>
                  <a:pt x="1668" y="148"/>
                </a:cubicBezTo>
                <a:cubicBezTo>
                  <a:pt x="1668" y="151"/>
                  <a:pt x="1667" y="155"/>
                  <a:pt x="1666" y="158"/>
                </a:cubicBezTo>
                <a:lnTo>
                  <a:pt x="1666" y="159"/>
                </a:lnTo>
                <a:lnTo>
                  <a:pt x="1668" y="157"/>
                </a:lnTo>
                <a:cubicBezTo>
                  <a:pt x="1674" y="152"/>
                  <a:pt x="1683" y="148"/>
                  <a:pt x="1696" y="148"/>
                </a:cubicBezTo>
                <a:cubicBezTo>
                  <a:pt x="1709" y="148"/>
                  <a:pt x="1716" y="148"/>
                  <a:pt x="1723" y="155"/>
                </a:cubicBezTo>
                <a:cubicBezTo>
                  <a:pt x="1736" y="168"/>
                  <a:pt x="1750" y="188"/>
                  <a:pt x="1750" y="209"/>
                </a:cubicBezTo>
                <a:cubicBezTo>
                  <a:pt x="1750" y="229"/>
                  <a:pt x="1743" y="249"/>
                  <a:pt x="1730" y="269"/>
                </a:cubicBezTo>
                <a:cubicBezTo>
                  <a:pt x="1716" y="283"/>
                  <a:pt x="1716" y="290"/>
                  <a:pt x="1709" y="303"/>
                </a:cubicBezTo>
                <a:cubicBezTo>
                  <a:pt x="1696" y="323"/>
                  <a:pt x="1676" y="330"/>
                  <a:pt x="1642" y="330"/>
                </a:cubicBezTo>
                <a:cubicBezTo>
                  <a:pt x="1625" y="330"/>
                  <a:pt x="1610" y="330"/>
                  <a:pt x="1596" y="330"/>
                </a:cubicBezTo>
                <a:lnTo>
                  <a:pt x="1591" y="330"/>
                </a:lnTo>
                <a:lnTo>
                  <a:pt x="1602" y="340"/>
                </a:lnTo>
                <a:cubicBezTo>
                  <a:pt x="1678" y="415"/>
                  <a:pt x="1727" y="518"/>
                  <a:pt x="1730" y="634"/>
                </a:cubicBezTo>
                <a:cubicBezTo>
                  <a:pt x="1730" y="647"/>
                  <a:pt x="1730" y="647"/>
                  <a:pt x="1730" y="647"/>
                </a:cubicBezTo>
                <a:cubicBezTo>
                  <a:pt x="1730" y="883"/>
                  <a:pt x="1547" y="1071"/>
                  <a:pt x="1311" y="1071"/>
                </a:cubicBezTo>
                <a:cubicBezTo>
                  <a:pt x="1289" y="1071"/>
                  <a:pt x="1268" y="1069"/>
                  <a:pt x="1247" y="1066"/>
                </a:cubicBezTo>
                <a:lnTo>
                  <a:pt x="1244" y="1066"/>
                </a:lnTo>
                <a:lnTo>
                  <a:pt x="1240" y="1078"/>
                </a:lnTo>
                <a:lnTo>
                  <a:pt x="1250" y="1084"/>
                </a:lnTo>
                <a:cubicBezTo>
                  <a:pt x="1273" y="1099"/>
                  <a:pt x="1290" y="1117"/>
                  <a:pt x="1304" y="1138"/>
                </a:cubicBezTo>
                <a:lnTo>
                  <a:pt x="1307" y="1143"/>
                </a:lnTo>
                <a:lnTo>
                  <a:pt x="1312" y="1141"/>
                </a:lnTo>
                <a:cubicBezTo>
                  <a:pt x="1332" y="1134"/>
                  <a:pt x="1355" y="1122"/>
                  <a:pt x="1379" y="1110"/>
                </a:cubicBezTo>
                <a:cubicBezTo>
                  <a:pt x="1440" y="1083"/>
                  <a:pt x="1521" y="1050"/>
                  <a:pt x="1602" y="1016"/>
                </a:cubicBezTo>
                <a:cubicBezTo>
                  <a:pt x="1771" y="942"/>
                  <a:pt x="1939" y="875"/>
                  <a:pt x="2007" y="868"/>
                </a:cubicBezTo>
                <a:cubicBezTo>
                  <a:pt x="2007" y="868"/>
                  <a:pt x="2014" y="868"/>
                  <a:pt x="2020" y="868"/>
                </a:cubicBezTo>
                <a:cubicBezTo>
                  <a:pt x="2122" y="868"/>
                  <a:pt x="2209" y="902"/>
                  <a:pt x="2209" y="902"/>
                </a:cubicBezTo>
                <a:cubicBezTo>
                  <a:pt x="2223" y="908"/>
                  <a:pt x="2223" y="908"/>
                  <a:pt x="2223" y="908"/>
                </a:cubicBezTo>
                <a:cubicBezTo>
                  <a:pt x="2209" y="955"/>
                  <a:pt x="2209" y="955"/>
                  <a:pt x="2209" y="955"/>
                </a:cubicBezTo>
                <a:cubicBezTo>
                  <a:pt x="2196" y="955"/>
                  <a:pt x="2196" y="955"/>
                  <a:pt x="2196" y="955"/>
                </a:cubicBezTo>
                <a:cubicBezTo>
                  <a:pt x="2196" y="955"/>
                  <a:pt x="2189" y="949"/>
                  <a:pt x="2189" y="949"/>
                </a:cubicBezTo>
                <a:cubicBezTo>
                  <a:pt x="2189" y="949"/>
                  <a:pt x="2182" y="949"/>
                  <a:pt x="2182" y="949"/>
                </a:cubicBezTo>
                <a:cubicBezTo>
                  <a:pt x="2169" y="942"/>
                  <a:pt x="2155" y="942"/>
                  <a:pt x="2142" y="935"/>
                </a:cubicBezTo>
                <a:cubicBezTo>
                  <a:pt x="2108" y="929"/>
                  <a:pt x="2068" y="922"/>
                  <a:pt x="2020" y="922"/>
                </a:cubicBezTo>
                <a:cubicBezTo>
                  <a:pt x="2014" y="922"/>
                  <a:pt x="2014" y="922"/>
                  <a:pt x="2007" y="922"/>
                </a:cubicBezTo>
                <a:cubicBezTo>
                  <a:pt x="1973" y="922"/>
                  <a:pt x="1784" y="996"/>
                  <a:pt x="1622" y="1063"/>
                </a:cubicBezTo>
                <a:cubicBezTo>
                  <a:pt x="1500" y="1119"/>
                  <a:pt x="1383" y="1170"/>
                  <a:pt x="1331" y="1193"/>
                </a:cubicBezTo>
                <a:lnTo>
                  <a:pt x="1331" y="1193"/>
                </a:lnTo>
                <a:lnTo>
                  <a:pt x="1332" y="1199"/>
                </a:lnTo>
                <a:cubicBezTo>
                  <a:pt x="1341" y="1227"/>
                  <a:pt x="1345" y="1259"/>
                  <a:pt x="1345" y="1292"/>
                </a:cubicBezTo>
                <a:cubicBezTo>
                  <a:pt x="1345" y="1393"/>
                  <a:pt x="1311" y="1508"/>
                  <a:pt x="1244" y="1616"/>
                </a:cubicBezTo>
                <a:cubicBezTo>
                  <a:pt x="1152" y="1758"/>
                  <a:pt x="1012" y="1882"/>
                  <a:pt x="885" y="1920"/>
                </a:cubicBezTo>
                <a:lnTo>
                  <a:pt x="885" y="1920"/>
                </a:lnTo>
                <a:lnTo>
                  <a:pt x="885" y="1920"/>
                </a:lnTo>
                <a:cubicBezTo>
                  <a:pt x="883" y="1926"/>
                  <a:pt x="878" y="1933"/>
                  <a:pt x="878" y="1945"/>
                </a:cubicBezTo>
                <a:cubicBezTo>
                  <a:pt x="878" y="1965"/>
                  <a:pt x="871" y="1999"/>
                  <a:pt x="865" y="2032"/>
                </a:cubicBezTo>
                <a:cubicBezTo>
                  <a:pt x="851" y="2113"/>
                  <a:pt x="831" y="2214"/>
                  <a:pt x="817" y="2322"/>
                </a:cubicBezTo>
                <a:cubicBezTo>
                  <a:pt x="784" y="2538"/>
                  <a:pt x="750" y="2780"/>
                  <a:pt x="743" y="2861"/>
                </a:cubicBezTo>
                <a:cubicBezTo>
                  <a:pt x="743" y="2874"/>
                  <a:pt x="750" y="2881"/>
                  <a:pt x="750" y="2881"/>
                </a:cubicBezTo>
                <a:cubicBezTo>
                  <a:pt x="750" y="2895"/>
                  <a:pt x="777" y="2908"/>
                  <a:pt x="817" y="2908"/>
                </a:cubicBezTo>
                <a:cubicBezTo>
                  <a:pt x="865" y="2908"/>
                  <a:pt x="912" y="2895"/>
                  <a:pt x="912" y="2895"/>
                </a:cubicBezTo>
                <a:cubicBezTo>
                  <a:pt x="912" y="2895"/>
                  <a:pt x="912" y="2895"/>
                  <a:pt x="919" y="2895"/>
                </a:cubicBezTo>
                <a:cubicBezTo>
                  <a:pt x="925" y="2895"/>
                  <a:pt x="925" y="2895"/>
                  <a:pt x="925" y="2895"/>
                </a:cubicBezTo>
                <a:cubicBezTo>
                  <a:pt x="939" y="2942"/>
                  <a:pt x="939" y="2942"/>
                  <a:pt x="939" y="2942"/>
                </a:cubicBezTo>
                <a:cubicBezTo>
                  <a:pt x="925" y="2942"/>
                  <a:pt x="925" y="2942"/>
                  <a:pt x="925" y="2942"/>
                </a:cubicBezTo>
                <a:cubicBezTo>
                  <a:pt x="925" y="2942"/>
                  <a:pt x="919" y="2949"/>
                  <a:pt x="919" y="2949"/>
                </a:cubicBezTo>
                <a:cubicBezTo>
                  <a:pt x="912" y="2949"/>
                  <a:pt x="905" y="2949"/>
                  <a:pt x="892" y="2949"/>
                </a:cubicBezTo>
                <a:cubicBezTo>
                  <a:pt x="871" y="2955"/>
                  <a:pt x="844" y="2962"/>
                  <a:pt x="817" y="2962"/>
                </a:cubicBezTo>
                <a:cubicBezTo>
                  <a:pt x="817" y="2962"/>
                  <a:pt x="811" y="2962"/>
                  <a:pt x="811" y="2962"/>
                </a:cubicBezTo>
                <a:cubicBezTo>
                  <a:pt x="770" y="2962"/>
                  <a:pt x="716" y="2949"/>
                  <a:pt x="696" y="2895"/>
                </a:cubicBezTo>
                <a:lnTo>
                  <a:pt x="696" y="2894"/>
                </a:lnTo>
                <a:lnTo>
                  <a:pt x="696" y="2894"/>
                </a:lnTo>
                <a:lnTo>
                  <a:pt x="697" y="2894"/>
                </a:lnTo>
                <a:lnTo>
                  <a:pt x="699" y="2893"/>
                </a:lnTo>
                <a:lnTo>
                  <a:pt x="699" y="2893"/>
                </a:lnTo>
                <a:lnTo>
                  <a:pt x="699" y="2893"/>
                </a:lnTo>
                <a:lnTo>
                  <a:pt x="700" y="2892"/>
                </a:lnTo>
                <a:lnTo>
                  <a:pt x="702" y="2891"/>
                </a:lnTo>
                <a:lnTo>
                  <a:pt x="705" y="2890"/>
                </a:lnTo>
                <a:lnTo>
                  <a:pt x="705" y="2890"/>
                </a:lnTo>
                <a:lnTo>
                  <a:pt x="706" y="2890"/>
                </a:lnTo>
                <a:lnTo>
                  <a:pt x="707" y="2889"/>
                </a:lnTo>
                <a:lnTo>
                  <a:pt x="708" y="2889"/>
                </a:lnTo>
                <a:lnTo>
                  <a:pt x="709" y="2888"/>
                </a:lnTo>
                <a:lnTo>
                  <a:pt x="709" y="2888"/>
                </a:lnTo>
                <a:lnTo>
                  <a:pt x="708" y="2889"/>
                </a:lnTo>
                <a:lnTo>
                  <a:pt x="708" y="2889"/>
                </a:lnTo>
                <a:lnTo>
                  <a:pt x="707" y="2889"/>
                </a:lnTo>
                <a:lnTo>
                  <a:pt x="705" y="2890"/>
                </a:lnTo>
                <a:lnTo>
                  <a:pt x="704" y="2891"/>
                </a:lnTo>
                <a:lnTo>
                  <a:pt x="702" y="2891"/>
                </a:lnTo>
                <a:lnTo>
                  <a:pt x="701" y="2892"/>
                </a:lnTo>
                <a:lnTo>
                  <a:pt x="699" y="2893"/>
                </a:lnTo>
                <a:lnTo>
                  <a:pt x="699" y="2893"/>
                </a:lnTo>
                <a:lnTo>
                  <a:pt x="697" y="2894"/>
                </a:lnTo>
                <a:lnTo>
                  <a:pt x="697" y="2894"/>
                </a:lnTo>
                <a:lnTo>
                  <a:pt x="696" y="2894"/>
                </a:lnTo>
                <a:lnTo>
                  <a:pt x="696" y="2895"/>
                </a:lnTo>
                <a:cubicBezTo>
                  <a:pt x="696" y="2895"/>
                  <a:pt x="696" y="2895"/>
                  <a:pt x="696" y="2895"/>
                </a:cubicBezTo>
                <a:cubicBezTo>
                  <a:pt x="696" y="2881"/>
                  <a:pt x="689" y="2874"/>
                  <a:pt x="689" y="2861"/>
                </a:cubicBezTo>
                <a:cubicBezTo>
                  <a:pt x="695" y="2711"/>
                  <a:pt x="798" y="2107"/>
                  <a:pt x="825" y="1938"/>
                </a:cubicBezTo>
                <a:lnTo>
                  <a:pt x="826" y="1931"/>
                </a:lnTo>
                <a:lnTo>
                  <a:pt x="818" y="1932"/>
                </a:lnTo>
                <a:cubicBezTo>
                  <a:pt x="791" y="1932"/>
                  <a:pt x="764" y="1925"/>
                  <a:pt x="737" y="1905"/>
                </a:cubicBezTo>
                <a:lnTo>
                  <a:pt x="738" y="1904"/>
                </a:lnTo>
                <a:lnTo>
                  <a:pt x="738" y="1904"/>
                </a:lnTo>
                <a:lnTo>
                  <a:pt x="738" y="1904"/>
                </a:lnTo>
                <a:lnTo>
                  <a:pt x="739" y="1903"/>
                </a:lnTo>
                <a:lnTo>
                  <a:pt x="740" y="1902"/>
                </a:lnTo>
                <a:lnTo>
                  <a:pt x="741" y="1901"/>
                </a:lnTo>
                <a:lnTo>
                  <a:pt x="742" y="1900"/>
                </a:lnTo>
                <a:lnTo>
                  <a:pt x="742" y="1900"/>
                </a:lnTo>
                <a:lnTo>
                  <a:pt x="743" y="1899"/>
                </a:lnTo>
                <a:lnTo>
                  <a:pt x="744" y="1898"/>
                </a:lnTo>
                <a:lnTo>
                  <a:pt x="744" y="1898"/>
                </a:lnTo>
                <a:cubicBezTo>
                  <a:pt x="744" y="1899"/>
                  <a:pt x="743" y="1899"/>
                  <a:pt x="743" y="1899"/>
                </a:cubicBezTo>
                <a:lnTo>
                  <a:pt x="743" y="1899"/>
                </a:lnTo>
                <a:lnTo>
                  <a:pt x="742" y="1900"/>
                </a:lnTo>
                <a:lnTo>
                  <a:pt x="742" y="1901"/>
                </a:lnTo>
                <a:lnTo>
                  <a:pt x="740" y="1902"/>
                </a:lnTo>
                <a:lnTo>
                  <a:pt x="740" y="1902"/>
                </a:lnTo>
                <a:cubicBezTo>
                  <a:pt x="739" y="1903"/>
                  <a:pt x="739" y="1903"/>
                  <a:pt x="739" y="1903"/>
                </a:cubicBezTo>
                <a:lnTo>
                  <a:pt x="738" y="1904"/>
                </a:lnTo>
                <a:lnTo>
                  <a:pt x="738" y="1904"/>
                </a:lnTo>
                <a:lnTo>
                  <a:pt x="737" y="1905"/>
                </a:lnTo>
                <a:cubicBezTo>
                  <a:pt x="737" y="1905"/>
                  <a:pt x="737" y="1905"/>
                  <a:pt x="737" y="1905"/>
                </a:cubicBezTo>
                <a:cubicBezTo>
                  <a:pt x="715" y="1890"/>
                  <a:pt x="695" y="1869"/>
                  <a:pt x="677" y="1842"/>
                </a:cubicBezTo>
                <a:lnTo>
                  <a:pt x="676" y="1840"/>
                </a:lnTo>
                <a:lnTo>
                  <a:pt x="672" y="1844"/>
                </a:lnTo>
                <a:cubicBezTo>
                  <a:pt x="629" y="1896"/>
                  <a:pt x="547" y="1997"/>
                  <a:pt x="479" y="2060"/>
                </a:cubicBezTo>
                <a:cubicBezTo>
                  <a:pt x="446" y="2087"/>
                  <a:pt x="419" y="2107"/>
                  <a:pt x="385" y="2114"/>
                </a:cubicBezTo>
                <a:cubicBezTo>
                  <a:pt x="385" y="2114"/>
                  <a:pt x="378" y="2107"/>
                  <a:pt x="378" y="2107"/>
                </a:cubicBezTo>
                <a:cubicBezTo>
                  <a:pt x="378" y="2097"/>
                  <a:pt x="378" y="2095"/>
                  <a:pt x="378" y="2094"/>
                </a:cubicBezTo>
                <a:lnTo>
                  <a:pt x="378" y="2094"/>
                </a:lnTo>
                <a:lnTo>
                  <a:pt x="378" y="2094"/>
                </a:lnTo>
                <a:lnTo>
                  <a:pt x="376" y="2098"/>
                </a:lnTo>
                <a:cubicBezTo>
                  <a:pt x="371" y="2107"/>
                  <a:pt x="371" y="2107"/>
                  <a:pt x="371" y="2107"/>
                </a:cubicBezTo>
                <a:cubicBezTo>
                  <a:pt x="324" y="2094"/>
                  <a:pt x="290" y="2026"/>
                  <a:pt x="250" y="1959"/>
                </a:cubicBezTo>
                <a:cubicBezTo>
                  <a:pt x="223" y="1898"/>
                  <a:pt x="203" y="1838"/>
                  <a:pt x="196" y="1804"/>
                </a:cubicBezTo>
                <a:cubicBezTo>
                  <a:pt x="196" y="1804"/>
                  <a:pt x="189" y="1804"/>
                  <a:pt x="189" y="1804"/>
                </a:cubicBezTo>
                <a:cubicBezTo>
                  <a:pt x="142" y="1804"/>
                  <a:pt x="41" y="1831"/>
                  <a:pt x="34" y="1838"/>
                </a:cubicBezTo>
                <a:cubicBezTo>
                  <a:pt x="30" y="1829"/>
                  <a:pt x="28" y="1826"/>
                  <a:pt x="27" y="1825"/>
                </a:cubicBezTo>
                <a:lnTo>
                  <a:pt x="27" y="1824"/>
                </a:lnTo>
                <a:lnTo>
                  <a:pt x="27" y="1824"/>
                </a:lnTo>
                <a:cubicBezTo>
                  <a:pt x="27" y="1824"/>
                  <a:pt x="27" y="1824"/>
                  <a:pt x="27" y="1824"/>
                </a:cubicBezTo>
                <a:lnTo>
                  <a:pt x="27" y="1824"/>
                </a:lnTo>
                <a:lnTo>
                  <a:pt x="23" y="1824"/>
                </a:lnTo>
                <a:cubicBezTo>
                  <a:pt x="14" y="1824"/>
                  <a:pt x="14" y="1824"/>
                  <a:pt x="14" y="1824"/>
                </a:cubicBezTo>
                <a:cubicBezTo>
                  <a:pt x="0" y="1784"/>
                  <a:pt x="0" y="1784"/>
                  <a:pt x="0" y="1784"/>
                </a:cubicBezTo>
                <a:cubicBezTo>
                  <a:pt x="20" y="1784"/>
                  <a:pt x="20" y="1784"/>
                  <a:pt x="20" y="1784"/>
                </a:cubicBezTo>
                <a:cubicBezTo>
                  <a:pt x="27" y="1784"/>
                  <a:pt x="27" y="1784"/>
                  <a:pt x="34" y="1777"/>
                </a:cubicBezTo>
                <a:cubicBezTo>
                  <a:pt x="47" y="1777"/>
                  <a:pt x="61" y="1770"/>
                  <a:pt x="81" y="1770"/>
                </a:cubicBezTo>
                <a:cubicBezTo>
                  <a:pt x="115" y="1763"/>
                  <a:pt x="155" y="1750"/>
                  <a:pt x="189" y="1750"/>
                </a:cubicBezTo>
                <a:cubicBezTo>
                  <a:pt x="196" y="1750"/>
                  <a:pt x="209" y="1750"/>
                  <a:pt x="216" y="1757"/>
                </a:cubicBezTo>
                <a:cubicBezTo>
                  <a:pt x="230" y="1763"/>
                  <a:pt x="243" y="1770"/>
                  <a:pt x="243" y="1790"/>
                </a:cubicBezTo>
                <a:cubicBezTo>
                  <a:pt x="243" y="1797"/>
                  <a:pt x="243" y="1797"/>
                  <a:pt x="243" y="1797"/>
                </a:cubicBezTo>
                <a:cubicBezTo>
                  <a:pt x="243" y="1804"/>
                  <a:pt x="270" y="1878"/>
                  <a:pt x="304" y="1932"/>
                </a:cubicBezTo>
                <a:cubicBezTo>
                  <a:pt x="317" y="1966"/>
                  <a:pt x="338" y="1999"/>
                  <a:pt x="351" y="2020"/>
                </a:cubicBezTo>
                <a:cubicBezTo>
                  <a:pt x="365" y="2040"/>
                  <a:pt x="385" y="2060"/>
                  <a:pt x="385" y="2060"/>
                </a:cubicBezTo>
                <a:cubicBezTo>
                  <a:pt x="385" y="2060"/>
                  <a:pt x="385" y="2060"/>
                  <a:pt x="392" y="2060"/>
                </a:cubicBezTo>
                <a:cubicBezTo>
                  <a:pt x="392" y="2053"/>
                  <a:pt x="392" y="2053"/>
                  <a:pt x="392" y="2053"/>
                </a:cubicBezTo>
                <a:cubicBezTo>
                  <a:pt x="398" y="2053"/>
                  <a:pt x="398" y="2053"/>
                  <a:pt x="405" y="2047"/>
                </a:cubicBezTo>
                <a:cubicBezTo>
                  <a:pt x="419" y="2040"/>
                  <a:pt x="432" y="2033"/>
                  <a:pt x="446" y="2020"/>
                </a:cubicBezTo>
                <a:cubicBezTo>
                  <a:pt x="473" y="1993"/>
                  <a:pt x="506" y="1959"/>
                  <a:pt x="540" y="1919"/>
                </a:cubicBezTo>
                <a:cubicBezTo>
                  <a:pt x="584" y="1864"/>
                  <a:pt x="628" y="1809"/>
                  <a:pt x="647" y="1787"/>
                </a:cubicBezTo>
                <a:lnTo>
                  <a:pt x="647" y="1786"/>
                </a:lnTo>
                <a:lnTo>
                  <a:pt x="643" y="1775"/>
                </a:lnTo>
                <a:cubicBezTo>
                  <a:pt x="617" y="1711"/>
                  <a:pt x="602" y="1633"/>
                  <a:pt x="602" y="1555"/>
                </a:cubicBezTo>
                <a:cubicBezTo>
                  <a:pt x="602" y="1461"/>
                  <a:pt x="622" y="1360"/>
                  <a:pt x="676" y="1279"/>
                </a:cubicBezTo>
                <a:cubicBezTo>
                  <a:pt x="715" y="1222"/>
                  <a:pt x="767" y="1175"/>
                  <a:pt x="824" y="1139"/>
                </a:cubicBezTo>
                <a:lnTo>
                  <a:pt x="836" y="1132"/>
                </a:lnTo>
                <a:lnTo>
                  <a:pt x="833" y="1132"/>
                </a:lnTo>
                <a:cubicBezTo>
                  <a:pt x="830" y="1132"/>
                  <a:pt x="830" y="1132"/>
                  <a:pt x="830" y="1132"/>
                </a:cubicBezTo>
                <a:cubicBezTo>
                  <a:pt x="830" y="1119"/>
                  <a:pt x="830" y="1119"/>
                  <a:pt x="830" y="1119"/>
                </a:cubicBezTo>
                <a:cubicBezTo>
                  <a:pt x="830" y="1112"/>
                  <a:pt x="830" y="1112"/>
                  <a:pt x="830" y="1105"/>
                </a:cubicBezTo>
                <a:cubicBezTo>
                  <a:pt x="830" y="889"/>
                  <a:pt x="716" y="707"/>
                  <a:pt x="601" y="572"/>
                </a:cubicBezTo>
                <a:cubicBezTo>
                  <a:pt x="551" y="519"/>
                  <a:pt x="503" y="473"/>
                  <a:pt x="463" y="439"/>
                </a:cubicBezTo>
                <a:lnTo>
                  <a:pt x="462" y="438"/>
                </a:lnTo>
                <a:lnTo>
                  <a:pt x="459" y="439"/>
                </a:lnTo>
                <a:lnTo>
                  <a:pt x="458" y="435"/>
                </a:lnTo>
                <a:lnTo>
                  <a:pt x="448" y="426"/>
                </a:lnTo>
                <a:cubicBezTo>
                  <a:pt x="415" y="398"/>
                  <a:pt x="389" y="378"/>
                  <a:pt x="375" y="369"/>
                </a:cubicBezTo>
                <a:lnTo>
                  <a:pt x="373" y="367"/>
                </a:lnTo>
                <a:lnTo>
                  <a:pt x="373" y="366"/>
                </a:lnTo>
                <a:cubicBezTo>
                  <a:pt x="373" y="365"/>
                  <a:pt x="373" y="364"/>
                  <a:pt x="373" y="363"/>
                </a:cubicBezTo>
                <a:lnTo>
                  <a:pt x="373" y="363"/>
                </a:lnTo>
                <a:lnTo>
                  <a:pt x="373" y="360"/>
                </a:lnTo>
                <a:cubicBezTo>
                  <a:pt x="373" y="349"/>
                  <a:pt x="373" y="349"/>
                  <a:pt x="373" y="349"/>
                </a:cubicBezTo>
                <a:cubicBezTo>
                  <a:pt x="366" y="349"/>
                  <a:pt x="366" y="349"/>
                  <a:pt x="366" y="349"/>
                </a:cubicBezTo>
                <a:cubicBezTo>
                  <a:pt x="393" y="302"/>
                  <a:pt x="393" y="302"/>
                  <a:pt x="393" y="302"/>
                </a:cubicBezTo>
                <a:cubicBezTo>
                  <a:pt x="400" y="322"/>
                  <a:pt x="400" y="322"/>
                  <a:pt x="400" y="322"/>
                </a:cubicBezTo>
                <a:cubicBezTo>
                  <a:pt x="400" y="322"/>
                  <a:pt x="400" y="322"/>
                  <a:pt x="406" y="322"/>
                </a:cubicBezTo>
                <a:cubicBezTo>
                  <a:pt x="406" y="329"/>
                  <a:pt x="413" y="329"/>
                  <a:pt x="420" y="336"/>
                </a:cubicBezTo>
                <a:cubicBezTo>
                  <a:pt x="423" y="337"/>
                  <a:pt x="427" y="340"/>
                  <a:pt x="431" y="342"/>
                </a:cubicBezTo>
                <a:lnTo>
                  <a:pt x="434" y="344"/>
                </a:lnTo>
                <a:lnTo>
                  <a:pt x="425" y="309"/>
                </a:lnTo>
                <a:lnTo>
                  <a:pt x="425" y="302"/>
                </a:lnTo>
                <a:lnTo>
                  <a:pt x="473" y="291"/>
                </a:lnTo>
                <a:lnTo>
                  <a:pt x="508" y="406"/>
                </a:lnTo>
                <a:lnTo>
                  <a:pt x="509" y="407"/>
                </a:lnTo>
                <a:cubicBezTo>
                  <a:pt x="549" y="443"/>
                  <a:pt x="595" y="487"/>
                  <a:pt x="642" y="538"/>
                </a:cubicBezTo>
                <a:cubicBezTo>
                  <a:pt x="763" y="673"/>
                  <a:pt x="884" y="869"/>
                  <a:pt x="884" y="1105"/>
                </a:cubicBezTo>
                <a:lnTo>
                  <a:pt x="884" y="1106"/>
                </a:lnTo>
                <a:lnTo>
                  <a:pt x="893" y="1102"/>
                </a:lnTo>
                <a:cubicBezTo>
                  <a:pt x="967" y="1068"/>
                  <a:pt x="1046" y="1050"/>
                  <a:pt x="1115" y="1050"/>
                </a:cubicBezTo>
                <a:lnTo>
                  <a:pt x="1122" y="1050"/>
                </a:lnTo>
                <a:lnTo>
                  <a:pt x="1127" y="1050"/>
                </a:lnTo>
                <a:lnTo>
                  <a:pt x="1141" y="1050"/>
                </a:lnTo>
                <a:lnTo>
                  <a:pt x="1141" y="1051"/>
                </a:lnTo>
                <a:lnTo>
                  <a:pt x="1155" y="1052"/>
                </a:lnTo>
                <a:cubicBezTo>
                  <a:pt x="1161" y="1053"/>
                  <a:pt x="1167" y="1054"/>
                  <a:pt x="1173" y="1055"/>
                </a:cubicBezTo>
                <a:lnTo>
                  <a:pt x="1190" y="1059"/>
                </a:lnTo>
                <a:lnTo>
                  <a:pt x="1192" y="1054"/>
                </a:lnTo>
                <a:lnTo>
                  <a:pt x="1186" y="1052"/>
                </a:lnTo>
                <a:cubicBezTo>
                  <a:pt x="1016" y="999"/>
                  <a:pt x="891" y="838"/>
                  <a:pt x="891" y="647"/>
                </a:cubicBezTo>
                <a:cubicBezTo>
                  <a:pt x="891" y="411"/>
                  <a:pt x="1080" y="223"/>
                  <a:pt x="1311" y="223"/>
                </a:cubicBezTo>
                <a:cubicBezTo>
                  <a:pt x="1368" y="223"/>
                  <a:pt x="1423" y="234"/>
                  <a:pt x="1472" y="255"/>
                </a:cubicBezTo>
                <a:lnTo>
                  <a:pt x="1472" y="255"/>
                </a:lnTo>
                <a:lnTo>
                  <a:pt x="1476" y="255"/>
                </a:lnTo>
                <a:cubicBezTo>
                  <a:pt x="1479" y="254"/>
                  <a:pt x="1482" y="252"/>
                  <a:pt x="1486" y="249"/>
                </a:cubicBezTo>
                <a:cubicBezTo>
                  <a:pt x="1499" y="242"/>
                  <a:pt x="1520" y="229"/>
                  <a:pt x="1540" y="215"/>
                </a:cubicBezTo>
                <a:cubicBezTo>
                  <a:pt x="1574" y="195"/>
                  <a:pt x="1607" y="161"/>
                  <a:pt x="1614" y="148"/>
                </a:cubicBezTo>
                <a:cubicBezTo>
                  <a:pt x="1614" y="141"/>
                  <a:pt x="1594" y="108"/>
                  <a:pt x="1574" y="87"/>
                </a:cubicBezTo>
                <a:cubicBezTo>
                  <a:pt x="1560" y="67"/>
                  <a:pt x="1533" y="54"/>
                  <a:pt x="1526" y="54"/>
                </a:cubicBezTo>
                <a:cubicBezTo>
                  <a:pt x="1520" y="61"/>
                  <a:pt x="1520" y="67"/>
                  <a:pt x="1520" y="74"/>
                </a:cubicBezTo>
                <a:cubicBezTo>
                  <a:pt x="1520" y="81"/>
                  <a:pt x="1520" y="94"/>
                  <a:pt x="1526" y="94"/>
                </a:cubicBezTo>
                <a:cubicBezTo>
                  <a:pt x="1540" y="101"/>
                  <a:pt x="1560" y="114"/>
                  <a:pt x="1567" y="114"/>
                </a:cubicBezTo>
                <a:cubicBezTo>
                  <a:pt x="1580" y="121"/>
                  <a:pt x="1580" y="121"/>
                  <a:pt x="1580" y="121"/>
                </a:cubicBezTo>
                <a:cubicBezTo>
                  <a:pt x="1560" y="168"/>
                  <a:pt x="1560" y="168"/>
                  <a:pt x="1560" y="168"/>
                </a:cubicBezTo>
                <a:cubicBezTo>
                  <a:pt x="1547" y="168"/>
                  <a:pt x="1547" y="168"/>
                  <a:pt x="1547" y="168"/>
                </a:cubicBezTo>
                <a:cubicBezTo>
                  <a:pt x="1540" y="168"/>
                  <a:pt x="1540" y="168"/>
                  <a:pt x="1540" y="168"/>
                </a:cubicBezTo>
                <a:cubicBezTo>
                  <a:pt x="1540" y="161"/>
                  <a:pt x="1540" y="161"/>
                  <a:pt x="1540" y="161"/>
                </a:cubicBezTo>
                <a:cubicBezTo>
                  <a:pt x="1533" y="161"/>
                  <a:pt x="1533" y="155"/>
                  <a:pt x="1526" y="155"/>
                </a:cubicBezTo>
                <a:cubicBezTo>
                  <a:pt x="1520" y="148"/>
                  <a:pt x="1506" y="148"/>
                  <a:pt x="1499" y="141"/>
                </a:cubicBezTo>
                <a:cubicBezTo>
                  <a:pt x="1472" y="128"/>
                  <a:pt x="1466" y="101"/>
                  <a:pt x="1466" y="74"/>
                </a:cubicBezTo>
                <a:cubicBezTo>
                  <a:pt x="1466" y="54"/>
                  <a:pt x="1472" y="34"/>
                  <a:pt x="1493" y="13"/>
                </a:cubicBezTo>
                <a:cubicBezTo>
                  <a:pt x="1499" y="0"/>
                  <a:pt x="1513" y="0"/>
                  <a:pt x="1526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10153015" y="5511800"/>
            <a:ext cx="885825" cy="798830"/>
          </a:xfrm>
          <a:prstGeom prst="rect">
            <a:avLst/>
          </a:prstGeom>
        </p:spPr>
      </p:pic>
      <p:sp>
        <p:nvSpPr>
          <p:cNvPr id="15" name="Freeform 56"/>
          <p:cNvSpPr>
            <a:spLocks noEditPoints="1"/>
          </p:cNvSpPr>
          <p:nvPr userDrawn="1">
            <p:custDataLst>
              <p:tags r:id="rId8"/>
            </p:custDataLst>
          </p:nvPr>
        </p:nvSpPr>
        <p:spPr bwMode="auto">
          <a:xfrm>
            <a:off x="10992485" y="5080635"/>
            <a:ext cx="1127760" cy="1656715"/>
          </a:xfrm>
          <a:custGeom>
            <a:avLst/>
            <a:gdLst>
              <a:gd name="T0" fmla="*/ 0 w 112"/>
              <a:gd name="T1" fmla="*/ 55 h 110"/>
              <a:gd name="T2" fmla="*/ 56 w 112"/>
              <a:gd name="T3" fmla="*/ 0 h 110"/>
              <a:gd name="T4" fmla="*/ 56 w 112"/>
              <a:gd name="T5" fmla="*/ 0 h 110"/>
              <a:gd name="T6" fmla="*/ 112 w 112"/>
              <a:gd name="T7" fmla="*/ 55 h 110"/>
              <a:gd name="T8" fmla="*/ 112 w 112"/>
              <a:gd name="T9" fmla="*/ 55 h 110"/>
              <a:gd name="T10" fmla="*/ 56 w 112"/>
              <a:gd name="T11" fmla="*/ 110 h 110"/>
              <a:gd name="T12" fmla="*/ 56 w 112"/>
              <a:gd name="T13" fmla="*/ 110 h 110"/>
              <a:gd name="T14" fmla="*/ 0 w 112"/>
              <a:gd name="T15" fmla="*/ 55 h 110"/>
              <a:gd name="T16" fmla="*/ 4 w 112"/>
              <a:gd name="T17" fmla="*/ 55 h 110"/>
              <a:gd name="T18" fmla="*/ 56 w 112"/>
              <a:gd name="T19" fmla="*/ 106 h 110"/>
              <a:gd name="T20" fmla="*/ 56 w 112"/>
              <a:gd name="T21" fmla="*/ 106 h 110"/>
              <a:gd name="T22" fmla="*/ 108 w 112"/>
              <a:gd name="T23" fmla="*/ 55 h 110"/>
              <a:gd name="T24" fmla="*/ 108 w 112"/>
              <a:gd name="T25" fmla="*/ 55 h 110"/>
              <a:gd name="T26" fmla="*/ 56 w 112"/>
              <a:gd name="T27" fmla="*/ 4 h 110"/>
              <a:gd name="T28" fmla="*/ 56 w 112"/>
              <a:gd name="T29" fmla="*/ 4 h 110"/>
              <a:gd name="T30" fmla="*/ 4 w 112"/>
              <a:gd name="T31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6" h="2609">
                <a:moveTo>
                  <a:pt x="760" y="1640"/>
                </a:moveTo>
                <a:cubicBezTo>
                  <a:pt x="797" y="1640"/>
                  <a:pt x="797" y="1640"/>
                  <a:pt x="797" y="1640"/>
                </a:cubicBezTo>
                <a:cubicBezTo>
                  <a:pt x="797" y="1653"/>
                  <a:pt x="797" y="1653"/>
                  <a:pt x="797" y="1653"/>
                </a:cubicBezTo>
                <a:cubicBezTo>
                  <a:pt x="797" y="1653"/>
                  <a:pt x="797" y="1659"/>
                  <a:pt x="797" y="1671"/>
                </a:cubicBezTo>
                <a:cubicBezTo>
                  <a:pt x="797" y="1671"/>
                  <a:pt x="797" y="1678"/>
                  <a:pt x="797" y="1678"/>
                </a:cubicBezTo>
                <a:cubicBezTo>
                  <a:pt x="797" y="1771"/>
                  <a:pt x="797" y="2121"/>
                  <a:pt x="835" y="2240"/>
                </a:cubicBezTo>
                <a:cubicBezTo>
                  <a:pt x="879" y="2396"/>
                  <a:pt x="879" y="2553"/>
                  <a:pt x="879" y="2553"/>
                </a:cubicBezTo>
                <a:cubicBezTo>
                  <a:pt x="885" y="2578"/>
                  <a:pt x="885" y="2578"/>
                  <a:pt x="885" y="2578"/>
                </a:cubicBezTo>
                <a:cubicBezTo>
                  <a:pt x="735" y="2609"/>
                  <a:pt x="735" y="2609"/>
                  <a:pt x="735" y="2609"/>
                </a:cubicBezTo>
                <a:cubicBezTo>
                  <a:pt x="735" y="2596"/>
                  <a:pt x="735" y="2596"/>
                  <a:pt x="735" y="2596"/>
                </a:cubicBezTo>
                <a:cubicBezTo>
                  <a:pt x="728" y="2571"/>
                  <a:pt x="728" y="2571"/>
                  <a:pt x="728" y="2571"/>
                </a:cubicBezTo>
                <a:cubicBezTo>
                  <a:pt x="722" y="2559"/>
                  <a:pt x="722" y="2559"/>
                  <a:pt x="722" y="2559"/>
                </a:cubicBezTo>
                <a:cubicBezTo>
                  <a:pt x="829" y="2534"/>
                  <a:pt x="829" y="2534"/>
                  <a:pt x="829" y="2534"/>
                </a:cubicBezTo>
                <a:cubicBezTo>
                  <a:pt x="829" y="2490"/>
                  <a:pt x="816" y="2365"/>
                  <a:pt x="785" y="2253"/>
                </a:cubicBezTo>
                <a:cubicBezTo>
                  <a:pt x="747" y="2115"/>
                  <a:pt x="747" y="1759"/>
                  <a:pt x="747" y="1671"/>
                </a:cubicBezTo>
                <a:cubicBezTo>
                  <a:pt x="747" y="1671"/>
                  <a:pt x="747" y="1665"/>
                  <a:pt x="747" y="1665"/>
                </a:cubicBezTo>
                <a:cubicBezTo>
                  <a:pt x="747" y="1653"/>
                  <a:pt x="747" y="1653"/>
                  <a:pt x="747" y="1653"/>
                </a:cubicBezTo>
                <a:cubicBezTo>
                  <a:pt x="747" y="1653"/>
                  <a:pt x="747" y="1653"/>
                  <a:pt x="747" y="1646"/>
                </a:cubicBezTo>
                <a:cubicBezTo>
                  <a:pt x="747" y="1640"/>
                  <a:pt x="753" y="1640"/>
                  <a:pt x="760" y="1640"/>
                </a:cubicBezTo>
                <a:close/>
                <a:moveTo>
                  <a:pt x="785" y="1108"/>
                </a:moveTo>
                <a:lnTo>
                  <a:pt x="804" y="1309"/>
                </a:lnTo>
                <a:lnTo>
                  <a:pt x="854" y="1364"/>
                </a:lnTo>
                <a:lnTo>
                  <a:pt x="854" y="1322"/>
                </a:lnTo>
                <a:lnTo>
                  <a:pt x="785" y="1108"/>
                </a:lnTo>
                <a:close/>
                <a:moveTo>
                  <a:pt x="851" y="905"/>
                </a:moveTo>
                <a:lnTo>
                  <a:pt x="829" y="1006"/>
                </a:lnTo>
                <a:lnTo>
                  <a:pt x="791" y="957"/>
                </a:lnTo>
                <a:lnTo>
                  <a:pt x="904" y="1315"/>
                </a:lnTo>
                <a:lnTo>
                  <a:pt x="904" y="1496"/>
                </a:lnTo>
                <a:lnTo>
                  <a:pt x="760" y="1339"/>
                </a:lnTo>
                <a:lnTo>
                  <a:pt x="754" y="1334"/>
                </a:lnTo>
                <a:lnTo>
                  <a:pt x="754" y="1328"/>
                </a:lnTo>
                <a:lnTo>
                  <a:pt x="724" y="963"/>
                </a:lnTo>
                <a:lnTo>
                  <a:pt x="691" y="1025"/>
                </a:lnTo>
                <a:lnTo>
                  <a:pt x="649" y="951"/>
                </a:lnTo>
                <a:lnTo>
                  <a:pt x="646" y="956"/>
                </a:lnTo>
                <a:cubicBezTo>
                  <a:pt x="643" y="962"/>
                  <a:pt x="640" y="968"/>
                  <a:pt x="637" y="975"/>
                </a:cubicBezTo>
                <a:lnTo>
                  <a:pt x="634" y="982"/>
                </a:lnTo>
                <a:lnTo>
                  <a:pt x="634" y="982"/>
                </a:lnTo>
                <a:lnTo>
                  <a:pt x="633" y="983"/>
                </a:lnTo>
                <a:lnTo>
                  <a:pt x="632" y="984"/>
                </a:lnTo>
                <a:cubicBezTo>
                  <a:pt x="631" y="988"/>
                  <a:pt x="629" y="991"/>
                  <a:pt x="628" y="995"/>
                </a:cubicBezTo>
                <a:cubicBezTo>
                  <a:pt x="603" y="1064"/>
                  <a:pt x="590" y="1157"/>
                  <a:pt x="590" y="1251"/>
                </a:cubicBezTo>
                <a:cubicBezTo>
                  <a:pt x="590" y="1258"/>
                  <a:pt x="590" y="1258"/>
                  <a:pt x="590" y="1258"/>
                </a:cubicBezTo>
                <a:cubicBezTo>
                  <a:pt x="590" y="1339"/>
                  <a:pt x="640" y="1433"/>
                  <a:pt x="709" y="1508"/>
                </a:cubicBezTo>
                <a:cubicBezTo>
                  <a:pt x="778" y="1577"/>
                  <a:pt x="866" y="1627"/>
                  <a:pt x="922" y="1627"/>
                </a:cubicBezTo>
                <a:cubicBezTo>
                  <a:pt x="922" y="1627"/>
                  <a:pt x="922" y="1627"/>
                  <a:pt x="929" y="1627"/>
                </a:cubicBezTo>
                <a:cubicBezTo>
                  <a:pt x="970" y="1627"/>
                  <a:pt x="1016" y="1588"/>
                  <a:pt x="1053" y="1532"/>
                </a:cubicBezTo>
                <a:lnTo>
                  <a:pt x="1057" y="1526"/>
                </a:lnTo>
                <a:lnTo>
                  <a:pt x="1055" y="1525"/>
                </a:lnTo>
                <a:cubicBezTo>
                  <a:pt x="1035" y="1501"/>
                  <a:pt x="1035" y="1501"/>
                  <a:pt x="1035" y="1501"/>
                </a:cubicBezTo>
                <a:cubicBezTo>
                  <a:pt x="1054" y="1495"/>
                  <a:pt x="1054" y="1495"/>
                  <a:pt x="1054" y="1495"/>
                </a:cubicBezTo>
                <a:cubicBezTo>
                  <a:pt x="1054" y="1495"/>
                  <a:pt x="1060" y="1495"/>
                  <a:pt x="1060" y="1495"/>
                </a:cubicBezTo>
                <a:cubicBezTo>
                  <a:pt x="1066" y="1490"/>
                  <a:pt x="1071" y="1484"/>
                  <a:pt x="1081" y="1479"/>
                </a:cubicBezTo>
                <a:lnTo>
                  <a:pt x="1082" y="1478"/>
                </a:lnTo>
                <a:lnTo>
                  <a:pt x="1084" y="1473"/>
                </a:lnTo>
                <a:cubicBezTo>
                  <a:pt x="1108" y="1417"/>
                  <a:pt x="1123" y="1351"/>
                  <a:pt x="1123" y="1289"/>
                </a:cubicBezTo>
                <a:cubicBezTo>
                  <a:pt x="1123" y="1251"/>
                  <a:pt x="1117" y="1220"/>
                  <a:pt x="1110" y="1195"/>
                </a:cubicBezTo>
                <a:cubicBezTo>
                  <a:pt x="1110" y="1189"/>
                  <a:pt x="1110" y="1189"/>
                  <a:pt x="1110" y="1189"/>
                </a:cubicBezTo>
                <a:cubicBezTo>
                  <a:pt x="1068" y="1061"/>
                  <a:pt x="957" y="951"/>
                  <a:pt x="851" y="905"/>
                </a:cubicBezTo>
                <a:lnTo>
                  <a:pt x="851" y="905"/>
                </a:lnTo>
                <a:close/>
                <a:moveTo>
                  <a:pt x="706" y="893"/>
                </a:moveTo>
                <a:lnTo>
                  <a:pt x="701" y="895"/>
                </a:lnTo>
                <a:cubicBezTo>
                  <a:pt x="698" y="897"/>
                  <a:pt x="694" y="900"/>
                  <a:pt x="691" y="902"/>
                </a:cubicBezTo>
                <a:lnTo>
                  <a:pt x="684" y="907"/>
                </a:lnTo>
                <a:lnTo>
                  <a:pt x="691" y="920"/>
                </a:lnTo>
                <a:lnTo>
                  <a:pt x="706" y="893"/>
                </a:lnTo>
                <a:close/>
                <a:moveTo>
                  <a:pt x="584" y="744"/>
                </a:moveTo>
                <a:cubicBezTo>
                  <a:pt x="584" y="749"/>
                  <a:pt x="584" y="752"/>
                  <a:pt x="582" y="754"/>
                </a:cubicBezTo>
                <a:lnTo>
                  <a:pt x="582" y="756"/>
                </a:lnTo>
                <a:lnTo>
                  <a:pt x="586" y="753"/>
                </a:lnTo>
                <a:lnTo>
                  <a:pt x="589" y="752"/>
                </a:lnTo>
                <a:lnTo>
                  <a:pt x="589" y="751"/>
                </a:lnTo>
                <a:cubicBezTo>
                  <a:pt x="588" y="749"/>
                  <a:pt x="587" y="747"/>
                  <a:pt x="584" y="744"/>
                </a:cubicBezTo>
                <a:close/>
                <a:moveTo>
                  <a:pt x="515" y="719"/>
                </a:moveTo>
                <a:cubicBezTo>
                  <a:pt x="515" y="726"/>
                  <a:pt x="515" y="726"/>
                  <a:pt x="509" y="726"/>
                </a:cubicBezTo>
                <a:cubicBezTo>
                  <a:pt x="506" y="729"/>
                  <a:pt x="504" y="732"/>
                  <a:pt x="504" y="734"/>
                </a:cubicBezTo>
                <a:lnTo>
                  <a:pt x="503" y="735"/>
                </a:lnTo>
                <a:lnTo>
                  <a:pt x="519" y="746"/>
                </a:lnTo>
                <a:lnTo>
                  <a:pt x="535" y="755"/>
                </a:lnTo>
                <a:lnTo>
                  <a:pt x="535" y="755"/>
                </a:lnTo>
                <a:cubicBezTo>
                  <a:pt x="534" y="751"/>
                  <a:pt x="534" y="751"/>
                  <a:pt x="534" y="751"/>
                </a:cubicBezTo>
                <a:cubicBezTo>
                  <a:pt x="534" y="751"/>
                  <a:pt x="534" y="744"/>
                  <a:pt x="534" y="744"/>
                </a:cubicBezTo>
                <a:cubicBezTo>
                  <a:pt x="534" y="738"/>
                  <a:pt x="534" y="738"/>
                  <a:pt x="534" y="732"/>
                </a:cubicBezTo>
                <a:cubicBezTo>
                  <a:pt x="534" y="732"/>
                  <a:pt x="528" y="726"/>
                  <a:pt x="522" y="719"/>
                </a:cubicBezTo>
                <a:cubicBezTo>
                  <a:pt x="522" y="719"/>
                  <a:pt x="522" y="719"/>
                  <a:pt x="515" y="719"/>
                </a:cubicBezTo>
                <a:close/>
                <a:moveTo>
                  <a:pt x="595" y="625"/>
                </a:moveTo>
                <a:cubicBezTo>
                  <a:pt x="593" y="625"/>
                  <a:pt x="592" y="625"/>
                  <a:pt x="591" y="626"/>
                </a:cubicBezTo>
                <a:cubicBezTo>
                  <a:pt x="584" y="626"/>
                  <a:pt x="584" y="626"/>
                  <a:pt x="584" y="626"/>
                </a:cubicBezTo>
                <a:cubicBezTo>
                  <a:pt x="578" y="626"/>
                  <a:pt x="572" y="632"/>
                  <a:pt x="559" y="638"/>
                </a:cubicBezTo>
                <a:cubicBezTo>
                  <a:pt x="547" y="645"/>
                  <a:pt x="528" y="657"/>
                  <a:pt x="509" y="663"/>
                </a:cubicBezTo>
                <a:cubicBezTo>
                  <a:pt x="490" y="673"/>
                  <a:pt x="473" y="683"/>
                  <a:pt x="460" y="692"/>
                </a:cubicBezTo>
                <a:lnTo>
                  <a:pt x="457" y="694"/>
                </a:lnTo>
                <a:lnTo>
                  <a:pt x="458" y="694"/>
                </a:lnTo>
                <a:lnTo>
                  <a:pt x="466" y="703"/>
                </a:lnTo>
                <a:lnTo>
                  <a:pt x="466" y="702"/>
                </a:lnTo>
                <a:cubicBezTo>
                  <a:pt x="468" y="698"/>
                  <a:pt x="473" y="694"/>
                  <a:pt x="478" y="694"/>
                </a:cubicBezTo>
                <a:cubicBezTo>
                  <a:pt x="484" y="682"/>
                  <a:pt x="503" y="669"/>
                  <a:pt x="522" y="669"/>
                </a:cubicBezTo>
                <a:cubicBezTo>
                  <a:pt x="534" y="669"/>
                  <a:pt x="547" y="675"/>
                  <a:pt x="559" y="682"/>
                </a:cubicBezTo>
                <a:cubicBezTo>
                  <a:pt x="559" y="688"/>
                  <a:pt x="566" y="688"/>
                  <a:pt x="566" y="694"/>
                </a:cubicBezTo>
                <a:cubicBezTo>
                  <a:pt x="572" y="694"/>
                  <a:pt x="572" y="694"/>
                  <a:pt x="572" y="694"/>
                </a:cubicBezTo>
                <a:cubicBezTo>
                  <a:pt x="572" y="694"/>
                  <a:pt x="578" y="694"/>
                  <a:pt x="578" y="694"/>
                </a:cubicBezTo>
                <a:cubicBezTo>
                  <a:pt x="584" y="694"/>
                  <a:pt x="591" y="694"/>
                  <a:pt x="597" y="700"/>
                </a:cubicBezTo>
                <a:cubicBezTo>
                  <a:pt x="614" y="706"/>
                  <a:pt x="624" y="716"/>
                  <a:pt x="631" y="727"/>
                </a:cubicBezTo>
                <a:lnTo>
                  <a:pt x="633" y="731"/>
                </a:lnTo>
                <a:lnTo>
                  <a:pt x="640" y="727"/>
                </a:lnTo>
                <a:cubicBezTo>
                  <a:pt x="722" y="688"/>
                  <a:pt x="722" y="688"/>
                  <a:pt x="722" y="688"/>
                </a:cubicBezTo>
                <a:cubicBezTo>
                  <a:pt x="716" y="682"/>
                  <a:pt x="710" y="669"/>
                  <a:pt x="703" y="657"/>
                </a:cubicBezTo>
                <a:cubicBezTo>
                  <a:pt x="698" y="651"/>
                  <a:pt x="620" y="623"/>
                  <a:pt x="595" y="625"/>
                </a:cubicBezTo>
                <a:close/>
                <a:moveTo>
                  <a:pt x="446" y="394"/>
                </a:moveTo>
                <a:lnTo>
                  <a:pt x="459" y="394"/>
                </a:lnTo>
                <a:lnTo>
                  <a:pt x="490" y="394"/>
                </a:lnTo>
                <a:lnTo>
                  <a:pt x="490" y="444"/>
                </a:lnTo>
                <a:lnTo>
                  <a:pt x="477" y="444"/>
                </a:lnTo>
                <a:lnTo>
                  <a:pt x="459" y="444"/>
                </a:lnTo>
                <a:lnTo>
                  <a:pt x="446" y="444"/>
                </a:lnTo>
                <a:lnTo>
                  <a:pt x="446" y="394"/>
                </a:lnTo>
                <a:close/>
                <a:moveTo>
                  <a:pt x="691" y="182"/>
                </a:moveTo>
                <a:cubicBezTo>
                  <a:pt x="515" y="182"/>
                  <a:pt x="377" y="320"/>
                  <a:pt x="377" y="489"/>
                </a:cubicBezTo>
                <a:cubicBezTo>
                  <a:pt x="377" y="544"/>
                  <a:pt x="392" y="596"/>
                  <a:pt x="418" y="641"/>
                </a:cubicBezTo>
                <a:lnTo>
                  <a:pt x="427" y="655"/>
                </a:lnTo>
                <a:lnTo>
                  <a:pt x="429" y="654"/>
                </a:lnTo>
                <a:cubicBezTo>
                  <a:pt x="431" y="653"/>
                  <a:pt x="432" y="652"/>
                  <a:pt x="434" y="651"/>
                </a:cubicBezTo>
                <a:cubicBezTo>
                  <a:pt x="446" y="645"/>
                  <a:pt x="465" y="632"/>
                  <a:pt x="484" y="620"/>
                </a:cubicBezTo>
                <a:cubicBezTo>
                  <a:pt x="521" y="601"/>
                  <a:pt x="559" y="576"/>
                  <a:pt x="584" y="576"/>
                </a:cubicBezTo>
                <a:cubicBezTo>
                  <a:pt x="584" y="576"/>
                  <a:pt x="584" y="576"/>
                  <a:pt x="591" y="576"/>
                </a:cubicBezTo>
                <a:cubicBezTo>
                  <a:pt x="622" y="576"/>
                  <a:pt x="703" y="595"/>
                  <a:pt x="741" y="626"/>
                </a:cubicBezTo>
                <a:cubicBezTo>
                  <a:pt x="766" y="651"/>
                  <a:pt x="779" y="688"/>
                  <a:pt x="779" y="694"/>
                </a:cubicBezTo>
                <a:cubicBezTo>
                  <a:pt x="785" y="719"/>
                  <a:pt x="785" y="719"/>
                  <a:pt x="785" y="719"/>
                </a:cubicBezTo>
                <a:cubicBezTo>
                  <a:pt x="716" y="750"/>
                  <a:pt x="669" y="772"/>
                  <a:pt x="637" y="787"/>
                </a:cubicBezTo>
                <a:lnTo>
                  <a:pt x="631" y="789"/>
                </a:lnTo>
                <a:lnTo>
                  <a:pt x="642" y="791"/>
                </a:lnTo>
                <a:cubicBezTo>
                  <a:pt x="658" y="794"/>
                  <a:pt x="674" y="795"/>
                  <a:pt x="691" y="795"/>
                </a:cubicBezTo>
                <a:cubicBezTo>
                  <a:pt x="860" y="795"/>
                  <a:pt x="1004" y="657"/>
                  <a:pt x="1004" y="489"/>
                </a:cubicBezTo>
                <a:cubicBezTo>
                  <a:pt x="1004" y="320"/>
                  <a:pt x="860" y="182"/>
                  <a:pt x="691" y="182"/>
                </a:cubicBezTo>
                <a:close/>
                <a:moveTo>
                  <a:pt x="402" y="0"/>
                </a:moveTo>
                <a:cubicBezTo>
                  <a:pt x="402" y="19"/>
                  <a:pt x="402" y="19"/>
                  <a:pt x="402" y="19"/>
                </a:cubicBezTo>
                <a:cubicBezTo>
                  <a:pt x="402" y="44"/>
                  <a:pt x="402" y="44"/>
                  <a:pt x="402" y="44"/>
                </a:cubicBezTo>
                <a:cubicBezTo>
                  <a:pt x="402" y="50"/>
                  <a:pt x="396" y="50"/>
                  <a:pt x="396" y="50"/>
                </a:cubicBezTo>
                <a:cubicBezTo>
                  <a:pt x="396" y="50"/>
                  <a:pt x="396" y="50"/>
                  <a:pt x="396" y="57"/>
                </a:cubicBezTo>
                <a:cubicBezTo>
                  <a:pt x="396" y="57"/>
                  <a:pt x="389" y="57"/>
                  <a:pt x="389" y="57"/>
                </a:cubicBezTo>
                <a:cubicBezTo>
                  <a:pt x="389" y="57"/>
                  <a:pt x="383" y="57"/>
                  <a:pt x="383" y="57"/>
                </a:cubicBezTo>
                <a:cubicBezTo>
                  <a:pt x="377" y="57"/>
                  <a:pt x="370" y="57"/>
                  <a:pt x="364" y="57"/>
                </a:cubicBezTo>
                <a:cubicBezTo>
                  <a:pt x="345" y="63"/>
                  <a:pt x="326" y="69"/>
                  <a:pt x="320" y="69"/>
                </a:cubicBezTo>
                <a:cubicBezTo>
                  <a:pt x="320" y="75"/>
                  <a:pt x="320" y="75"/>
                  <a:pt x="326" y="82"/>
                </a:cubicBezTo>
                <a:cubicBezTo>
                  <a:pt x="383" y="126"/>
                  <a:pt x="490" y="170"/>
                  <a:pt x="508" y="176"/>
                </a:cubicBezTo>
                <a:cubicBezTo>
                  <a:pt x="510" y="176"/>
                  <a:pt x="511" y="176"/>
                  <a:pt x="513" y="176"/>
                </a:cubicBezTo>
                <a:lnTo>
                  <a:pt x="515" y="176"/>
                </a:lnTo>
                <a:lnTo>
                  <a:pt x="523" y="171"/>
                </a:lnTo>
                <a:lnTo>
                  <a:pt x="535" y="166"/>
                </a:lnTo>
                <a:lnTo>
                  <a:pt x="533" y="164"/>
                </a:lnTo>
                <a:cubicBezTo>
                  <a:pt x="520" y="154"/>
                  <a:pt x="503" y="135"/>
                  <a:pt x="478" y="100"/>
                </a:cubicBezTo>
                <a:lnTo>
                  <a:pt x="478" y="100"/>
                </a:lnTo>
                <a:lnTo>
                  <a:pt x="479" y="100"/>
                </a:lnTo>
                <a:lnTo>
                  <a:pt x="479" y="100"/>
                </a:lnTo>
                <a:lnTo>
                  <a:pt x="479" y="100"/>
                </a:lnTo>
                <a:cubicBezTo>
                  <a:pt x="481" y="99"/>
                  <a:pt x="483" y="98"/>
                  <a:pt x="486" y="96"/>
                </a:cubicBezTo>
                <a:lnTo>
                  <a:pt x="489" y="95"/>
                </a:lnTo>
                <a:lnTo>
                  <a:pt x="489" y="95"/>
                </a:lnTo>
                <a:cubicBezTo>
                  <a:pt x="488" y="95"/>
                  <a:pt x="486" y="96"/>
                  <a:pt x="482" y="98"/>
                </a:cubicBezTo>
                <a:lnTo>
                  <a:pt x="479" y="100"/>
                </a:lnTo>
                <a:lnTo>
                  <a:pt x="478" y="100"/>
                </a:lnTo>
                <a:lnTo>
                  <a:pt x="478" y="100"/>
                </a:lnTo>
                <a:cubicBezTo>
                  <a:pt x="478" y="100"/>
                  <a:pt x="478" y="100"/>
                  <a:pt x="478" y="100"/>
                </a:cubicBezTo>
                <a:cubicBezTo>
                  <a:pt x="472" y="88"/>
                  <a:pt x="459" y="69"/>
                  <a:pt x="459" y="56"/>
                </a:cubicBezTo>
                <a:cubicBezTo>
                  <a:pt x="459" y="25"/>
                  <a:pt x="484" y="12"/>
                  <a:pt x="497" y="6"/>
                </a:cubicBezTo>
                <a:cubicBezTo>
                  <a:pt x="516" y="6"/>
                  <a:pt x="528" y="6"/>
                  <a:pt x="541" y="6"/>
                </a:cubicBezTo>
                <a:cubicBezTo>
                  <a:pt x="547" y="6"/>
                  <a:pt x="547" y="6"/>
                  <a:pt x="554" y="6"/>
                </a:cubicBezTo>
                <a:cubicBezTo>
                  <a:pt x="566" y="6"/>
                  <a:pt x="566" y="6"/>
                  <a:pt x="566" y="6"/>
                </a:cubicBezTo>
                <a:cubicBezTo>
                  <a:pt x="560" y="56"/>
                  <a:pt x="560" y="56"/>
                  <a:pt x="560" y="56"/>
                </a:cubicBezTo>
                <a:cubicBezTo>
                  <a:pt x="547" y="56"/>
                  <a:pt x="547" y="56"/>
                  <a:pt x="547" y="56"/>
                </a:cubicBezTo>
                <a:cubicBezTo>
                  <a:pt x="547" y="56"/>
                  <a:pt x="547" y="56"/>
                  <a:pt x="541" y="56"/>
                </a:cubicBezTo>
                <a:cubicBezTo>
                  <a:pt x="535" y="56"/>
                  <a:pt x="522" y="56"/>
                  <a:pt x="516" y="56"/>
                </a:cubicBezTo>
                <a:cubicBezTo>
                  <a:pt x="516" y="63"/>
                  <a:pt x="516" y="69"/>
                  <a:pt x="522" y="69"/>
                </a:cubicBezTo>
                <a:cubicBezTo>
                  <a:pt x="541" y="100"/>
                  <a:pt x="554" y="113"/>
                  <a:pt x="566" y="125"/>
                </a:cubicBezTo>
                <a:cubicBezTo>
                  <a:pt x="572" y="125"/>
                  <a:pt x="572" y="132"/>
                  <a:pt x="572" y="132"/>
                </a:cubicBezTo>
                <a:cubicBezTo>
                  <a:pt x="585" y="132"/>
                  <a:pt x="585" y="132"/>
                  <a:pt x="585" y="132"/>
                </a:cubicBezTo>
                <a:cubicBezTo>
                  <a:pt x="579" y="144"/>
                  <a:pt x="579" y="144"/>
                  <a:pt x="579" y="144"/>
                </a:cubicBezTo>
                <a:cubicBezTo>
                  <a:pt x="579" y="146"/>
                  <a:pt x="579" y="147"/>
                  <a:pt x="579" y="148"/>
                </a:cubicBezTo>
                <a:lnTo>
                  <a:pt x="579" y="149"/>
                </a:lnTo>
                <a:lnTo>
                  <a:pt x="582" y="148"/>
                </a:lnTo>
                <a:cubicBezTo>
                  <a:pt x="616" y="138"/>
                  <a:pt x="653" y="132"/>
                  <a:pt x="691" y="132"/>
                </a:cubicBezTo>
                <a:cubicBezTo>
                  <a:pt x="891" y="132"/>
                  <a:pt x="1054" y="288"/>
                  <a:pt x="1054" y="489"/>
                </a:cubicBezTo>
                <a:cubicBezTo>
                  <a:pt x="1054" y="652"/>
                  <a:pt x="938" y="793"/>
                  <a:pt x="781" y="834"/>
                </a:cubicBezTo>
                <a:lnTo>
                  <a:pt x="781" y="834"/>
                </a:lnTo>
                <a:lnTo>
                  <a:pt x="783" y="834"/>
                </a:lnTo>
                <a:cubicBezTo>
                  <a:pt x="790" y="835"/>
                  <a:pt x="797" y="836"/>
                  <a:pt x="804" y="837"/>
                </a:cubicBezTo>
                <a:lnTo>
                  <a:pt x="810" y="838"/>
                </a:lnTo>
                <a:lnTo>
                  <a:pt x="810" y="838"/>
                </a:lnTo>
                <a:lnTo>
                  <a:pt x="1578" y="566"/>
                </a:lnTo>
                <a:lnTo>
                  <a:pt x="1619" y="476"/>
                </a:lnTo>
                <a:lnTo>
                  <a:pt x="1663" y="501"/>
                </a:lnTo>
                <a:lnTo>
                  <a:pt x="1649" y="536"/>
                </a:lnTo>
                <a:lnTo>
                  <a:pt x="1694" y="514"/>
                </a:lnTo>
                <a:lnTo>
                  <a:pt x="1713" y="564"/>
                </a:lnTo>
                <a:lnTo>
                  <a:pt x="1744" y="564"/>
                </a:lnTo>
                <a:lnTo>
                  <a:pt x="1744" y="613"/>
                </a:lnTo>
                <a:lnTo>
                  <a:pt x="1604" y="613"/>
                </a:lnTo>
                <a:lnTo>
                  <a:pt x="884" y="863"/>
                </a:lnTo>
                <a:lnTo>
                  <a:pt x="903" y="873"/>
                </a:lnTo>
                <a:cubicBezTo>
                  <a:pt x="1012" y="929"/>
                  <a:pt x="1111" y="1039"/>
                  <a:pt x="1154" y="1164"/>
                </a:cubicBezTo>
                <a:cubicBezTo>
                  <a:pt x="1154" y="1176"/>
                  <a:pt x="1154" y="1176"/>
                  <a:pt x="1154" y="1176"/>
                </a:cubicBezTo>
                <a:cubicBezTo>
                  <a:pt x="1154" y="1176"/>
                  <a:pt x="1154" y="1176"/>
                  <a:pt x="1160" y="1176"/>
                </a:cubicBezTo>
                <a:cubicBezTo>
                  <a:pt x="1160" y="1189"/>
                  <a:pt x="1160" y="1189"/>
                  <a:pt x="1160" y="1189"/>
                </a:cubicBezTo>
                <a:cubicBezTo>
                  <a:pt x="1167" y="1220"/>
                  <a:pt x="1173" y="1251"/>
                  <a:pt x="1173" y="1289"/>
                </a:cubicBezTo>
                <a:cubicBezTo>
                  <a:pt x="1173" y="1334"/>
                  <a:pt x="1167" y="1379"/>
                  <a:pt x="1156" y="1423"/>
                </a:cubicBezTo>
                <a:lnTo>
                  <a:pt x="1154" y="1430"/>
                </a:lnTo>
                <a:lnTo>
                  <a:pt x="1161" y="1426"/>
                </a:lnTo>
                <a:cubicBezTo>
                  <a:pt x="1223" y="1395"/>
                  <a:pt x="1299" y="1357"/>
                  <a:pt x="1368" y="1357"/>
                </a:cubicBezTo>
                <a:cubicBezTo>
                  <a:pt x="1393" y="1357"/>
                  <a:pt x="1424" y="1363"/>
                  <a:pt x="1449" y="1382"/>
                </a:cubicBezTo>
                <a:cubicBezTo>
                  <a:pt x="1537" y="1445"/>
                  <a:pt x="1600" y="1533"/>
                  <a:pt x="1625" y="1570"/>
                </a:cubicBezTo>
                <a:cubicBezTo>
                  <a:pt x="1751" y="1514"/>
                  <a:pt x="1751" y="1514"/>
                  <a:pt x="1751" y="1514"/>
                </a:cubicBezTo>
                <a:cubicBezTo>
                  <a:pt x="1776" y="1558"/>
                  <a:pt x="1776" y="1558"/>
                  <a:pt x="1776" y="1558"/>
                </a:cubicBezTo>
                <a:cubicBezTo>
                  <a:pt x="1606" y="1633"/>
                  <a:pt x="1606" y="1633"/>
                  <a:pt x="1606" y="1633"/>
                </a:cubicBezTo>
                <a:cubicBezTo>
                  <a:pt x="1600" y="1627"/>
                  <a:pt x="1600" y="1627"/>
                  <a:pt x="1600" y="1627"/>
                </a:cubicBezTo>
                <a:cubicBezTo>
                  <a:pt x="1594" y="1614"/>
                  <a:pt x="1594" y="1614"/>
                  <a:pt x="1594" y="1614"/>
                </a:cubicBezTo>
                <a:cubicBezTo>
                  <a:pt x="1594" y="1614"/>
                  <a:pt x="1594" y="1614"/>
                  <a:pt x="1594" y="1614"/>
                </a:cubicBezTo>
                <a:lnTo>
                  <a:pt x="1594" y="1614"/>
                </a:lnTo>
                <a:lnTo>
                  <a:pt x="1595" y="1614"/>
                </a:lnTo>
                <a:lnTo>
                  <a:pt x="1595" y="1614"/>
                </a:lnTo>
                <a:lnTo>
                  <a:pt x="1595" y="1613"/>
                </a:lnTo>
                <a:lnTo>
                  <a:pt x="1596" y="1613"/>
                </a:lnTo>
                <a:lnTo>
                  <a:pt x="1597" y="1613"/>
                </a:lnTo>
                <a:lnTo>
                  <a:pt x="1597" y="1612"/>
                </a:lnTo>
                <a:lnTo>
                  <a:pt x="1598" y="1612"/>
                </a:lnTo>
                <a:lnTo>
                  <a:pt x="1598" y="1612"/>
                </a:lnTo>
                <a:lnTo>
                  <a:pt x="1599" y="1612"/>
                </a:lnTo>
                <a:lnTo>
                  <a:pt x="1600" y="1611"/>
                </a:lnTo>
                <a:lnTo>
                  <a:pt x="1602" y="1610"/>
                </a:lnTo>
                <a:lnTo>
                  <a:pt x="1603" y="1610"/>
                </a:lnTo>
                <a:lnTo>
                  <a:pt x="1604" y="1609"/>
                </a:lnTo>
                <a:lnTo>
                  <a:pt x="1605" y="1609"/>
                </a:lnTo>
                <a:lnTo>
                  <a:pt x="1606" y="1608"/>
                </a:lnTo>
                <a:lnTo>
                  <a:pt x="1606" y="1608"/>
                </a:lnTo>
                <a:lnTo>
                  <a:pt x="1605" y="1609"/>
                </a:lnTo>
                <a:lnTo>
                  <a:pt x="1605" y="1609"/>
                </a:lnTo>
                <a:lnTo>
                  <a:pt x="1604" y="1609"/>
                </a:lnTo>
                <a:lnTo>
                  <a:pt x="1603" y="1609"/>
                </a:lnTo>
                <a:lnTo>
                  <a:pt x="1603" y="1610"/>
                </a:lnTo>
                <a:lnTo>
                  <a:pt x="1602" y="1610"/>
                </a:lnTo>
                <a:lnTo>
                  <a:pt x="1602" y="1610"/>
                </a:lnTo>
                <a:lnTo>
                  <a:pt x="1601" y="1611"/>
                </a:lnTo>
                <a:lnTo>
                  <a:pt x="1600" y="1611"/>
                </a:lnTo>
                <a:lnTo>
                  <a:pt x="1598" y="1612"/>
                </a:lnTo>
                <a:lnTo>
                  <a:pt x="1597" y="1612"/>
                </a:lnTo>
                <a:lnTo>
                  <a:pt x="1596" y="1613"/>
                </a:lnTo>
                <a:lnTo>
                  <a:pt x="1595" y="1614"/>
                </a:lnTo>
                <a:lnTo>
                  <a:pt x="1594" y="1614"/>
                </a:lnTo>
                <a:lnTo>
                  <a:pt x="1594" y="1614"/>
                </a:lnTo>
                <a:cubicBezTo>
                  <a:pt x="1594" y="1614"/>
                  <a:pt x="1594" y="1614"/>
                  <a:pt x="1594" y="1608"/>
                </a:cubicBezTo>
                <a:cubicBezTo>
                  <a:pt x="1588" y="1608"/>
                  <a:pt x="1588" y="1602"/>
                  <a:pt x="1581" y="1595"/>
                </a:cubicBezTo>
                <a:cubicBezTo>
                  <a:pt x="1575" y="1583"/>
                  <a:pt x="1562" y="1564"/>
                  <a:pt x="1544" y="1545"/>
                </a:cubicBezTo>
                <a:cubicBezTo>
                  <a:pt x="1519" y="1508"/>
                  <a:pt x="1468" y="1457"/>
                  <a:pt x="1418" y="1420"/>
                </a:cubicBezTo>
                <a:cubicBezTo>
                  <a:pt x="1406" y="1413"/>
                  <a:pt x="1387" y="1407"/>
                  <a:pt x="1368" y="1407"/>
                </a:cubicBezTo>
                <a:cubicBezTo>
                  <a:pt x="1311" y="1407"/>
                  <a:pt x="1242" y="1439"/>
                  <a:pt x="1186" y="1470"/>
                </a:cubicBezTo>
                <a:cubicBezTo>
                  <a:pt x="1165" y="1484"/>
                  <a:pt x="1145" y="1497"/>
                  <a:pt x="1129" y="1508"/>
                </a:cubicBezTo>
                <a:lnTo>
                  <a:pt x="1123" y="1512"/>
                </a:lnTo>
                <a:lnTo>
                  <a:pt x="1116" y="1527"/>
                </a:lnTo>
                <a:cubicBezTo>
                  <a:pt x="1072" y="1612"/>
                  <a:pt x="1005" y="1674"/>
                  <a:pt x="922" y="1677"/>
                </a:cubicBezTo>
                <a:cubicBezTo>
                  <a:pt x="766" y="1671"/>
                  <a:pt x="546" y="1464"/>
                  <a:pt x="540" y="1251"/>
                </a:cubicBezTo>
                <a:cubicBezTo>
                  <a:pt x="540" y="1185"/>
                  <a:pt x="546" y="1115"/>
                  <a:pt x="561" y="1051"/>
                </a:cubicBezTo>
                <a:lnTo>
                  <a:pt x="566" y="1032"/>
                </a:lnTo>
                <a:lnTo>
                  <a:pt x="163" y="1330"/>
                </a:lnTo>
                <a:lnTo>
                  <a:pt x="163" y="1331"/>
                </a:lnTo>
                <a:cubicBezTo>
                  <a:pt x="163" y="1335"/>
                  <a:pt x="163" y="1339"/>
                  <a:pt x="163" y="1345"/>
                </a:cubicBezTo>
                <a:cubicBezTo>
                  <a:pt x="163" y="1345"/>
                  <a:pt x="163" y="1352"/>
                  <a:pt x="163" y="1352"/>
                </a:cubicBezTo>
                <a:cubicBezTo>
                  <a:pt x="176" y="1364"/>
                  <a:pt x="176" y="1364"/>
                  <a:pt x="176" y="1364"/>
                </a:cubicBezTo>
                <a:cubicBezTo>
                  <a:pt x="138" y="1401"/>
                  <a:pt x="138" y="1401"/>
                  <a:pt x="138" y="1401"/>
                </a:cubicBezTo>
                <a:cubicBezTo>
                  <a:pt x="132" y="1389"/>
                  <a:pt x="132" y="1389"/>
                  <a:pt x="132" y="1389"/>
                </a:cubicBezTo>
                <a:cubicBezTo>
                  <a:pt x="125" y="1384"/>
                  <a:pt x="120" y="1378"/>
                  <a:pt x="118" y="1371"/>
                </a:cubicBezTo>
                <a:lnTo>
                  <a:pt x="116" y="1365"/>
                </a:lnTo>
                <a:lnTo>
                  <a:pt x="31" y="1427"/>
                </a:lnTo>
                <a:lnTo>
                  <a:pt x="13" y="1396"/>
                </a:lnTo>
                <a:lnTo>
                  <a:pt x="0" y="1389"/>
                </a:lnTo>
                <a:lnTo>
                  <a:pt x="594" y="952"/>
                </a:lnTo>
                <a:lnTo>
                  <a:pt x="602" y="936"/>
                </a:lnTo>
                <a:cubicBezTo>
                  <a:pt x="622" y="898"/>
                  <a:pt x="647" y="867"/>
                  <a:pt x="681" y="849"/>
                </a:cubicBezTo>
                <a:lnTo>
                  <a:pt x="690" y="845"/>
                </a:lnTo>
                <a:lnTo>
                  <a:pt x="673" y="845"/>
                </a:lnTo>
                <a:cubicBezTo>
                  <a:pt x="632" y="843"/>
                  <a:pt x="593" y="834"/>
                  <a:pt x="556" y="819"/>
                </a:cubicBezTo>
                <a:lnTo>
                  <a:pt x="547" y="816"/>
                </a:lnTo>
                <a:lnTo>
                  <a:pt x="545" y="818"/>
                </a:lnTo>
                <a:cubicBezTo>
                  <a:pt x="541" y="826"/>
                  <a:pt x="541" y="826"/>
                  <a:pt x="541" y="826"/>
                </a:cubicBezTo>
                <a:cubicBezTo>
                  <a:pt x="540" y="821"/>
                  <a:pt x="540" y="817"/>
                  <a:pt x="539" y="813"/>
                </a:cubicBezTo>
                <a:lnTo>
                  <a:pt x="539" y="812"/>
                </a:lnTo>
                <a:lnTo>
                  <a:pt x="532" y="809"/>
                </a:lnTo>
                <a:cubicBezTo>
                  <a:pt x="452" y="770"/>
                  <a:pt x="388" y="703"/>
                  <a:pt x="354" y="623"/>
                </a:cubicBezTo>
                <a:lnTo>
                  <a:pt x="353" y="619"/>
                </a:lnTo>
                <a:lnTo>
                  <a:pt x="314" y="644"/>
                </a:lnTo>
                <a:lnTo>
                  <a:pt x="295" y="612"/>
                </a:lnTo>
                <a:lnTo>
                  <a:pt x="289" y="601"/>
                </a:lnTo>
                <a:lnTo>
                  <a:pt x="337" y="569"/>
                </a:lnTo>
                <a:lnTo>
                  <a:pt x="334" y="555"/>
                </a:lnTo>
                <a:cubicBezTo>
                  <a:pt x="329" y="534"/>
                  <a:pt x="327" y="511"/>
                  <a:pt x="327" y="489"/>
                </a:cubicBezTo>
                <a:cubicBezTo>
                  <a:pt x="327" y="377"/>
                  <a:pt x="377" y="279"/>
                  <a:pt x="457" y="214"/>
                </a:cubicBezTo>
                <a:lnTo>
                  <a:pt x="463" y="210"/>
                </a:lnTo>
                <a:lnTo>
                  <a:pt x="460" y="209"/>
                </a:lnTo>
                <a:cubicBezTo>
                  <a:pt x="449" y="204"/>
                  <a:pt x="435" y="199"/>
                  <a:pt x="421" y="195"/>
                </a:cubicBezTo>
                <a:cubicBezTo>
                  <a:pt x="383" y="176"/>
                  <a:pt x="333" y="151"/>
                  <a:pt x="295" y="119"/>
                </a:cubicBezTo>
                <a:lnTo>
                  <a:pt x="295" y="119"/>
                </a:lnTo>
                <a:lnTo>
                  <a:pt x="295" y="119"/>
                </a:lnTo>
                <a:lnTo>
                  <a:pt x="296" y="118"/>
                </a:lnTo>
                <a:lnTo>
                  <a:pt x="296" y="117"/>
                </a:lnTo>
                <a:lnTo>
                  <a:pt x="297" y="115"/>
                </a:lnTo>
                <a:lnTo>
                  <a:pt x="298" y="114"/>
                </a:lnTo>
                <a:cubicBezTo>
                  <a:pt x="298" y="113"/>
                  <a:pt x="299" y="112"/>
                  <a:pt x="299" y="111"/>
                </a:cubicBezTo>
                <a:lnTo>
                  <a:pt x="299" y="111"/>
                </a:lnTo>
                <a:lnTo>
                  <a:pt x="300" y="110"/>
                </a:lnTo>
                <a:lnTo>
                  <a:pt x="300" y="109"/>
                </a:lnTo>
                <a:lnTo>
                  <a:pt x="301" y="108"/>
                </a:lnTo>
                <a:lnTo>
                  <a:pt x="301" y="107"/>
                </a:lnTo>
                <a:lnTo>
                  <a:pt x="301" y="107"/>
                </a:lnTo>
                <a:cubicBezTo>
                  <a:pt x="301" y="107"/>
                  <a:pt x="301" y="107"/>
                  <a:pt x="301" y="107"/>
                </a:cubicBezTo>
                <a:lnTo>
                  <a:pt x="301" y="107"/>
                </a:lnTo>
                <a:lnTo>
                  <a:pt x="301" y="107"/>
                </a:lnTo>
                <a:lnTo>
                  <a:pt x="301" y="108"/>
                </a:lnTo>
                <a:lnTo>
                  <a:pt x="301" y="108"/>
                </a:lnTo>
                <a:lnTo>
                  <a:pt x="300" y="109"/>
                </a:lnTo>
                <a:lnTo>
                  <a:pt x="299" y="111"/>
                </a:lnTo>
                <a:lnTo>
                  <a:pt x="299" y="112"/>
                </a:lnTo>
                <a:cubicBezTo>
                  <a:pt x="298" y="113"/>
                  <a:pt x="298" y="114"/>
                  <a:pt x="297" y="115"/>
                </a:cubicBezTo>
                <a:lnTo>
                  <a:pt x="297" y="115"/>
                </a:lnTo>
                <a:lnTo>
                  <a:pt x="297" y="116"/>
                </a:lnTo>
                <a:lnTo>
                  <a:pt x="296" y="117"/>
                </a:lnTo>
                <a:lnTo>
                  <a:pt x="296" y="118"/>
                </a:lnTo>
                <a:lnTo>
                  <a:pt x="296" y="118"/>
                </a:lnTo>
                <a:lnTo>
                  <a:pt x="295" y="119"/>
                </a:lnTo>
                <a:lnTo>
                  <a:pt x="295" y="119"/>
                </a:lnTo>
                <a:cubicBezTo>
                  <a:pt x="295" y="119"/>
                  <a:pt x="295" y="119"/>
                  <a:pt x="295" y="119"/>
                </a:cubicBezTo>
                <a:cubicBezTo>
                  <a:pt x="276" y="107"/>
                  <a:pt x="270" y="88"/>
                  <a:pt x="270" y="69"/>
                </a:cubicBezTo>
                <a:cubicBezTo>
                  <a:pt x="270" y="31"/>
                  <a:pt x="314" y="19"/>
                  <a:pt x="333" y="13"/>
                </a:cubicBezTo>
                <a:cubicBezTo>
                  <a:pt x="358" y="6"/>
                  <a:pt x="383" y="6"/>
                  <a:pt x="383" y="6"/>
                </a:cubicBezTo>
                <a:cubicBezTo>
                  <a:pt x="402" y="0"/>
                  <a:pt x="402" y="0"/>
                  <a:pt x="402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6515120">
              <a:off x="1110431" y="1298923"/>
              <a:ext cx="4173973" cy="4173973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任意多边形: 形状 9"/>
          <p:cNvSpPr/>
          <p:nvPr userDrawn="1">
            <p:custDataLst>
              <p:tags r:id="rId10"/>
            </p:custDataLst>
          </p:nvPr>
        </p:nvSpPr>
        <p:spPr>
          <a:xfrm>
            <a:off x="4504932" y="3574104"/>
            <a:ext cx="5820229" cy="190941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8575" cap="rnd">
            <a:solidFill>
              <a:srgbClr val="646262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3426350" y="2208015"/>
            <a:ext cx="8048631" cy="1295045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3426350" y="3786404"/>
            <a:ext cx="8048631" cy="613318"/>
          </a:xfrm>
        </p:spPr>
        <p:txBody>
          <a:bodyPr lIns="90000" tIns="0" rIns="90000" bIns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Freeform 19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887920" y="2355307"/>
              <a:ext cx="4400694" cy="2169900"/>
            </a:xfrm>
            <a:custGeom>
              <a:avLst/>
              <a:gdLst>
                <a:gd name="T0" fmla="*/ 238 w 1347"/>
                <a:gd name="T1" fmla="*/ 94 h 671"/>
                <a:gd name="T2" fmla="*/ 264 w 1347"/>
                <a:gd name="T3" fmla="*/ 254 h 671"/>
                <a:gd name="T4" fmla="*/ 296 w 1347"/>
                <a:gd name="T5" fmla="*/ 275 h 671"/>
                <a:gd name="T6" fmla="*/ 85 w 1347"/>
                <a:gd name="T7" fmla="*/ 295 h 671"/>
                <a:gd name="T8" fmla="*/ 89 w 1347"/>
                <a:gd name="T9" fmla="*/ 658 h 671"/>
                <a:gd name="T10" fmla="*/ 599 w 1347"/>
                <a:gd name="T11" fmla="*/ 658 h 671"/>
                <a:gd name="T12" fmla="*/ 1159 w 1347"/>
                <a:gd name="T13" fmla="*/ 608 h 671"/>
                <a:gd name="T14" fmla="*/ 1287 w 1347"/>
                <a:gd name="T15" fmla="*/ 397 h 671"/>
                <a:gd name="T16" fmla="*/ 948 w 1347"/>
                <a:gd name="T17" fmla="*/ 248 h 671"/>
                <a:gd name="T18" fmla="*/ 940 w 1347"/>
                <a:gd name="T19" fmla="*/ 85 h 671"/>
                <a:gd name="T20" fmla="*/ 1148 w 1347"/>
                <a:gd name="T21" fmla="*/ 64 h 671"/>
                <a:gd name="T22" fmla="*/ 1115 w 1347"/>
                <a:gd name="T23" fmla="*/ 14 h 671"/>
                <a:gd name="T24" fmla="*/ 755 w 1347"/>
                <a:gd name="T25" fmla="*/ 23 h 671"/>
                <a:gd name="T26" fmla="*/ 268 w 1347"/>
                <a:gd name="T27" fmla="*/ 8 h 671"/>
                <a:gd name="T28" fmla="*/ 19 w 1347"/>
                <a:gd name="T29" fmla="*/ 29 h 671"/>
                <a:gd name="T30" fmla="*/ 1201 w 1347"/>
                <a:gd name="T31" fmla="*/ 47 h 671"/>
                <a:gd name="T32" fmla="*/ 1190 w 1347"/>
                <a:gd name="T33" fmla="*/ 21 h 671"/>
                <a:gd name="T34" fmla="*/ 1140 w 1347"/>
                <a:gd name="T35" fmla="*/ 42 h 671"/>
                <a:gd name="T36" fmla="*/ 1110 w 1347"/>
                <a:gd name="T37" fmla="*/ 31 h 671"/>
                <a:gd name="T38" fmla="*/ 270 w 1347"/>
                <a:gd name="T39" fmla="*/ 190 h 671"/>
                <a:gd name="T40" fmla="*/ 77 w 1347"/>
                <a:gd name="T41" fmla="*/ 339 h 671"/>
                <a:gd name="T42" fmla="*/ 95 w 1347"/>
                <a:gd name="T43" fmla="*/ 651 h 671"/>
                <a:gd name="T44" fmla="*/ 100 w 1347"/>
                <a:gd name="T45" fmla="*/ 578 h 671"/>
                <a:gd name="T46" fmla="*/ 146 w 1347"/>
                <a:gd name="T47" fmla="*/ 643 h 671"/>
                <a:gd name="T48" fmla="*/ 243 w 1347"/>
                <a:gd name="T49" fmla="*/ 636 h 671"/>
                <a:gd name="T50" fmla="*/ 416 w 1347"/>
                <a:gd name="T51" fmla="*/ 654 h 671"/>
                <a:gd name="T52" fmla="*/ 590 w 1347"/>
                <a:gd name="T53" fmla="*/ 639 h 671"/>
                <a:gd name="T54" fmla="*/ 693 w 1347"/>
                <a:gd name="T55" fmla="*/ 644 h 671"/>
                <a:gd name="T56" fmla="*/ 764 w 1347"/>
                <a:gd name="T57" fmla="*/ 644 h 671"/>
                <a:gd name="T58" fmla="*/ 1069 w 1347"/>
                <a:gd name="T59" fmla="*/ 636 h 671"/>
                <a:gd name="T60" fmla="*/ 1202 w 1347"/>
                <a:gd name="T61" fmla="*/ 548 h 671"/>
                <a:gd name="T62" fmla="*/ 1317 w 1347"/>
                <a:gd name="T63" fmla="*/ 474 h 671"/>
                <a:gd name="T64" fmla="*/ 1318 w 1347"/>
                <a:gd name="T65" fmla="*/ 460 h 671"/>
                <a:gd name="T66" fmla="*/ 879 w 1347"/>
                <a:gd name="T67" fmla="*/ 615 h 671"/>
                <a:gd name="T68" fmla="*/ 219 w 1347"/>
                <a:gd name="T69" fmla="*/ 628 h 671"/>
                <a:gd name="T70" fmla="*/ 87 w 1347"/>
                <a:gd name="T71" fmla="*/ 347 h 671"/>
                <a:gd name="T72" fmla="*/ 278 w 1347"/>
                <a:gd name="T73" fmla="*/ 301 h 671"/>
                <a:gd name="T74" fmla="*/ 313 w 1347"/>
                <a:gd name="T75" fmla="*/ 320 h 671"/>
                <a:gd name="T76" fmla="*/ 899 w 1347"/>
                <a:gd name="T77" fmla="*/ 298 h 671"/>
                <a:gd name="T78" fmla="*/ 826 w 1347"/>
                <a:gd name="T79" fmla="*/ 330 h 671"/>
                <a:gd name="T80" fmla="*/ 889 w 1347"/>
                <a:gd name="T81" fmla="*/ 296 h 671"/>
                <a:gd name="T82" fmla="*/ 791 w 1347"/>
                <a:gd name="T83" fmla="*/ 343 h 671"/>
                <a:gd name="T84" fmla="*/ 1030 w 1347"/>
                <a:gd name="T85" fmla="*/ 327 h 671"/>
                <a:gd name="T86" fmla="*/ 1000 w 1347"/>
                <a:gd name="T87" fmla="*/ 307 h 671"/>
                <a:gd name="T88" fmla="*/ 951 w 1347"/>
                <a:gd name="T89" fmla="*/ 280 h 671"/>
                <a:gd name="T90" fmla="*/ 288 w 1347"/>
                <a:gd name="T91" fmla="*/ 342 h 671"/>
                <a:gd name="T92" fmla="*/ 905 w 1347"/>
                <a:gd name="T93" fmla="*/ 318 h 671"/>
                <a:gd name="T94" fmla="*/ 908 w 1347"/>
                <a:gd name="T95" fmla="*/ 243 h 671"/>
                <a:gd name="T96" fmla="*/ 927 w 1347"/>
                <a:gd name="T97" fmla="*/ 178 h 671"/>
                <a:gd name="T98" fmla="*/ 914 w 1347"/>
                <a:gd name="T99" fmla="*/ 184 h 671"/>
                <a:gd name="T100" fmla="*/ 905 w 1347"/>
                <a:gd name="T101" fmla="*/ 24 h 671"/>
                <a:gd name="T102" fmla="*/ 923 w 1347"/>
                <a:gd name="T103" fmla="*/ 71 h 671"/>
                <a:gd name="T104" fmla="*/ 900 w 1347"/>
                <a:gd name="T105" fmla="*/ 115 h 671"/>
                <a:gd name="T106" fmla="*/ 791 w 1347"/>
                <a:gd name="T107" fmla="*/ 35 h 671"/>
                <a:gd name="T108" fmla="*/ 881 w 1347"/>
                <a:gd name="T109" fmla="*/ 71 h 671"/>
                <a:gd name="T110" fmla="*/ 903 w 1347"/>
                <a:gd name="T111" fmla="*/ 232 h 671"/>
                <a:gd name="T112" fmla="*/ 295 w 1347"/>
                <a:gd name="T113" fmla="*/ 189 h 671"/>
                <a:gd name="T114" fmla="*/ 272 w 1347"/>
                <a:gd name="T115" fmla="*/ 24 h 671"/>
                <a:gd name="T116" fmla="*/ 271 w 1347"/>
                <a:gd name="T117" fmla="*/ 68 h 671"/>
                <a:gd name="T118" fmla="*/ 265 w 1347"/>
                <a:gd name="T119" fmla="*/ 133 h 671"/>
                <a:gd name="T120" fmla="*/ 266 w 1347"/>
                <a:gd name="T121" fmla="*/ 85 h 671"/>
                <a:gd name="T122" fmla="*/ 18 w 1347"/>
                <a:gd name="T123" fmla="*/ 4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671">
                  <a:moveTo>
                    <a:pt x="4" y="49"/>
                  </a:moveTo>
                  <a:lnTo>
                    <a:pt x="4" y="49"/>
                  </a:lnTo>
                  <a:lnTo>
                    <a:pt x="11" y="51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48" y="54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5" y="54"/>
                  </a:lnTo>
                  <a:lnTo>
                    <a:pt x="8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1" y="54"/>
                  </a:lnTo>
                  <a:lnTo>
                    <a:pt x="114" y="55"/>
                  </a:lnTo>
                  <a:lnTo>
                    <a:pt x="130" y="58"/>
                  </a:lnTo>
                  <a:lnTo>
                    <a:pt x="153" y="58"/>
                  </a:lnTo>
                  <a:lnTo>
                    <a:pt x="178" y="58"/>
                  </a:lnTo>
                  <a:lnTo>
                    <a:pt x="229" y="55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2" y="58"/>
                  </a:lnTo>
                  <a:lnTo>
                    <a:pt x="245" y="62"/>
                  </a:lnTo>
                  <a:lnTo>
                    <a:pt x="242" y="70"/>
                  </a:lnTo>
                  <a:lnTo>
                    <a:pt x="239" y="77"/>
                  </a:lnTo>
                  <a:lnTo>
                    <a:pt x="238" y="85"/>
                  </a:lnTo>
                  <a:lnTo>
                    <a:pt x="238" y="94"/>
                  </a:lnTo>
                  <a:lnTo>
                    <a:pt x="239" y="101"/>
                  </a:lnTo>
                  <a:lnTo>
                    <a:pt x="242" y="108"/>
                  </a:lnTo>
                  <a:lnTo>
                    <a:pt x="242" y="108"/>
                  </a:lnTo>
                  <a:lnTo>
                    <a:pt x="244" y="120"/>
                  </a:lnTo>
                  <a:lnTo>
                    <a:pt x="249" y="132"/>
                  </a:lnTo>
                  <a:lnTo>
                    <a:pt x="252" y="137"/>
                  </a:lnTo>
                  <a:lnTo>
                    <a:pt x="256" y="142"/>
                  </a:lnTo>
                  <a:lnTo>
                    <a:pt x="260" y="144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66" y="159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8" y="171"/>
                  </a:lnTo>
                  <a:lnTo>
                    <a:pt x="255" y="176"/>
                  </a:lnTo>
                  <a:lnTo>
                    <a:pt x="254" y="188"/>
                  </a:lnTo>
                  <a:lnTo>
                    <a:pt x="255" y="200"/>
                  </a:lnTo>
                  <a:lnTo>
                    <a:pt x="258" y="212"/>
                  </a:lnTo>
                  <a:lnTo>
                    <a:pt x="261" y="224"/>
                  </a:lnTo>
                  <a:lnTo>
                    <a:pt x="266" y="235"/>
                  </a:lnTo>
                  <a:lnTo>
                    <a:pt x="270" y="242"/>
                  </a:lnTo>
                  <a:lnTo>
                    <a:pt x="270" y="242"/>
                  </a:lnTo>
                  <a:lnTo>
                    <a:pt x="267" y="245"/>
                  </a:lnTo>
                  <a:lnTo>
                    <a:pt x="265" y="249"/>
                  </a:lnTo>
                  <a:lnTo>
                    <a:pt x="264" y="254"/>
                  </a:lnTo>
                  <a:lnTo>
                    <a:pt x="262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5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2" y="274"/>
                  </a:lnTo>
                  <a:lnTo>
                    <a:pt x="273" y="273"/>
                  </a:lnTo>
                  <a:lnTo>
                    <a:pt x="274" y="269"/>
                  </a:lnTo>
                  <a:lnTo>
                    <a:pt x="274" y="265"/>
                  </a:lnTo>
                  <a:lnTo>
                    <a:pt x="274" y="256"/>
                  </a:lnTo>
                  <a:lnTo>
                    <a:pt x="274" y="253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78" y="251"/>
                  </a:lnTo>
                  <a:lnTo>
                    <a:pt x="278" y="251"/>
                  </a:lnTo>
                  <a:lnTo>
                    <a:pt x="282" y="254"/>
                  </a:lnTo>
                  <a:lnTo>
                    <a:pt x="285" y="255"/>
                  </a:lnTo>
                  <a:lnTo>
                    <a:pt x="289" y="256"/>
                  </a:lnTo>
                  <a:lnTo>
                    <a:pt x="294" y="255"/>
                  </a:lnTo>
                  <a:lnTo>
                    <a:pt x="294" y="255"/>
                  </a:lnTo>
                  <a:lnTo>
                    <a:pt x="295" y="260"/>
                  </a:lnTo>
                  <a:lnTo>
                    <a:pt x="296" y="265"/>
                  </a:lnTo>
                  <a:lnTo>
                    <a:pt x="296" y="271"/>
                  </a:lnTo>
                  <a:lnTo>
                    <a:pt x="296" y="275"/>
                  </a:lnTo>
                  <a:lnTo>
                    <a:pt x="296" y="275"/>
                  </a:lnTo>
                  <a:lnTo>
                    <a:pt x="268" y="275"/>
                  </a:lnTo>
                  <a:lnTo>
                    <a:pt x="242" y="275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65" y="275"/>
                  </a:lnTo>
                  <a:lnTo>
                    <a:pt x="153" y="274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36" y="271"/>
                  </a:lnTo>
                  <a:lnTo>
                    <a:pt x="130" y="272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8" y="275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24" y="280"/>
                  </a:lnTo>
                  <a:lnTo>
                    <a:pt x="118" y="282"/>
                  </a:lnTo>
                  <a:lnTo>
                    <a:pt x="111" y="284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02" y="285"/>
                  </a:lnTo>
                  <a:lnTo>
                    <a:pt x="100" y="284"/>
                  </a:lnTo>
                  <a:lnTo>
                    <a:pt x="99" y="284"/>
                  </a:lnTo>
                  <a:lnTo>
                    <a:pt x="96" y="285"/>
                  </a:lnTo>
                  <a:lnTo>
                    <a:pt x="90" y="289"/>
                  </a:lnTo>
                  <a:lnTo>
                    <a:pt x="85" y="295"/>
                  </a:lnTo>
                  <a:lnTo>
                    <a:pt x="76" y="308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9" y="318"/>
                  </a:lnTo>
                  <a:lnTo>
                    <a:pt x="66" y="320"/>
                  </a:lnTo>
                  <a:lnTo>
                    <a:pt x="63" y="327"/>
                  </a:lnTo>
                  <a:lnTo>
                    <a:pt x="61" y="337"/>
                  </a:lnTo>
                  <a:lnTo>
                    <a:pt x="61" y="349"/>
                  </a:lnTo>
                  <a:lnTo>
                    <a:pt x="61" y="372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6" y="409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5" y="471"/>
                  </a:lnTo>
                  <a:lnTo>
                    <a:pt x="77" y="510"/>
                  </a:lnTo>
                  <a:lnTo>
                    <a:pt x="77" y="550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5" y="607"/>
                  </a:lnTo>
                  <a:lnTo>
                    <a:pt x="75" y="616"/>
                  </a:lnTo>
                  <a:lnTo>
                    <a:pt x="75" y="626"/>
                  </a:lnTo>
                  <a:lnTo>
                    <a:pt x="77" y="636"/>
                  </a:lnTo>
                  <a:lnTo>
                    <a:pt x="79" y="644"/>
                  </a:lnTo>
                  <a:lnTo>
                    <a:pt x="83" y="652"/>
                  </a:lnTo>
                  <a:lnTo>
                    <a:pt x="89" y="658"/>
                  </a:lnTo>
                  <a:lnTo>
                    <a:pt x="89" y="658"/>
                  </a:lnTo>
                  <a:lnTo>
                    <a:pt x="90" y="661"/>
                  </a:lnTo>
                  <a:lnTo>
                    <a:pt x="91" y="662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3"/>
                  </a:lnTo>
                  <a:lnTo>
                    <a:pt x="101" y="666"/>
                  </a:lnTo>
                  <a:lnTo>
                    <a:pt x="108" y="668"/>
                  </a:lnTo>
                  <a:lnTo>
                    <a:pt x="124" y="671"/>
                  </a:lnTo>
                  <a:lnTo>
                    <a:pt x="141" y="671"/>
                  </a:lnTo>
                  <a:lnTo>
                    <a:pt x="158" y="671"/>
                  </a:lnTo>
                  <a:lnTo>
                    <a:pt x="193" y="667"/>
                  </a:lnTo>
                  <a:lnTo>
                    <a:pt x="223" y="663"/>
                  </a:lnTo>
                  <a:lnTo>
                    <a:pt x="223" y="663"/>
                  </a:lnTo>
                  <a:lnTo>
                    <a:pt x="260" y="662"/>
                  </a:lnTo>
                  <a:lnTo>
                    <a:pt x="297" y="663"/>
                  </a:lnTo>
                  <a:lnTo>
                    <a:pt x="335" y="664"/>
                  </a:lnTo>
                  <a:lnTo>
                    <a:pt x="373" y="666"/>
                  </a:lnTo>
                  <a:lnTo>
                    <a:pt x="373" y="666"/>
                  </a:lnTo>
                  <a:lnTo>
                    <a:pt x="410" y="663"/>
                  </a:lnTo>
                  <a:lnTo>
                    <a:pt x="448" y="661"/>
                  </a:lnTo>
                  <a:lnTo>
                    <a:pt x="485" y="657"/>
                  </a:lnTo>
                  <a:lnTo>
                    <a:pt x="504" y="657"/>
                  </a:lnTo>
                  <a:lnTo>
                    <a:pt x="524" y="657"/>
                  </a:lnTo>
                  <a:lnTo>
                    <a:pt x="524" y="657"/>
                  </a:lnTo>
                  <a:lnTo>
                    <a:pt x="599" y="658"/>
                  </a:lnTo>
                  <a:lnTo>
                    <a:pt x="675" y="657"/>
                  </a:lnTo>
                  <a:lnTo>
                    <a:pt x="675" y="657"/>
                  </a:lnTo>
                  <a:lnTo>
                    <a:pt x="693" y="658"/>
                  </a:lnTo>
                  <a:lnTo>
                    <a:pt x="711" y="660"/>
                  </a:lnTo>
                  <a:lnTo>
                    <a:pt x="729" y="662"/>
                  </a:lnTo>
                  <a:lnTo>
                    <a:pt x="747" y="662"/>
                  </a:lnTo>
                  <a:lnTo>
                    <a:pt x="747" y="662"/>
                  </a:lnTo>
                  <a:lnTo>
                    <a:pt x="764" y="661"/>
                  </a:lnTo>
                  <a:lnTo>
                    <a:pt x="782" y="660"/>
                  </a:lnTo>
                  <a:lnTo>
                    <a:pt x="799" y="658"/>
                  </a:lnTo>
                  <a:lnTo>
                    <a:pt x="816" y="657"/>
                  </a:lnTo>
                  <a:lnTo>
                    <a:pt x="816" y="657"/>
                  </a:lnTo>
                  <a:lnTo>
                    <a:pt x="891" y="657"/>
                  </a:lnTo>
                  <a:lnTo>
                    <a:pt x="927" y="656"/>
                  </a:lnTo>
                  <a:lnTo>
                    <a:pt x="964" y="654"/>
                  </a:lnTo>
                  <a:lnTo>
                    <a:pt x="964" y="654"/>
                  </a:lnTo>
                  <a:lnTo>
                    <a:pt x="998" y="652"/>
                  </a:lnTo>
                  <a:lnTo>
                    <a:pt x="1033" y="650"/>
                  </a:lnTo>
                  <a:lnTo>
                    <a:pt x="1051" y="649"/>
                  </a:lnTo>
                  <a:lnTo>
                    <a:pt x="1068" y="646"/>
                  </a:lnTo>
                  <a:lnTo>
                    <a:pt x="1085" y="643"/>
                  </a:lnTo>
                  <a:lnTo>
                    <a:pt x="1100" y="637"/>
                  </a:lnTo>
                  <a:lnTo>
                    <a:pt x="1100" y="637"/>
                  </a:lnTo>
                  <a:lnTo>
                    <a:pt x="1116" y="631"/>
                  </a:lnTo>
                  <a:lnTo>
                    <a:pt x="1130" y="624"/>
                  </a:lnTo>
                  <a:lnTo>
                    <a:pt x="1159" y="608"/>
                  </a:lnTo>
                  <a:lnTo>
                    <a:pt x="1215" y="573"/>
                  </a:lnTo>
                  <a:lnTo>
                    <a:pt x="1215" y="573"/>
                  </a:lnTo>
                  <a:lnTo>
                    <a:pt x="1224" y="571"/>
                  </a:lnTo>
                  <a:lnTo>
                    <a:pt x="1234" y="566"/>
                  </a:lnTo>
                  <a:lnTo>
                    <a:pt x="1243" y="561"/>
                  </a:lnTo>
                  <a:lnTo>
                    <a:pt x="1253" y="555"/>
                  </a:lnTo>
                  <a:lnTo>
                    <a:pt x="1271" y="540"/>
                  </a:lnTo>
                  <a:lnTo>
                    <a:pt x="1286" y="527"/>
                  </a:lnTo>
                  <a:lnTo>
                    <a:pt x="1286" y="527"/>
                  </a:lnTo>
                  <a:lnTo>
                    <a:pt x="1306" y="510"/>
                  </a:lnTo>
                  <a:lnTo>
                    <a:pt x="1323" y="495"/>
                  </a:lnTo>
                  <a:lnTo>
                    <a:pt x="1330" y="487"/>
                  </a:lnTo>
                  <a:lnTo>
                    <a:pt x="1336" y="480"/>
                  </a:lnTo>
                  <a:lnTo>
                    <a:pt x="1340" y="472"/>
                  </a:lnTo>
                  <a:lnTo>
                    <a:pt x="1343" y="466"/>
                  </a:lnTo>
                  <a:lnTo>
                    <a:pt x="1343" y="466"/>
                  </a:lnTo>
                  <a:lnTo>
                    <a:pt x="1346" y="460"/>
                  </a:lnTo>
                  <a:lnTo>
                    <a:pt x="1347" y="455"/>
                  </a:lnTo>
                  <a:lnTo>
                    <a:pt x="1347" y="449"/>
                  </a:lnTo>
                  <a:lnTo>
                    <a:pt x="1345" y="444"/>
                  </a:lnTo>
                  <a:lnTo>
                    <a:pt x="1342" y="438"/>
                  </a:lnTo>
                  <a:lnTo>
                    <a:pt x="1338" y="433"/>
                  </a:lnTo>
                  <a:lnTo>
                    <a:pt x="1329" y="425"/>
                  </a:lnTo>
                  <a:lnTo>
                    <a:pt x="1318" y="416"/>
                  </a:lnTo>
                  <a:lnTo>
                    <a:pt x="1306" y="408"/>
                  </a:lnTo>
                  <a:lnTo>
                    <a:pt x="1287" y="397"/>
                  </a:lnTo>
                  <a:lnTo>
                    <a:pt x="1287" y="397"/>
                  </a:lnTo>
                  <a:lnTo>
                    <a:pt x="1275" y="389"/>
                  </a:lnTo>
                  <a:lnTo>
                    <a:pt x="1264" y="379"/>
                  </a:lnTo>
                  <a:lnTo>
                    <a:pt x="1243" y="360"/>
                  </a:lnTo>
                  <a:lnTo>
                    <a:pt x="1223" y="339"/>
                  </a:lnTo>
                  <a:lnTo>
                    <a:pt x="1212" y="330"/>
                  </a:lnTo>
                  <a:lnTo>
                    <a:pt x="1201" y="320"/>
                  </a:lnTo>
                  <a:lnTo>
                    <a:pt x="1201" y="320"/>
                  </a:lnTo>
                  <a:lnTo>
                    <a:pt x="1181" y="306"/>
                  </a:lnTo>
                  <a:lnTo>
                    <a:pt x="1159" y="291"/>
                  </a:lnTo>
                  <a:lnTo>
                    <a:pt x="1137" y="277"/>
                  </a:lnTo>
                  <a:lnTo>
                    <a:pt x="1115" y="266"/>
                  </a:lnTo>
                  <a:lnTo>
                    <a:pt x="1115" y="266"/>
                  </a:lnTo>
                  <a:lnTo>
                    <a:pt x="1105" y="262"/>
                  </a:lnTo>
                  <a:lnTo>
                    <a:pt x="1088" y="257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70" y="256"/>
                  </a:lnTo>
                  <a:lnTo>
                    <a:pt x="1069" y="257"/>
                  </a:lnTo>
                  <a:lnTo>
                    <a:pt x="1068" y="260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1" y="256"/>
                  </a:lnTo>
                  <a:lnTo>
                    <a:pt x="948" y="248"/>
                  </a:lnTo>
                  <a:lnTo>
                    <a:pt x="944" y="241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4" y="226"/>
                  </a:lnTo>
                  <a:lnTo>
                    <a:pt x="948" y="214"/>
                  </a:lnTo>
                  <a:lnTo>
                    <a:pt x="951" y="202"/>
                  </a:lnTo>
                  <a:lnTo>
                    <a:pt x="952" y="190"/>
                  </a:lnTo>
                  <a:lnTo>
                    <a:pt x="951" y="178"/>
                  </a:lnTo>
                  <a:lnTo>
                    <a:pt x="948" y="172"/>
                  </a:lnTo>
                  <a:lnTo>
                    <a:pt x="946" y="167"/>
                  </a:lnTo>
                  <a:lnTo>
                    <a:pt x="942" y="163"/>
                  </a:lnTo>
                  <a:lnTo>
                    <a:pt x="939" y="160"/>
                  </a:lnTo>
                  <a:lnTo>
                    <a:pt x="933" y="157"/>
                  </a:lnTo>
                  <a:lnTo>
                    <a:pt x="927" y="155"/>
                  </a:lnTo>
                  <a:lnTo>
                    <a:pt x="927" y="155"/>
                  </a:lnTo>
                  <a:lnTo>
                    <a:pt x="926" y="141"/>
                  </a:lnTo>
                  <a:lnTo>
                    <a:pt x="924" y="133"/>
                  </a:lnTo>
                  <a:lnTo>
                    <a:pt x="922" y="126"/>
                  </a:lnTo>
                  <a:lnTo>
                    <a:pt x="922" y="126"/>
                  </a:lnTo>
                  <a:lnTo>
                    <a:pt x="927" y="123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6" y="108"/>
                  </a:lnTo>
                  <a:lnTo>
                    <a:pt x="939" y="103"/>
                  </a:lnTo>
                  <a:lnTo>
                    <a:pt x="940" y="97"/>
                  </a:lnTo>
                  <a:lnTo>
                    <a:pt x="940" y="85"/>
                  </a:lnTo>
                  <a:lnTo>
                    <a:pt x="939" y="80"/>
                  </a:lnTo>
                  <a:lnTo>
                    <a:pt x="938" y="74"/>
                  </a:lnTo>
                  <a:lnTo>
                    <a:pt x="935" y="70"/>
                  </a:lnTo>
                  <a:lnTo>
                    <a:pt x="932" y="65"/>
                  </a:lnTo>
                  <a:lnTo>
                    <a:pt x="928" y="61"/>
                  </a:lnTo>
                  <a:lnTo>
                    <a:pt x="924" y="58"/>
                  </a:lnTo>
                  <a:lnTo>
                    <a:pt x="918" y="54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14" y="43"/>
                  </a:lnTo>
                  <a:lnTo>
                    <a:pt x="914" y="43"/>
                  </a:lnTo>
                  <a:lnTo>
                    <a:pt x="965" y="41"/>
                  </a:lnTo>
                  <a:lnTo>
                    <a:pt x="1018" y="38"/>
                  </a:lnTo>
                  <a:lnTo>
                    <a:pt x="1018" y="38"/>
                  </a:lnTo>
                  <a:lnTo>
                    <a:pt x="1044" y="38"/>
                  </a:lnTo>
                  <a:lnTo>
                    <a:pt x="1070" y="41"/>
                  </a:lnTo>
                  <a:lnTo>
                    <a:pt x="1095" y="42"/>
                  </a:lnTo>
                  <a:lnTo>
                    <a:pt x="1109" y="41"/>
                  </a:lnTo>
                  <a:lnTo>
                    <a:pt x="1121" y="39"/>
                  </a:lnTo>
                  <a:lnTo>
                    <a:pt x="1121" y="39"/>
                  </a:lnTo>
                  <a:lnTo>
                    <a:pt x="1123" y="44"/>
                  </a:lnTo>
                  <a:lnTo>
                    <a:pt x="1125" y="49"/>
                  </a:lnTo>
                  <a:lnTo>
                    <a:pt x="1128" y="53"/>
                  </a:lnTo>
                  <a:lnTo>
                    <a:pt x="1131" y="56"/>
                  </a:lnTo>
                  <a:lnTo>
                    <a:pt x="1140" y="61"/>
                  </a:lnTo>
                  <a:lnTo>
                    <a:pt x="1148" y="64"/>
                  </a:lnTo>
                  <a:lnTo>
                    <a:pt x="1159" y="65"/>
                  </a:lnTo>
                  <a:lnTo>
                    <a:pt x="1169" y="65"/>
                  </a:lnTo>
                  <a:lnTo>
                    <a:pt x="1178" y="64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202" y="55"/>
                  </a:lnTo>
                  <a:lnTo>
                    <a:pt x="1224" y="45"/>
                  </a:lnTo>
                  <a:lnTo>
                    <a:pt x="1234" y="39"/>
                  </a:lnTo>
                  <a:lnTo>
                    <a:pt x="1241" y="33"/>
                  </a:lnTo>
                  <a:lnTo>
                    <a:pt x="1242" y="31"/>
                  </a:lnTo>
                  <a:lnTo>
                    <a:pt x="1242" y="29"/>
                  </a:lnTo>
                  <a:lnTo>
                    <a:pt x="1241" y="26"/>
                  </a:lnTo>
                  <a:lnTo>
                    <a:pt x="1239" y="24"/>
                  </a:lnTo>
                  <a:lnTo>
                    <a:pt x="1239" y="24"/>
                  </a:lnTo>
                  <a:lnTo>
                    <a:pt x="1213" y="14"/>
                  </a:lnTo>
                  <a:lnTo>
                    <a:pt x="1196" y="8"/>
                  </a:lnTo>
                  <a:lnTo>
                    <a:pt x="1177" y="3"/>
                  </a:lnTo>
                  <a:lnTo>
                    <a:pt x="1160" y="0"/>
                  </a:lnTo>
                  <a:lnTo>
                    <a:pt x="1152" y="0"/>
                  </a:lnTo>
                  <a:lnTo>
                    <a:pt x="1143" y="0"/>
                  </a:lnTo>
                  <a:lnTo>
                    <a:pt x="1137" y="2"/>
                  </a:lnTo>
                  <a:lnTo>
                    <a:pt x="1131" y="5"/>
                  </a:lnTo>
                  <a:lnTo>
                    <a:pt x="1128" y="9"/>
                  </a:lnTo>
                  <a:lnTo>
                    <a:pt x="1124" y="15"/>
                  </a:lnTo>
                  <a:lnTo>
                    <a:pt x="1124" y="15"/>
                  </a:lnTo>
                  <a:lnTo>
                    <a:pt x="1115" y="14"/>
                  </a:lnTo>
                  <a:lnTo>
                    <a:pt x="1115" y="14"/>
                  </a:lnTo>
                  <a:lnTo>
                    <a:pt x="1089" y="11"/>
                  </a:lnTo>
                  <a:lnTo>
                    <a:pt x="1065" y="11"/>
                  </a:lnTo>
                  <a:lnTo>
                    <a:pt x="1040" y="12"/>
                  </a:lnTo>
                  <a:lnTo>
                    <a:pt x="1015" y="14"/>
                  </a:lnTo>
                  <a:lnTo>
                    <a:pt x="965" y="20"/>
                  </a:lnTo>
                  <a:lnTo>
                    <a:pt x="940" y="23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16" y="20"/>
                  </a:lnTo>
                  <a:lnTo>
                    <a:pt x="917" y="12"/>
                  </a:lnTo>
                  <a:lnTo>
                    <a:pt x="916" y="8"/>
                  </a:lnTo>
                  <a:lnTo>
                    <a:pt x="915" y="6"/>
                  </a:lnTo>
                  <a:lnTo>
                    <a:pt x="914" y="5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06" y="1"/>
                  </a:lnTo>
                  <a:lnTo>
                    <a:pt x="904" y="1"/>
                  </a:lnTo>
                  <a:lnTo>
                    <a:pt x="903" y="1"/>
                  </a:lnTo>
                  <a:lnTo>
                    <a:pt x="900" y="2"/>
                  </a:lnTo>
                  <a:lnTo>
                    <a:pt x="898" y="7"/>
                  </a:lnTo>
                  <a:lnTo>
                    <a:pt x="896" y="17"/>
                  </a:lnTo>
                  <a:lnTo>
                    <a:pt x="894" y="24"/>
                  </a:lnTo>
                  <a:lnTo>
                    <a:pt x="894" y="24"/>
                  </a:lnTo>
                  <a:lnTo>
                    <a:pt x="824" y="24"/>
                  </a:lnTo>
                  <a:lnTo>
                    <a:pt x="755" y="23"/>
                  </a:lnTo>
                  <a:lnTo>
                    <a:pt x="616" y="18"/>
                  </a:lnTo>
                  <a:lnTo>
                    <a:pt x="616" y="18"/>
                  </a:lnTo>
                  <a:lnTo>
                    <a:pt x="583" y="17"/>
                  </a:lnTo>
                  <a:lnTo>
                    <a:pt x="549" y="17"/>
                  </a:lnTo>
                  <a:lnTo>
                    <a:pt x="481" y="18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3" y="21"/>
                  </a:lnTo>
                  <a:lnTo>
                    <a:pt x="341" y="21"/>
                  </a:lnTo>
                  <a:lnTo>
                    <a:pt x="333" y="21"/>
                  </a:lnTo>
                  <a:lnTo>
                    <a:pt x="320" y="25"/>
                  </a:lnTo>
                  <a:lnTo>
                    <a:pt x="320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0" y="19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8" y="11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7" y="6"/>
                  </a:lnTo>
                  <a:lnTo>
                    <a:pt x="274" y="6"/>
                  </a:lnTo>
                  <a:lnTo>
                    <a:pt x="272" y="6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7" y="9"/>
                  </a:lnTo>
                  <a:lnTo>
                    <a:pt x="266" y="12"/>
                  </a:lnTo>
                  <a:lnTo>
                    <a:pt x="264" y="17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35" y="27"/>
                  </a:lnTo>
                  <a:lnTo>
                    <a:pt x="208" y="29"/>
                  </a:lnTo>
                  <a:lnTo>
                    <a:pt x="18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3" y="27"/>
                  </a:lnTo>
                  <a:lnTo>
                    <a:pt x="149" y="26"/>
                  </a:lnTo>
                  <a:lnTo>
                    <a:pt x="140" y="25"/>
                  </a:lnTo>
                  <a:lnTo>
                    <a:pt x="129" y="25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5" y="23"/>
                  </a:lnTo>
                  <a:lnTo>
                    <a:pt x="108" y="21"/>
                  </a:lnTo>
                  <a:lnTo>
                    <a:pt x="99" y="20"/>
                  </a:lnTo>
                  <a:lnTo>
                    <a:pt x="88" y="20"/>
                  </a:lnTo>
                  <a:lnTo>
                    <a:pt x="67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5" y="24"/>
                  </a:lnTo>
                  <a:lnTo>
                    <a:pt x="26" y="25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3" y="32"/>
                  </a:lnTo>
                  <a:lnTo>
                    <a:pt x="5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9"/>
                  </a:lnTo>
                  <a:lnTo>
                    <a:pt x="4" y="49"/>
                  </a:lnTo>
                  <a:close/>
                  <a:moveTo>
                    <a:pt x="1196" y="37"/>
                  </a:moveTo>
                  <a:lnTo>
                    <a:pt x="1196" y="37"/>
                  </a:lnTo>
                  <a:lnTo>
                    <a:pt x="1193" y="37"/>
                  </a:lnTo>
                  <a:lnTo>
                    <a:pt x="1193" y="37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5" y="35"/>
                  </a:lnTo>
                  <a:lnTo>
                    <a:pt x="1198" y="36"/>
                  </a:lnTo>
                  <a:lnTo>
                    <a:pt x="1198" y="36"/>
                  </a:lnTo>
                  <a:lnTo>
                    <a:pt x="1196" y="37"/>
                  </a:lnTo>
                  <a:lnTo>
                    <a:pt x="1196" y="37"/>
                  </a:lnTo>
                  <a:close/>
                  <a:moveTo>
                    <a:pt x="1199" y="48"/>
                  </a:moveTo>
                  <a:lnTo>
                    <a:pt x="1199" y="48"/>
                  </a:lnTo>
                  <a:lnTo>
                    <a:pt x="1200" y="47"/>
                  </a:lnTo>
                  <a:lnTo>
                    <a:pt x="1200" y="47"/>
                  </a:lnTo>
                  <a:lnTo>
                    <a:pt x="1201" y="47"/>
                  </a:lnTo>
                  <a:lnTo>
                    <a:pt x="1201" y="47"/>
                  </a:lnTo>
                  <a:lnTo>
                    <a:pt x="1199" y="48"/>
                  </a:lnTo>
                  <a:lnTo>
                    <a:pt x="1199" y="48"/>
                  </a:lnTo>
                  <a:close/>
                  <a:moveTo>
                    <a:pt x="1210" y="35"/>
                  </a:moveTo>
                  <a:lnTo>
                    <a:pt x="1210" y="35"/>
                  </a:lnTo>
                  <a:lnTo>
                    <a:pt x="1210" y="33"/>
                  </a:lnTo>
                  <a:lnTo>
                    <a:pt x="1210" y="33"/>
                  </a:lnTo>
                  <a:lnTo>
                    <a:pt x="1212" y="35"/>
                  </a:lnTo>
                  <a:lnTo>
                    <a:pt x="1212" y="35"/>
                  </a:lnTo>
                  <a:lnTo>
                    <a:pt x="1210" y="35"/>
                  </a:lnTo>
                  <a:lnTo>
                    <a:pt x="1210" y="35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25" y="31"/>
                  </a:lnTo>
                  <a:lnTo>
                    <a:pt x="1223" y="29"/>
                  </a:lnTo>
                  <a:lnTo>
                    <a:pt x="1217" y="26"/>
                  </a:lnTo>
                  <a:lnTo>
                    <a:pt x="1217" y="26"/>
                  </a:lnTo>
                  <a:lnTo>
                    <a:pt x="1230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1210" y="24"/>
                  </a:moveTo>
                  <a:lnTo>
                    <a:pt x="1210" y="24"/>
                  </a:lnTo>
                  <a:lnTo>
                    <a:pt x="1200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83" y="15"/>
                  </a:lnTo>
                  <a:lnTo>
                    <a:pt x="1183" y="15"/>
                  </a:lnTo>
                  <a:lnTo>
                    <a:pt x="1210" y="24"/>
                  </a:lnTo>
                  <a:lnTo>
                    <a:pt x="1210" y="24"/>
                  </a:lnTo>
                  <a:close/>
                  <a:moveTo>
                    <a:pt x="1180" y="54"/>
                  </a:moveTo>
                  <a:lnTo>
                    <a:pt x="1180" y="54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80" y="54"/>
                  </a:lnTo>
                  <a:lnTo>
                    <a:pt x="1180" y="54"/>
                  </a:lnTo>
                  <a:close/>
                  <a:moveTo>
                    <a:pt x="1176" y="43"/>
                  </a:moveTo>
                  <a:lnTo>
                    <a:pt x="1176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6" y="44"/>
                  </a:lnTo>
                  <a:lnTo>
                    <a:pt x="1176" y="44"/>
                  </a:lnTo>
                  <a:lnTo>
                    <a:pt x="1172" y="44"/>
                  </a:lnTo>
                  <a:lnTo>
                    <a:pt x="1172" y="44"/>
                  </a:lnTo>
                  <a:lnTo>
                    <a:pt x="1176" y="43"/>
                  </a:lnTo>
                  <a:lnTo>
                    <a:pt x="1176" y="43"/>
                  </a:lnTo>
                  <a:close/>
                  <a:moveTo>
                    <a:pt x="1140" y="42"/>
                  </a:moveTo>
                  <a:lnTo>
                    <a:pt x="1140" y="42"/>
                  </a:lnTo>
                  <a:lnTo>
                    <a:pt x="1145" y="45"/>
                  </a:lnTo>
                  <a:lnTo>
                    <a:pt x="1150" y="47"/>
                  </a:lnTo>
                  <a:lnTo>
                    <a:pt x="1150" y="47"/>
                  </a:lnTo>
                  <a:lnTo>
                    <a:pt x="1145" y="45"/>
                  </a:lnTo>
                  <a:lnTo>
                    <a:pt x="1140" y="42"/>
                  </a:lnTo>
                  <a:lnTo>
                    <a:pt x="1140" y="42"/>
                  </a:lnTo>
                  <a:close/>
                  <a:moveTo>
                    <a:pt x="1157" y="11"/>
                  </a:moveTo>
                  <a:lnTo>
                    <a:pt x="1157" y="11"/>
                  </a:lnTo>
                  <a:lnTo>
                    <a:pt x="1156" y="12"/>
                  </a:lnTo>
                  <a:lnTo>
                    <a:pt x="1156" y="12"/>
                  </a:lnTo>
                  <a:lnTo>
                    <a:pt x="1145" y="13"/>
                  </a:lnTo>
                  <a:lnTo>
                    <a:pt x="1140" y="14"/>
                  </a:lnTo>
                  <a:lnTo>
                    <a:pt x="1136" y="18"/>
                  </a:lnTo>
                  <a:lnTo>
                    <a:pt x="1136" y="18"/>
                  </a:lnTo>
                  <a:lnTo>
                    <a:pt x="1134" y="18"/>
                  </a:lnTo>
                  <a:lnTo>
                    <a:pt x="1134" y="18"/>
                  </a:lnTo>
                  <a:lnTo>
                    <a:pt x="1135" y="14"/>
                  </a:lnTo>
                  <a:lnTo>
                    <a:pt x="1137" y="13"/>
                  </a:lnTo>
                  <a:lnTo>
                    <a:pt x="1145" y="11"/>
                  </a:lnTo>
                  <a:lnTo>
                    <a:pt x="1151" y="11"/>
                  </a:lnTo>
                  <a:lnTo>
                    <a:pt x="1157" y="11"/>
                  </a:lnTo>
                  <a:lnTo>
                    <a:pt x="1157" y="11"/>
                  </a:lnTo>
                  <a:close/>
                  <a:moveTo>
                    <a:pt x="1106" y="31"/>
                  </a:moveTo>
                  <a:lnTo>
                    <a:pt x="1106" y="31"/>
                  </a:lnTo>
                  <a:lnTo>
                    <a:pt x="1110" y="31"/>
                  </a:lnTo>
                  <a:lnTo>
                    <a:pt x="1110" y="31"/>
                  </a:lnTo>
                  <a:lnTo>
                    <a:pt x="1104" y="31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1"/>
                  </a:lnTo>
                  <a:close/>
                  <a:moveTo>
                    <a:pt x="915" y="33"/>
                  </a:moveTo>
                  <a:lnTo>
                    <a:pt x="915" y="33"/>
                  </a:lnTo>
                  <a:lnTo>
                    <a:pt x="927" y="32"/>
                  </a:lnTo>
                  <a:lnTo>
                    <a:pt x="940" y="32"/>
                  </a:lnTo>
                  <a:lnTo>
                    <a:pt x="940" y="32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close/>
                  <a:moveTo>
                    <a:pt x="282" y="238"/>
                  </a:moveTo>
                  <a:lnTo>
                    <a:pt x="282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3" y="227"/>
                  </a:lnTo>
                  <a:lnTo>
                    <a:pt x="270" y="215"/>
                  </a:lnTo>
                  <a:lnTo>
                    <a:pt x="267" y="20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91"/>
                  </a:lnTo>
                  <a:lnTo>
                    <a:pt x="270" y="190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4" y="194"/>
                  </a:lnTo>
                  <a:lnTo>
                    <a:pt x="277" y="192"/>
                  </a:lnTo>
                  <a:lnTo>
                    <a:pt x="280" y="188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85" y="195"/>
                  </a:lnTo>
                  <a:lnTo>
                    <a:pt x="286" y="209"/>
                  </a:lnTo>
                  <a:lnTo>
                    <a:pt x="285" y="224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72" y="386"/>
                  </a:moveTo>
                  <a:lnTo>
                    <a:pt x="72" y="386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3" y="385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2" y="386"/>
                  </a:lnTo>
                  <a:lnTo>
                    <a:pt x="72" y="386"/>
                  </a:lnTo>
                  <a:close/>
                  <a:moveTo>
                    <a:pt x="77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5" y="341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6" y="331"/>
                  </a:lnTo>
                  <a:lnTo>
                    <a:pt x="78" y="324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78" y="327"/>
                  </a:lnTo>
                  <a:lnTo>
                    <a:pt x="77" y="339"/>
                  </a:lnTo>
                  <a:lnTo>
                    <a:pt x="77" y="339"/>
                  </a:lnTo>
                  <a:close/>
                  <a:moveTo>
                    <a:pt x="87" y="503"/>
                  </a:moveTo>
                  <a:lnTo>
                    <a:pt x="87" y="503"/>
                  </a:lnTo>
                  <a:lnTo>
                    <a:pt x="84" y="471"/>
                  </a:lnTo>
                  <a:lnTo>
                    <a:pt x="81" y="440"/>
                  </a:lnTo>
                  <a:lnTo>
                    <a:pt x="81" y="440"/>
                  </a:lnTo>
                  <a:lnTo>
                    <a:pt x="82" y="443"/>
                  </a:lnTo>
                  <a:lnTo>
                    <a:pt x="82" y="443"/>
                  </a:lnTo>
                  <a:lnTo>
                    <a:pt x="85" y="473"/>
                  </a:lnTo>
                  <a:lnTo>
                    <a:pt x="87" y="487"/>
                  </a:lnTo>
                  <a:lnTo>
                    <a:pt x="87" y="503"/>
                  </a:lnTo>
                  <a:lnTo>
                    <a:pt x="87" y="503"/>
                  </a:lnTo>
                  <a:close/>
                  <a:moveTo>
                    <a:pt x="95" y="651"/>
                  </a:moveTo>
                  <a:lnTo>
                    <a:pt x="95" y="651"/>
                  </a:lnTo>
                  <a:lnTo>
                    <a:pt x="95" y="651"/>
                  </a:lnTo>
                  <a:lnTo>
                    <a:pt x="95" y="651"/>
                  </a:lnTo>
                  <a:lnTo>
                    <a:pt x="91" y="646"/>
                  </a:lnTo>
                  <a:lnTo>
                    <a:pt x="91" y="646"/>
                  </a:lnTo>
                  <a:lnTo>
                    <a:pt x="93" y="646"/>
                  </a:lnTo>
                  <a:lnTo>
                    <a:pt x="93" y="646"/>
                  </a:lnTo>
                  <a:lnTo>
                    <a:pt x="96" y="649"/>
                  </a:lnTo>
                  <a:lnTo>
                    <a:pt x="96" y="649"/>
                  </a:lnTo>
                  <a:lnTo>
                    <a:pt x="95" y="651"/>
                  </a:lnTo>
                  <a:lnTo>
                    <a:pt x="95" y="651"/>
                  </a:lnTo>
                  <a:close/>
                  <a:moveTo>
                    <a:pt x="96" y="493"/>
                  </a:moveTo>
                  <a:lnTo>
                    <a:pt x="96" y="493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7" y="495"/>
                  </a:lnTo>
                  <a:lnTo>
                    <a:pt x="97" y="495"/>
                  </a:lnTo>
                  <a:lnTo>
                    <a:pt x="96" y="493"/>
                  </a:lnTo>
                  <a:lnTo>
                    <a:pt x="96" y="493"/>
                  </a:lnTo>
                  <a:close/>
                  <a:moveTo>
                    <a:pt x="100" y="578"/>
                  </a:moveTo>
                  <a:lnTo>
                    <a:pt x="100" y="578"/>
                  </a:lnTo>
                  <a:lnTo>
                    <a:pt x="99" y="540"/>
                  </a:lnTo>
                  <a:lnTo>
                    <a:pt x="99" y="522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101" y="534"/>
                  </a:lnTo>
                  <a:lnTo>
                    <a:pt x="102" y="567"/>
                  </a:lnTo>
                  <a:lnTo>
                    <a:pt x="102" y="567"/>
                  </a:lnTo>
                  <a:lnTo>
                    <a:pt x="100" y="578"/>
                  </a:lnTo>
                  <a:lnTo>
                    <a:pt x="100" y="578"/>
                  </a:lnTo>
                  <a:close/>
                  <a:moveTo>
                    <a:pt x="103" y="656"/>
                  </a:moveTo>
                  <a:lnTo>
                    <a:pt x="103" y="656"/>
                  </a:lnTo>
                  <a:lnTo>
                    <a:pt x="105" y="654"/>
                  </a:lnTo>
                  <a:lnTo>
                    <a:pt x="105" y="654"/>
                  </a:lnTo>
                  <a:lnTo>
                    <a:pt x="117" y="657"/>
                  </a:lnTo>
                  <a:lnTo>
                    <a:pt x="129" y="660"/>
                  </a:lnTo>
                  <a:lnTo>
                    <a:pt x="129" y="660"/>
                  </a:lnTo>
                  <a:lnTo>
                    <a:pt x="115" y="658"/>
                  </a:lnTo>
                  <a:lnTo>
                    <a:pt x="108" y="657"/>
                  </a:lnTo>
                  <a:lnTo>
                    <a:pt x="103" y="656"/>
                  </a:lnTo>
                  <a:lnTo>
                    <a:pt x="103" y="656"/>
                  </a:lnTo>
                  <a:close/>
                  <a:moveTo>
                    <a:pt x="102" y="619"/>
                  </a:moveTo>
                  <a:lnTo>
                    <a:pt x="102" y="619"/>
                  </a:lnTo>
                  <a:lnTo>
                    <a:pt x="102" y="616"/>
                  </a:lnTo>
                  <a:lnTo>
                    <a:pt x="102" y="616"/>
                  </a:lnTo>
                  <a:lnTo>
                    <a:pt x="103" y="620"/>
                  </a:lnTo>
                  <a:lnTo>
                    <a:pt x="103" y="620"/>
                  </a:lnTo>
                  <a:lnTo>
                    <a:pt x="102" y="619"/>
                  </a:lnTo>
                  <a:lnTo>
                    <a:pt x="102" y="619"/>
                  </a:lnTo>
                  <a:close/>
                  <a:moveTo>
                    <a:pt x="142" y="644"/>
                  </a:moveTo>
                  <a:lnTo>
                    <a:pt x="142" y="644"/>
                  </a:lnTo>
                  <a:lnTo>
                    <a:pt x="140" y="642"/>
                  </a:lnTo>
                  <a:lnTo>
                    <a:pt x="140" y="642"/>
                  </a:lnTo>
                  <a:lnTo>
                    <a:pt x="146" y="643"/>
                  </a:lnTo>
                  <a:lnTo>
                    <a:pt x="146" y="643"/>
                  </a:lnTo>
                  <a:lnTo>
                    <a:pt x="142" y="644"/>
                  </a:lnTo>
                  <a:lnTo>
                    <a:pt x="142" y="644"/>
                  </a:lnTo>
                  <a:close/>
                  <a:moveTo>
                    <a:pt x="209" y="655"/>
                  </a:moveTo>
                  <a:lnTo>
                    <a:pt x="209" y="655"/>
                  </a:lnTo>
                  <a:lnTo>
                    <a:pt x="182" y="656"/>
                  </a:lnTo>
                  <a:lnTo>
                    <a:pt x="182" y="656"/>
                  </a:lnTo>
                  <a:lnTo>
                    <a:pt x="214" y="654"/>
                  </a:lnTo>
                  <a:lnTo>
                    <a:pt x="245" y="651"/>
                  </a:lnTo>
                  <a:lnTo>
                    <a:pt x="309" y="651"/>
                  </a:lnTo>
                  <a:lnTo>
                    <a:pt x="309" y="651"/>
                  </a:lnTo>
                  <a:lnTo>
                    <a:pt x="313" y="652"/>
                  </a:lnTo>
                  <a:lnTo>
                    <a:pt x="313" y="652"/>
                  </a:lnTo>
                  <a:lnTo>
                    <a:pt x="286" y="651"/>
                  </a:lnTo>
                  <a:lnTo>
                    <a:pt x="261" y="651"/>
                  </a:lnTo>
                  <a:lnTo>
                    <a:pt x="209" y="655"/>
                  </a:lnTo>
                  <a:lnTo>
                    <a:pt x="209" y="655"/>
                  </a:lnTo>
                  <a:close/>
                  <a:moveTo>
                    <a:pt x="220" y="637"/>
                  </a:moveTo>
                  <a:lnTo>
                    <a:pt x="220" y="637"/>
                  </a:lnTo>
                  <a:lnTo>
                    <a:pt x="238" y="634"/>
                  </a:lnTo>
                  <a:lnTo>
                    <a:pt x="254" y="633"/>
                  </a:lnTo>
                  <a:lnTo>
                    <a:pt x="271" y="632"/>
                  </a:lnTo>
                  <a:lnTo>
                    <a:pt x="289" y="632"/>
                  </a:lnTo>
                  <a:lnTo>
                    <a:pt x="289" y="632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43" y="636"/>
                  </a:lnTo>
                  <a:lnTo>
                    <a:pt x="220" y="637"/>
                  </a:lnTo>
                  <a:lnTo>
                    <a:pt x="220" y="637"/>
                  </a:lnTo>
                  <a:close/>
                  <a:moveTo>
                    <a:pt x="318" y="654"/>
                  </a:moveTo>
                  <a:lnTo>
                    <a:pt x="318" y="654"/>
                  </a:lnTo>
                  <a:lnTo>
                    <a:pt x="320" y="651"/>
                  </a:lnTo>
                  <a:lnTo>
                    <a:pt x="320" y="65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8" y="655"/>
                  </a:lnTo>
                  <a:lnTo>
                    <a:pt x="338" y="655"/>
                  </a:lnTo>
                  <a:lnTo>
                    <a:pt x="318" y="654"/>
                  </a:lnTo>
                  <a:lnTo>
                    <a:pt x="318" y="654"/>
                  </a:lnTo>
                  <a:close/>
                  <a:moveTo>
                    <a:pt x="363" y="640"/>
                  </a:moveTo>
                  <a:lnTo>
                    <a:pt x="363" y="640"/>
                  </a:lnTo>
                  <a:lnTo>
                    <a:pt x="341" y="640"/>
                  </a:lnTo>
                  <a:lnTo>
                    <a:pt x="341" y="640"/>
                  </a:lnTo>
                  <a:lnTo>
                    <a:pt x="354" y="639"/>
                  </a:lnTo>
                  <a:lnTo>
                    <a:pt x="368" y="638"/>
                  </a:lnTo>
                  <a:lnTo>
                    <a:pt x="368" y="638"/>
                  </a:lnTo>
                  <a:lnTo>
                    <a:pt x="363" y="640"/>
                  </a:lnTo>
                  <a:lnTo>
                    <a:pt x="363" y="640"/>
                  </a:lnTo>
                  <a:close/>
                  <a:moveTo>
                    <a:pt x="382" y="656"/>
                  </a:moveTo>
                  <a:lnTo>
                    <a:pt x="382" y="656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16" y="654"/>
                  </a:lnTo>
                  <a:lnTo>
                    <a:pt x="416" y="654"/>
                  </a:lnTo>
                  <a:lnTo>
                    <a:pt x="382" y="656"/>
                  </a:lnTo>
                  <a:lnTo>
                    <a:pt x="382" y="656"/>
                  </a:lnTo>
                  <a:close/>
                  <a:moveTo>
                    <a:pt x="507" y="628"/>
                  </a:moveTo>
                  <a:lnTo>
                    <a:pt x="507" y="628"/>
                  </a:lnTo>
                  <a:lnTo>
                    <a:pt x="473" y="630"/>
                  </a:lnTo>
                  <a:lnTo>
                    <a:pt x="438" y="632"/>
                  </a:lnTo>
                  <a:lnTo>
                    <a:pt x="438" y="632"/>
                  </a:lnTo>
                  <a:lnTo>
                    <a:pt x="438" y="631"/>
                  </a:lnTo>
                  <a:lnTo>
                    <a:pt x="438" y="631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7" y="628"/>
                  </a:lnTo>
                  <a:lnTo>
                    <a:pt x="507" y="628"/>
                  </a:lnTo>
                  <a:close/>
                  <a:moveTo>
                    <a:pt x="534" y="642"/>
                  </a:moveTo>
                  <a:lnTo>
                    <a:pt x="534" y="642"/>
                  </a:lnTo>
                  <a:lnTo>
                    <a:pt x="557" y="640"/>
                  </a:lnTo>
                  <a:lnTo>
                    <a:pt x="557" y="640"/>
                  </a:lnTo>
                  <a:lnTo>
                    <a:pt x="534" y="642"/>
                  </a:lnTo>
                  <a:lnTo>
                    <a:pt x="534" y="642"/>
                  </a:lnTo>
                  <a:close/>
                  <a:moveTo>
                    <a:pt x="615" y="640"/>
                  </a:moveTo>
                  <a:lnTo>
                    <a:pt x="615" y="640"/>
                  </a:lnTo>
                  <a:lnTo>
                    <a:pt x="587" y="640"/>
                  </a:lnTo>
                  <a:lnTo>
                    <a:pt x="587" y="640"/>
                  </a:lnTo>
                  <a:lnTo>
                    <a:pt x="590" y="639"/>
                  </a:lnTo>
                  <a:lnTo>
                    <a:pt x="590" y="639"/>
                  </a:lnTo>
                  <a:lnTo>
                    <a:pt x="591" y="638"/>
                  </a:lnTo>
                  <a:lnTo>
                    <a:pt x="591" y="638"/>
                  </a:lnTo>
                  <a:lnTo>
                    <a:pt x="616" y="638"/>
                  </a:lnTo>
                  <a:lnTo>
                    <a:pt x="616" y="638"/>
                  </a:lnTo>
                  <a:lnTo>
                    <a:pt x="615" y="640"/>
                  </a:lnTo>
                  <a:lnTo>
                    <a:pt x="615" y="640"/>
                  </a:lnTo>
                  <a:close/>
                  <a:moveTo>
                    <a:pt x="674" y="643"/>
                  </a:moveTo>
                  <a:lnTo>
                    <a:pt x="674" y="643"/>
                  </a:lnTo>
                  <a:lnTo>
                    <a:pt x="631" y="640"/>
                  </a:lnTo>
                  <a:lnTo>
                    <a:pt x="631" y="640"/>
                  </a:lnTo>
                  <a:lnTo>
                    <a:pt x="626" y="638"/>
                  </a:lnTo>
                  <a:lnTo>
                    <a:pt x="626" y="638"/>
                  </a:lnTo>
                  <a:lnTo>
                    <a:pt x="675" y="638"/>
                  </a:lnTo>
                  <a:lnTo>
                    <a:pt x="675" y="638"/>
                  </a:lnTo>
                  <a:lnTo>
                    <a:pt x="674" y="640"/>
                  </a:lnTo>
                  <a:lnTo>
                    <a:pt x="674" y="643"/>
                  </a:lnTo>
                  <a:lnTo>
                    <a:pt x="674" y="643"/>
                  </a:lnTo>
                  <a:close/>
                  <a:moveTo>
                    <a:pt x="693" y="644"/>
                  </a:moveTo>
                  <a:lnTo>
                    <a:pt x="693" y="644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09" y="645"/>
                  </a:lnTo>
                  <a:lnTo>
                    <a:pt x="709" y="645"/>
                  </a:lnTo>
                  <a:lnTo>
                    <a:pt x="693" y="644"/>
                  </a:lnTo>
                  <a:lnTo>
                    <a:pt x="693" y="644"/>
                  </a:lnTo>
                  <a:close/>
                  <a:moveTo>
                    <a:pt x="723" y="628"/>
                  </a:moveTo>
                  <a:lnTo>
                    <a:pt x="723" y="628"/>
                  </a:lnTo>
                  <a:lnTo>
                    <a:pt x="817" y="626"/>
                  </a:lnTo>
                  <a:lnTo>
                    <a:pt x="817" y="626"/>
                  </a:lnTo>
                  <a:lnTo>
                    <a:pt x="815" y="626"/>
                  </a:lnTo>
                  <a:lnTo>
                    <a:pt x="815" y="626"/>
                  </a:lnTo>
                  <a:lnTo>
                    <a:pt x="800" y="627"/>
                  </a:lnTo>
                  <a:lnTo>
                    <a:pt x="786" y="630"/>
                  </a:lnTo>
                  <a:lnTo>
                    <a:pt x="786" y="630"/>
                  </a:lnTo>
                  <a:lnTo>
                    <a:pt x="755" y="630"/>
                  </a:lnTo>
                  <a:lnTo>
                    <a:pt x="723" y="628"/>
                  </a:lnTo>
                  <a:lnTo>
                    <a:pt x="723" y="628"/>
                  </a:lnTo>
                  <a:close/>
                  <a:moveTo>
                    <a:pt x="764" y="644"/>
                  </a:moveTo>
                  <a:lnTo>
                    <a:pt x="764" y="644"/>
                  </a:lnTo>
                  <a:lnTo>
                    <a:pt x="775" y="642"/>
                  </a:lnTo>
                  <a:lnTo>
                    <a:pt x="775" y="642"/>
                  </a:lnTo>
                  <a:lnTo>
                    <a:pt x="784" y="640"/>
                  </a:lnTo>
                  <a:lnTo>
                    <a:pt x="784" y="640"/>
                  </a:lnTo>
                  <a:lnTo>
                    <a:pt x="815" y="637"/>
                  </a:lnTo>
                  <a:lnTo>
                    <a:pt x="831" y="637"/>
                  </a:lnTo>
                  <a:lnTo>
                    <a:pt x="845" y="638"/>
                  </a:lnTo>
                  <a:lnTo>
                    <a:pt x="845" y="638"/>
                  </a:lnTo>
                  <a:lnTo>
                    <a:pt x="805" y="643"/>
                  </a:lnTo>
                  <a:lnTo>
                    <a:pt x="785" y="644"/>
                  </a:lnTo>
                  <a:lnTo>
                    <a:pt x="764" y="644"/>
                  </a:lnTo>
                  <a:lnTo>
                    <a:pt x="764" y="644"/>
                  </a:lnTo>
                  <a:close/>
                  <a:moveTo>
                    <a:pt x="880" y="628"/>
                  </a:moveTo>
                  <a:lnTo>
                    <a:pt x="880" y="628"/>
                  </a:lnTo>
                  <a:lnTo>
                    <a:pt x="881" y="626"/>
                  </a:lnTo>
                  <a:lnTo>
                    <a:pt x="881" y="625"/>
                  </a:lnTo>
                  <a:lnTo>
                    <a:pt x="881" y="625"/>
                  </a:lnTo>
                  <a:lnTo>
                    <a:pt x="920" y="625"/>
                  </a:lnTo>
                  <a:lnTo>
                    <a:pt x="959" y="627"/>
                  </a:lnTo>
                  <a:lnTo>
                    <a:pt x="959" y="627"/>
                  </a:lnTo>
                  <a:lnTo>
                    <a:pt x="920" y="628"/>
                  </a:lnTo>
                  <a:lnTo>
                    <a:pt x="880" y="628"/>
                  </a:lnTo>
                  <a:lnTo>
                    <a:pt x="880" y="628"/>
                  </a:lnTo>
                  <a:close/>
                  <a:moveTo>
                    <a:pt x="1029" y="633"/>
                  </a:moveTo>
                  <a:lnTo>
                    <a:pt x="1029" y="633"/>
                  </a:lnTo>
                  <a:lnTo>
                    <a:pt x="1027" y="632"/>
                  </a:lnTo>
                  <a:lnTo>
                    <a:pt x="1024" y="631"/>
                  </a:lnTo>
                  <a:lnTo>
                    <a:pt x="1024" y="631"/>
                  </a:lnTo>
                  <a:lnTo>
                    <a:pt x="1038" y="630"/>
                  </a:lnTo>
                  <a:lnTo>
                    <a:pt x="1052" y="630"/>
                  </a:lnTo>
                  <a:lnTo>
                    <a:pt x="1052" y="630"/>
                  </a:lnTo>
                  <a:lnTo>
                    <a:pt x="1029" y="633"/>
                  </a:lnTo>
                  <a:lnTo>
                    <a:pt x="1029" y="633"/>
                  </a:lnTo>
                  <a:close/>
                  <a:moveTo>
                    <a:pt x="1097" y="628"/>
                  </a:moveTo>
                  <a:lnTo>
                    <a:pt x="1097" y="628"/>
                  </a:lnTo>
                  <a:lnTo>
                    <a:pt x="1083" y="633"/>
                  </a:lnTo>
                  <a:lnTo>
                    <a:pt x="1069" y="636"/>
                  </a:lnTo>
                  <a:lnTo>
                    <a:pt x="1069" y="636"/>
                  </a:lnTo>
                  <a:lnTo>
                    <a:pt x="1087" y="630"/>
                  </a:lnTo>
                  <a:lnTo>
                    <a:pt x="1104" y="624"/>
                  </a:lnTo>
                  <a:lnTo>
                    <a:pt x="1137" y="608"/>
                  </a:lnTo>
                  <a:lnTo>
                    <a:pt x="1137" y="608"/>
                  </a:lnTo>
                  <a:lnTo>
                    <a:pt x="1117" y="619"/>
                  </a:lnTo>
                  <a:lnTo>
                    <a:pt x="1097" y="628"/>
                  </a:lnTo>
                  <a:lnTo>
                    <a:pt x="1097" y="628"/>
                  </a:lnTo>
                  <a:close/>
                  <a:moveTo>
                    <a:pt x="1064" y="621"/>
                  </a:moveTo>
                  <a:lnTo>
                    <a:pt x="1064" y="621"/>
                  </a:lnTo>
                  <a:lnTo>
                    <a:pt x="1071" y="619"/>
                  </a:lnTo>
                  <a:lnTo>
                    <a:pt x="1071" y="619"/>
                  </a:lnTo>
                  <a:lnTo>
                    <a:pt x="1071" y="621"/>
                  </a:lnTo>
                  <a:lnTo>
                    <a:pt x="1071" y="621"/>
                  </a:lnTo>
                  <a:lnTo>
                    <a:pt x="1064" y="621"/>
                  </a:lnTo>
                  <a:lnTo>
                    <a:pt x="1064" y="621"/>
                  </a:lnTo>
                  <a:close/>
                  <a:moveTo>
                    <a:pt x="1202" y="548"/>
                  </a:moveTo>
                  <a:lnTo>
                    <a:pt x="1202" y="548"/>
                  </a:lnTo>
                  <a:lnTo>
                    <a:pt x="1231" y="528"/>
                  </a:lnTo>
                  <a:lnTo>
                    <a:pt x="1246" y="519"/>
                  </a:lnTo>
                  <a:lnTo>
                    <a:pt x="1260" y="510"/>
                  </a:lnTo>
                  <a:lnTo>
                    <a:pt x="1260" y="510"/>
                  </a:lnTo>
                  <a:lnTo>
                    <a:pt x="1224" y="533"/>
                  </a:lnTo>
                  <a:lnTo>
                    <a:pt x="1224" y="533"/>
                  </a:lnTo>
                  <a:lnTo>
                    <a:pt x="1202" y="548"/>
                  </a:lnTo>
                  <a:lnTo>
                    <a:pt x="1202" y="548"/>
                  </a:lnTo>
                  <a:close/>
                  <a:moveTo>
                    <a:pt x="1254" y="527"/>
                  </a:moveTo>
                  <a:lnTo>
                    <a:pt x="1254" y="527"/>
                  </a:lnTo>
                  <a:lnTo>
                    <a:pt x="1233" y="539"/>
                  </a:lnTo>
                  <a:lnTo>
                    <a:pt x="1233" y="539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54" y="527"/>
                  </a:lnTo>
                  <a:lnTo>
                    <a:pt x="1254" y="527"/>
                  </a:lnTo>
                  <a:close/>
                  <a:moveTo>
                    <a:pt x="1290" y="504"/>
                  </a:moveTo>
                  <a:lnTo>
                    <a:pt x="1290" y="504"/>
                  </a:lnTo>
                  <a:lnTo>
                    <a:pt x="1278" y="510"/>
                  </a:lnTo>
                  <a:lnTo>
                    <a:pt x="1278" y="510"/>
                  </a:lnTo>
                  <a:lnTo>
                    <a:pt x="1294" y="500"/>
                  </a:lnTo>
                  <a:lnTo>
                    <a:pt x="1294" y="500"/>
                  </a:lnTo>
                  <a:lnTo>
                    <a:pt x="1290" y="504"/>
                  </a:lnTo>
                  <a:lnTo>
                    <a:pt x="1290" y="504"/>
                  </a:lnTo>
                  <a:close/>
                  <a:moveTo>
                    <a:pt x="1310" y="495"/>
                  </a:moveTo>
                  <a:lnTo>
                    <a:pt x="1310" y="495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20" y="484"/>
                  </a:lnTo>
                  <a:lnTo>
                    <a:pt x="1320" y="484"/>
                  </a:lnTo>
                  <a:lnTo>
                    <a:pt x="1310" y="495"/>
                  </a:lnTo>
                  <a:lnTo>
                    <a:pt x="1310" y="495"/>
                  </a:lnTo>
                  <a:close/>
                  <a:moveTo>
                    <a:pt x="1317" y="474"/>
                  </a:moveTo>
                  <a:lnTo>
                    <a:pt x="1317" y="474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7" y="474"/>
                  </a:lnTo>
                  <a:lnTo>
                    <a:pt x="1317" y="474"/>
                  </a:lnTo>
                  <a:close/>
                  <a:moveTo>
                    <a:pt x="1094" y="267"/>
                  </a:moveTo>
                  <a:lnTo>
                    <a:pt x="1094" y="267"/>
                  </a:lnTo>
                  <a:lnTo>
                    <a:pt x="1112" y="274"/>
                  </a:lnTo>
                  <a:lnTo>
                    <a:pt x="1131" y="283"/>
                  </a:lnTo>
                  <a:lnTo>
                    <a:pt x="1150" y="294"/>
                  </a:lnTo>
                  <a:lnTo>
                    <a:pt x="1168" y="306"/>
                  </a:lnTo>
                  <a:lnTo>
                    <a:pt x="1184" y="319"/>
                  </a:lnTo>
                  <a:lnTo>
                    <a:pt x="1200" y="332"/>
                  </a:lnTo>
                  <a:lnTo>
                    <a:pt x="1216" y="347"/>
                  </a:lnTo>
                  <a:lnTo>
                    <a:pt x="1230" y="361"/>
                  </a:lnTo>
                  <a:lnTo>
                    <a:pt x="1230" y="361"/>
                  </a:lnTo>
                  <a:lnTo>
                    <a:pt x="1241" y="372"/>
                  </a:lnTo>
                  <a:lnTo>
                    <a:pt x="1253" y="381"/>
                  </a:lnTo>
                  <a:lnTo>
                    <a:pt x="1280" y="400"/>
                  </a:lnTo>
                  <a:lnTo>
                    <a:pt x="1305" y="418"/>
                  </a:lnTo>
                  <a:lnTo>
                    <a:pt x="1317" y="427"/>
                  </a:lnTo>
                  <a:lnTo>
                    <a:pt x="1329" y="438"/>
                  </a:lnTo>
                  <a:lnTo>
                    <a:pt x="1329" y="438"/>
                  </a:lnTo>
                  <a:lnTo>
                    <a:pt x="1322" y="454"/>
                  </a:lnTo>
                  <a:lnTo>
                    <a:pt x="1318" y="460"/>
                  </a:lnTo>
                  <a:lnTo>
                    <a:pt x="1311" y="467"/>
                  </a:lnTo>
                  <a:lnTo>
                    <a:pt x="1311" y="467"/>
                  </a:lnTo>
                  <a:lnTo>
                    <a:pt x="1292" y="478"/>
                  </a:lnTo>
                  <a:lnTo>
                    <a:pt x="1281" y="485"/>
                  </a:lnTo>
                  <a:lnTo>
                    <a:pt x="1278" y="489"/>
                  </a:lnTo>
                  <a:lnTo>
                    <a:pt x="1277" y="491"/>
                  </a:lnTo>
                  <a:lnTo>
                    <a:pt x="1277" y="491"/>
                  </a:lnTo>
                  <a:lnTo>
                    <a:pt x="1260" y="500"/>
                  </a:lnTo>
                  <a:lnTo>
                    <a:pt x="1243" y="508"/>
                  </a:lnTo>
                  <a:lnTo>
                    <a:pt x="1228" y="518"/>
                  </a:lnTo>
                  <a:lnTo>
                    <a:pt x="1213" y="528"/>
                  </a:lnTo>
                  <a:lnTo>
                    <a:pt x="1183" y="550"/>
                  </a:lnTo>
                  <a:lnTo>
                    <a:pt x="1153" y="571"/>
                  </a:lnTo>
                  <a:lnTo>
                    <a:pt x="1153" y="571"/>
                  </a:lnTo>
                  <a:lnTo>
                    <a:pt x="1135" y="581"/>
                  </a:lnTo>
                  <a:lnTo>
                    <a:pt x="1117" y="591"/>
                  </a:lnTo>
                  <a:lnTo>
                    <a:pt x="1098" y="599"/>
                  </a:lnTo>
                  <a:lnTo>
                    <a:pt x="1080" y="605"/>
                  </a:lnTo>
                  <a:lnTo>
                    <a:pt x="1060" y="610"/>
                  </a:lnTo>
                  <a:lnTo>
                    <a:pt x="1040" y="614"/>
                  </a:lnTo>
                  <a:lnTo>
                    <a:pt x="1020" y="616"/>
                  </a:lnTo>
                  <a:lnTo>
                    <a:pt x="999" y="618"/>
                  </a:lnTo>
                  <a:lnTo>
                    <a:pt x="999" y="618"/>
                  </a:lnTo>
                  <a:lnTo>
                    <a:pt x="959" y="618"/>
                  </a:lnTo>
                  <a:lnTo>
                    <a:pt x="920" y="616"/>
                  </a:lnTo>
                  <a:lnTo>
                    <a:pt x="879" y="615"/>
                  </a:lnTo>
                  <a:lnTo>
                    <a:pt x="839" y="615"/>
                  </a:lnTo>
                  <a:lnTo>
                    <a:pt x="839" y="615"/>
                  </a:lnTo>
                  <a:lnTo>
                    <a:pt x="753" y="619"/>
                  </a:lnTo>
                  <a:lnTo>
                    <a:pt x="711" y="620"/>
                  </a:lnTo>
                  <a:lnTo>
                    <a:pt x="668" y="620"/>
                  </a:lnTo>
                  <a:lnTo>
                    <a:pt x="668" y="620"/>
                  </a:lnTo>
                  <a:lnTo>
                    <a:pt x="655" y="618"/>
                  </a:lnTo>
                  <a:lnTo>
                    <a:pt x="642" y="616"/>
                  </a:lnTo>
                  <a:lnTo>
                    <a:pt x="613" y="616"/>
                  </a:lnTo>
                  <a:lnTo>
                    <a:pt x="583" y="618"/>
                  </a:lnTo>
                  <a:lnTo>
                    <a:pt x="555" y="618"/>
                  </a:lnTo>
                  <a:lnTo>
                    <a:pt x="555" y="618"/>
                  </a:lnTo>
                  <a:lnTo>
                    <a:pt x="487" y="619"/>
                  </a:lnTo>
                  <a:lnTo>
                    <a:pt x="420" y="621"/>
                  </a:lnTo>
                  <a:lnTo>
                    <a:pt x="420" y="621"/>
                  </a:lnTo>
                  <a:lnTo>
                    <a:pt x="406" y="620"/>
                  </a:lnTo>
                  <a:lnTo>
                    <a:pt x="391" y="620"/>
                  </a:lnTo>
                  <a:lnTo>
                    <a:pt x="377" y="621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24" y="624"/>
                  </a:lnTo>
                  <a:lnTo>
                    <a:pt x="284" y="622"/>
                  </a:lnTo>
                  <a:lnTo>
                    <a:pt x="284" y="622"/>
                  </a:lnTo>
                  <a:lnTo>
                    <a:pt x="268" y="622"/>
                  </a:lnTo>
                  <a:lnTo>
                    <a:pt x="252" y="624"/>
                  </a:lnTo>
                  <a:lnTo>
                    <a:pt x="219" y="628"/>
                  </a:lnTo>
                  <a:lnTo>
                    <a:pt x="188" y="632"/>
                  </a:lnTo>
                  <a:lnTo>
                    <a:pt x="171" y="633"/>
                  </a:lnTo>
                  <a:lnTo>
                    <a:pt x="155" y="634"/>
                  </a:lnTo>
                  <a:lnTo>
                    <a:pt x="155" y="634"/>
                  </a:lnTo>
                  <a:lnTo>
                    <a:pt x="141" y="633"/>
                  </a:lnTo>
                  <a:lnTo>
                    <a:pt x="131" y="630"/>
                  </a:lnTo>
                  <a:lnTo>
                    <a:pt x="123" y="626"/>
                  </a:lnTo>
                  <a:lnTo>
                    <a:pt x="118" y="620"/>
                  </a:lnTo>
                  <a:lnTo>
                    <a:pt x="114" y="613"/>
                  </a:lnTo>
                  <a:lnTo>
                    <a:pt x="112" y="603"/>
                  </a:lnTo>
                  <a:lnTo>
                    <a:pt x="111" y="592"/>
                  </a:lnTo>
                  <a:lnTo>
                    <a:pt x="112" y="580"/>
                  </a:lnTo>
                  <a:lnTo>
                    <a:pt x="112" y="580"/>
                  </a:lnTo>
                  <a:lnTo>
                    <a:pt x="113" y="554"/>
                  </a:lnTo>
                  <a:lnTo>
                    <a:pt x="114" y="527"/>
                  </a:lnTo>
                  <a:lnTo>
                    <a:pt x="114" y="514"/>
                  </a:lnTo>
                  <a:lnTo>
                    <a:pt x="113" y="500"/>
                  </a:lnTo>
                  <a:lnTo>
                    <a:pt x="111" y="486"/>
                  </a:lnTo>
                  <a:lnTo>
                    <a:pt x="107" y="474"/>
                  </a:lnTo>
                  <a:lnTo>
                    <a:pt x="107" y="474"/>
                  </a:lnTo>
                  <a:lnTo>
                    <a:pt x="102" y="460"/>
                  </a:lnTo>
                  <a:lnTo>
                    <a:pt x="99" y="444"/>
                  </a:lnTo>
                  <a:lnTo>
                    <a:pt x="91" y="412"/>
                  </a:lnTo>
                  <a:lnTo>
                    <a:pt x="88" y="378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8" y="333"/>
                  </a:lnTo>
                  <a:lnTo>
                    <a:pt x="90" y="320"/>
                  </a:lnTo>
                  <a:lnTo>
                    <a:pt x="93" y="313"/>
                  </a:lnTo>
                  <a:lnTo>
                    <a:pt x="95" y="307"/>
                  </a:lnTo>
                  <a:lnTo>
                    <a:pt x="99" y="302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8" y="295"/>
                  </a:lnTo>
                  <a:lnTo>
                    <a:pt x="114" y="294"/>
                  </a:lnTo>
                  <a:lnTo>
                    <a:pt x="126" y="290"/>
                  </a:lnTo>
                  <a:lnTo>
                    <a:pt x="137" y="288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4" y="285"/>
                  </a:lnTo>
                  <a:lnTo>
                    <a:pt x="182" y="288"/>
                  </a:lnTo>
                  <a:lnTo>
                    <a:pt x="201" y="288"/>
                  </a:lnTo>
                  <a:lnTo>
                    <a:pt x="219" y="288"/>
                  </a:lnTo>
                  <a:lnTo>
                    <a:pt x="256" y="285"/>
                  </a:lnTo>
                  <a:lnTo>
                    <a:pt x="276" y="285"/>
                  </a:lnTo>
                  <a:lnTo>
                    <a:pt x="294" y="285"/>
                  </a:lnTo>
                  <a:lnTo>
                    <a:pt x="294" y="285"/>
                  </a:lnTo>
                  <a:lnTo>
                    <a:pt x="290" y="292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78" y="301"/>
                  </a:lnTo>
                  <a:lnTo>
                    <a:pt x="266" y="304"/>
                  </a:lnTo>
                  <a:lnTo>
                    <a:pt x="261" y="307"/>
                  </a:lnTo>
                  <a:lnTo>
                    <a:pt x="256" y="309"/>
                  </a:lnTo>
                  <a:lnTo>
                    <a:pt x="253" y="313"/>
                  </a:lnTo>
                  <a:lnTo>
                    <a:pt x="253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2" y="321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2" y="332"/>
                  </a:lnTo>
                  <a:lnTo>
                    <a:pt x="253" y="336"/>
                  </a:lnTo>
                  <a:lnTo>
                    <a:pt x="255" y="339"/>
                  </a:lnTo>
                  <a:lnTo>
                    <a:pt x="261" y="344"/>
                  </a:lnTo>
                  <a:lnTo>
                    <a:pt x="270" y="348"/>
                  </a:lnTo>
                  <a:lnTo>
                    <a:pt x="278" y="350"/>
                  </a:lnTo>
                  <a:lnTo>
                    <a:pt x="286" y="351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8" y="349"/>
                  </a:lnTo>
                  <a:lnTo>
                    <a:pt x="302" y="348"/>
                  </a:lnTo>
                  <a:lnTo>
                    <a:pt x="306" y="345"/>
                  </a:lnTo>
                  <a:lnTo>
                    <a:pt x="308" y="342"/>
                  </a:lnTo>
                  <a:lnTo>
                    <a:pt x="312" y="336"/>
                  </a:lnTo>
                  <a:lnTo>
                    <a:pt x="314" y="327"/>
                  </a:lnTo>
                  <a:lnTo>
                    <a:pt x="313" y="320"/>
                  </a:lnTo>
                  <a:lnTo>
                    <a:pt x="309" y="313"/>
                  </a:lnTo>
                  <a:lnTo>
                    <a:pt x="304" y="307"/>
                  </a:lnTo>
                  <a:lnTo>
                    <a:pt x="301" y="304"/>
                  </a:lnTo>
                  <a:lnTo>
                    <a:pt x="296" y="302"/>
                  </a:lnTo>
                  <a:lnTo>
                    <a:pt x="296" y="302"/>
                  </a:lnTo>
                  <a:lnTo>
                    <a:pt x="300" y="294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83" y="286"/>
                  </a:lnTo>
                  <a:lnTo>
                    <a:pt x="463" y="285"/>
                  </a:lnTo>
                  <a:lnTo>
                    <a:pt x="622" y="282"/>
                  </a:lnTo>
                  <a:lnTo>
                    <a:pt x="782" y="278"/>
                  </a:lnTo>
                  <a:lnTo>
                    <a:pt x="942" y="274"/>
                  </a:lnTo>
                  <a:lnTo>
                    <a:pt x="942" y="274"/>
                  </a:lnTo>
                  <a:lnTo>
                    <a:pt x="939" y="284"/>
                  </a:lnTo>
                  <a:lnTo>
                    <a:pt x="934" y="294"/>
                  </a:lnTo>
                  <a:lnTo>
                    <a:pt x="934" y="294"/>
                  </a:lnTo>
                  <a:lnTo>
                    <a:pt x="926" y="291"/>
                  </a:lnTo>
                  <a:lnTo>
                    <a:pt x="912" y="291"/>
                  </a:lnTo>
                  <a:lnTo>
                    <a:pt x="905" y="291"/>
                  </a:lnTo>
                  <a:lnTo>
                    <a:pt x="900" y="292"/>
                  </a:lnTo>
                  <a:lnTo>
                    <a:pt x="898" y="294"/>
                  </a:lnTo>
                  <a:lnTo>
                    <a:pt x="898" y="295"/>
                  </a:lnTo>
                  <a:lnTo>
                    <a:pt x="898" y="296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6" y="303"/>
                  </a:lnTo>
                  <a:lnTo>
                    <a:pt x="896" y="303"/>
                  </a:lnTo>
                  <a:lnTo>
                    <a:pt x="894" y="304"/>
                  </a:lnTo>
                  <a:lnTo>
                    <a:pt x="892" y="306"/>
                  </a:lnTo>
                  <a:lnTo>
                    <a:pt x="892" y="309"/>
                  </a:lnTo>
                  <a:lnTo>
                    <a:pt x="892" y="314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96" y="321"/>
                  </a:lnTo>
                  <a:lnTo>
                    <a:pt x="898" y="325"/>
                  </a:lnTo>
                  <a:lnTo>
                    <a:pt x="902" y="328"/>
                  </a:lnTo>
                  <a:lnTo>
                    <a:pt x="906" y="331"/>
                  </a:lnTo>
                  <a:lnTo>
                    <a:pt x="915" y="335"/>
                  </a:lnTo>
                  <a:lnTo>
                    <a:pt x="924" y="336"/>
                  </a:lnTo>
                  <a:lnTo>
                    <a:pt x="924" y="336"/>
                  </a:lnTo>
                  <a:lnTo>
                    <a:pt x="909" y="339"/>
                  </a:lnTo>
                  <a:lnTo>
                    <a:pt x="893" y="343"/>
                  </a:lnTo>
                  <a:lnTo>
                    <a:pt x="877" y="344"/>
                  </a:lnTo>
                  <a:lnTo>
                    <a:pt x="870" y="344"/>
                  </a:lnTo>
                  <a:lnTo>
                    <a:pt x="862" y="343"/>
                  </a:lnTo>
                  <a:lnTo>
                    <a:pt x="862" y="343"/>
                  </a:lnTo>
                  <a:lnTo>
                    <a:pt x="852" y="339"/>
                  </a:lnTo>
                  <a:lnTo>
                    <a:pt x="844" y="336"/>
                  </a:lnTo>
                  <a:lnTo>
                    <a:pt x="835" y="332"/>
                  </a:lnTo>
                  <a:lnTo>
                    <a:pt x="826" y="330"/>
                  </a:lnTo>
                  <a:lnTo>
                    <a:pt x="826" y="330"/>
                  </a:lnTo>
                  <a:lnTo>
                    <a:pt x="821" y="330"/>
                  </a:lnTo>
                  <a:lnTo>
                    <a:pt x="817" y="331"/>
                  </a:lnTo>
                  <a:lnTo>
                    <a:pt x="808" y="333"/>
                  </a:lnTo>
                  <a:lnTo>
                    <a:pt x="799" y="335"/>
                  </a:lnTo>
                  <a:lnTo>
                    <a:pt x="796" y="335"/>
                  </a:lnTo>
                  <a:lnTo>
                    <a:pt x="792" y="332"/>
                  </a:lnTo>
                  <a:lnTo>
                    <a:pt x="792" y="332"/>
                  </a:lnTo>
                  <a:lnTo>
                    <a:pt x="787" y="328"/>
                  </a:lnTo>
                  <a:lnTo>
                    <a:pt x="786" y="325"/>
                  </a:lnTo>
                  <a:lnTo>
                    <a:pt x="787" y="322"/>
                  </a:lnTo>
                  <a:lnTo>
                    <a:pt x="790" y="320"/>
                  </a:lnTo>
                  <a:lnTo>
                    <a:pt x="793" y="318"/>
                  </a:lnTo>
                  <a:lnTo>
                    <a:pt x="797" y="315"/>
                  </a:lnTo>
                  <a:lnTo>
                    <a:pt x="804" y="314"/>
                  </a:lnTo>
                  <a:lnTo>
                    <a:pt x="804" y="314"/>
                  </a:lnTo>
                  <a:lnTo>
                    <a:pt x="812" y="314"/>
                  </a:lnTo>
                  <a:lnTo>
                    <a:pt x="821" y="315"/>
                  </a:lnTo>
                  <a:lnTo>
                    <a:pt x="838" y="319"/>
                  </a:lnTo>
                  <a:lnTo>
                    <a:pt x="846" y="319"/>
                  </a:lnTo>
                  <a:lnTo>
                    <a:pt x="853" y="319"/>
                  </a:lnTo>
                  <a:lnTo>
                    <a:pt x="861" y="316"/>
                  </a:lnTo>
                  <a:lnTo>
                    <a:pt x="867" y="313"/>
                  </a:lnTo>
                  <a:lnTo>
                    <a:pt x="867" y="313"/>
                  </a:lnTo>
                  <a:lnTo>
                    <a:pt x="873" y="308"/>
                  </a:lnTo>
                  <a:lnTo>
                    <a:pt x="881" y="302"/>
                  </a:lnTo>
                  <a:lnTo>
                    <a:pt x="889" y="296"/>
                  </a:lnTo>
                  <a:lnTo>
                    <a:pt x="891" y="294"/>
                  </a:lnTo>
                  <a:lnTo>
                    <a:pt x="891" y="290"/>
                  </a:lnTo>
                  <a:lnTo>
                    <a:pt x="891" y="290"/>
                  </a:lnTo>
                  <a:lnTo>
                    <a:pt x="889" y="289"/>
                  </a:lnTo>
                  <a:lnTo>
                    <a:pt x="888" y="288"/>
                  </a:lnTo>
                  <a:lnTo>
                    <a:pt x="883" y="288"/>
                  </a:lnTo>
                  <a:lnTo>
                    <a:pt x="879" y="290"/>
                  </a:lnTo>
                  <a:lnTo>
                    <a:pt x="873" y="295"/>
                  </a:lnTo>
                  <a:lnTo>
                    <a:pt x="862" y="304"/>
                  </a:lnTo>
                  <a:lnTo>
                    <a:pt x="856" y="310"/>
                  </a:lnTo>
                  <a:lnTo>
                    <a:pt x="856" y="310"/>
                  </a:lnTo>
                  <a:lnTo>
                    <a:pt x="840" y="307"/>
                  </a:lnTo>
                  <a:lnTo>
                    <a:pt x="826" y="304"/>
                  </a:lnTo>
                  <a:lnTo>
                    <a:pt x="809" y="303"/>
                  </a:lnTo>
                  <a:lnTo>
                    <a:pt x="802" y="304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1" y="307"/>
                  </a:lnTo>
                  <a:lnTo>
                    <a:pt x="787" y="309"/>
                  </a:lnTo>
                  <a:lnTo>
                    <a:pt x="782" y="314"/>
                  </a:lnTo>
                  <a:lnTo>
                    <a:pt x="779" y="320"/>
                  </a:lnTo>
                  <a:lnTo>
                    <a:pt x="779" y="327"/>
                  </a:lnTo>
                  <a:lnTo>
                    <a:pt x="781" y="333"/>
                  </a:lnTo>
                  <a:lnTo>
                    <a:pt x="785" y="339"/>
                  </a:lnTo>
                  <a:lnTo>
                    <a:pt x="787" y="341"/>
                  </a:lnTo>
                  <a:lnTo>
                    <a:pt x="791" y="343"/>
                  </a:lnTo>
                  <a:lnTo>
                    <a:pt x="794" y="343"/>
                  </a:lnTo>
                  <a:lnTo>
                    <a:pt x="799" y="344"/>
                  </a:lnTo>
                  <a:lnTo>
                    <a:pt x="799" y="344"/>
                  </a:lnTo>
                  <a:lnTo>
                    <a:pt x="808" y="343"/>
                  </a:lnTo>
                  <a:lnTo>
                    <a:pt x="816" y="341"/>
                  </a:lnTo>
                  <a:lnTo>
                    <a:pt x="824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40" y="343"/>
                  </a:lnTo>
                  <a:lnTo>
                    <a:pt x="846" y="347"/>
                  </a:lnTo>
                  <a:lnTo>
                    <a:pt x="853" y="350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71" y="354"/>
                  </a:lnTo>
                  <a:lnTo>
                    <a:pt x="882" y="354"/>
                  </a:lnTo>
                  <a:lnTo>
                    <a:pt x="894" y="353"/>
                  </a:lnTo>
                  <a:lnTo>
                    <a:pt x="905" y="351"/>
                  </a:lnTo>
                  <a:lnTo>
                    <a:pt x="927" y="344"/>
                  </a:lnTo>
                  <a:lnTo>
                    <a:pt x="948" y="338"/>
                  </a:lnTo>
                  <a:lnTo>
                    <a:pt x="948" y="338"/>
                  </a:lnTo>
                  <a:lnTo>
                    <a:pt x="959" y="336"/>
                  </a:lnTo>
                  <a:lnTo>
                    <a:pt x="969" y="335"/>
                  </a:lnTo>
                  <a:lnTo>
                    <a:pt x="989" y="333"/>
                  </a:lnTo>
                  <a:lnTo>
                    <a:pt x="1010" y="332"/>
                  </a:lnTo>
                  <a:lnTo>
                    <a:pt x="1021" y="330"/>
                  </a:lnTo>
                  <a:lnTo>
                    <a:pt x="1030" y="327"/>
                  </a:lnTo>
                  <a:lnTo>
                    <a:pt x="1030" y="327"/>
                  </a:lnTo>
                  <a:lnTo>
                    <a:pt x="1036" y="325"/>
                  </a:lnTo>
                  <a:lnTo>
                    <a:pt x="1041" y="322"/>
                  </a:lnTo>
                  <a:lnTo>
                    <a:pt x="1045" y="320"/>
                  </a:lnTo>
                  <a:lnTo>
                    <a:pt x="1047" y="316"/>
                  </a:lnTo>
                  <a:lnTo>
                    <a:pt x="1048" y="314"/>
                  </a:lnTo>
                  <a:lnTo>
                    <a:pt x="1048" y="312"/>
                  </a:lnTo>
                  <a:lnTo>
                    <a:pt x="1047" y="308"/>
                  </a:lnTo>
                  <a:lnTo>
                    <a:pt x="1046" y="306"/>
                  </a:lnTo>
                  <a:lnTo>
                    <a:pt x="1040" y="301"/>
                  </a:lnTo>
                  <a:lnTo>
                    <a:pt x="1033" y="297"/>
                  </a:lnTo>
                  <a:lnTo>
                    <a:pt x="1024" y="294"/>
                  </a:lnTo>
                  <a:lnTo>
                    <a:pt x="1015" y="294"/>
                  </a:lnTo>
                  <a:lnTo>
                    <a:pt x="1015" y="294"/>
                  </a:lnTo>
                  <a:lnTo>
                    <a:pt x="1004" y="295"/>
                  </a:lnTo>
                  <a:lnTo>
                    <a:pt x="988" y="297"/>
                  </a:lnTo>
                  <a:lnTo>
                    <a:pt x="980" y="300"/>
                  </a:lnTo>
                  <a:lnTo>
                    <a:pt x="974" y="303"/>
                  </a:lnTo>
                  <a:lnTo>
                    <a:pt x="969" y="306"/>
                  </a:lnTo>
                  <a:lnTo>
                    <a:pt x="969" y="308"/>
                  </a:lnTo>
                  <a:lnTo>
                    <a:pt x="969" y="310"/>
                  </a:lnTo>
                  <a:lnTo>
                    <a:pt x="969" y="310"/>
                  </a:lnTo>
                  <a:lnTo>
                    <a:pt x="970" y="310"/>
                  </a:lnTo>
                  <a:lnTo>
                    <a:pt x="971" y="312"/>
                  </a:lnTo>
                  <a:lnTo>
                    <a:pt x="979" y="310"/>
                  </a:lnTo>
                  <a:lnTo>
                    <a:pt x="1000" y="307"/>
                  </a:lnTo>
                  <a:lnTo>
                    <a:pt x="1011" y="306"/>
                  </a:lnTo>
                  <a:lnTo>
                    <a:pt x="1023" y="306"/>
                  </a:lnTo>
                  <a:lnTo>
                    <a:pt x="1033" y="307"/>
                  </a:lnTo>
                  <a:lnTo>
                    <a:pt x="1036" y="309"/>
                  </a:lnTo>
                  <a:lnTo>
                    <a:pt x="1040" y="312"/>
                  </a:lnTo>
                  <a:lnTo>
                    <a:pt x="1040" y="312"/>
                  </a:lnTo>
                  <a:lnTo>
                    <a:pt x="1035" y="315"/>
                  </a:lnTo>
                  <a:lnTo>
                    <a:pt x="1030" y="318"/>
                  </a:lnTo>
                  <a:lnTo>
                    <a:pt x="1020" y="322"/>
                  </a:lnTo>
                  <a:lnTo>
                    <a:pt x="1007" y="324"/>
                  </a:lnTo>
                  <a:lnTo>
                    <a:pt x="994" y="325"/>
                  </a:lnTo>
                  <a:lnTo>
                    <a:pt x="969" y="326"/>
                  </a:lnTo>
                  <a:lnTo>
                    <a:pt x="957" y="326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8" y="325"/>
                  </a:lnTo>
                  <a:lnTo>
                    <a:pt x="951" y="321"/>
                  </a:lnTo>
                  <a:lnTo>
                    <a:pt x="952" y="316"/>
                  </a:lnTo>
                  <a:lnTo>
                    <a:pt x="952" y="313"/>
                  </a:lnTo>
                  <a:lnTo>
                    <a:pt x="951" y="308"/>
                  </a:lnTo>
                  <a:lnTo>
                    <a:pt x="948" y="304"/>
                  </a:lnTo>
                  <a:lnTo>
                    <a:pt x="946" y="301"/>
                  </a:lnTo>
                  <a:lnTo>
                    <a:pt x="942" y="297"/>
                  </a:lnTo>
                  <a:lnTo>
                    <a:pt x="942" y="297"/>
                  </a:lnTo>
                  <a:lnTo>
                    <a:pt x="948" y="286"/>
                  </a:lnTo>
                  <a:lnTo>
                    <a:pt x="951" y="280"/>
                  </a:lnTo>
                  <a:lnTo>
                    <a:pt x="952" y="273"/>
                  </a:lnTo>
                  <a:lnTo>
                    <a:pt x="952" y="273"/>
                  </a:lnTo>
                  <a:lnTo>
                    <a:pt x="980" y="274"/>
                  </a:lnTo>
                  <a:lnTo>
                    <a:pt x="1028" y="274"/>
                  </a:lnTo>
                  <a:lnTo>
                    <a:pt x="1052" y="274"/>
                  </a:lnTo>
                  <a:lnTo>
                    <a:pt x="1072" y="273"/>
                  </a:lnTo>
                  <a:lnTo>
                    <a:pt x="1088" y="271"/>
                  </a:lnTo>
                  <a:lnTo>
                    <a:pt x="1092" y="269"/>
                  </a:lnTo>
                  <a:lnTo>
                    <a:pt x="1094" y="267"/>
                  </a:lnTo>
                  <a:lnTo>
                    <a:pt x="1094" y="267"/>
                  </a:lnTo>
                  <a:close/>
                  <a:moveTo>
                    <a:pt x="265" y="332"/>
                  </a:moveTo>
                  <a:lnTo>
                    <a:pt x="265" y="332"/>
                  </a:lnTo>
                  <a:lnTo>
                    <a:pt x="264" y="327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8" y="325"/>
                  </a:lnTo>
                  <a:lnTo>
                    <a:pt x="277" y="330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2" y="342"/>
                  </a:lnTo>
                  <a:lnTo>
                    <a:pt x="276" y="341"/>
                  </a:lnTo>
                  <a:lnTo>
                    <a:pt x="271" y="338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65" y="332"/>
                  </a:lnTo>
                  <a:lnTo>
                    <a:pt x="265" y="332"/>
                  </a:lnTo>
                  <a:close/>
                  <a:moveTo>
                    <a:pt x="284" y="321"/>
                  </a:moveTo>
                  <a:lnTo>
                    <a:pt x="284" y="321"/>
                  </a:lnTo>
                  <a:lnTo>
                    <a:pt x="285" y="320"/>
                  </a:lnTo>
                  <a:lnTo>
                    <a:pt x="285" y="320"/>
                  </a:lnTo>
                  <a:lnTo>
                    <a:pt x="286" y="322"/>
                  </a:lnTo>
                  <a:lnTo>
                    <a:pt x="288" y="325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4" y="321"/>
                  </a:lnTo>
                  <a:close/>
                  <a:moveTo>
                    <a:pt x="924" y="316"/>
                  </a:moveTo>
                  <a:lnTo>
                    <a:pt x="924" y="316"/>
                  </a:lnTo>
                  <a:lnTo>
                    <a:pt x="932" y="324"/>
                  </a:lnTo>
                  <a:lnTo>
                    <a:pt x="932" y="324"/>
                  </a:lnTo>
                  <a:lnTo>
                    <a:pt x="930" y="325"/>
                  </a:lnTo>
                  <a:lnTo>
                    <a:pt x="930" y="325"/>
                  </a:lnTo>
                  <a:lnTo>
                    <a:pt x="923" y="326"/>
                  </a:lnTo>
                  <a:lnTo>
                    <a:pt x="915" y="324"/>
                  </a:lnTo>
                  <a:lnTo>
                    <a:pt x="908" y="321"/>
                  </a:lnTo>
                  <a:lnTo>
                    <a:pt x="905" y="318"/>
                  </a:lnTo>
                  <a:lnTo>
                    <a:pt x="903" y="315"/>
                  </a:lnTo>
                  <a:lnTo>
                    <a:pt x="903" y="315"/>
                  </a:lnTo>
                  <a:lnTo>
                    <a:pt x="906" y="313"/>
                  </a:lnTo>
                  <a:lnTo>
                    <a:pt x="906" y="313"/>
                  </a:lnTo>
                  <a:lnTo>
                    <a:pt x="911" y="316"/>
                  </a:lnTo>
                  <a:lnTo>
                    <a:pt x="916" y="319"/>
                  </a:lnTo>
                  <a:lnTo>
                    <a:pt x="920" y="319"/>
                  </a:lnTo>
                  <a:lnTo>
                    <a:pt x="924" y="316"/>
                  </a:lnTo>
                  <a:lnTo>
                    <a:pt x="924" y="316"/>
                  </a:lnTo>
                  <a:close/>
                  <a:moveTo>
                    <a:pt x="910" y="302"/>
                  </a:moveTo>
                  <a:lnTo>
                    <a:pt x="910" y="302"/>
                  </a:lnTo>
                  <a:lnTo>
                    <a:pt x="914" y="301"/>
                  </a:lnTo>
                  <a:lnTo>
                    <a:pt x="914" y="301"/>
                  </a:lnTo>
                  <a:lnTo>
                    <a:pt x="920" y="303"/>
                  </a:lnTo>
                  <a:lnTo>
                    <a:pt x="920" y="303"/>
                  </a:lnTo>
                  <a:lnTo>
                    <a:pt x="915" y="302"/>
                  </a:lnTo>
                  <a:lnTo>
                    <a:pt x="910" y="302"/>
                  </a:lnTo>
                  <a:lnTo>
                    <a:pt x="910" y="302"/>
                  </a:lnTo>
                  <a:close/>
                  <a:moveTo>
                    <a:pt x="942" y="265"/>
                  </a:moveTo>
                  <a:lnTo>
                    <a:pt x="942" y="265"/>
                  </a:lnTo>
                  <a:lnTo>
                    <a:pt x="909" y="265"/>
                  </a:lnTo>
                  <a:lnTo>
                    <a:pt x="909" y="265"/>
                  </a:lnTo>
                  <a:lnTo>
                    <a:pt x="906" y="259"/>
                  </a:lnTo>
                  <a:lnTo>
                    <a:pt x="905" y="253"/>
                  </a:lnTo>
                  <a:lnTo>
                    <a:pt x="905" y="247"/>
                  </a:lnTo>
                  <a:lnTo>
                    <a:pt x="908" y="243"/>
                  </a:lnTo>
                  <a:lnTo>
                    <a:pt x="908" y="243"/>
                  </a:lnTo>
                  <a:lnTo>
                    <a:pt x="910" y="247"/>
                  </a:lnTo>
                  <a:lnTo>
                    <a:pt x="912" y="249"/>
                  </a:lnTo>
                  <a:lnTo>
                    <a:pt x="916" y="250"/>
                  </a:lnTo>
                  <a:lnTo>
                    <a:pt x="918" y="251"/>
                  </a:lnTo>
                  <a:lnTo>
                    <a:pt x="922" y="250"/>
                  </a:lnTo>
                  <a:lnTo>
                    <a:pt x="926" y="248"/>
                  </a:lnTo>
                  <a:lnTo>
                    <a:pt x="933" y="242"/>
                  </a:lnTo>
                  <a:lnTo>
                    <a:pt x="933" y="242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9" y="251"/>
                  </a:lnTo>
                  <a:lnTo>
                    <a:pt x="941" y="255"/>
                  </a:lnTo>
                  <a:lnTo>
                    <a:pt x="942" y="265"/>
                  </a:lnTo>
                  <a:lnTo>
                    <a:pt x="942" y="265"/>
                  </a:lnTo>
                  <a:close/>
                  <a:moveTo>
                    <a:pt x="915" y="236"/>
                  </a:moveTo>
                  <a:lnTo>
                    <a:pt x="915" y="236"/>
                  </a:lnTo>
                  <a:lnTo>
                    <a:pt x="920" y="235"/>
                  </a:lnTo>
                  <a:lnTo>
                    <a:pt x="924" y="236"/>
                  </a:lnTo>
                  <a:lnTo>
                    <a:pt x="924" y="236"/>
                  </a:lnTo>
                  <a:lnTo>
                    <a:pt x="917" y="241"/>
                  </a:lnTo>
                  <a:lnTo>
                    <a:pt x="917" y="241"/>
                  </a:lnTo>
                  <a:lnTo>
                    <a:pt x="915" y="236"/>
                  </a:lnTo>
                  <a:lnTo>
                    <a:pt x="915" y="236"/>
                  </a:lnTo>
                  <a:close/>
                  <a:moveTo>
                    <a:pt x="927" y="178"/>
                  </a:moveTo>
                  <a:lnTo>
                    <a:pt x="927" y="178"/>
                  </a:lnTo>
                  <a:lnTo>
                    <a:pt x="928" y="177"/>
                  </a:lnTo>
                  <a:lnTo>
                    <a:pt x="929" y="176"/>
                  </a:lnTo>
                  <a:lnTo>
                    <a:pt x="929" y="172"/>
                  </a:lnTo>
                  <a:lnTo>
                    <a:pt x="927" y="166"/>
                  </a:lnTo>
                  <a:lnTo>
                    <a:pt x="927" y="166"/>
                  </a:lnTo>
                  <a:lnTo>
                    <a:pt x="927" y="165"/>
                  </a:lnTo>
                  <a:lnTo>
                    <a:pt x="927" y="165"/>
                  </a:lnTo>
                  <a:lnTo>
                    <a:pt x="932" y="168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41" y="182"/>
                  </a:lnTo>
                  <a:lnTo>
                    <a:pt x="944" y="189"/>
                  </a:lnTo>
                  <a:lnTo>
                    <a:pt x="944" y="196"/>
                  </a:lnTo>
                  <a:lnTo>
                    <a:pt x="942" y="203"/>
                  </a:lnTo>
                  <a:lnTo>
                    <a:pt x="940" y="210"/>
                  </a:lnTo>
                  <a:lnTo>
                    <a:pt x="938" y="216"/>
                  </a:lnTo>
                  <a:lnTo>
                    <a:pt x="932" y="229"/>
                  </a:lnTo>
                  <a:lnTo>
                    <a:pt x="932" y="229"/>
                  </a:lnTo>
                  <a:lnTo>
                    <a:pt x="927" y="226"/>
                  </a:lnTo>
                  <a:lnTo>
                    <a:pt x="922" y="225"/>
                  </a:lnTo>
                  <a:lnTo>
                    <a:pt x="917" y="225"/>
                  </a:lnTo>
                  <a:lnTo>
                    <a:pt x="914" y="226"/>
                  </a:lnTo>
                  <a:lnTo>
                    <a:pt x="914" y="226"/>
                  </a:lnTo>
                  <a:lnTo>
                    <a:pt x="912" y="213"/>
                  </a:lnTo>
                  <a:lnTo>
                    <a:pt x="912" y="198"/>
                  </a:lnTo>
                  <a:lnTo>
                    <a:pt x="914" y="184"/>
                  </a:lnTo>
                  <a:lnTo>
                    <a:pt x="917" y="173"/>
                  </a:lnTo>
                  <a:lnTo>
                    <a:pt x="917" y="173"/>
                  </a:lnTo>
                  <a:lnTo>
                    <a:pt x="917" y="176"/>
                  </a:lnTo>
                  <a:lnTo>
                    <a:pt x="918" y="179"/>
                  </a:lnTo>
                  <a:lnTo>
                    <a:pt x="922" y="184"/>
                  </a:lnTo>
                  <a:lnTo>
                    <a:pt x="923" y="184"/>
                  </a:lnTo>
                  <a:lnTo>
                    <a:pt x="926" y="184"/>
                  </a:lnTo>
                  <a:lnTo>
                    <a:pt x="927" y="182"/>
                  </a:lnTo>
                  <a:lnTo>
                    <a:pt x="927" y="178"/>
                  </a:lnTo>
                  <a:lnTo>
                    <a:pt x="927" y="178"/>
                  </a:lnTo>
                  <a:close/>
                  <a:moveTo>
                    <a:pt x="915" y="115"/>
                  </a:moveTo>
                  <a:lnTo>
                    <a:pt x="915" y="115"/>
                  </a:lnTo>
                  <a:lnTo>
                    <a:pt x="920" y="117"/>
                  </a:lnTo>
                  <a:lnTo>
                    <a:pt x="920" y="117"/>
                  </a:lnTo>
                  <a:lnTo>
                    <a:pt x="917" y="118"/>
                  </a:lnTo>
                  <a:lnTo>
                    <a:pt x="917" y="118"/>
                  </a:lnTo>
                  <a:lnTo>
                    <a:pt x="915" y="118"/>
                  </a:lnTo>
                  <a:lnTo>
                    <a:pt x="915" y="118"/>
                  </a:lnTo>
                  <a:lnTo>
                    <a:pt x="915" y="115"/>
                  </a:lnTo>
                  <a:lnTo>
                    <a:pt x="915" y="115"/>
                  </a:lnTo>
                  <a:close/>
                  <a:moveTo>
                    <a:pt x="904" y="20"/>
                  </a:moveTo>
                  <a:lnTo>
                    <a:pt x="904" y="20"/>
                  </a:lnTo>
                  <a:lnTo>
                    <a:pt x="906" y="21"/>
                  </a:lnTo>
                  <a:lnTo>
                    <a:pt x="906" y="21"/>
                  </a:lnTo>
                  <a:lnTo>
                    <a:pt x="905" y="24"/>
                  </a:lnTo>
                  <a:lnTo>
                    <a:pt x="905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904" y="20"/>
                  </a:lnTo>
                  <a:lnTo>
                    <a:pt x="904" y="20"/>
                  </a:lnTo>
                  <a:close/>
                  <a:moveTo>
                    <a:pt x="904" y="44"/>
                  </a:moveTo>
                  <a:lnTo>
                    <a:pt x="904" y="44"/>
                  </a:lnTo>
                  <a:lnTo>
                    <a:pt x="904" y="50"/>
                  </a:lnTo>
                  <a:lnTo>
                    <a:pt x="904" y="50"/>
                  </a:lnTo>
                  <a:lnTo>
                    <a:pt x="903" y="44"/>
                  </a:lnTo>
                  <a:lnTo>
                    <a:pt x="903" y="44"/>
                  </a:lnTo>
                  <a:lnTo>
                    <a:pt x="904" y="44"/>
                  </a:lnTo>
                  <a:lnTo>
                    <a:pt x="904" y="44"/>
                  </a:lnTo>
                  <a:close/>
                  <a:moveTo>
                    <a:pt x="902" y="79"/>
                  </a:moveTo>
                  <a:lnTo>
                    <a:pt x="902" y="79"/>
                  </a:lnTo>
                  <a:lnTo>
                    <a:pt x="902" y="85"/>
                  </a:lnTo>
                  <a:lnTo>
                    <a:pt x="903" y="88"/>
                  </a:lnTo>
                  <a:lnTo>
                    <a:pt x="906" y="89"/>
                  </a:lnTo>
                  <a:lnTo>
                    <a:pt x="906" y="89"/>
                  </a:lnTo>
                  <a:lnTo>
                    <a:pt x="909" y="88"/>
                  </a:lnTo>
                  <a:lnTo>
                    <a:pt x="911" y="85"/>
                  </a:lnTo>
                  <a:lnTo>
                    <a:pt x="911" y="82"/>
                  </a:lnTo>
                  <a:lnTo>
                    <a:pt x="912" y="77"/>
                  </a:lnTo>
                  <a:lnTo>
                    <a:pt x="912" y="62"/>
                  </a:lnTo>
                  <a:lnTo>
                    <a:pt x="912" y="62"/>
                  </a:lnTo>
                  <a:lnTo>
                    <a:pt x="918" y="66"/>
                  </a:lnTo>
                  <a:lnTo>
                    <a:pt x="923" y="71"/>
                  </a:lnTo>
                  <a:lnTo>
                    <a:pt x="928" y="77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30" y="91"/>
                  </a:lnTo>
                  <a:lnTo>
                    <a:pt x="930" y="98"/>
                  </a:lnTo>
                  <a:lnTo>
                    <a:pt x="929" y="103"/>
                  </a:lnTo>
                  <a:lnTo>
                    <a:pt x="927" y="108"/>
                  </a:lnTo>
                  <a:lnTo>
                    <a:pt x="927" y="108"/>
                  </a:lnTo>
                  <a:lnTo>
                    <a:pt x="923" y="106"/>
                  </a:lnTo>
                  <a:lnTo>
                    <a:pt x="923" y="106"/>
                  </a:lnTo>
                  <a:lnTo>
                    <a:pt x="922" y="102"/>
                  </a:lnTo>
                  <a:lnTo>
                    <a:pt x="920" y="101"/>
                  </a:lnTo>
                  <a:lnTo>
                    <a:pt x="917" y="102"/>
                  </a:lnTo>
                  <a:lnTo>
                    <a:pt x="915" y="103"/>
                  </a:lnTo>
                  <a:lnTo>
                    <a:pt x="915" y="103"/>
                  </a:lnTo>
                  <a:lnTo>
                    <a:pt x="911" y="100"/>
                  </a:lnTo>
                  <a:lnTo>
                    <a:pt x="909" y="98"/>
                  </a:lnTo>
                  <a:lnTo>
                    <a:pt x="908" y="101"/>
                  </a:lnTo>
                  <a:lnTo>
                    <a:pt x="906" y="104"/>
                  </a:lnTo>
                  <a:lnTo>
                    <a:pt x="906" y="114"/>
                  </a:lnTo>
                  <a:lnTo>
                    <a:pt x="906" y="120"/>
                  </a:lnTo>
                  <a:lnTo>
                    <a:pt x="906" y="120"/>
                  </a:lnTo>
                  <a:lnTo>
                    <a:pt x="904" y="120"/>
                  </a:lnTo>
                  <a:lnTo>
                    <a:pt x="902" y="118"/>
                  </a:lnTo>
                  <a:lnTo>
                    <a:pt x="902" y="118"/>
                  </a:lnTo>
                  <a:lnTo>
                    <a:pt x="900" y="115"/>
                  </a:lnTo>
                  <a:lnTo>
                    <a:pt x="898" y="110"/>
                  </a:lnTo>
                  <a:lnTo>
                    <a:pt x="894" y="103"/>
                  </a:lnTo>
                  <a:lnTo>
                    <a:pt x="894" y="103"/>
                  </a:lnTo>
                  <a:lnTo>
                    <a:pt x="894" y="97"/>
                  </a:lnTo>
                  <a:lnTo>
                    <a:pt x="893" y="94"/>
                  </a:lnTo>
                  <a:lnTo>
                    <a:pt x="892" y="92"/>
                  </a:lnTo>
                  <a:lnTo>
                    <a:pt x="891" y="91"/>
                  </a:lnTo>
                  <a:lnTo>
                    <a:pt x="891" y="91"/>
                  </a:lnTo>
                  <a:lnTo>
                    <a:pt x="889" y="84"/>
                  </a:lnTo>
                  <a:lnTo>
                    <a:pt x="889" y="77"/>
                  </a:lnTo>
                  <a:lnTo>
                    <a:pt x="889" y="73"/>
                  </a:lnTo>
                  <a:lnTo>
                    <a:pt x="891" y="70"/>
                  </a:lnTo>
                  <a:lnTo>
                    <a:pt x="893" y="67"/>
                  </a:lnTo>
                  <a:lnTo>
                    <a:pt x="897" y="65"/>
                  </a:lnTo>
                  <a:lnTo>
                    <a:pt x="897" y="65"/>
                  </a:lnTo>
                  <a:lnTo>
                    <a:pt x="898" y="72"/>
                  </a:lnTo>
                  <a:lnTo>
                    <a:pt x="902" y="79"/>
                  </a:lnTo>
                  <a:lnTo>
                    <a:pt x="902" y="79"/>
                  </a:lnTo>
                  <a:close/>
                  <a:moveTo>
                    <a:pt x="791" y="35"/>
                  </a:moveTo>
                  <a:lnTo>
                    <a:pt x="791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91" y="35"/>
                  </a:lnTo>
                  <a:lnTo>
                    <a:pt x="791" y="35"/>
                  </a:lnTo>
                  <a:close/>
                  <a:moveTo>
                    <a:pt x="691" y="32"/>
                  </a:moveTo>
                  <a:lnTo>
                    <a:pt x="691" y="32"/>
                  </a:lnTo>
                  <a:lnTo>
                    <a:pt x="713" y="33"/>
                  </a:lnTo>
                  <a:lnTo>
                    <a:pt x="713" y="33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close/>
                  <a:moveTo>
                    <a:pt x="285" y="53"/>
                  </a:moveTo>
                  <a:lnTo>
                    <a:pt x="285" y="53"/>
                  </a:lnTo>
                  <a:lnTo>
                    <a:pt x="360" y="49"/>
                  </a:lnTo>
                  <a:lnTo>
                    <a:pt x="434" y="45"/>
                  </a:lnTo>
                  <a:lnTo>
                    <a:pt x="509" y="43"/>
                  </a:lnTo>
                  <a:lnTo>
                    <a:pt x="584" y="41"/>
                  </a:lnTo>
                  <a:lnTo>
                    <a:pt x="584" y="41"/>
                  </a:lnTo>
                  <a:lnTo>
                    <a:pt x="661" y="42"/>
                  </a:lnTo>
                  <a:lnTo>
                    <a:pt x="738" y="44"/>
                  </a:lnTo>
                  <a:lnTo>
                    <a:pt x="816" y="45"/>
                  </a:lnTo>
                  <a:lnTo>
                    <a:pt x="855" y="45"/>
                  </a:lnTo>
                  <a:lnTo>
                    <a:pt x="893" y="44"/>
                  </a:lnTo>
                  <a:lnTo>
                    <a:pt x="893" y="44"/>
                  </a:lnTo>
                  <a:lnTo>
                    <a:pt x="894" y="55"/>
                  </a:lnTo>
                  <a:lnTo>
                    <a:pt x="894" y="55"/>
                  </a:lnTo>
                  <a:lnTo>
                    <a:pt x="887" y="59"/>
                  </a:lnTo>
                  <a:lnTo>
                    <a:pt x="883" y="65"/>
                  </a:lnTo>
                  <a:lnTo>
                    <a:pt x="881" y="71"/>
                  </a:lnTo>
                  <a:lnTo>
                    <a:pt x="880" y="78"/>
                  </a:lnTo>
                  <a:lnTo>
                    <a:pt x="880" y="85"/>
                  </a:lnTo>
                  <a:lnTo>
                    <a:pt x="881" y="92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8" y="115"/>
                  </a:lnTo>
                  <a:lnTo>
                    <a:pt x="892" y="123"/>
                  </a:lnTo>
                  <a:lnTo>
                    <a:pt x="896" y="126"/>
                  </a:lnTo>
                  <a:lnTo>
                    <a:pt x="899" y="129"/>
                  </a:lnTo>
                  <a:lnTo>
                    <a:pt x="903" y="130"/>
                  </a:lnTo>
                  <a:lnTo>
                    <a:pt x="908" y="130"/>
                  </a:lnTo>
                  <a:lnTo>
                    <a:pt x="908" y="130"/>
                  </a:lnTo>
                  <a:lnTo>
                    <a:pt x="911" y="145"/>
                  </a:lnTo>
                  <a:lnTo>
                    <a:pt x="915" y="159"/>
                  </a:lnTo>
                  <a:lnTo>
                    <a:pt x="915" y="159"/>
                  </a:lnTo>
                  <a:lnTo>
                    <a:pt x="912" y="162"/>
                  </a:lnTo>
                  <a:lnTo>
                    <a:pt x="910" y="166"/>
                  </a:lnTo>
                  <a:lnTo>
                    <a:pt x="906" y="176"/>
                  </a:lnTo>
                  <a:lnTo>
                    <a:pt x="904" y="188"/>
                  </a:lnTo>
                  <a:lnTo>
                    <a:pt x="903" y="198"/>
                  </a:lnTo>
                  <a:lnTo>
                    <a:pt x="903" y="198"/>
                  </a:lnTo>
                  <a:lnTo>
                    <a:pt x="900" y="202"/>
                  </a:lnTo>
                  <a:lnTo>
                    <a:pt x="900" y="206"/>
                  </a:lnTo>
                  <a:lnTo>
                    <a:pt x="899" y="215"/>
                  </a:lnTo>
                  <a:lnTo>
                    <a:pt x="902" y="225"/>
                  </a:lnTo>
                  <a:lnTo>
                    <a:pt x="903" y="232"/>
                  </a:lnTo>
                  <a:lnTo>
                    <a:pt x="903" y="232"/>
                  </a:lnTo>
                  <a:lnTo>
                    <a:pt x="898" y="238"/>
                  </a:lnTo>
                  <a:lnTo>
                    <a:pt x="897" y="245"/>
                  </a:lnTo>
                  <a:lnTo>
                    <a:pt x="896" y="25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750" y="268"/>
                  </a:lnTo>
                  <a:lnTo>
                    <a:pt x="602" y="272"/>
                  </a:lnTo>
                  <a:lnTo>
                    <a:pt x="454" y="275"/>
                  </a:lnTo>
                  <a:lnTo>
                    <a:pt x="379" y="277"/>
                  </a:lnTo>
                  <a:lnTo>
                    <a:pt x="306" y="275"/>
                  </a:lnTo>
                  <a:lnTo>
                    <a:pt x="306" y="275"/>
                  </a:lnTo>
                  <a:lnTo>
                    <a:pt x="306" y="265"/>
                  </a:lnTo>
                  <a:lnTo>
                    <a:pt x="306" y="260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1" y="250"/>
                  </a:lnTo>
                  <a:lnTo>
                    <a:pt x="298" y="245"/>
                  </a:lnTo>
                  <a:lnTo>
                    <a:pt x="295" y="242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4" y="231"/>
                  </a:lnTo>
                  <a:lnTo>
                    <a:pt x="295" y="221"/>
                  </a:lnTo>
                  <a:lnTo>
                    <a:pt x="296" y="210"/>
                  </a:lnTo>
                  <a:lnTo>
                    <a:pt x="296" y="200"/>
                  </a:lnTo>
                  <a:lnTo>
                    <a:pt x="295" y="189"/>
                  </a:lnTo>
                  <a:lnTo>
                    <a:pt x="292" y="179"/>
                  </a:lnTo>
                  <a:lnTo>
                    <a:pt x="289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8" y="138"/>
                  </a:lnTo>
                  <a:lnTo>
                    <a:pt x="290" y="135"/>
                  </a:lnTo>
                  <a:lnTo>
                    <a:pt x="295" y="125"/>
                  </a:lnTo>
                  <a:lnTo>
                    <a:pt x="296" y="114"/>
                  </a:lnTo>
                  <a:lnTo>
                    <a:pt x="296" y="103"/>
                  </a:lnTo>
                  <a:lnTo>
                    <a:pt x="295" y="92"/>
                  </a:lnTo>
                  <a:lnTo>
                    <a:pt x="292" y="82"/>
                  </a:lnTo>
                  <a:lnTo>
                    <a:pt x="288" y="72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5" y="53"/>
                  </a:lnTo>
                  <a:lnTo>
                    <a:pt x="285" y="53"/>
                  </a:lnTo>
                  <a:close/>
                  <a:moveTo>
                    <a:pt x="272" y="24"/>
                  </a:moveTo>
                  <a:lnTo>
                    <a:pt x="272" y="24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2" y="24"/>
                  </a:lnTo>
                  <a:lnTo>
                    <a:pt x="272" y="24"/>
                  </a:lnTo>
                  <a:close/>
                  <a:moveTo>
                    <a:pt x="270" y="43"/>
                  </a:moveTo>
                  <a:lnTo>
                    <a:pt x="270" y="43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70" y="43"/>
                  </a:lnTo>
                  <a:lnTo>
                    <a:pt x="270" y="43"/>
                  </a:lnTo>
                  <a:close/>
                  <a:moveTo>
                    <a:pt x="271" y="54"/>
                  </a:moveTo>
                  <a:lnTo>
                    <a:pt x="271" y="54"/>
                  </a:lnTo>
                  <a:lnTo>
                    <a:pt x="271" y="54"/>
                  </a:lnTo>
                  <a:lnTo>
                    <a:pt x="27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1" y="54"/>
                  </a:lnTo>
                  <a:lnTo>
                    <a:pt x="271" y="54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279" y="76"/>
                  </a:moveTo>
                  <a:lnTo>
                    <a:pt x="279" y="76"/>
                  </a:lnTo>
                  <a:lnTo>
                    <a:pt x="284" y="88"/>
                  </a:lnTo>
                  <a:lnTo>
                    <a:pt x="286" y="102"/>
                  </a:lnTo>
                  <a:lnTo>
                    <a:pt x="286" y="109"/>
                  </a:lnTo>
                  <a:lnTo>
                    <a:pt x="286" y="117"/>
                  </a:lnTo>
                  <a:lnTo>
                    <a:pt x="284" y="123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79" y="124"/>
                  </a:lnTo>
                  <a:lnTo>
                    <a:pt x="276" y="120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67" y="120"/>
                  </a:lnTo>
                  <a:lnTo>
                    <a:pt x="266" y="121"/>
                  </a:lnTo>
                  <a:lnTo>
                    <a:pt x="267" y="124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7" y="129"/>
                  </a:lnTo>
                  <a:lnTo>
                    <a:pt x="266" y="131"/>
                  </a:lnTo>
                  <a:lnTo>
                    <a:pt x="265" y="13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9" y="130"/>
                  </a:lnTo>
                  <a:lnTo>
                    <a:pt x="256" y="125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5" y="115"/>
                  </a:lnTo>
                  <a:lnTo>
                    <a:pt x="255" y="112"/>
                  </a:lnTo>
                  <a:lnTo>
                    <a:pt x="254" y="109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0" y="97"/>
                  </a:lnTo>
                  <a:lnTo>
                    <a:pt x="250" y="92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2"/>
                  </a:lnTo>
                  <a:lnTo>
                    <a:pt x="250" y="74"/>
                  </a:lnTo>
                  <a:lnTo>
                    <a:pt x="253" y="71"/>
                  </a:lnTo>
                  <a:lnTo>
                    <a:pt x="255" y="67"/>
                  </a:lnTo>
                  <a:lnTo>
                    <a:pt x="258" y="65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2" y="76"/>
                  </a:lnTo>
                  <a:lnTo>
                    <a:pt x="264" y="80"/>
                  </a:lnTo>
                  <a:lnTo>
                    <a:pt x="266" y="85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4" y="83"/>
                  </a:lnTo>
                  <a:lnTo>
                    <a:pt x="279" y="76"/>
                  </a:lnTo>
                  <a:lnTo>
                    <a:pt x="279" y="76"/>
                  </a:lnTo>
                  <a:close/>
                  <a:moveTo>
                    <a:pt x="254" y="37"/>
                  </a:moveTo>
                  <a:lnTo>
                    <a:pt x="254" y="37"/>
                  </a:lnTo>
                  <a:lnTo>
                    <a:pt x="241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54" y="37"/>
                  </a:lnTo>
                  <a:lnTo>
                    <a:pt x="254" y="37"/>
                  </a:lnTo>
                  <a:close/>
                  <a:moveTo>
                    <a:pt x="67" y="31"/>
                  </a:moveTo>
                  <a:lnTo>
                    <a:pt x="67" y="31"/>
                  </a:lnTo>
                  <a:lnTo>
                    <a:pt x="49" y="33"/>
                  </a:lnTo>
                  <a:lnTo>
                    <a:pt x="41" y="33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9" y="31"/>
                  </a:lnTo>
                  <a:lnTo>
                    <a:pt x="67" y="31"/>
                  </a:lnTo>
                  <a:lnTo>
                    <a:pt x="67" y="31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4"/>
            <p:cNvSpPr>
              <a:spLocks noEditPoint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0314526" y="352182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 18"/>
            <p:cNvSpPr/>
            <p:nvPr userDrawn="1">
              <p:custDataLst>
                <p:tags r:id="rId7"/>
              </p:custDataLst>
            </p:nvPr>
          </p:nvSpPr>
          <p:spPr>
            <a:xfrm>
              <a:off x="5391775" y="3694589"/>
              <a:ext cx="5058511" cy="364769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5810671" y="3379636"/>
            <a:ext cx="4400694" cy="743730"/>
          </a:xfrm>
        </p:spPr>
        <p:txBody>
          <a:bodyPr lIns="90000" tIns="46800" rIns="90000" bIns="46800" anchor="t" anchorCtr="0">
            <a:normAutofit/>
          </a:bodyPr>
          <a:lstStyle>
            <a:lvl1pPr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6515120">
              <a:off x="1110431" y="1298923"/>
              <a:ext cx="4173973" cy="417397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组合 5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7" name="矩形 6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6515120">
                <a:off x="1110431" y="1298923"/>
                <a:ext cx="4173973" cy="4173973"/>
              </a:xfrm>
              <a:prstGeom prst="rect">
                <a:avLst/>
              </a:prstGeom>
            </p:spPr>
          </p:pic>
        </p:grpSp>
        <p:sp>
          <p:nvSpPr>
            <p:cNvPr id="9" name="任意多边形: 形状 8"/>
            <p:cNvSpPr/>
            <p:nvPr userDrawn="1">
              <p:custDataLst>
                <p:tags r:id="rId7"/>
              </p:custDataLst>
            </p:nvPr>
          </p:nvSpPr>
          <p:spPr>
            <a:xfrm>
              <a:off x="4325257" y="3574104"/>
              <a:ext cx="5820229" cy="190941"/>
            </a:xfrm>
            <a:custGeom>
              <a:avLst/>
              <a:gdLst>
                <a:gd name="connsiteX0" fmla="*/ 0 w 5820229"/>
                <a:gd name="connsiteY0" fmla="*/ 103855 h 190941"/>
                <a:gd name="connsiteX1" fmla="*/ 943429 w 5820229"/>
                <a:gd name="connsiteY1" fmla="*/ 2255 h 190941"/>
                <a:gd name="connsiteX2" fmla="*/ 2046514 w 5820229"/>
                <a:gd name="connsiteY2" fmla="*/ 190941 h 190941"/>
                <a:gd name="connsiteX3" fmla="*/ 3570514 w 5820229"/>
                <a:gd name="connsiteY3" fmla="*/ 2255 h 190941"/>
                <a:gd name="connsiteX4" fmla="*/ 4644572 w 5820229"/>
                <a:gd name="connsiteY4" fmla="*/ 161912 h 190941"/>
                <a:gd name="connsiteX5" fmla="*/ 5820229 w 5820229"/>
                <a:gd name="connsiteY5" fmla="*/ 31284 h 1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0229" h="190941">
                  <a:moveTo>
                    <a:pt x="0" y="103855"/>
                  </a:moveTo>
                  <a:cubicBezTo>
                    <a:pt x="301171" y="45798"/>
                    <a:pt x="602343" y="-12259"/>
                    <a:pt x="943429" y="2255"/>
                  </a:cubicBezTo>
                  <a:cubicBezTo>
                    <a:pt x="1284515" y="16769"/>
                    <a:pt x="1608667" y="190941"/>
                    <a:pt x="2046514" y="190941"/>
                  </a:cubicBezTo>
                  <a:cubicBezTo>
                    <a:pt x="2484361" y="190941"/>
                    <a:pt x="3137504" y="7093"/>
                    <a:pt x="3570514" y="2255"/>
                  </a:cubicBezTo>
                  <a:cubicBezTo>
                    <a:pt x="4003524" y="-2583"/>
                    <a:pt x="4269620" y="157074"/>
                    <a:pt x="4644572" y="161912"/>
                  </a:cubicBezTo>
                  <a:cubicBezTo>
                    <a:pt x="5019524" y="166750"/>
                    <a:pt x="5419876" y="99017"/>
                    <a:pt x="5820229" y="31284"/>
                  </a:cubicBezTo>
                </a:path>
              </a:pathLst>
            </a:custGeom>
            <a:noFill/>
            <a:ln w="28575" cap="rnd">
              <a:solidFill>
                <a:srgbClr val="64626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4920343" y="2103901"/>
            <a:ext cx="4818743" cy="1343394"/>
          </a:xfrm>
        </p:spPr>
        <p:txBody>
          <a:bodyPr vert="horz" lIns="101600" tIns="38100" rIns="25400" bIns="381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416425" y="3873500"/>
            <a:ext cx="6034088" cy="70674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1" name="组合 20"/>
          <p:cNvGrpSpPr/>
          <p:nvPr userDrawn="1">
            <p:custDataLst>
              <p:tags r:id="rId5"/>
            </p:custDataLst>
          </p:nvPr>
        </p:nvGrpSpPr>
        <p:grpSpPr>
          <a:xfrm>
            <a:off x="11032164" y="5582927"/>
            <a:ext cx="851136" cy="1210945"/>
            <a:chOff x="1289955" y="1628061"/>
            <a:chExt cx="3941631" cy="5174701"/>
          </a:xfrm>
        </p:grpSpPr>
        <p:sp>
          <p:nvSpPr>
            <p:cNvPr id="22" name="Shape 209"/>
            <p:cNvSpPr/>
            <p:nvPr>
              <p:custDataLst>
                <p:tags r:id="rId6"/>
              </p:custDataLst>
            </p:nvPr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grpSp>
          <p:nvGrpSpPr>
            <p:cNvPr id="23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24" name="Shape 202"/>
              <p:cNvSpPr/>
              <p:nvPr>
                <p:custDataLst>
                  <p:tags r:id="rId7"/>
                </p:custDataLst>
              </p:nvPr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5" name="Shape 203"/>
              <p:cNvSpPr/>
              <p:nvPr>
                <p:custDataLst>
                  <p:tags r:id="rId8"/>
                </p:custDataLst>
              </p:nvPr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6" name="Shape 204"/>
              <p:cNvSpPr/>
              <p:nvPr>
                <p:custDataLst>
                  <p:tags r:id="rId9"/>
                </p:custDataLst>
              </p:nvPr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7" name="Shape 205"/>
              <p:cNvSpPr/>
              <p:nvPr>
                <p:custDataLst>
                  <p:tags r:id="rId10"/>
                </p:custDataLst>
              </p:nvPr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8" name="Shape 206"/>
              <p:cNvSpPr/>
              <p:nvPr>
                <p:custDataLst>
                  <p:tags r:id="rId11"/>
                </p:custDataLst>
              </p:nvPr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9" name="Shape 207"/>
              <p:cNvSpPr/>
              <p:nvPr>
                <p:custDataLst>
                  <p:tags r:id="rId12"/>
                </p:custDataLst>
              </p:nvPr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30" name="Shape 208"/>
              <p:cNvSpPr/>
              <p:nvPr>
                <p:custDataLst>
                  <p:tags r:id="rId13"/>
                </p:custDataLst>
              </p:nvPr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31" name="Shape 210"/>
              <p:cNvSpPr/>
              <p:nvPr>
                <p:custDataLst>
                  <p:tags r:id="rId14"/>
                </p:custDataLst>
              </p:nvPr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86385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0866755" y="5121275"/>
            <a:ext cx="1076960" cy="171577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1905" y="-4445"/>
            <a:ext cx="489902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62" name="图片 16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42026" y="5040626"/>
            <a:ext cx="1077174" cy="1715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0955020" y="211455"/>
            <a:ext cx="889635" cy="1174750"/>
            <a:chOff x="17252" y="333"/>
            <a:chExt cx="1401" cy="1850"/>
          </a:xfrm>
        </p:grpSpPr>
        <p:sp>
          <p:nvSpPr>
            <p:cNvPr id="12" name="Shape 209"/>
            <p:cNvSpPr/>
            <p:nvPr userDrawn="1">
              <p:custDataLst>
                <p:tags r:id="rId4"/>
              </p:custDataLst>
            </p:nvPr>
          </p:nvSpPr>
          <p:spPr>
            <a:xfrm rot="3758493">
              <a:off x="17758" y="1288"/>
              <a:ext cx="1089" cy="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sp>
          <p:nvSpPr>
            <p:cNvPr id="14" name="Shape 202"/>
            <p:cNvSpPr/>
            <p:nvPr userDrawn="1">
              <p:custDataLst>
                <p:tags r:id="rId5"/>
              </p:custDataLst>
            </p:nvPr>
          </p:nvSpPr>
          <p:spPr>
            <a:xfrm rot="3758493">
              <a:off x="17098" y="487"/>
              <a:ext cx="999" cy="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99" h="691">
                  <a:moveTo>
                    <a:pt x="345" y="353"/>
                  </a:moveTo>
                  <a:cubicBezTo>
                    <a:pt x="468" y="355"/>
                    <a:pt x="588" y="353"/>
                    <a:pt x="706" y="368"/>
                  </a:cubicBezTo>
                  <a:cubicBezTo>
                    <a:pt x="707" y="389"/>
                    <a:pt x="719" y="410"/>
                    <a:pt x="726" y="429"/>
                  </a:cubicBezTo>
                  <a:lnTo>
                    <a:pt x="729" y="438"/>
                  </a:lnTo>
                  <a:lnTo>
                    <a:pt x="732" y="438"/>
                  </a:lnTo>
                  <a:cubicBezTo>
                    <a:pt x="756" y="520"/>
                    <a:pt x="796" y="607"/>
                    <a:pt x="803" y="691"/>
                  </a:cubicBezTo>
                  <a:lnTo>
                    <a:pt x="391" y="680"/>
                  </a:lnTo>
                  <a:cubicBezTo>
                    <a:pt x="415" y="619"/>
                    <a:pt x="389" y="488"/>
                    <a:pt x="361" y="426"/>
                  </a:cubicBezTo>
                  <a:cubicBezTo>
                    <a:pt x="400" y="420"/>
                    <a:pt x="438" y="419"/>
                    <a:pt x="477" y="420"/>
                  </a:cubicBezTo>
                  <a:lnTo>
                    <a:pt x="488" y="421"/>
                  </a:lnTo>
                  <a:lnTo>
                    <a:pt x="364" y="406"/>
                  </a:lnTo>
                  <a:cubicBezTo>
                    <a:pt x="354" y="390"/>
                    <a:pt x="349" y="369"/>
                    <a:pt x="345" y="353"/>
                  </a:cubicBezTo>
                  <a:close/>
                  <a:moveTo>
                    <a:pt x="299" y="206"/>
                  </a:moveTo>
                  <a:lnTo>
                    <a:pt x="345" y="322"/>
                  </a:lnTo>
                  <a:cubicBezTo>
                    <a:pt x="319" y="290"/>
                    <a:pt x="303" y="244"/>
                    <a:pt x="299" y="206"/>
                  </a:cubicBezTo>
                  <a:close/>
                  <a:moveTo>
                    <a:pt x="142" y="48"/>
                  </a:moveTo>
                  <a:lnTo>
                    <a:pt x="134" y="180"/>
                  </a:lnTo>
                  <a:cubicBezTo>
                    <a:pt x="91" y="178"/>
                    <a:pt x="45" y="184"/>
                    <a:pt x="3" y="189"/>
                  </a:cubicBezTo>
                  <a:cubicBezTo>
                    <a:pt x="-1" y="146"/>
                    <a:pt x="0" y="98"/>
                    <a:pt x="2" y="54"/>
                  </a:cubicBezTo>
                  <a:cubicBezTo>
                    <a:pt x="43" y="54"/>
                    <a:pt x="97" y="48"/>
                    <a:pt x="142" y="48"/>
                  </a:cubicBezTo>
                  <a:close/>
                  <a:moveTo>
                    <a:pt x="579" y="0"/>
                  </a:moveTo>
                  <a:cubicBezTo>
                    <a:pt x="582" y="0"/>
                    <a:pt x="585" y="0"/>
                    <a:pt x="589" y="1"/>
                  </a:cubicBezTo>
                  <a:cubicBezTo>
                    <a:pt x="603" y="0"/>
                    <a:pt x="607" y="22"/>
                    <a:pt x="606" y="35"/>
                  </a:cubicBezTo>
                  <a:lnTo>
                    <a:pt x="605" y="38"/>
                  </a:lnTo>
                  <a:lnTo>
                    <a:pt x="608" y="38"/>
                  </a:lnTo>
                  <a:lnTo>
                    <a:pt x="610" y="36"/>
                  </a:lnTo>
                  <a:cubicBezTo>
                    <a:pt x="634" y="12"/>
                    <a:pt x="653" y="14"/>
                    <a:pt x="668" y="32"/>
                  </a:cubicBezTo>
                  <a:lnTo>
                    <a:pt x="670" y="34"/>
                  </a:lnTo>
                  <a:lnTo>
                    <a:pt x="674" y="34"/>
                  </a:lnTo>
                  <a:cubicBezTo>
                    <a:pt x="700" y="32"/>
                    <a:pt x="725" y="29"/>
                    <a:pt x="751" y="29"/>
                  </a:cubicBezTo>
                  <a:cubicBezTo>
                    <a:pt x="771" y="29"/>
                    <a:pt x="791" y="30"/>
                    <a:pt x="812" y="35"/>
                  </a:cubicBezTo>
                  <a:lnTo>
                    <a:pt x="812" y="47"/>
                  </a:lnTo>
                  <a:lnTo>
                    <a:pt x="821" y="49"/>
                  </a:lnTo>
                  <a:cubicBezTo>
                    <a:pt x="882" y="68"/>
                    <a:pt x="939" y="99"/>
                    <a:pt x="999" y="120"/>
                  </a:cubicBezTo>
                  <a:cubicBezTo>
                    <a:pt x="941" y="159"/>
                    <a:pt x="859" y="206"/>
                    <a:pt x="788" y="209"/>
                  </a:cubicBezTo>
                  <a:lnTo>
                    <a:pt x="788" y="203"/>
                  </a:lnTo>
                  <a:lnTo>
                    <a:pt x="776" y="202"/>
                  </a:lnTo>
                  <a:cubicBezTo>
                    <a:pt x="756" y="201"/>
                    <a:pt x="736" y="199"/>
                    <a:pt x="716" y="196"/>
                  </a:cubicBezTo>
                  <a:lnTo>
                    <a:pt x="704" y="195"/>
                  </a:lnTo>
                  <a:lnTo>
                    <a:pt x="704" y="195"/>
                  </a:lnTo>
                  <a:cubicBezTo>
                    <a:pt x="705" y="262"/>
                    <a:pt x="697" y="328"/>
                    <a:pt x="681" y="351"/>
                  </a:cubicBezTo>
                  <a:lnTo>
                    <a:pt x="383" y="230"/>
                  </a:lnTo>
                  <a:cubicBezTo>
                    <a:pt x="384" y="229"/>
                    <a:pt x="383" y="217"/>
                    <a:pt x="383" y="198"/>
                  </a:cubicBezTo>
                  <a:lnTo>
                    <a:pt x="383" y="195"/>
                  </a:lnTo>
                  <a:lnTo>
                    <a:pt x="353" y="195"/>
                  </a:lnTo>
                  <a:cubicBezTo>
                    <a:pt x="290" y="196"/>
                    <a:pt x="233" y="196"/>
                    <a:pt x="199" y="196"/>
                  </a:cubicBezTo>
                  <a:lnTo>
                    <a:pt x="142" y="203"/>
                  </a:lnTo>
                  <a:lnTo>
                    <a:pt x="142" y="69"/>
                  </a:lnTo>
                  <a:cubicBezTo>
                    <a:pt x="225" y="55"/>
                    <a:pt x="310" y="49"/>
                    <a:pt x="394" y="45"/>
                  </a:cubicBezTo>
                  <a:lnTo>
                    <a:pt x="395" y="45"/>
                  </a:lnTo>
                  <a:lnTo>
                    <a:pt x="396" y="40"/>
                  </a:lnTo>
                  <a:cubicBezTo>
                    <a:pt x="407" y="6"/>
                    <a:pt x="426" y="-6"/>
                    <a:pt x="459" y="40"/>
                  </a:cubicBezTo>
                  <a:lnTo>
                    <a:pt x="460" y="43"/>
                  </a:lnTo>
                  <a:lnTo>
                    <a:pt x="464" y="43"/>
                  </a:lnTo>
                  <a:lnTo>
                    <a:pt x="464" y="40"/>
                  </a:lnTo>
                  <a:cubicBezTo>
                    <a:pt x="472" y="8"/>
                    <a:pt x="487" y="-2"/>
                    <a:pt x="506" y="2"/>
                  </a:cubicBezTo>
                  <a:cubicBezTo>
                    <a:pt x="519" y="2"/>
                    <a:pt x="532" y="13"/>
                    <a:pt x="534" y="40"/>
                  </a:cubicBezTo>
                  <a:lnTo>
                    <a:pt x="534" y="40"/>
                  </a:lnTo>
                  <a:lnTo>
                    <a:pt x="537" y="40"/>
                  </a:lnTo>
                  <a:lnTo>
                    <a:pt x="541" y="34"/>
                  </a:lnTo>
                  <a:cubicBezTo>
                    <a:pt x="553" y="14"/>
                    <a:pt x="562" y="1"/>
                    <a:pt x="579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21" name="组合 20"/>
          <p:cNvGrpSpPr/>
          <p:nvPr userDrawn="1">
            <p:custDataLst>
              <p:tags r:id="rId3"/>
            </p:custDataLst>
          </p:nvPr>
        </p:nvGrpSpPr>
        <p:grpSpPr>
          <a:xfrm>
            <a:off x="11032164" y="5582927"/>
            <a:ext cx="851136" cy="1210945"/>
            <a:chOff x="1289955" y="1628061"/>
            <a:chExt cx="3941631" cy="5174701"/>
          </a:xfrm>
        </p:grpSpPr>
        <p:sp>
          <p:nvSpPr>
            <p:cNvPr id="22" name="Shape 209"/>
            <p:cNvSpPr/>
            <p:nvPr>
              <p:custDataLst>
                <p:tags r:id="rId4"/>
              </p:custDataLst>
            </p:nvPr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grpSp>
          <p:nvGrpSpPr>
            <p:cNvPr id="23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24" name="Shape 202"/>
              <p:cNvSpPr/>
              <p:nvPr>
                <p:custDataLst>
                  <p:tags r:id="rId5"/>
                </p:custDataLst>
              </p:nvPr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5" name="Shape 203"/>
              <p:cNvSpPr/>
              <p:nvPr>
                <p:custDataLst>
                  <p:tags r:id="rId6"/>
                </p:custDataLst>
              </p:nvPr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6" name="Shape 204"/>
              <p:cNvSpPr/>
              <p:nvPr>
                <p:custDataLst>
                  <p:tags r:id="rId7"/>
                </p:custDataLst>
              </p:nvPr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7" name="Shape 205"/>
              <p:cNvSpPr/>
              <p:nvPr>
                <p:custDataLst>
                  <p:tags r:id="rId8"/>
                </p:custDataLst>
              </p:nvPr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8" name="Shape 206"/>
              <p:cNvSpPr/>
              <p:nvPr>
                <p:custDataLst>
                  <p:tags r:id="rId9"/>
                </p:custDataLst>
              </p:nvPr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9" name="Shape 207"/>
              <p:cNvSpPr/>
              <p:nvPr>
                <p:custDataLst>
                  <p:tags r:id="rId10"/>
                </p:custDataLst>
              </p:nvPr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30" name="Shape 208"/>
              <p:cNvSpPr/>
              <p:nvPr>
                <p:custDataLst>
                  <p:tags r:id="rId11"/>
                </p:custDataLst>
              </p:nvPr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31" name="Shape 210"/>
              <p:cNvSpPr/>
              <p:nvPr>
                <p:custDataLst>
                  <p:tags r:id="rId12"/>
                </p:custDataLst>
              </p:nvPr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8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790430" y="5666740"/>
            <a:ext cx="2177415" cy="1131570"/>
            <a:chOff x="15418" y="8924"/>
            <a:chExt cx="3429" cy="1782"/>
          </a:xfrm>
        </p:grpSpPr>
        <p:pic>
          <p:nvPicPr>
            <p:cNvPr id="48" name="图片 4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6181" y="9090"/>
              <a:ext cx="759" cy="877"/>
            </a:xfrm>
            <a:prstGeom prst="rect">
              <a:avLst/>
            </a:prstGeom>
          </p:spPr>
        </p:pic>
        <p:sp>
          <p:nvSpPr>
            <p:cNvPr id="54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5418" y="8924"/>
              <a:ext cx="1309" cy="1744"/>
            </a:xfrm>
            <a:custGeom>
              <a:avLst/>
              <a:gdLst>
                <a:gd name="T0" fmla="*/ 0 w 120"/>
                <a:gd name="T1" fmla="*/ 61 h 122"/>
                <a:gd name="T2" fmla="*/ 60 w 120"/>
                <a:gd name="T3" fmla="*/ 0 h 122"/>
                <a:gd name="T4" fmla="*/ 60 w 120"/>
                <a:gd name="T5" fmla="*/ 0 h 122"/>
                <a:gd name="T6" fmla="*/ 120 w 120"/>
                <a:gd name="T7" fmla="*/ 61 h 122"/>
                <a:gd name="T8" fmla="*/ 120 w 120"/>
                <a:gd name="T9" fmla="*/ 61 h 122"/>
                <a:gd name="T10" fmla="*/ 120 w 120"/>
                <a:gd name="T11" fmla="*/ 61 h 122"/>
                <a:gd name="T12" fmla="*/ 60 w 120"/>
                <a:gd name="T13" fmla="*/ 122 h 122"/>
                <a:gd name="T14" fmla="*/ 60 w 120"/>
                <a:gd name="T15" fmla="*/ 122 h 122"/>
                <a:gd name="T16" fmla="*/ 0 w 120"/>
                <a:gd name="T17" fmla="*/ 61 h 122"/>
                <a:gd name="T18" fmla="*/ 4 w 120"/>
                <a:gd name="T19" fmla="*/ 61 h 122"/>
                <a:gd name="T20" fmla="*/ 60 w 120"/>
                <a:gd name="T21" fmla="*/ 118 h 122"/>
                <a:gd name="T22" fmla="*/ 60 w 120"/>
                <a:gd name="T23" fmla="*/ 118 h 122"/>
                <a:gd name="T24" fmla="*/ 116 w 120"/>
                <a:gd name="T25" fmla="*/ 61 h 122"/>
                <a:gd name="T26" fmla="*/ 116 w 120"/>
                <a:gd name="T27" fmla="*/ 61 h 122"/>
                <a:gd name="T28" fmla="*/ 116 w 120"/>
                <a:gd name="T29" fmla="*/ 61 h 122"/>
                <a:gd name="T30" fmla="*/ 60 w 120"/>
                <a:gd name="T31" fmla="*/ 4 h 122"/>
                <a:gd name="T32" fmla="*/ 60 w 120"/>
                <a:gd name="T33" fmla="*/ 4 h 122"/>
                <a:gd name="T34" fmla="*/ 4 w 120"/>
                <a:gd name="T35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9" h="1744">
                  <a:moveTo>
                    <a:pt x="442" y="1685"/>
                  </a:moveTo>
                  <a:lnTo>
                    <a:pt x="442" y="1685"/>
                  </a:lnTo>
                  <a:lnTo>
                    <a:pt x="441" y="1685"/>
                  </a:lnTo>
                  <a:lnTo>
                    <a:pt x="440" y="1685"/>
                  </a:lnTo>
                  <a:lnTo>
                    <a:pt x="439" y="1685"/>
                  </a:lnTo>
                  <a:lnTo>
                    <a:pt x="438" y="1685"/>
                  </a:lnTo>
                  <a:lnTo>
                    <a:pt x="438" y="1685"/>
                  </a:lnTo>
                  <a:lnTo>
                    <a:pt x="438" y="1685"/>
                  </a:lnTo>
                  <a:lnTo>
                    <a:pt x="442" y="1685"/>
                  </a:lnTo>
                  <a:close/>
                  <a:moveTo>
                    <a:pt x="660" y="750"/>
                  </a:moveTo>
                  <a:lnTo>
                    <a:pt x="478" y="980"/>
                  </a:lnTo>
                  <a:lnTo>
                    <a:pt x="486" y="1023"/>
                  </a:lnTo>
                  <a:lnTo>
                    <a:pt x="581" y="984"/>
                  </a:lnTo>
                  <a:lnTo>
                    <a:pt x="660" y="750"/>
                  </a:lnTo>
                  <a:close/>
                  <a:moveTo>
                    <a:pt x="719" y="665"/>
                  </a:moveTo>
                  <a:lnTo>
                    <a:pt x="719" y="665"/>
                  </a:lnTo>
                  <a:lnTo>
                    <a:pt x="723" y="682"/>
                  </a:lnTo>
                  <a:lnTo>
                    <a:pt x="737" y="678"/>
                  </a:lnTo>
                  <a:lnTo>
                    <a:pt x="733" y="674"/>
                  </a:lnTo>
                  <a:cubicBezTo>
                    <a:pt x="730" y="671"/>
                    <a:pt x="726" y="668"/>
                    <a:pt x="721" y="666"/>
                  </a:cubicBezTo>
                  <a:lnTo>
                    <a:pt x="719" y="665"/>
                  </a:lnTo>
                  <a:close/>
                  <a:moveTo>
                    <a:pt x="496" y="659"/>
                  </a:moveTo>
                  <a:cubicBezTo>
                    <a:pt x="496" y="659"/>
                    <a:pt x="496" y="659"/>
                    <a:pt x="496" y="659"/>
                  </a:cubicBezTo>
                  <a:lnTo>
                    <a:pt x="497" y="659"/>
                  </a:lnTo>
                  <a:lnTo>
                    <a:pt x="497" y="660"/>
                  </a:lnTo>
                  <a:lnTo>
                    <a:pt x="498" y="660"/>
                  </a:lnTo>
                  <a:lnTo>
                    <a:pt x="499" y="660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501" y="661"/>
                  </a:lnTo>
                  <a:lnTo>
                    <a:pt x="501" y="661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499" y="660"/>
                  </a:lnTo>
                  <a:lnTo>
                    <a:pt x="499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497" y="659"/>
                  </a:lnTo>
                  <a:lnTo>
                    <a:pt x="496" y="659"/>
                  </a:lnTo>
                  <a:close/>
                  <a:moveTo>
                    <a:pt x="613" y="654"/>
                  </a:moveTo>
                  <a:lnTo>
                    <a:pt x="609" y="654"/>
                  </a:lnTo>
                  <a:cubicBezTo>
                    <a:pt x="541" y="667"/>
                    <a:pt x="465" y="708"/>
                    <a:pt x="423" y="773"/>
                  </a:cubicBezTo>
                  <a:cubicBezTo>
                    <a:pt x="420" y="770"/>
                    <a:pt x="419" y="769"/>
                    <a:pt x="419" y="769"/>
                  </a:cubicBezTo>
                  <a:lnTo>
                    <a:pt x="419" y="769"/>
                  </a:lnTo>
                  <a:lnTo>
                    <a:pt x="421" y="771"/>
                  </a:lnTo>
                  <a:cubicBezTo>
                    <a:pt x="423" y="773"/>
                    <a:pt x="423" y="773"/>
                    <a:pt x="423" y="773"/>
                  </a:cubicBezTo>
                  <a:cubicBezTo>
                    <a:pt x="399" y="812"/>
                    <a:pt x="387" y="864"/>
                    <a:pt x="387" y="915"/>
                  </a:cubicBezTo>
                  <a:cubicBezTo>
                    <a:pt x="387" y="998"/>
                    <a:pt x="419" y="1078"/>
                    <a:pt x="455" y="1097"/>
                  </a:cubicBezTo>
                  <a:cubicBezTo>
                    <a:pt x="463" y="1101"/>
                    <a:pt x="470" y="1105"/>
                    <a:pt x="482" y="1105"/>
                  </a:cubicBezTo>
                  <a:cubicBezTo>
                    <a:pt x="482" y="1105"/>
                    <a:pt x="482" y="1105"/>
                    <a:pt x="486" y="1105"/>
                  </a:cubicBezTo>
                  <a:cubicBezTo>
                    <a:pt x="546" y="1105"/>
                    <a:pt x="646" y="1026"/>
                    <a:pt x="705" y="931"/>
                  </a:cubicBezTo>
                  <a:cubicBezTo>
                    <a:pt x="745" y="876"/>
                    <a:pt x="761" y="812"/>
                    <a:pt x="761" y="761"/>
                  </a:cubicBezTo>
                  <a:cubicBezTo>
                    <a:pt x="761" y="744"/>
                    <a:pt x="759" y="729"/>
                    <a:pt x="756" y="716"/>
                  </a:cubicBezTo>
                  <a:lnTo>
                    <a:pt x="753" y="708"/>
                  </a:lnTo>
                  <a:lnTo>
                    <a:pt x="708" y="722"/>
                  </a:lnTo>
                  <a:lnTo>
                    <a:pt x="705" y="716"/>
                  </a:lnTo>
                  <a:lnTo>
                    <a:pt x="605" y="1007"/>
                  </a:lnTo>
                  <a:lnTo>
                    <a:pt x="462" y="1067"/>
                  </a:lnTo>
                  <a:lnTo>
                    <a:pt x="442" y="980"/>
                  </a:lnTo>
                  <a:lnTo>
                    <a:pt x="442" y="972"/>
                  </a:lnTo>
                  <a:lnTo>
                    <a:pt x="676" y="680"/>
                  </a:lnTo>
                  <a:lnTo>
                    <a:pt x="613" y="689"/>
                  </a:lnTo>
                  <a:lnTo>
                    <a:pt x="613" y="654"/>
                  </a:lnTo>
                  <a:close/>
                  <a:moveTo>
                    <a:pt x="716" y="424"/>
                  </a:moveTo>
                  <a:cubicBezTo>
                    <a:pt x="712" y="460"/>
                    <a:pt x="704" y="500"/>
                    <a:pt x="700" y="512"/>
                  </a:cubicBezTo>
                  <a:cubicBezTo>
                    <a:pt x="700" y="516"/>
                    <a:pt x="704" y="523"/>
                    <a:pt x="712" y="531"/>
                  </a:cubicBezTo>
                  <a:cubicBezTo>
                    <a:pt x="724" y="539"/>
                    <a:pt x="736" y="543"/>
                    <a:pt x="744" y="543"/>
                  </a:cubicBezTo>
                  <a:cubicBezTo>
                    <a:pt x="748" y="543"/>
                    <a:pt x="792" y="519"/>
                    <a:pt x="828" y="500"/>
                  </a:cubicBezTo>
                  <a:cubicBezTo>
                    <a:pt x="832" y="496"/>
                    <a:pt x="836" y="492"/>
                    <a:pt x="844" y="492"/>
                  </a:cubicBezTo>
                  <a:cubicBezTo>
                    <a:pt x="836" y="492"/>
                    <a:pt x="832" y="492"/>
                    <a:pt x="824" y="492"/>
                  </a:cubicBezTo>
                  <a:cubicBezTo>
                    <a:pt x="804" y="492"/>
                    <a:pt x="784" y="492"/>
                    <a:pt x="768" y="488"/>
                  </a:cubicBezTo>
                  <a:cubicBezTo>
                    <a:pt x="740" y="480"/>
                    <a:pt x="728" y="452"/>
                    <a:pt x="716" y="424"/>
                  </a:cubicBezTo>
                  <a:close/>
                  <a:moveTo>
                    <a:pt x="700" y="349"/>
                  </a:moveTo>
                  <a:cubicBezTo>
                    <a:pt x="704" y="349"/>
                    <a:pt x="704" y="349"/>
                    <a:pt x="704" y="349"/>
                  </a:cubicBezTo>
                  <a:cubicBezTo>
                    <a:pt x="724" y="349"/>
                    <a:pt x="724" y="349"/>
                    <a:pt x="724" y="349"/>
                  </a:cubicBezTo>
                  <a:cubicBezTo>
                    <a:pt x="728" y="349"/>
                    <a:pt x="728" y="349"/>
                    <a:pt x="728" y="349"/>
                  </a:cubicBezTo>
                  <a:cubicBezTo>
                    <a:pt x="728" y="353"/>
                    <a:pt x="728" y="353"/>
                    <a:pt x="728" y="353"/>
                  </a:cubicBezTo>
                  <a:cubicBezTo>
                    <a:pt x="728" y="353"/>
                    <a:pt x="728" y="357"/>
                    <a:pt x="728" y="357"/>
                  </a:cubicBezTo>
                  <a:cubicBezTo>
                    <a:pt x="732" y="361"/>
                    <a:pt x="732" y="365"/>
                    <a:pt x="732" y="369"/>
                  </a:cubicBezTo>
                  <a:cubicBezTo>
                    <a:pt x="736" y="381"/>
                    <a:pt x="740" y="393"/>
                    <a:pt x="744" y="405"/>
                  </a:cubicBezTo>
                  <a:cubicBezTo>
                    <a:pt x="752" y="432"/>
                    <a:pt x="772" y="456"/>
                    <a:pt x="776" y="456"/>
                  </a:cubicBezTo>
                  <a:cubicBezTo>
                    <a:pt x="788" y="456"/>
                    <a:pt x="804" y="460"/>
                    <a:pt x="824" y="460"/>
                  </a:cubicBezTo>
                  <a:cubicBezTo>
                    <a:pt x="864" y="460"/>
                    <a:pt x="900" y="456"/>
                    <a:pt x="904" y="456"/>
                  </a:cubicBezTo>
                  <a:cubicBezTo>
                    <a:pt x="908" y="456"/>
                    <a:pt x="908" y="456"/>
                    <a:pt x="908" y="456"/>
                  </a:cubicBezTo>
                  <a:cubicBezTo>
                    <a:pt x="916" y="484"/>
                    <a:pt x="916" y="484"/>
                    <a:pt x="916" y="484"/>
                  </a:cubicBezTo>
                  <a:cubicBezTo>
                    <a:pt x="912" y="484"/>
                    <a:pt x="912" y="484"/>
                    <a:pt x="912" y="484"/>
                  </a:cubicBezTo>
                  <a:cubicBezTo>
                    <a:pt x="908" y="488"/>
                    <a:pt x="908" y="488"/>
                    <a:pt x="908" y="488"/>
                  </a:cubicBezTo>
                  <a:cubicBezTo>
                    <a:pt x="904" y="492"/>
                    <a:pt x="896" y="496"/>
                    <a:pt x="892" y="500"/>
                  </a:cubicBezTo>
                  <a:cubicBezTo>
                    <a:pt x="880" y="508"/>
                    <a:pt x="860" y="516"/>
                    <a:pt x="844" y="527"/>
                  </a:cubicBezTo>
                  <a:cubicBezTo>
                    <a:pt x="808" y="547"/>
                    <a:pt x="768" y="571"/>
                    <a:pt x="748" y="575"/>
                  </a:cubicBezTo>
                  <a:cubicBezTo>
                    <a:pt x="748" y="575"/>
                    <a:pt x="744" y="575"/>
                    <a:pt x="744" y="575"/>
                  </a:cubicBezTo>
                  <a:cubicBezTo>
                    <a:pt x="708" y="571"/>
                    <a:pt x="672" y="547"/>
                    <a:pt x="668" y="512"/>
                  </a:cubicBezTo>
                  <a:cubicBezTo>
                    <a:pt x="668" y="508"/>
                    <a:pt x="668" y="508"/>
                    <a:pt x="668" y="504"/>
                  </a:cubicBezTo>
                  <a:cubicBezTo>
                    <a:pt x="672" y="480"/>
                    <a:pt x="696" y="357"/>
                    <a:pt x="696" y="353"/>
                  </a:cubicBezTo>
                  <a:cubicBezTo>
                    <a:pt x="700" y="349"/>
                    <a:pt x="700" y="349"/>
                    <a:pt x="700" y="349"/>
                  </a:cubicBezTo>
                  <a:close/>
                  <a:moveTo>
                    <a:pt x="883" y="297"/>
                  </a:moveTo>
                  <a:lnTo>
                    <a:pt x="891" y="297"/>
                  </a:lnTo>
                  <a:lnTo>
                    <a:pt x="911" y="297"/>
                  </a:lnTo>
                  <a:lnTo>
                    <a:pt x="911" y="329"/>
                  </a:lnTo>
                  <a:lnTo>
                    <a:pt x="903" y="329"/>
                  </a:lnTo>
                  <a:lnTo>
                    <a:pt x="891" y="329"/>
                  </a:lnTo>
                  <a:lnTo>
                    <a:pt x="883" y="329"/>
                  </a:lnTo>
                  <a:lnTo>
                    <a:pt x="883" y="297"/>
                  </a:lnTo>
                  <a:close/>
                  <a:moveTo>
                    <a:pt x="795" y="266"/>
                  </a:moveTo>
                  <a:lnTo>
                    <a:pt x="827" y="293"/>
                  </a:lnTo>
                  <a:lnTo>
                    <a:pt x="807" y="317"/>
                  </a:lnTo>
                  <a:lnTo>
                    <a:pt x="784" y="297"/>
                  </a:lnTo>
                  <a:lnTo>
                    <a:pt x="776" y="293"/>
                  </a:lnTo>
                  <a:lnTo>
                    <a:pt x="795" y="266"/>
                  </a:lnTo>
                  <a:close/>
                  <a:moveTo>
                    <a:pt x="215" y="214"/>
                  </a:moveTo>
                  <a:cubicBezTo>
                    <a:pt x="215" y="214"/>
                    <a:pt x="216" y="214"/>
                    <a:pt x="217" y="215"/>
                  </a:cubicBezTo>
                  <a:lnTo>
                    <a:pt x="219" y="216"/>
                  </a:lnTo>
                  <a:lnTo>
                    <a:pt x="219" y="218"/>
                  </a:lnTo>
                  <a:cubicBezTo>
                    <a:pt x="215" y="214"/>
                    <a:pt x="215" y="214"/>
                    <a:pt x="215" y="214"/>
                  </a:cubicBezTo>
                  <a:close/>
                  <a:moveTo>
                    <a:pt x="219" y="214"/>
                  </a:moveTo>
                  <a:lnTo>
                    <a:pt x="219" y="214"/>
                  </a:lnTo>
                  <a:lnTo>
                    <a:pt x="218" y="214"/>
                  </a:lnTo>
                  <a:lnTo>
                    <a:pt x="217" y="214"/>
                  </a:lnTo>
                  <a:lnTo>
                    <a:pt x="217" y="214"/>
                  </a:lnTo>
                  <a:lnTo>
                    <a:pt x="215" y="214"/>
                  </a:lnTo>
                  <a:lnTo>
                    <a:pt x="215" y="214"/>
                  </a:lnTo>
                  <a:lnTo>
                    <a:pt x="215" y="214"/>
                  </a:lnTo>
                  <a:lnTo>
                    <a:pt x="219" y="214"/>
                  </a:lnTo>
                  <a:close/>
                  <a:moveTo>
                    <a:pt x="772" y="163"/>
                  </a:moveTo>
                  <a:cubicBezTo>
                    <a:pt x="652" y="163"/>
                    <a:pt x="557" y="262"/>
                    <a:pt x="557" y="381"/>
                  </a:cubicBezTo>
                  <a:cubicBezTo>
                    <a:pt x="557" y="499"/>
                    <a:pt x="652" y="598"/>
                    <a:pt x="772" y="598"/>
                  </a:cubicBezTo>
                  <a:cubicBezTo>
                    <a:pt x="892" y="598"/>
                    <a:pt x="987" y="499"/>
                    <a:pt x="987" y="381"/>
                  </a:cubicBezTo>
                  <a:cubicBezTo>
                    <a:pt x="987" y="377"/>
                    <a:pt x="987" y="377"/>
                    <a:pt x="987" y="377"/>
                  </a:cubicBezTo>
                  <a:cubicBezTo>
                    <a:pt x="987" y="300"/>
                    <a:pt x="947" y="233"/>
                    <a:pt x="887" y="196"/>
                  </a:cubicBezTo>
                  <a:lnTo>
                    <a:pt x="885" y="194"/>
                  </a:lnTo>
                  <a:lnTo>
                    <a:pt x="884" y="194"/>
                  </a:lnTo>
                  <a:cubicBezTo>
                    <a:pt x="879" y="194"/>
                    <a:pt x="879" y="194"/>
                    <a:pt x="879" y="194"/>
                  </a:cubicBezTo>
                  <a:lnTo>
                    <a:pt x="879" y="191"/>
                  </a:lnTo>
                  <a:lnTo>
                    <a:pt x="875" y="188"/>
                  </a:lnTo>
                  <a:lnTo>
                    <a:pt x="869" y="185"/>
                  </a:lnTo>
                  <a:lnTo>
                    <a:pt x="868" y="186"/>
                  </a:lnTo>
                  <a:cubicBezTo>
                    <a:pt x="867" y="186"/>
                    <a:pt x="867" y="186"/>
                    <a:pt x="867" y="186"/>
                  </a:cubicBezTo>
                  <a:lnTo>
                    <a:pt x="865" y="184"/>
                  </a:lnTo>
                  <a:lnTo>
                    <a:pt x="856" y="179"/>
                  </a:lnTo>
                  <a:cubicBezTo>
                    <a:pt x="830" y="169"/>
                    <a:pt x="802" y="163"/>
                    <a:pt x="772" y="163"/>
                  </a:cubicBezTo>
                  <a:close/>
                  <a:moveTo>
                    <a:pt x="962" y="124"/>
                  </a:moveTo>
                  <a:lnTo>
                    <a:pt x="962" y="125"/>
                  </a:lnTo>
                  <a:cubicBezTo>
                    <a:pt x="951" y="135"/>
                    <a:pt x="938" y="142"/>
                    <a:pt x="926" y="150"/>
                  </a:cubicBezTo>
                  <a:cubicBezTo>
                    <a:pt x="923" y="153"/>
                    <a:pt x="920" y="155"/>
                    <a:pt x="916" y="157"/>
                  </a:cubicBezTo>
                  <a:lnTo>
                    <a:pt x="909" y="162"/>
                  </a:lnTo>
                  <a:lnTo>
                    <a:pt x="913" y="162"/>
                  </a:lnTo>
                  <a:cubicBezTo>
                    <a:pt x="915" y="162"/>
                    <a:pt x="917" y="162"/>
                    <a:pt x="919" y="162"/>
                  </a:cubicBezTo>
                  <a:cubicBezTo>
                    <a:pt x="931" y="162"/>
                    <a:pt x="947" y="162"/>
                    <a:pt x="962" y="162"/>
                  </a:cubicBezTo>
                  <a:cubicBezTo>
                    <a:pt x="974" y="162"/>
                    <a:pt x="978" y="162"/>
                    <a:pt x="978" y="162"/>
                  </a:cubicBezTo>
                  <a:cubicBezTo>
                    <a:pt x="978" y="158"/>
                    <a:pt x="982" y="158"/>
                    <a:pt x="982" y="158"/>
                  </a:cubicBezTo>
                  <a:cubicBezTo>
                    <a:pt x="982" y="154"/>
                    <a:pt x="982" y="150"/>
                    <a:pt x="986" y="146"/>
                  </a:cubicBezTo>
                  <a:cubicBezTo>
                    <a:pt x="982" y="146"/>
                    <a:pt x="982" y="146"/>
                    <a:pt x="982" y="146"/>
                  </a:cubicBezTo>
                  <a:cubicBezTo>
                    <a:pt x="974" y="146"/>
                    <a:pt x="974" y="146"/>
                    <a:pt x="974" y="146"/>
                  </a:cubicBezTo>
                  <a:cubicBezTo>
                    <a:pt x="974" y="142"/>
                    <a:pt x="974" y="142"/>
                    <a:pt x="974" y="142"/>
                  </a:cubicBezTo>
                  <a:cubicBezTo>
                    <a:pt x="958" y="139"/>
                    <a:pt x="958" y="139"/>
                    <a:pt x="958" y="139"/>
                  </a:cubicBezTo>
                  <a:cubicBezTo>
                    <a:pt x="958" y="131"/>
                    <a:pt x="958" y="131"/>
                    <a:pt x="958" y="131"/>
                  </a:cubicBezTo>
                  <a:cubicBezTo>
                    <a:pt x="958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5"/>
                  </a:cubicBezTo>
                  <a:lnTo>
                    <a:pt x="962" y="124"/>
                  </a:lnTo>
                  <a:close/>
                  <a:moveTo>
                    <a:pt x="998" y="123"/>
                  </a:moveTo>
                  <a:cubicBezTo>
                    <a:pt x="998" y="123"/>
                    <a:pt x="998" y="125"/>
                    <a:pt x="997" y="128"/>
                  </a:cubicBezTo>
                  <a:lnTo>
                    <a:pt x="997" y="128"/>
                  </a:lnTo>
                  <a:lnTo>
                    <a:pt x="996" y="129"/>
                  </a:lnTo>
                  <a:cubicBezTo>
                    <a:pt x="994" y="131"/>
                    <a:pt x="993" y="132"/>
                    <a:pt x="990" y="135"/>
                  </a:cubicBezTo>
                  <a:cubicBezTo>
                    <a:pt x="990" y="139"/>
                    <a:pt x="990" y="139"/>
                    <a:pt x="990" y="139"/>
                  </a:cubicBezTo>
                  <a:cubicBezTo>
                    <a:pt x="993" y="136"/>
                    <a:pt x="995" y="133"/>
                    <a:pt x="996" y="130"/>
                  </a:cubicBezTo>
                  <a:lnTo>
                    <a:pt x="997" y="128"/>
                  </a:lnTo>
                  <a:lnTo>
                    <a:pt x="998" y="127"/>
                  </a:lnTo>
                  <a:cubicBezTo>
                    <a:pt x="998" y="123"/>
                    <a:pt x="998" y="123"/>
                    <a:pt x="998" y="123"/>
                  </a:cubicBezTo>
                  <a:close/>
                  <a:moveTo>
                    <a:pt x="899" y="0"/>
                  </a:moveTo>
                  <a:cubicBezTo>
                    <a:pt x="919" y="0"/>
                    <a:pt x="934" y="16"/>
                    <a:pt x="950" y="32"/>
                  </a:cubicBezTo>
                  <a:cubicBezTo>
                    <a:pt x="966" y="47"/>
                    <a:pt x="978" y="67"/>
                    <a:pt x="982" y="87"/>
                  </a:cubicBezTo>
                  <a:cubicBezTo>
                    <a:pt x="982" y="89"/>
                    <a:pt x="981" y="91"/>
                    <a:pt x="981" y="93"/>
                  </a:cubicBezTo>
                  <a:lnTo>
                    <a:pt x="981" y="93"/>
                  </a:lnTo>
                  <a:lnTo>
                    <a:pt x="982" y="92"/>
                  </a:lnTo>
                  <a:cubicBezTo>
                    <a:pt x="986" y="89"/>
                    <a:pt x="991" y="87"/>
                    <a:pt x="998" y="87"/>
                  </a:cubicBezTo>
                  <a:cubicBezTo>
                    <a:pt x="1006" y="87"/>
                    <a:pt x="1010" y="87"/>
                    <a:pt x="1014" y="91"/>
                  </a:cubicBezTo>
                  <a:cubicBezTo>
                    <a:pt x="1022" y="99"/>
                    <a:pt x="1030" y="111"/>
                    <a:pt x="1030" y="123"/>
                  </a:cubicBezTo>
                  <a:cubicBezTo>
                    <a:pt x="1030" y="135"/>
                    <a:pt x="1026" y="146"/>
                    <a:pt x="1018" y="158"/>
                  </a:cubicBezTo>
                  <a:cubicBezTo>
                    <a:pt x="1010" y="166"/>
                    <a:pt x="1010" y="170"/>
                    <a:pt x="1006" y="178"/>
                  </a:cubicBezTo>
                  <a:cubicBezTo>
                    <a:pt x="998" y="190"/>
                    <a:pt x="986" y="194"/>
                    <a:pt x="966" y="194"/>
                  </a:cubicBezTo>
                  <a:cubicBezTo>
                    <a:pt x="956" y="194"/>
                    <a:pt x="948" y="194"/>
                    <a:pt x="940" y="194"/>
                  </a:cubicBezTo>
                  <a:lnTo>
                    <a:pt x="937" y="194"/>
                  </a:lnTo>
                  <a:lnTo>
                    <a:pt x="944" y="200"/>
                  </a:lnTo>
                  <a:cubicBezTo>
                    <a:pt x="989" y="244"/>
                    <a:pt x="1017" y="305"/>
                    <a:pt x="1019" y="373"/>
                  </a:cubicBezTo>
                  <a:cubicBezTo>
                    <a:pt x="1019" y="381"/>
                    <a:pt x="1019" y="381"/>
                    <a:pt x="1019" y="381"/>
                  </a:cubicBezTo>
                  <a:cubicBezTo>
                    <a:pt x="1019" y="519"/>
                    <a:pt x="911" y="630"/>
                    <a:pt x="772" y="630"/>
                  </a:cubicBezTo>
                  <a:cubicBezTo>
                    <a:pt x="759" y="630"/>
                    <a:pt x="747" y="629"/>
                    <a:pt x="735" y="627"/>
                  </a:cubicBezTo>
                  <a:lnTo>
                    <a:pt x="733" y="627"/>
                  </a:lnTo>
                  <a:lnTo>
                    <a:pt x="730" y="634"/>
                  </a:lnTo>
                  <a:lnTo>
                    <a:pt x="737" y="638"/>
                  </a:lnTo>
                  <a:cubicBezTo>
                    <a:pt x="748" y="646"/>
                    <a:pt x="758" y="655"/>
                    <a:pt x="765" y="665"/>
                  </a:cubicBezTo>
                  <a:lnTo>
                    <a:pt x="770" y="672"/>
                  </a:lnTo>
                  <a:lnTo>
                    <a:pt x="778" y="670"/>
                  </a:lnTo>
                  <a:cubicBezTo>
                    <a:pt x="788" y="665"/>
                    <a:pt x="800" y="660"/>
                    <a:pt x="812" y="654"/>
                  </a:cubicBezTo>
                  <a:cubicBezTo>
                    <a:pt x="847" y="638"/>
                    <a:pt x="895" y="618"/>
                    <a:pt x="943" y="598"/>
                  </a:cubicBezTo>
                  <a:cubicBezTo>
                    <a:pt x="1042" y="555"/>
                    <a:pt x="1142" y="515"/>
                    <a:pt x="1182" y="511"/>
                  </a:cubicBezTo>
                  <a:cubicBezTo>
                    <a:pt x="1182" y="511"/>
                    <a:pt x="1186" y="511"/>
                    <a:pt x="1190" y="511"/>
                  </a:cubicBezTo>
                  <a:cubicBezTo>
                    <a:pt x="1249" y="511"/>
                    <a:pt x="1301" y="531"/>
                    <a:pt x="1301" y="531"/>
                  </a:cubicBezTo>
                  <a:cubicBezTo>
                    <a:pt x="1309" y="535"/>
                    <a:pt x="1309" y="535"/>
                    <a:pt x="1309" y="535"/>
                  </a:cubicBezTo>
                  <a:cubicBezTo>
                    <a:pt x="1301" y="562"/>
                    <a:pt x="1301" y="562"/>
                    <a:pt x="1301" y="562"/>
                  </a:cubicBezTo>
                  <a:cubicBezTo>
                    <a:pt x="1293" y="562"/>
                    <a:pt x="1293" y="562"/>
                    <a:pt x="1293" y="562"/>
                  </a:cubicBezTo>
                  <a:cubicBezTo>
                    <a:pt x="1293" y="562"/>
                    <a:pt x="1289" y="559"/>
                    <a:pt x="1289" y="559"/>
                  </a:cubicBezTo>
                  <a:cubicBezTo>
                    <a:pt x="1289" y="559"/>
                    <a:pt x="1285" y="559"/>
                    <a:pt x="1285" y="559"/>
                  </a:cubicBezTo>
                  <a:cubicBezTo>
                    <a:pt x="1277" y="555"/>
                    <a:pt x="1269" y="555"/>
                    <a:pt x="1261" y="551"/>
                  </a:cubicBezTo>
                  <a:cubicBezTo>
                    <a:pt x="1241" y="547"/>
                    <a:pt x="1217" y="543"/>
                    <a:pt x="1190" y="543"/>
                  </a:cubicBezTo>
                  <a:cubicBezTo>
                    <a:pt x="1186" y="543"/>
                    <a:pt x="1186" y="543"/>
                    <a:pt x="1182" y="543"/>
                  </a:cubicBezTo>
                  <a:cubicBezTo>
                    <a:pt x="1162" y="543"/>
                    <a:pt x="1050" y="586"/>
                    <a:pt x="955" y="626"/>
                  </a:cubicBezTo>
                  <a:cubicBezTo>
                    <a:pt x="886" y="657"/>
                    <a:pt x="820" y="686"/>
                    <a:pt x="788" y="700"/>
                  </a:cubicBezTo>
                  <a:lnTo>
                    <a:pt x="784" y="702"/>
                  </a:lnTo>
                  <a:lnTo>
                    <a:pt x="788" y="713"/>
                  </a:lnTo>
                  <a:cubicBezTo>
                    <a:pt x="791" y="728"/>
                    <a:pt x="793" y="744"/>
                    <a:pt x="793" y="761"/>
                  </a:cubicBezTo>
                  <a:cubicBezTo>
                    <a:pt x="793" y="820"/>
                    <a:pt x="773" y="887"/>
                    <a:pt x="733" y="951"/>
                  </a:cubicBezTo>
                  <a:cubicBezTo>
                    <a:pt x="681" y="1032"/>
                    <a:pt x="602" y="1103"/>
                    <a:pt x="529" y="1128"/>
                  </a:cubicBezTo>
                  <a:lnTo>
                    <a:pt x="521" y="1130"/>
                  </a:lnTo>
                  <a:lnTo>
                    <a:pt x="521" y="1133"/>
                  </a:lnTo>
                  <a:cubicBezTo>
                    <a:pt x="519" y="1136"/>
                    <a:pt x="517" y="1140"/>
                    <a:pt x="517" y="1146"/>
                  </a:cubicBezTo>
                  <a:cubicBezTo>
                    <a:pt x="517" y="1158"/>
                    <a:pt x="513" y="1177"/>
                    <a:pt x="509" y="1197"/>
                  </a:cubicBezTo>
                  <a:cubicBezTo>
                    <a:pt x="501" y="1245"/>
                    <a:pt x="489" y="1304"/>
                    <a:pt x="481" y="1368"/>
                  </a:cubicBezTo>
                  <a:cubicBezTo>
                    <a:pt x="462" y="1494"/>
                    <a:pt x="442" y="1637"/>
                    <a:pt x="438" y="1685"/>
                  </a:cubicBezTo>
                  <a:cubicBezTo>
                    <a:pt x="438" y="1692"/>
                    <a:pt x="442" y="1696"/>
                    <a:pt x="442" y="1696"/>
                  </a:cubicBezTo>
                  <a:cubicBezTo>
                    <a:pt x="442" y="1704"/>
                    <a:pt x="458" y="1712"/>
                    <a:pt x="481" y="1712"/>
                  </a:cubicBezTo>
                  <a:cubicBezTo>
                    <a:pt x="509" y="1712"/>
                    <a:pt x="537" y="1704"/>
                    <a:pt x="537" y="1704"/>
                  </a:cubicBezTo>
                  <a:cubicBezTo>
                    <a:pt x="537" y="1704"/>
                    <a:pt x="537" y="1704"/>
                    <a:pt x="541" y="1704"/>
                  </a:cubicBezTo>
                  <a:cubicBezTo>
                    <a:pt x="545" y="1704"/>
                    <a:pt x="545" y="1704"/>
                    <a:pt x="545" y="1704"/>
                  </a:cubicBezTo>
                  <a:cubicBezTo>
                    <a:pt x="553" y="1732"/>
                    <a:pt x="553" y="1732"/>
                    <a:pt x="553" y="1732"/>
                  </a:cubicBezTo>
                  <a:cubicBezTo>
                    <a:pt x="545" y="1732"/>
                    <a:pt x="545" y="1732"/>
                    <a:pt x="545" y="1732"/>
                  </a:cubicBezTo>
                  <a:cubicBezTo>
                    <a:pt x="545" y="1732"/>
                    <a:pt x="541" y="1736"/>
                    <a:pt x="541" y="1736"/>
                  </a:cubicBezTo>
                  <a:cubicBezTo>
                    <a:pt x="537" y="1736"/>
                    <a:pt x="533" y="1736"/>
                    <a:pt x="525" y="1736"/>
                  </a:cubicBezTo>
                  <a:cubicBezTo>
                    <a:pt x="513" y="1740"/>
                    <a:pt x="497" y="1744"/>
                    <a:pt x="481" y="1744"/>
                  </a:cubicBezTo>
                  <a:cubicBezTo>
                    <a:pt x="481" y="1744"/>
                    <a:pt x="478" y="1744"/>
                    <a:pt x="478" y="1744"/>
                  </a:cubicBezTo>
                  <a:cubicBezTo>
                    <a:pt x="454" y="1744"/>
                    <a:pt x="422" y="1736"/>
                    <a:pt x="410" y="1704"/>
                  </a:cubicBezTo>
                  <a:lnTo>
                    <a:pt x="411" y="1704"/>
                  </a:lnTo>
                  <a:lnTo>
                    <a:pt x="412" y="1703"/>
                  </a:lnTo>
                  <a:lnTo>
                    <a:pt x="412" y="1703"/>
                  </a:lnTo>
                  <a:lnTo>
                    <a:pt x="413" y="1703"/>
                  </a:lnTo>
                  <a:cubicBezTo>
                    <a:pt x="413" y="1703"/>
                    <a:pt x="414" y="1702"/>
                    <a:pt x="415" y="1702"/>
                  </a:cubicBezTo>
                  <a:lnTo>
                    <a:pt x="416" y="1702"/>
                  </a:lnTo>
                  <a:lnTo>
                    <a:pt x="416" y="1701"/>
                  </a:lnTo>
                  <a:lnTo>
                    <a:pt x="417" y="1701"/>
                  </a:lnTo>
                  <a:cubicBezTo>
                    <a:pt x="418" y="1700"/>
                    <a:pt x="418" y="1700"/>
                    <a:pt x="418" y="1700"/>
                  </a:cubicBezTo>
                  <a:lnTo>
                    <a:pt x="416" y="1701"/>
                  </a:lnTo>
                  <a:lnTo>
                    <a:pt x="416" y="1701"/>
                  </a:lnTo>
                  <a:lnTo>
                    <a:pt x="416" y="1702"/>
                  </a:lnTo>
                  <a:lnTo>
                    <a:pt x="415" y="1702"/>
                  </a:lnTo>
                  <a:cubicBezTo>
                    <a:pt x="415" y="1702"/>
                    <a:pt x="414" y="1702"/>
                    <a:pt x="413" y="1703"/>
                  </a:cubicBezTo>
                  <a:lnTo>
                    <a:pt x="412" y="1703"/>
                  </a:lnTo>
                  <a:lnTo>
                    <a:pt x="411" y="1704"/>
                  </a:lnTo>
                  <a:lnTo>
                    <a:pt x="411" y="1704"/>
                  </a:lnTo>
                  <a:cubicBezTo>
                    <a:pt x="410" y="1704"/>
                    <a:pt x="410" y="1704"/>
                    <a:pt x="410" y="1704"/>
                  </a:cubicBezTo>
                  <a:cubicBezTo>
                    <a:pt x="410" y="1696"/>
                    <a:pt x="406" y="1692"/>
                    <a:pt x="406" y="1685"/>
                  </a:cubicBezTo>
                  <a:cubicBezTo>
                    <a:pt x="410" y="1595"/>
                    <a:pt x="472" y="1228"/>
                    <a:pt x="487" y="1137"/>
                  </a:cubicBezTo>
                  <a:lnTo>
                    <a:pt x="487" y="1137"/>
                  </a:lnTo>
                  <a:lnTo>
                    <a:pt x="482" y="1137"/>
                  </a:lnTo>
                  <a:cubicBezTo>
                    <a:pt x="466" y="1137"/>
                    <a:pt x="451" y="1133"/>
                    <a:pt x="435" y="1121"/>
                  </a:cubicBezTo>
                  <a:cubicBezTo>
                    <a:pt x="439" y="1117"/>
                    <a:pt x="439" y="1117"/>
                    <a:pt x="439" y="1117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23" y="1113"/>
                    <a:pt x="412" y="1102"/>
                    <a:pt x="402" y="1088"/>
                  </a:cubicBezTo>
                  <a:lnTo>
                    <a:pt x="399" y="1083"/>
                  </a:lnTo>
                  <a:lnTo>
                    <a:pt x="393" y="1090"/>
                  </a:lnTo>
                  <a:cubicBezTo>
                    <a:pt x="367" y="1122"/>
                    <a:pt x="321" y="1178"/>
                    <a:pt x="283" y="1213"/>
                  </a:cubicBezTo>
                  <a:cubicBezTo>
                    <a:pt x="263" y="1229"/>
                    <a:pt x="247" y="1241"/>
                    <a:pt x="227" y="1245"/>
                  </a:cubicBezTo>
                  <a:cubicBezTo>
                    <a:pt x="227" y="1245"/>
                    <a:pt x="223" y="1241"/>
                    <a:pt x="223" y="1241"/>
                  </a:cubicBezTo>
                  <a:cubicBezTo>
                    <a:pt x="223" y="1233"/>
                    <a:pt x="223" y="1233"/>
                    <a:pt x="223" y="1233"/>
                  </a:cubicBezTo>
                  <a:cubicBezTo>
                    <a:pt x="219" y="1241"/>
                    <a:pt x="219" y="1241"/>
                    <a:pt x="219" y="1241"/>
                  </a:cubicBezTo>
                  <a:cubicBezTo>
                    <a:pt x="191" y="1233"/>
                    <a:pt x="171" y="1193"/>
                    <a:pt x="147" y="1154"/>
                  </a:cubicBezTo>
                  <a:cubicBezTo>
                    <a:pt x="131" y="1118"/>
                    <a:pt x="119" y="1083"/>
                    <a:pt x="115" y="1063"/>
                  </a:cubicBezTo>
                  <a:cubicBezTo>
                    <a:pt x="115" y="1063"/>
                    <a:pt x="111" y="1063"/>
                    <a:pt x="111" y="1063"/>
                  </a:cubicBezTo>
                  <a:cubicBezTo>
                    <a:pt x="84" y="1063"/>
                    <a:pt x="24" y="1079"/>
                    <a:pt x="20" y="1083"/>
                  </a:cubicBezTo>
                  <a:cubicBezTo>
                    <a:pt x="16" y="1075"/>
                    <a:pt x="16" y="1075"/>
                    <a:pt x="16" y="1075"/>
                  </a:cubicBezTo>
                  <a:cubicBezTo>
                    <a:pt x="8" y="1075"/>
                    <a:pt x="8" y="1075"/>
                    <a:pt x="8" y="1075"/>
                  </a:cubicBezTo>
                  <a:cubicBezTo>
                    <a:pt x="0" y="1051"/>
                    <a:pt x="0" y="1051"/>
                    <a:pt x="0" y="1051"/>
                  </a:cubicBezTo>
                  <a:cubicBezTo>
                    <a:pt x="12" y="1051"/>
                    <a:pt x="12" y="1051"/>
                    <a:pt x="12" y="1051"/>
                  </a:cubicBezTo>
                  <a:cubicBezTo>
                    <a:pt x="16" y="1051"/>
                    <a:pt x="16" y="1051"/>
                    <a:pt x="20" y="1047"/>
                  </a:cubicBezTo>
                  <a:cubicBezTo>
                    <a:pt x="28" y="1047"/>
                    <a:pt x="36" y="1043"/>
                    <a:pt x="48" y="1043"/>
                  </a:cubicBezTo>
                  <a:cubicBezTo>
                    <a:pt x="68" y="1039"/>
                    <a:pt x="92" y="1031"/>
                    <a:pt x="111" y="1031"/>
                  </a:cubicBezTo>
                  <a:cubicBezTo>
                    <a:pt x="115" y="1031"/>
                    <a:pt x="123" y="1031"/>
                    <a:pt x="127" y="1035"/>
                  </a:cubicBezTo>
                  <a:cubicBezTo>
                    <a:pt x="135" y="1039"/>
                    <a:pt x="143" y="1043"/>
                    <a:pt x="143" y="1055"/>
                  </a:cubicBezTo>
                  <a:cubicBezTo>
                    <a:pt x="143" y="1059"/>
                    <a:pt x="143" y="1059"/>
                    <a:pt x="143" y="1059"/>
                  </a:cubicBezTo>
                  <a:cubicBezTo>
                    <a:pt x="143" y="1063"/>
                    <a:pt x="159" y="1106"/>
                    <a:pt x="179" y="1138"/>
                  </a:cubicBezTo>
                  <a:cubicBezTo>
                    <a:pt x="187" y="1158"/>
                    <a:pt x="199" y="1178"/>
                    <a:pt x="207" y="1190"/>
                  </a:cubicBezTo>
                  <a:cubicBezTo>
                    <a:pt x="215" y="1201"/>
                    <a:pt x="227" y="1213"/>
                    <a:pt x="227" y="1213"/>
                  </a:cubicBezTo>
                  <a:cubicBezTo>
                    <a:pt x="227" y="1213"/>
                    <a:pt x="227" y="1213"/>
                    <a:pt x="231" y="1213"/>
                  </a:cubicBezTo>
                  <a:cubicBezTo>
                    <a:pt x="231" y="1209"/>
                    <a:pt x="231" y="1209"/>
                    <a:pt x="231" y="1209"/>
                  </a:cubicBezTo>
                  <a:cubicBezTo>
                    <a:pt x="235" y="1209"/>
                    <a:pt x="235" y="1209"/>
                    <a:pt x="239" y="1205"/>
                  </a:cubicBezTo>
                  <a:cubicBezTo>
                    <a:pt x="247" y="1201"/>
                    <a:pt x="255" y="1197"/>
                    <a:pt x="263" y="1190"/>
                  </a:cubicBezTo>
                  <a:cubicBezTo>
                    <a:pt x="279" y="1174"/>
                    <a:pt x="299" y="1154"/>
                    <a:pt x="318" y="1130"/>
                  </a:cubicBezTo>
                  <a:cubicBezTo>
                    <a:pt x="344" y="1098"/>
                    <a:pt x="370" y="1066"/>
                    <a:pt x="381" y="1053"/>
                  </a:cubicBezTo>
                  <a:lnTo>
                    <a:pt x="382" y="1052"/>
                  </a:lnTo>
                  <a:lnTo>
                    <a:pt x="376" y="1037"/>
                  </a:lnTo>
                  <a:cubicBezTo>
                    <a:pt x="363" y="1001"/>
                    <a:pt x="355" y="958"/>
                    <a:pt x="355" y="915"/>
                  </a:cubicBezTo>
                  <a:cubicBezTo>
                    <a:pt x="355" y="860"/>
                    <a:pt x="367" y="800"/>
                    <a:pt x="399" y="753"/>
                  </a:cubicBezTo>
                  <a:cubicBezTo>
                    <a:pt x="422" y="719"/>
                    <a:pt x="452" y="692"/>
                    <a:pt x="486" y="670"/>
                  </a:cubicBezTo>
                  <a:lnTo>
                    <a:pt x="492" y="667"/>
                  </a:lnTo>
                  <a:lnTo>
                    <a:pt x="492" y="667"/>
                  </a:lnTo>
                  <a:cubicBezTo>
                    <a:pt x="488" y="667"/>
                    <a:pt x="488" y="667"/>
                    <a:pt x="488" y="667"/>
                  </a:cubicBezTo>
                  <a:cubicBezTo>
                    <a:pt x="488" y="659"/>
                    <a:pt x="488" y="659"/>
                    <a:pt x="488" y="659"/>
                  </a:cubicBezTo>
                  <a:cubicBezTo>
                    <a:pt x="488" y="655"/>
                    <a:pt x="488" y="655"/>
                    <a:pt x="488" y="651"/>
                  </a:cubicBezTo>
                  <a:cubicBezTo>
                    <a:pt x="488" y="524"/>
                    <a:pt x="421" y="417"/>
                    <a:pt x="354" y="337"/>
                  </a:cubicBezTo>
                  <a:cubicBezTo>
                    <a:pt x="324" y="306"/>
                    <a:pt x="295" y="279"/>
                    <a:pt x="272" y="258"/>
                  </a:cubicBezTo>
                  <a:lnTo>
                    <a:pt x="271" y="258"/>
                  </a:lnTo>
                  <a:lnTo>
                    <a:pt x="270" y="258"/>
                  </a:lnTo>
                  <a:lnTo>
                    <a:pt x="270" y="257"/>
                  </a:lnTo>
                  <a:lnTo>
                    <a:pt x="263" y="251"/>
                  </a:lnTo>
                  <a:cubicBezTo>
                    <a:pt x="244" y="235"/>
                    <a:pt x="229" y="223"/>
                    <a:pt x="220" y="217"/>
                  </a:cubicBezTo>
                  <a:lnTo>
                    <a:pt x="219" y="216"/>
                  </a:lnTo>
                  <a:lnTo>
                    <a:pt x="219" y="214"/>
                  </a:lnTo>
                  <a:lnTo>
                    <a:pt x="219" y="214"/>
                  </a:lnTo>
                  <a:lnTo>
                    <a:pt x="219" y="211"/>
                  </a:lnTo>
                  <a:cubicBezTo>
                    <a:pt x="219" y="206"/>
                    <a:pt x="219" y="206"/>
                    <a:pt x="219" y="206"/>
                  </a:cubicBezTo>
                  <a:cubicBezTo>
                    <a:pt x="215" y="206"/>
                    <a:pt x="215" y="206"/>
                    <a:pt x="215" y="206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235" y="190"/>
                    <a:pt x="235" y="190"/>
                    <a:pt x="235" y="190"/>
                  </a:cubicBezTo>
                  <a:cubicBezTo>
                    <a:pt x="235" y="190"/>
                    <a:pt x="235" y="190"/>
                    <a:pt x="239" y="190"/>
                  </a:cubicBezTo>
                  <a:cubicBezTo>
                    <a:pt x="239" y="194"/>
                    <a:pt x="243" y="194"/>
                    <a:pt x="247" y="198"/>
                  </a:cubicBezTo>
                  <a:cubicBezTo>
                    <a:pt x="249" y="199"/>
                    <a:pt x="251" y="200"/>
                    <a:pt x="253" y="202"/>
                  </a:cubicBezTo>
                  <a:lnTo>
                    <a:pt x="256" y="203"/>
                  </a:lnTo>
                  <a:lnTo>
                    <a:pt x="250" y="182"/>
                  </a:lnTo>
                  <a:lnTo>
                    <a:pt x="250" y="178"/>
                  </a:lnTo>
                  <a:lnTo>
                    <a:pt x="278" y="171"/>
                  </a:lnTo>
                  <a:lnTo>
                    <a:pt x="299" y="240"/>
                  </a:lnTo>
                  <a:lnTo>
                    <a:pt x="299" y="240"/>
                  </a:lnTo>
                  <a:cubicBezTo>
                    <a:pt x="323" y="261"/>
                    <a:pt x="350" y="287"/>
                    <a:pt x="377" y="317"/>
                  </a:cubicBezTo>
                  <a:cubicBezTo>
                    <a:pt x="449" y="397"/>
                    <a:pt x="520" y="512"/>
                    <a:pt x="520" y="651"/>
                  </a:cubicBezTo>
                  <a:lnTo>
                    <a:pt x="520" y="652"/>
                  </a:lnTo>
                  <a:lnTo>
                    <a:pt x="535" y="645"/>
                  </a:lnTo>
                  <a:cubicBezTo>
                    <a:pt x="576" y="627"/>
                    <a:pt x="619" y="618"/>
                    <a:pt x="658" y="618"/>
                  </a:cubicBezTo>
                  <a:lnTo>
                    <a:pt x="663" y="618"/>
                  </a:lnTo>
                  <a:lnTo>
                    <a:pt x="664" y="618"/>
                  </a:lnTo>
                  <a:lnTo>
                    <a:pt x="672" y="618"/>
                  </a:lnTo>
                  <a:lnTo>
                    <a:pt x="672" y="619"/>
                  </a:lnTo>
                  <a:lnTo>
                    <a:pt x="681" y="619"/>
                  </a:lnTo>
                  <a:cubicBezTo>
                    <a:pt x="684" y="620"/>
                    <a:pt x="688" y="620"/>
                    <a:pt x="692" y="621"/>
                  </a:cubicBezTo>
                  <a:lnTo>
                    <a:pt x="701" y="623"/>
                  </a:lnTo>
                  <a:lnTo>
                    <a:pt x="702" y="620"/>
                  </a:lnTo>
                  <a:lnTo>
                    <a:pt x="699" y="619"/>
                  </a:lnTo>
                  <a:cubicBezTo>
                    <a:pt x="599" y="587"/>
                    <a:pt x="525" y="493"/>
                    <a:pt x="525" y="381"/>
                  </a:cubicBezTo>
                  <a:cubicBezTo>
                    <a:pt x="525" y="242"/>
                    <a:pt x="637" y="131"/>
                    <a:pt x="772" y="131"/>
                  </a:cubicBezTo>
                  <a:cubicBezTo>
                    <a:pt x="806" y="131"/>
                    <a:pt x="838" y="138"/>
                    <a:pt x="867" y="150"/>
                  </a:cubicBezTo>
                  <a:lnTo>
                    <a:pt x="868" y="150"/>
                  </a:lnTo>
                  <a:lnTo>
                    <a:pt x="869" y="150"/>
                  </a:lnTo>
                  <a:cubicBezTo>
                    <a:pt x="871" y="149"/>
                    <a:pt x="873" y="148"/>
                    <a:pt x="875" y="146"/>
                  </a:cubicBezTo>
                  <a:cubicBezTo>
                    <a:pt x="883" y="142"/>
                    <a:pt x="895" y="135"/>
                    <a:pt x="907" y="127"/>
                  </a:cubicBezTo>
                  <a:cubicBezTo>
                    <a:pt x="926" y="115"/>
                    <a:pt x="946" y="95"/>
                    <a:pt x="950" y="87"/>
                  </a:cubicBezTo>
                  <a:cubicBezTo>
                    <a:pt x="950" y="83"/>
                    <a:pt x="938" y="63"/>
                    <a:pt x="926" y="51"/>
                  </a:cubicBezTo>
                  <a:cubicBezTo>
                    <a:pt x="919" y="40"/>
                    <a:pt x="903" y="32"/>
                    <a:pt x="899" y="32"/>
                  </a:cubicBezTo>
                  <a:cubicBezTo>
                    <a:pt x="895" y="36"/>
                    <a:pt x="895" y="40"/>
                    <a:pt x="895" y="44"/>
                  </a:cubicBezTo>
                  <a:cubicBezTo>
                    <a:pt x="895" y="47"/>
                    <a:pt x="895" y="55"/>
                    <a:pt x="899" y="55"/>
                  </a:cubicBezTo>
                  <a:cubicBezTo>
                    <a:pt x="907" y="59"/>
                    <a:pt x="919" y="67"/>
                    <a:pt x="922" y="67"/>
                  </a:cubicBezTo>
                  <a:cubicBezTo>
                    <a:pt x="930" y="71"/>
                    <a:pt x="930" y="71"/>
                    <a:pt x="930" y="71"/>
                  </a:cubicBezTo>
                  <a:cubicBezTo>
                    <a:pt x="919" y="99"/>
                    <a:pt x="919" y="99"/>
                    <a:pt x="919" y="99"/>
                  </a:cubicBezTo>
                  <a:cubicBezTo>
                    <a:pt x="911" y="99"/>
                    <a:pt x="911" y="99"/>
                    <a:pt x="911" y="99"/>
                  </a:cubicBezTo>
                  <a:cubicBezTo>
                    <a:pt x="907" y="99"/>
                    <a:pt x="907" y="99"/>
                    <a:pt x="907" y="99"/>
                  </a:cubicBezTo>
                  <a:cubicBezTo>
                    <a:pt x="907" y="95"/>
                    <a:pt x="907" y="95"/>
                    <a:pt x="907" y="95"/>
                  </a:cubicBezTo>
                  <a:cubicBezTo>
                    <a:pt x="903" y="95"/>
                    <a:pt x="903" y="91"/>
                    <a:pt x="899" y="91"/>
                  </a:cubicBezTo>
                  <a:cubicBezTo>
                    <a:pt x="895" y="87"/>
                    <a:pt x="887" y="87"/>
                    <a:pt x="883" y="83"/>
                  </a:cubicBezTo>
                  <a:cubicBezTo>
                    <a:pt x="867" y="75"/>
                    <a:pt x="863" y="59"/>
                    <a:pt x="863" y="44"/>
                  </a:cubicBezTo>
                  <a:cubicBezTo>
                    <a:pt x="863" y="32"/>
                    <a:pt x="867" y="20"/>
                    <a:pt x="879" y="8"/>
                  </a:cubicBezTo>
                  <a:cubicBezTo>
                    <a:pt x="883" y="0"/>
                    <a:pt x="891" y="0"/>
                    <a:pt x="89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pic>
          <p:nvPicPr>
            <p:cNvPr id="49" name="图片 48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7168" y="9660"/>
              <a:ext cx="756" cy="682"/>
            </a:xfrm>
            <a:prstGeom prst="rect">
              <a:avLst/>
            </a:prstGeom>
          </p:spPr>
        </p:pic>
        <p:sp>
          <p:nvSpPr>
            <p:cNvPr id="87" name="Freeform 56"/>
            <p:cNvSpPr>
              <a:spLocks noEditPoint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7885" y="9292"/>
              <a:ext cx="963" cy="1415"/>
            </a:xfrm>
            <a:custGeom>
              <a:avLst/>
              <a:gdLst>
                <a:gd name="T0" fmla="*/ 0 w 112"/>
                <a:gd name="T1" fmla="*/ 55 h 110"/>
                <a:gd name="T2" fmla="*/ 56 w 112"/>
                <a:gd name="T3" fmla="*/ 0 h 110"/>
                <a:gd name="T4" fmla="*/ 56 w 112"/>
                <a:gd name="T5" fmla="*/ 0 h 110"/>
                <a:gd name="T6" fmla="*/ 112 w 112"/>
                <a:gd name="T7" fmla="*/ 55 h 110"/>
                <a:gd name="T8" fmla="*/ 112 w 112"/>
                <a:gd name="T9" fmla="*/ 55 h 110"/>
                <a:gd name="T10" fmla="*/ 56 w 112"/>
                <a:gd name="T11" fmla="*/ 110 h 110"/>
                <a:gd name="T12" fmla="*/ 56 w 112"/>
                <a:gd name="T13" fmla="*/ 110 h 110"/>
                <a:gd name="T14" fmla="*/ 0 w 112"/>
                <a:gd name="T15" fmla="*/ 55 h 110"/>
                <a:gd name="T16" fmla="*/ 4 w 112"/>
                <a:gd name="T17" fmla="*/ 55 h 110"/>
                <a:gd name="T18" fmla="*/ 56 w 112"/>
                <a:gd name="T19" fmla="*/ 106 h 110"/>
                <a:gd name="T20" fmla="*/ 56 w 112"/>
                <a:gd name="T21" fmla="*/ 106 h 110"/>
                <a:gd name="T22" fmla="*/ 108 w 112"/>
                <a:gd name="T23" fmla="*/ 55 h 110"/>
                <a:gd name="T24" fmla="*/ 108 w 112"/>
                <a:gd name="T25" fmla="*/ 55 h 110"/>
                <a:gd name="T26" fmla="*/ 56 w 112"/>
                <a:gd name="T27" fmla="*/ 4 h 110"/>
                <a:gd name="T28" fmla="*/ 56 w 112"/>
                <a:gd name="T29" fmla="*/ 4 h 110"/>
                <a:gd name="T30" fmla="*/ 4 w 112"/>
                <a:gd name="T3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3" h="1415">
                  <a:moveTo>
                    <a:pt x="425" y="601"/>
                  </a:moveTo>
                  <a:lnTo>
                    <a:pt x="436" y="710"/>
                  </a:lnTo>
                  <a:lnTo>
                    <a:pt x="463" y="739"/>
                  </a:lnTo>
                  <a:lnTo>
                    <a:pt x="463" y="716"/>
                  </a:lnTo>
                  <a:lnTo>
                    <a:pt x="425" y="601"/>
                  </a:lnTo>
                  <a:close/>
                  <a:moveTo>
                    <a:pt x="462" y="492"/>
                  </a:moveTo>
                  <a:lnTo>
                    <a:pt x="450" y="546"/>
                  </a:lnTo>
                  <a:lnTo>
                    <a:pt x="428" y="518"/>
                  </a:lnTo>
                  <a:lnTo>
                    <a:pt x="490" y="713"/>
                  </a:lnTo>
                  <a:lnTo>
                    <a:pt x="490" y="811"/>
                  </a:lnTo>
                  <a:lnTo>
                    <a:pt x="412" y="726"/>
                  </a:lnTo>
                  <a:lnTo>
                    <a:pt x="408" y="723"/>
                  </a:lnTo>
                  <a:lnTo>
                    <a:pt x="408" y="720"/>
                  </a:lnTo>
                  <a:lnTo>
                    <a:pt x="392" y="524"/>
                  </a:lnTo>
                  <a:lnTo>
                    <a:pt x="375" y="556"/>
                  </a:lnTo>
                  <a:lnTo>
                    <a:pt x="352" y="516"/>
                  </a:lnTo>
                  <a:lnTo>
                    <a:pt x="350" y="519"/>
                  </a:lnTo>
                  <a:cubicBezTo>
                    <a:pt x="349" y="523"/>
                    <a:pt x="347" y="526"/>
                    <a:pt x="345" y="529"/>
                  </a:cubicBezTo>
                  <a:lnTo>
                    <a:pt x="344" y="533"/>
                  </a:lnTo>
                  <a:lnTo>
                    <a:pt x="344" y="533"/>
                  </a:lnTo>
                  <a:lnTo>
                    <a:pt x="344" y="533"/>
                  </a:lnTo>
                  <a:lnTo>
                    <a:pt x="341" y="540"/>
                  </a:lnTo>
                  <a:cubicBezTo>
                    <a:pt x="327" y="578"/>
                    <a:pt x="320" y="628"/>
                    <a:pt x="320" y="679"/>
                  </a:cubicBezTo>
                  <a:cubicBezTo>
                    <a:pt x="320" y="683"/>
                    <a:pt x="320" y="683"/>
                    <a:pt x="320" y="683"/>
                  </a:cubicBezTo>
                  <a:cubicBezTo>
                    <a:pt x="320" y="727"/>
                    <a:pt x="347" y="778"/>
                    <a:pt x="385" y="818"/>
                  </a:cubicBezTo>
                  <a:cubicBezTo>
                    <a:pt x="422" y="856"/>
                    <a:pt x="470" y="883"/>
                    <a:pt x="500" y="883"/>
                  </a:cubicBezTo>
                  <a:cubicBezTo>
                    <a:pt x="500" y="883"/>
                    <a:pt x="500" y="883"/>
                    <a:pt x="504" y="883"/>
                  </a:cubicBezTo>
                  <a:cubicBezTo>
                    <a:pt x="524" y="883"/>
                    <a:pt x="548" y="865"/>
                    <a:pt x="567" y="837"/>
                  </a:cubicBezTo>
                  <a:lnTo>
                    <a:pt x="573" y="828"/>
                  </a:lnTo>
                  <a:lnTo>
                    <a:pt x="572" y="827"/>
                  </a:lnTo>
                  <a:cubicBezTo>
                    <a:pt x="561" y="814"/>
                    <a:pt x="561" y="814"/>
                    <a:pt x="561" y="814"/>
                  </a:cubicBezTo>
                  <a:cubicBezTo>
                    <a:pt x="571" y="811"/>
                    <a:pt x="571" y="811"/>
                    <a:pt x="571" y="811"/>
                  </a:cubicBezTo>
                  <a:cubicBezTo>
                    <a:pt x="571" y="811"/>
                    <a:pt x="575" y="811"/>
                    <a:pt x="575" y="811"/>
                  </a:cubicBezTo>
                  <a:cubicBezTo>
                    <a:pt x="577" y="808"/>
                    <a:pt x="580" y="806"/>
                    <a:pt x="584" y="803"/>
                  </a:cubicBezTo>
                  <a:lnTo>
                    <a:pt x="587" y="801"/>
                  </a:lnTo>
                  <a:lnTo>
                    <a:pt x="588" y="799"/>
                  </a:lnTo>
                  <a:cubicBezTo>
                    <a:pt x="601" y="769"/>
                    <a:pt x="609" y="733"/>
                    <a:pt x="609" y="700"/>
                  </a:cubicBezTo>
                  <a:cubicBezTo>
                    <a:pt x="609" y="679"/>
                    <a:pt x="605" y="662"/>
                    <a:pt x="602" y="649"/>
                  </a:cubicBezTo>
                  <a:cubicBezTo>
                    <a:pt x="602" y="645"/>
                    <a:pt x="602" y="645"/>
                    <a:pt x="602" y="645"/>
                  </a:cubicBezTo>
                  <a:cubicBezTo>
                    <a:pt x="579" y="577"/>
                    <a:pt x="520" y="518"/>
                    <a:pt x="463" y="492"/>
                  </a:cubicBezTo>
                  <a:lnTo>
                    <a:pt x="462" y="492"/>
                  </a:lnTo>
                  <a:close/>
                  <a:moveTo>
                    <a:pt x="383" y="485"/>
                  </a:moveTo>
                  <a:lnTo>
                    <a:pt x="383" y="485"/>
                  </a:lnTo>
                  <a:cubicBezTo>
                    <a:pt x="379" y="487"/>
                    <a:pt x="376" y="489"/>
                    <a:pt x="374" y="491"/>
                  </a:cubicBezTo>
                  <a:lnTo>
                    <a:pt x="372" y="492"/>
                  </a:lnTo>
                  <a:lnTo>
                    <a:pt x="375" y="499"/>
                  </a:lnTo>
                  <a:lnTo>
                    <a:pt x="383" y="485"/>
                  </a:lnTo>
                  <a:close/>
                  <a:moveTo>
                    <a:pt x="296" y="407"/>
                  </a:moveTo>
                  <a:lnTo>
                    <a:pt x="296" y="407"/>
                  </a:lnTo>
                  <a:cubicBezTo>
                    <a:pt x="296" y="407"/>
                    <a:pt x="296" y="407"/>
                    <a:pt x="296" y="407"/>
                  </a:cubicBezTo>
                  <a:lnTo>
                    <a:pt x="296" y="407"/>
                  </a:lnTo>
                  <a:close/>
                  <a:moveTo>
                    <a:pt x="316" y="404"/>
                  </a:moveTo>
                  <a:cubicBezTo>
                    <a:pt x="316" y="407"/>
                    <a:pt x="315" y="409"/>
                    <a:pt x="315" y="410"/>
                  </a:cubicBezTo>
                  <a:lnTo>
                    <a:pt x="314" y="411"/>
                  </a:lnTo>
                  <a:lnTo>
                    <a:pt x="318" y="409"/>
                  </a:lnTo>
                  <a:lnTo>
                    <a:pt x="319" y="409"/>
                  </a:lnTo>
                  <a:lnTo>
                    <a:pt x="318" y="406"/>
                  </a:lnTo>
                  <a:cubicBezTo>
                    <a:pt x="318" y="406"/>
                    <a:pt x="317" y="405"/>
                    <a:pt x="316" y="404"/>
                  </a:cubicBezTo>
                  <a:close/>
                  <a:moveTo>
                    <a:pt x="279" y="390"/>
                  </a:moveTo>
                  <a:cubicBezTo>
                    <a:pt x="279" y="394"/>
                    <a:pt x="279" y="394"/>
                    <a:pt x="275" y="394"/>
                  </a:cubicBezTo>
                  <a:cubicBezTo>
                    <a:pt x="274" y="395"/>
                    <a:pt x="273" y="397"/>
                    <a:pt x="272" y="398"/>
                  </a:cubicBezTo>
                  <a:lnTo>
                    <a:pt x="272" y="399"/>
                  </a:lnTo>
                  <a:lnTo>
                    <a:pt x="284" y="407"/>
                  </a:lnTo>
                  <a:lnTo>
                    <a:pt x="289" y="410"/>
                  </a:lnTo>
                  <a:lnTo>
                    <a:pt x="289" y="409"/>
                  </a:lnTo>
                  <a:cubicBezTo>
                    <a:pt x="289" y="407"/>
                    <a:pt x="289" y="407"/>
                    <a:pt x="289" y="407"/>
                  </a:cubicBezTo>
                  <a:cubicBezTo>
                    <a:pt x="289" y="407"/>
                    <a:pt x="289" y="404"/>
                    <a:pt x="289" y="404"/>
                  </a:cubicBezTo>
                  <a:cubicBezTo>
                    <a:pt x="289" y="400"/>
                    <a:pt x="289" y="400"/>
                    <a:pt x="289" y="397"/>
                  </a:cubicBezTo>
                  <a:cubicBezTo>
                    <a:pt x="289" y="397"/>
                    <a:pt x="286" y="394"/>
                    <a:pt x="282" y="390"/>
                  </a:cubicBezTo>
                  <a:cubicBezTo>
                    <a:pt x="282" y="390"/>
                    <a:pt x="282" y="390"/>
                    <a:pt x="279" y="390"/>
                  </a:cubicBezTo>
                  <a:close/>
                  <a:moveTo>
                    <a:pt x="323" y="340"/>
                  </a:moveTo>
                  <a:cubicBezTo>
                    <a:pt x="322" y="340"/>
                    <a:pt x="321" y="340"/>
                    <a:pt x="321" y="340"/>
                  </a:cubicBezTo>
                  <a:cubicBezTo>
                    <a:pt x="317" y="340"/>
                    <a:pt x="317" y="340"/>
                    <a:pt x="317" y="340"/>
                  </a:cubicBezTo>
                  <a:cubicBezTo>
                    <a:pt x="314" y="340"/>
                    <a:pt x="310" y="343"/>
                    <a:pt x="303" y="347"/>
                  </a:cubicBezTo>
                  <a:cubicBezTo>
                    <a:pt x="297" y="350"/>
                    <a:pt x="286" y="357"/>
                    <a:pt x="276" y="360"/>
                  </a:cubicBezTo>
                  <a:cubicBezTo>
                    <a:pt x="266" y="365"/>
                    <a:pt x="257" y="371"/>
                    <a:pt x="249" y="376"/>
                  </a:cubicBezTo>
                  <a:lnTo>
                    <a:pt x="248" y="377"/>
                  </a:lnTo>
                  <a:lnTo>
                    <a:pt x="249" y="379"/>
                  </a:lnTo>
                  <a:lnTo>
                    <a:pt x="252" y="382"/>
                  </a:lnTo>
                  <a:lnTo>
                    <a:pt x="252" y="381"/>
                  </a:lnTo>
                  <a:cubicBezTo>
                    <a:pt x="253" y="379"/>
                    <a:pt x="256" y="377"/>
                    <a:pt x="258" y="377"/>
                  </a:cubicBezTo>
                  <a:cubicBezTo>
                    <a:pt x="262" y="370"/>
                    <a:pt x="272" y="363"/>
                    <a:pt x="282" y="363"/>
                  </a:cubicBezTo>
                  <a:cubicBezTo>
                    <a:pt x="289" y="363"/>
                    <a:pt x="296" y="366"/>
                    <a:pt x="303" y="370"/>
                  </a:cubicBezTo>
                  <a:cubicBezTo>
                    <a:pt x="303" y="373"/>
                    <a:pt x="306" y="373"/>
                    <a:pt x="306" y="377"/>
                  </a:cubicBezTo>
                  <a:cubicBezTo>
                    <a:pt x="310" y="377"/>
                    <a:pt x="310" y="377"/>
                    <a:pt x="310" y="377"/>
                  </a:cubicBezTo>
                  <a:cubicBezTo>
                    <a:pt x="310" y="377"/>
                    <a:pt x="313" y="377"/>
                    <a:pt x="313" y="377"/>
                  </a:cubicBezTo>
                  <a:cubicBezTo>
                    <a:pt x="316" y="377"/>
                    <a:pt x="320" y="377"/>
                    <a:pt x="323" y="380"/>
                  </a:cubicBezTo>
                  <a:cubicBezTo>
                    <a:pt x="333" y="383"/>
                    <a:pt x="339" y="390"/>
                    <a:pt x="343" y="397"/>
                  </a:cubicBezTo>
                  <a:lnTo>
                    <a:pt x="343" y="397"/>
                  </a:lnTo>
                  <a:lnTo>
                    <a:pt x="343" y="397"/>
                  </a:lnTo>
                  <a:cubicBezTo>
                    <a:pt x="392" y="374"/>
                    <a:pt x="392" y="374"/>
                    <a:pt x="392" y="374"/>
                  </a:cubicBezTo>
                  <a:cubicBezTo>
                    <a:pt x="389" y="371"/>
                    <a:pt x="385" y="364"/>
                    <a:pt x="382" y="357"/>
                  </a:cubicBezTo>
                  <a:cubicBezTo>
                    <a:pt x="379" y="354"/>
                    <a:pt x="336" y="339"/>
                    <a:pt x="323" y="340"/>
                  </a:cubicBezTo>
                  <a:close/>
                  <a:moveTo>
                    <a:pt x="242" y="214"/>
                  </a:moveTo>
                  <a:lnTo>
                    <a:pt x="249" y="214"/>
                  </a:lnTo>
                  <a:lnTo>
                    <a:pt x="266" y="214"/>
                  </a:lnTo>
                  <a:lnTo>
                    <a:pt x="266" y="241"/>
                  </a:lnTo>
                  <a:lnTo>
                    <a:pt x="259" y="241"/>
                  </a:lnTo>
                  <a:lnTo>
                    <a:pt x="249" y="241"/>
                  </a:lnTo>
                  <a:lnTo>
                    <a:pt x="242" y="241"/>
                  </a:lnTo>
                  <a:lnTo>
                    <a:pt x="242" y="214"/>
                  </a:lnTo>
                  <a:close/>
                  <a:moveTo>
                    <a:pt x="374" y="99"/>
                  </a:moveTo>
                  <a:cubicBezTo>
                    <a:pt x="279" y="99"/>
                    <a:pt x="204" y="174"/>
                    <a:pt x="204" y="266"/>
                  </a:cubicBezTo>
                  <a:cubicBezTo>
                    <a:pt x="204" y="296"/>
                    <a:pt x="212" y="324"/>
                    <a:pt x="226" y="348"/>
                  </a:cubicBezTo>
                  <a:lnTo>
                    <a:pt x="232" y="356"/>
                  </a:lnTo>
                  <a:lnTo>
                    <a:pt x="233" y="356"/>
                  </a:lnTo>
                  <a:cubicBezTo>
                    <a:pt x="234" y="355"/>
                    <a:pt x="235" y="354"/>
                    <a:pt x="235" y="354"/>
                  </a:cubicBezTo>
                  <a:cubicBezTo>
                    <a:pt x="242" y="350"/>
                    <a:pt x="252" y="343"/>
                    <a:pt x="263" y="337"/>
                  </a:cubicBezTo>
                  <a:cubicBezTo>
                    <a:pt x="283" y="327"/>
                    <a:pt x="303" y="313"/>
                    <a:pt x="317" y="313"/>
                  </a:cubicBezTo>
                  <a:cubicBezTo>
                    <a:pt x="317" y="313"/>
                    <a:pt x="317" y="313"/>
                    <a:pt x="321" y="313"/>
                  </a:cubicBezTo>
                  <a:cubicBezTo>
                    <a:pt x="338" y="313"/>
                    <a:pt x="382" y="323"/>
                    <a:pt x="402" y="340"/>
                  </a:cubicBezTo>
                  <a:cubicBezTo>
                    <a:pt x="416" y="354"/>
                    <a:pt x="423" y="374"/>
                    <a:pt x="423" y="377"/>
                  </a:cubicBezTo>
                  <a:cubicBezTo>
                    <a:pt x="426" y="391"/>
                    <a:pt x="426" y="391"/>
                    <a:pt x="426" y="391"/>
                  </a:cubicBezTo>
                  <a:cubicBezTo>
                    <a:pt x="389" y="408"/>
                    <a:pt x="363" y="419"/>
                    <a:pt x="346" y="427"/>
                  </a:cubicBezTo>
                  <a:lnTo>
                    <a:pt x="342" y="429"/>
                  </a:lnTo>
                  <a:lnTo>
                    <a:pt x="352" y="431"/>
                  </a:lnTo>
                  <a:cubicBezTo>
                    <a:pt x="359" y="431"/>
                    <a:pt x="367" y="432"/>
                    <a:pt x="374" y="432"/>
                  </a:cubicBezTo>
                  <a:cubicBezTo>
                    <a:pt x="466" y="432"/>
                    <a:pt x="544" y="357"/>
                    <a:pt x="544" y="266"/>
                  </a:cubicBezTo>
                  <a:cubicBezTo>
                    <a:pt x="544" y="174"/>
                    <a:pt x="466" y="99"/>
                    <a:pt x="374" y="99"/>
                  </a:cubicBezTo>
                  <a:close/>
                  <a:moveTo>
                    <a:pt x="217" y="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7" y="24"/>
                    <a:pt x="217" y="24"/>
                    <a:pt x="217" y="24"/>
                  </a:cubicBezTo>
                  <a:cubicBezTo>
                    <a:pt x="217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31"/>
                  </a:cubicBezTo>
                  <a:cubicBezTo>
                    <a:pt x="214" y="31"/>
                    <a:pt x="211" y="31"/>
                    <a:pt x="211" y="31"/>
                  </a:cubicBezTo>
                  <a:cubicBezTo>
                    <a:pt x="211" y="31"/>
                    <a:pt x="207" y="31"/>
                    <a:pt x="207" y="31"/>
                  </a:cubicBezTo>
                  <a:cubicBezTo>
                    <a:pt x="204" y="31"/>
                    <a:pt x="200" y="31"/>
                    <a:pt x="197" y="31"/>
                  </a:cubicBezTo>
                  <a:cubicBezTo>
                    <a:pt x="187" y="34"/>
                    <a:pt x="177" y="38"/>
                    <a:pt x="173" y="38"/>
                  </a:cubicBezTo>
                  <a:cubicBezTo>
                    <a:pt x="173" y="41"/>
                    <a:pt x="173" y="41"/>
                    <a:pt x="177" y="44"/>
                  </a:cubicBezTo>
                  <a:cubicBezTo>
                    <a:pt x="207" y="68"/>
                    <a:pt x="265" y="92"/>
                    <a:pt x="275" y="96"/>
                  </a:cubicBezTo>
                  <a:cubicBezTo>
                    <a:pt x="276" y="96"/>
                    <a:pt x="277" y="96"/>
                    <a:pt x="277" y="96"/>
                  </a:cubicBezTo>
                  <a:lnTo>
                    <a:pt x="279" y="96"/>
                  </a:lnTo>
                  <a:lnTo>
                    <a:pt x="283" y="93"/>
                  </a:lnTo>
                  <a:lnTo>
                    <a:pt x="291" y="90"/>
                  </a:lnTo>
                  <a:lnTo>
                    <a:pt x="289" y="88"/>
                  </a:lnTo>
                  <a:cubicBezTo>
                    <a:pt x="282" y="83"/>
                    <a:pt x="273" y="73"/>
                    <a:pt x="259" y="54"/>
                  </a:cubicBezTo>
                  <a:cubicBezTo>
                    <a:pt x="260" y="53"/>
                    <a:pt x="261" y="53"/>
                    <a:pt x="261" y="53"/>
                  </a:cubicBezTo>
                  <a:lnTo>
                    <a:pt x="262" y="53"/>
                  </a:lnTo>
                  <a:lnTo>
                    <a:pt x="262" y="52"/>
                  </a:lnTo>
                  <a:lnTo>
                    <a:pt x="263" y="52"/>
                  </a:lnTo>
                  <a:lnTo>
                    <a:pt x="264" y="51"/>
                  </a:lnTo>
                  <a:lnTo>
                    <a:pt x="264" y="51"/>
                  </a:lnTo>
                  <a:lnTo>
                    <a:pt x="265" y="51"/>
                  </a:lnTo>
                  <a:lnTo>
                    <a:pt x="265" y="51"/>
                  </a:lnTo>
                  <a:lnTo>
                    <a:pt x="264" y="51"/>
                  </a:lnTo>
                  <a:lnTo>
                    <a:pt x="264" y="52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2" y="53"/>
                  </a:lnTo>
                  <a:lnTo>
                    <a:pt x="261" y="53"/>
                  </a:lnTo>
                  <a:cubicBezTo>
                    <a:pt x="259" y="54"/>
                    <a:pt x="259" y="54"/>
                    <a:pt x="259" y="54"/>
                  </a:cubicBezTo>
                  <a:cubicBezTo>
                    <a:pt x="256" y="47"/>
                    <a:pt x="249" y="37"/>
                    <a:pt x="249" y="30"/>
                  </a:cubicBezTo>
                  <a:cubicBezTo>
                    <a:pt x="249" y="13"/>
                    <a:pt x="263" y="6"/>
                    <a:pt x="269" y="3"/>
                  </a:cubicBezTo>
                  <a:cubicBezTo>
                    <a:pt x="280" y="3"/>
                    <a:pt x="286" y="3"/>
                    <a:pt x="293" y="3"/>
                  </a:cubicBezTo>
                  <a:cubicBezTo>
                    <a:pt x="297" y="3"/>
                    <a:pt x="297" y="3"/>
                    <a:pt x="300" y="3"/>
                  </a:cubicBezTo>
                  <a:cubicBezTo>
                    <a:pt x="307" y="3"/>
                    <a:pt x="307" y="3"/>
                    <a:pt x="307" y="3"/>
                  </a:cubicBezTo>
                  <a:cubicBezTo>
                    <a:pt x="303" y="30"/>
                    <a:pt x="303" y="30"/>
                    <a:pt x="303" y="30"/>
                  </a:cubicBezTo>
                  <a:cubicBezTo>
                    <a:pt x="297" y="30"/>
                    <a:pt x="297" y="30"/>
                    <a:pt x="297" y="30"/>
                  </a:cubicBezTo>
                  <a:cubicBezTo>
                    <a:pt x="297" y="30"/>
                    <a:pt x="297" y="30"/>
                    <a:pt x="293" y="30"/>
                  </a:cubicBezTo>
                  <a:cubicBezTo>
                    <a:pt x="290" y="30"/>
                    <a:pt x="283" y="30"/>
                    <a:pt x="280" y="30"/>
                  </a:cubicBezTo>
                  <a:cubicBezTo>
                    <a:pt x="280" y="34"/>
                    <a:pt x="280" y="37"/>
                    <a:pt x="283" y="37"/>
                  </a:cubicBezTo>
                  <a:cubicBezTo>
                    <a:pt x="293" y="54"/>
                    <a:pt x="300" y="61"/>
                    <a:pt x="307" y="67"/>
                  </a:cubicBezTo>
                  <a:cubicBezTo>
                    <a:pt x="310" y="67"/>
                    <a:pt x="310" y="71"/>
                    <a:pt x="310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4" y="78"/>
                    <a:pt x="314" y="78"/>
                    <a:pt x="314" y="78"/>
                  </a:cubicBezTo>
                  <a:cubicBezTo>
                    <a:pt x="314" y="81"/>
                    <a:pt x="314" y="81"/>
                    <a:pt x="314" y="81"/>
                  </a:cubicBezTo>
                  <a:lnTo>
                    <a:pt x="314" y="81"/>
                  </a:lnTo>
                  <a:lnTo>
                    <a:pt x="315" y="81"/>
                  </a:lnTo>
                  <a:cubicBezTo>
                    <a:pt x="334" y="75"/>
                    <a:pt x="354" y="72"/>
                    <a:pt x="374" y="72"/>
                  </a:cubicBezTo>
                  <a:cubicBezTo>
                    <a:pt x="483" y="72"/>
                    <a:pt x="571" y="157"/>
                    <a:pt x="571" y="266"/>
                  </a:cubicBezTo>
                  <a:cubicBezTo>
                    <a:pt x="571" y="354"/>
                    <a:pt x="508" y="431"/>
                    <a:pt x="423" y="453"/>
                  </a:cubicBezTo>
                  <a:lnTo>
                    <a:pt x="423" y="453"/>
                  </a:lnTo>
                  <a:lnTo>
                    <a:pt x="425" y="453"/>
                  </a:lnTo>
                  <a:cubicBezTo>
                    <a:pt x="428" y="453"/>
                    <a:pt x="432" y="454"/>
                    <a:pt x="436" y="455"/>
                  </a:cubicBezTo>
                  <a:lnTo>
                    <a:pt x="439" y="455"/>
                  </a:lnTo>
                  <a:lnTo>
                    <a:pt x="439" y="455"/>
                  </a:lnTo>
                  <a:lnTo>
                    <a:pt x="856" y="307"/>
                  </a:lnTo>
                  <a:lnTo>
                    <a:pt x="878" y="258"/>
                  </a:lnTo>
                  <a:lnTo>
                    <a:pt x="902" y="272"/>
                  </a:lnTo>
                  <a:lnTo>
                    <a:pt x="894" y="291"/>
                  </a:lnTo>
                  <a:lnTo>
                    <a:pt x="919" y="279"/>
                  </a:lnTo>
                  <a:lnTo>
                    <a:pt x="929" y="306"/>
                  </a:lnTo>
                  <a:lnTo>
                    <a:pt x="946" y="306"/>
                  </a:lnTo>
                  <a:lnTo>
                    <a:pt x="946" y="332"/>
                  </a:lnTo>
                  <a:lnTo>
                    <a:pt x="872" y="332"/>
                  </a:lnTo>
                  <a:lnTo>
                    <a:pt x="479" y="469"/>
                  </a:lnTo>
                  <a:lnTo>
                    <a:pt x="486" y="472"/>
                  </a:lnTo>
                  <a:cubicBezTo>
                    <a:pt x="546" y="502"/>
                    <a:pt x="602" y="563"/>
                    <a:pt x="626" y="632"/>
                  </a:cubicBezTo>
                  <a:cubicBezTo>
                    <a:pt x="626" y="639"/>
                    <a:pt x="626" y="639"/>
                    <a:pt x="626" y="639"/>
                  </a:cubicBezTo>
                  <a:cubicBezTo>
                    <a:pt x="626" y="639"/>
                    <a:pt x="626" y="639"/>
                    <a:pt x="629" y="639"/>
                  </a:cubicBezTo>
                  <a:cubicBezTo>
                    <a:pt x="629" y="645"/>
                    <a:pt x="629" y="645"/>
                    <a:pt x="629" y="645"/>
                  </a:cubicBezTo>
                  <a:cubicBezTo>
                    <a:pt x="633" y="662"/>
                    <a:pt x="636" y="679"/>
                    <a:pt x="636" y="700"/>
                  </a:cubicBezTo>
                  <a:cubicBezTo>
                    <a:pt x="636" y="724"/>
                    <a:pt x="633" y="749"/>
                    <a:pt x="626" y="774"/>
                  </a:cubicBezTo>
                  <a:lnTo>
                    <a:pt x="626" y="776"/>
                  </a:lnTo>
                  <a:lnTo>
                    <a:pt x="629" y="774"/>
                  </a:lnTo>
                  <a:cubicBezTo>
                    <a:pt x="663" y="756"/>
                    <a:pt x="704" y="736"/>
                    <a:pt x="742" y="736"/>
                  </a:cubicBezTo>
                  <a:cubicBezTo>
                    <a:pt x="755" y="736"/>
                    <a:pt x="772" y="739"/>
                    <a:pt x="786" y="750"/>
                  </a:cubicBezTo>
                  <a:cubicBezTo>
                    <a:pt x="834" y="784"/>
                    <a:pt x="868" y="831"/>
                    <a:pt x="881" y="852"/>
                  </a:cubicBezTo>
                  <a:cubicBezTo>
                    <a:pt x="949" y="821"/>
                    <a:pt x="949" y="821"/>
                    <a:pt x="949" y="821"/>
                  </a:cubicBezTo>
                  <a:cubicBezTo>
                    <a:pt x="963" y="845"/>
                    <a:pt x="963" y="845"/>
                    <a:pt x="963" y="845"/>
                  </a:cubicBezTo>
                  <a:cubicBezTo>
                    <a:pt x="871" y="886"/>
                    <a:pt x="871" y="886"/>
                    <a:pt x="871" y="886"/>
                  </a:cubicBezTo>
                  <a:cubicBezTo>
                    <a:pt x="868" y="883"/>
                    <a:pt x="868" y="883"/>
                    <a:pt x="868" y="883"/>
                  </a:cubicBezTo>
                  <a:cubicBezTo>
                    <a:pt x="864" y="876"/>
                    <a:pt x="864" y="876"/>
                    <a:pt x="864" y="876"/>
                  </a:cubicBezTo>
                  <a:lnTo>
                    <a:pt x="866" y="875"/>
                  </a:lnTo>
                  <a:lnTo>
                    <a:pt x="866" y="875"/>
                  </a:lnTo>
                  <a:lnTo>
                    <a:pt x="867" y="874"/>
                  </a:lnTo>
                  <a:cubicBezTo>
                    <a:pt x="868" y="874"/>
                    <a:pt x="868" y="874"/>
                    <a:pt x="869" y="873"/>
                  </a:cubicBezTo>
                  <a:lnTo>
                    <a:pt x="869" y="873"/>
                  </a:lnTo>
                  <a:lnTo>
                    <a:pt x="869" y="873"/>
                  </a:lnTo>
                  <a:lnTo>
                    <a:pt x="870" y="873"/>
                  </a:lnTo>
                  <a:lnTo>
                    <a:pt x="870" y="873"/>
                  </a:lnTo>
                  <a:cubicBezTo>
                    <a:pt x="871" y="872"/>
                    <a:pt x="871" y="872"/>
                    <a:pt x="871" y="872"/>
                  </a:cubicBezTo>
                  <a:cubicBezTo>
                    <a:pt x="871" y="872"/>
                    <a:pt x="871" y="872"/>
                    <a:pt x="871" y="872"/>
                  </a:cubicBezTo>
                  <a:lnTo>
                    <a:pt x="871" y="872"/>
                  </a:lnTo>
                  <a:lnTo>
                    <a:pt x="871" y="872"/>
                  </a:lnTo>
                  <a:lnTo>
                    <a:pt x="870" y="873"/>
                  </a:lnTo>
                  <a:lnTo>
                    <a:pt x="869" y="873"/>
                  </a:lnTo>
                  <a:lnTo>
                    <a:pt x="868" y="874"/>
                  </a:lnTo>
                  <a:cubicBezTo>
                    <a:pt x="868" y="874"/>
                    <a:pt x="867" y="874"/>
                    <a:pt x="866" y="875"/>
                  </a:cubicBezTo>
                  <a:lnTo>
                    <a:pt x="866" y="875"/>
                  </a:lnTo>
                  <a:lnTo>
                    <a:pt x="866" y="875"/>
                  </a:lnTo>
                  <a:lnTo>
                    <a:pt x="866" y="875"/>
                  </a:lnTo>
                  <a:lnTo>
                    <a:pt x="865" y="875"/>
                  </a:lnTo>
                  <a:cubicBezTo>
                    <a:pt x="864" y="876"/>
                    <a:pt x="864" y="876"/>
                    <a:pt x="864" y="876"/>
                  </a:cubicBezTo>
                  <a:cubicBezTo>
                    <a:pt x="864" y="876"/>
                    <a:pt x="864" y="876"/>
                    <a:pt x="864" y="872"/>
                  </a:cubicBezTo>
                  <a:cubicBezTo>
                    <a:pt x="861" y="872"/>
                    <a:pt x="861" y="869"/>
                    <a:pt x="857" y="866"/>
                  </a:cubicBezTo>
                  <a:cubicBezTo>
                    <a:pt x="854" y="859"/>
                    <a:pt x="847" y="849"/>
                    <a:pt x="837" y="838"/>
                  </a:cubicBezTo>
                  <a:cubicBezTo>
                    <a:pt x="823" y="818"/>
                    <a:pt x="796" y="791"/>
                    <a:pt x="769" y="770"/>
                  </a:cubicBezTo>
                  <a:cubicBezTo>
                    <a:pt x="762" y="767"/>
                    <a:pt x="752" y="763"/>
                    <a:pt x="742" y="763"/>
                  </a:cubicBezTo>
                  <a:cubicBezTo>
                    <a:pt x="711" y="763"/>
                    <a:pt x="673" y="780"/>
                    <a:pt x="643" y="797"/>
                  </a:cubicBezTo>
                  <a:cubicBezTo>
                    <a:pt x="631" y="805"/>
                    <a:pt x="621" y="812"/>
                    <a:pt x="612" y="818"/>
                  </a:cubicBezTo>
                  <a:lnTo>
                    <a:pt x="609" y="820"/>
                  </a:lnTo>
                  <a:lnTo>
                    <a:pt x="605" y="829"/>
                  </a:lnTo>
                  <a:cubicBezTo>
                    <a:pt x="581" y="875"/>
                    <a:pt x="545" y="908"/>
                    <a:pt x="500" y="910"/>
                  </a:cubicBezTo>
                  <a:cubicBezTo>
                    <a:pt x="482" y="909"/>
                    <a:pt x="461" y="903"/>
                    <a:pt x="441" y="893"/>
                  </a:cubicBezTo>
                  <a:lnTo>
                    <a:pt x="433" y="889"/>
                  </a:lnTo>
                  <a:lnTo>
                    <a:pt x="433" y="891"/>
                  </a:lnTo>
                  <a:cubicBezTo>
                    <a:pt x="433" y="896"/>
                    <a:pt x="433" y="896"/>
                    <a:pt x="433" y="896"/>
                  </a:cubicBezTo>
                  <a:cubicBezTo>
                    <a:pt x="433" y="896"/>
                    <a:pt x="433" y="899"/>
                    <a:pt x="433" y="906"/>
                  </a:cubicBezTo>
                  <a:cubicBezTo>
                    <a:pt x="433" y="906"/>
                    <a:pt x="433" y="909"/>
                    <a:pt x="433" y="909"/>
                  </a:cubicBezTo>
                  <a:cubicBezTo>
                    <a:pt x="433" y="960"/>
                    <a:pt x="433" y="1150"/>
                    <a:pt x="454" y="1215"/>
                  </a:cubicBezTo>
                  <a:cubicBezTo>
                    <a:pt x="478" y="1300"/>
                    <a:pt x="478" y="1384"/>
                    <a:pt x="478" y="1384"/>
                  </a:cubicBezTo>
                  <a:cubicBezTo>
                    <a:pt x="481" y="1398"/>
                    <a:pt x="481" y="1398"/>
                    <a:pt x="481" y="1398"/>
                  </a:cubicBezTo>
                  <a:cubicBezTo>
                    <a:pt x="399" y="1415"/>
                    <a:pt x="399" y="1415"/>
                    <a:pt x="399" y="1415"/>
                  </a:cubicBezTo>
                  <a:cubicBezTo>
                    <a:pt x="399" y="1408"/>
                    <a:pt x="399" y="1408"/>
                    <a:pt x="399" y="1408"/>
                  </a:cubicBezTo>
                  <a:cubicBezTo>
                    <a:pt x="395" y="1395"/>
                    <a:pt x="395" y="1395"/>
                    <a:pt x="395" y="1395"/>
                  </a:cubicBezTo>
                  <a:cubicBezTo>
                    <a:pt x="392" y="1388"/>
                    <a:pt x="392" y="1388"/>
                    <a:pt x="392" y="1388"/>
                  </a:cubicBezTo>
                  <a:cubicBezTo>
                    <a:pt x="450" y="1374"/>
                    <a:pt x="450" y="1374"/>
                    <a:pt x="450" y="1374"/>
                  </a:cubicBezTo>
                  <a:cubicBezTo>
                    <a:pt x="450" y="1351"/>
                    <a:pt x="443" y="1283"/>
                    <a:pt x="426" y="1222"/>
                  </a:cubicBezTo>
                  <a:cubicBezTo>
                    <a:pt x="406" y="1147"/>
                    <a:pt x="406" y="953"/>
                    <a:pt x="406" y="906"/>
                  </a:cubicBezTo>
                  <a:cubicBezTo>
                    <a:pt x="406" y="906"/>
                    <a:pt x="406" y="903"/>
                    <a:pt x="406" y="903"/>
                  </a:cubicBezTo>
                  <a:cubicBezTo>
                    <a:pt x="406" y="896"/>
                    <a:pt x="406" y="896"/>
                    <a:pt x="406" y="896"/>
                  </a:cubicBezTo>
                  <a:cubicBezTo>
                    <a:pt x="406" y="896"/>
                    <a:pt x="406" y="896"/>
                    <a:pt x="406" y="892"/>
                  </a:cubicBezTo>
                  <a:cubicBezTo>
                    <a:pt x="406" y="889"/>
                    <a:pt x="409" y="889"/>
                    <a:pt x="413" y="889"/>
                  </a:cubicBezTo>
                  <a:cubicBezTo>
                    <a:pt x="428" y="889"/>
                    <a:pt x="432" y="889"/>
                    <a:pt x="433" y="889"/>
                  </a:cubicBezTo>
                  <a:lnTo>
                    <a:pt x="433" y="889"/>
                  </a:lnTo>
                  <a:lnTo>
                    <a:pt x="432" y="889"/>
                  </a:lnTo>
                  <a:cubicBezTo>
                    <a:pt x="363" y="850"/>
                    <a:pt x="296" y="766"/>
                    <a:pt x="293" y="679"/>
                  </a:cubicBezTo>
                  <a:cubicBezTo>
                    <a:pt x="293" y="641"/>
                    <a:pt x="297" y="601"/>
                    <a:pt x="306" y="565"/>
                  </a:cubicBezTo>
                  <a:lnTo>
                    <a:pt x="307" y="560"/>
                  </a:lnTo>
                  <a:lnTo>
                    <a:pt x="88" y="721"/>
                  </a:lnTo>
                  <a:lnTo>
                    <a:pt x="88" y="722"/>
                  </a:lnTo>
                  <a:cubicBezTo>
                    <a:pt x="88" y="724"/>
                    <a:pt x="88" y="726"/>
                    <a:pt x="88" y="730"/>
                  </a:cubicBezTo>
                  <a:cubicBezTo>
                    <a:pt x="88" y="730"/>
                    <a:pt x="88" y="733"/>
                    <a:pt x="88" y="733"/>
                  </a:cubicBezTo>
                  <a:cubicBezTo>
                    <a:pt x="95" y="740"/>
                    <a:pt x="95" y="740"/>
                    <a:pt x="95" y="740"/>
                  </a:cubicBezTo>
                  <a:cubicBezTo>
                    <a:pt x="75" y="760"/>
                    <a:pt x="75" y="760"/>
                    <a:pt x="75" y="760"/>
                  </a:cubicBezTo>
                  <a:cubicBezTo>
                    <a:pt x="71" y="753"/>
                    <a:pt x="71" y="753"/>
                    <a:pt x="71" y="753"/>
                  </a:cubicBezTo>
                  <a:cubicBezTo>
                    <a:pt x="67" y="751"/>
                    <a:pt x="65" y="747"/>
                    <a:pt x="63" y="744"/>
                  </a:cubicBezTo>
                  <a:lnTo>
                    <a:pt x="62" y="740"/>
                  </a:lnTo>
                  <a:lnTo>
                    <a:pt x="17" y="774"/>
                  </a:lnTo>
                  <a:lnTo>
                    <a:pt x="7" y="757"/>
                  </a:lnTo>
                  <a:lnTo>
                    <a:pt x="0" y="754"/>
                  </a:lnTo>
                  <a:lnTo>
                    <a:pt x="323" y="516"/>
                  </a:lnTo>
                  <a:lnTo>
                    <a:pt x="326" y="508"/>
                  </a:lnTo>
                  <a:cubicBezTo>
                    <a:pt x="337" y="488"/>
                    <a:pt x="351" y="471"/>
                    <a:pt x="370" y="461"/>
                  </a:cubicBezTo>
                  <a:lnTo>
                    <a:pt x="374" y="459"/>
                  </a:lnTo>
                  <a:lnTo>
                    <a:pt x="374" y="459"/>
                  </a:lnTo>
                  <a:cubicBezTo>
                    <a:pt x="349" y="459"/>
                    <a:pt x="325" y="454"/>
                    <a:pt x="303" y="446"/>
                  </a:cubicBezTo>
                  <a:lnTo>
                    <a:pt x="296" y="443"/>
                  </a:lnTo>
                  <a:lnTo>
                    <a:pt x="295" y="444"/>
                  </a:lnTo>
                  <a:cubicBezTo>
                    <a:pt x="293" y="448"/>
                    <a:pt x="293" y="448"/>
                    <a:pt x="293" y="448"/>
                  </a:cubicBezTo>
                  <a:lnTo>
                    <a:pt x="292" y="441"/>
                  </a:lnTo>
                  <a:lnTo>
                    <a:pt x="290" y="441"/>
                  </a:lnTo>
                  <a:cubicBezTo>
                    <a:pt x="248" y="421"/>
                    <a:pt x="214" y="387"/>
                    <a:pt x="195" y="345"/>
                  </a:cubicBezTo>
                  <a:lnTo>
                    <a:pt x="191" y="336"/>
                  </a:lnTo>
                  <a:lnTo>
                    <a:pt x="171" y="349"/>
                  </a:lnTo>
                  <a:lnTo>
                    <a:pt x="160" y="332"/>
                  </a:lnTo>
                  <a:lnTo>
                    <a:pt x="157" y="326"/>
                  </a:lnTo>
                  <a:lnTo>
                    <a:pt x="182" y="309"/>
                  </a:lnTo>
                  <a:lnTo>
                    <a:pt x="181" y="302"/>
                  </a:lnTo>
                  <a:cubicBezTo>
                    <a:pt x="178" y="290"/>
                    <a:pt x="177" y="278"/>
                    <a:pt x="177" y="266"/>
                  </a:cubicBezTo>
                  <a:cubicBezTo>
                    <a:pt x="177" y="204"/>
                    <a:pt x="205" y="151"/>
                    <a:pt x="249" y="116"/>
                  </a:cubicBezTo>
                  <a:lnTo>
                    <a:pt x="251" y="114"/>
                  </a:lnTo>
                  <a:lnTo>
                    <a:pt x="249" y="114"/>
                  </a:lnTo>
                  <a:cubicBezTo>
                    <a:pt x="243" y="111"/>
                    <a:pt x="235" y="108"/>
                    <a:pt x="228" y="106"/>
                  </a:cubicBezTo>
                  <a:cubicBezTo>
                    <a:pt x="207" y="96"/>
                    <a:pt x="180" y="82"/>
                    <a:pt x="160" y="65"/>
                  </a:cubicBez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2" y="60"/>
                  </a:lnTo>
                  <a:cubicBezTo>
                    <a:pt x="163" y="58"/>
                    <a:pt x="163" y="58"/>
                    <a:pt x="163" y="58"/>
                  </a:cubicBezTo>
                  <a:lnTo>
                    <a:pt x="162" y="60"/>
                  </a:lnTo>
                  <a:lnTo>
                    <a:pt x="162" y="61"/>
                  </a:lnTo>
                  <a:lnTo>
                    <a:pt x="161" y="61"/>
                  </a:lnTo>
                  <a:lnTo>
                    <a:pt x="161" y="62"/>
                  </a:lnTo>
                  <a:lnTo>
                    <a:pt x="161" y="63"/>
                  </a:lnTo>
                  <a:lnTo>
                    <a:pt x="160" y="63"/>
                  </a:lnTo>
                  <a:cubicBezTo>
                    <a:pt x="160" y="65"/>
                    <a:pt x="160" y="65"/>
                    <a:pt x="160" y="65"/>
                  </a:cubicBezTo>
                  <a:cubicBezTo>
                    <a:pt x="149" y="58"/>
                    <a:pt x="146" y="48"/>
                    <a:pt x="146" y="38"/>
                  </a:cubicBezTo>
                  <a:cubicBezTo>
                    <a:pt x="146" y="17"/>
                    <a:pt x="170" y="10"/>
                    <a:pt x="180" y="7"/>
                  </a:cubicBezTo>
                  <a:cubicBezTo>
                    <a:pt x="194" y="3"/>
                    <a:pt x="207" y="3"/>
                    <a:pt x="207" y="3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>
            <p:custDataLst>
              <p:tags r:id="rId9"/>
            </p:custDataLst>
          </p:nvPr>
        </p:nvSpPr>
        <p:spPr>
          <a:xfrm>
            <a:off x="0" y="127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51" name="图片 5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882015" y="194310"/>
            <a:ext cx="817880" cy="946150"/>
          </a:xfrm>
          <a:prstGeom prst="rect">
            <a:avLst/>
          </a:prstGeom>
        </p:spPr>
      </p:pic>
      <p:sp>
        <p:nvSpPr>
          <p:cNvPr id="53" name="Freeform 5"/>
          <p:cNvSpPr>
            <a:spLocks noEditPoints="1"/>
          </p:cNvSpPr>
          <p:nvPr userDrawn="1">
            <p:custDataLst>
              <p:tags r:id="rId5"/>
            </p:custDataLst>
          </p:nvPr>
        </p:nvSpPr>
        <p:spPr bwMode="auto">
          <a:xfrm>
            <a:off x="59055" y="14605"/>
            <a:ext cx="1411605" cy="1880870"/>
          </a:xfrm>
          <a:custGeom>
            <a:avLst/>
            <a:gdLst>
              <a:gd name="T0" fmla="*/ 0 w 120"/>
              <a:gd name="T1" fmla="*/ 61 h 122"/>
              <a:gd name="T2" fmla="*/ 60 w 120"/>
              <a:gd name="T3" fmla="*/ 0 h 122"/>
              <a:gd name="T4" fmla="*/ 60 w 120"/>
              <a:gd name="T5" fmla="*/ 0 h 122"/>
              <a:gd name="T6" fmla="*/ 120 w 120"/>
              <a:gd name="T7" fmla="*/ 61 h 122"/>
              <a:gd name="T8" fmla="*/ 120 w 120"/>
              <a:gd name="T9" fmla="*/ 61 h 122"/>
              <a:gd name="T10" fmla="*/ 120 w 120"/>
              <a:gd name="T11" fmla="*/ 61 h 122"/>
              <a:gd name="T12" fmla="*/ 60 w 120"/>
              <a:gd name="T13" fmla="*/ 122 h 122"/>
              <a:gd name="T14" fmla="*/ 60 w 120"/>
              <a:gd name="T15" fmla="*/ 122 h 122"/>
              <a:gd name="T16" fmla="*/ 0 w 120"/>
              <a:gd name="T17" fmla="*/ 61 h 122"/>
              <a:gd name="T18" fmla="*/ 4 w 120"/>
              <a:gd name="T19" fmla="*/ 61 h 122"/>
              <a:gd name="T20" fmla="*/ 60 w 120"/>
              <a:gd name="T21" fmla="*/ 118 h 122"/>
              <a:gd name="T22" fmla="*/ 60 w 120"/>
              <a:gd name="T23" fmla="*/ 118 h 122"/>
              <a:gd name="T24" fmla="*/ 116 w 120"/>
              <a:gd name="T25" fmla="*/ 61 h 122"/>
              <a:gd name="T26" fmla="*/ 116 w 120"/>
              <a:gd name="T27" fmla="*/ 61 h 122"/>
              <a:gd name="T28" fmla="*/ 116 w 120"/>
              <a:gd name="T29" fmla="*/ 61 h 122"/>
              <a:gd name="T30" fmla="*/ 60 w 120"/>
              <a:gd name="T31" fmla="*/ 4 h 122"/>
              <a:gd name="T32" fmla="*/ 60 w 120"/>
              <a:gd name="T33" fmla="*/ 4 h 122"/>
              <a:gd name="T34" fmla="*/ 4 w 120"/>
              <a:gd name="T35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23" h="2962">
                <a:moveTo>
                  <a:pt x="750" y="2861"/>
                </a:moveTo>
                <a:lnTo>
                  <a:pt x="750" y="2861"/>
                </a:lnTo>
                <a:lnTo>
                  <a:pt x="749" y="2861"/>
                </a:lnTo>
                <a:lnTo>
                  <a:pt x="748" y="2861"/>
                </a:lnTo>
                <a:lnTo>
                  <a:pt x="748" y="2861"/>
                </a:lnTo>
                <a:lnTo>
                  <a:pt x="747" y="2861"/>
                </a:lnTo>
                <a:lnTo>
                  <a:pt x="746" y="2861"/>
                </a:lnTo>
                <a:lnTo>
                  <a:pt x="745" y="2861"/>
                </a:lnTo>
                <a:lnTo>
                  <a:pt x="745" y="2861"/>
                </a:lnTo>
                <a:lnTo>
                  <a:pt x="744" y="2861"/>
                </a:lnTo>
                <a:lnTo>
                  <a:pt x="743" y="2861"/>
                </a:lnTo>
                <a:lnTo>
                  <a:pt x="743" y="2861"/>
                </a:lnTo>
                <a:lnTo>
                  <a:pt x="750" y="2861"/>
                </a:lnTo>
                <a:close/>
                <a:moveTo>
                  <a:pt x="1121" y="1273"/>
                </a:moveTo>
                <a:lnTo>
                  <a:pt x="811" y="1664"/>
                </a:lnTo>
                <a:lnTo>
                  <a:pt x="825" y="1737"/>
                </a:lnTo>
                <a:lnTo>
                  <a:pt x="987" y="1671"/>
                </a:lnTo>
                <a:lnTo>
                  <a:pt x="1121" y="1273"/>
                </a:lnTo>
                <a:close/>
                <a:moveTo>
                  <a:pt x="1222" y="1130"/>
                </a:moveTo>
                <a:lnTo>
                  <a:pt x="1227" y="1158"/>
                </a:lnTo>
                <a:lnTo>
                  <a:pt x="1250" y="1152"/>
                </a:lnTo>
                <a:lnTo>
                  <a:pt x="1244" y="1146"/>
                </a:lnTo>
                <a:cubicBezTo>
                  <a:pt x="1238" y="1140"/>
                  <a:pt x="1231" y="1135"/>
                  <a:pt x="1223" y="1131"/>
                </a:cubicBezTo>
                <a:lnTo>
                  <a:pt x="1222" y="1130"/>
                </a:lnTo>
                <a:close/>
                <a:moveTo>
                  <a:pt x="845" y="1120"/>
                </a:moveTo>
                <a:lnTo>
                  <a:pt x="846" y="1120"/>
                </a:lnTo>
                <a:lnTo>
                  <a:pt x="847" y="1120"/>
                </a:lnTo>
                <a:lnTo>
                  <a:pt x="848" y="1121"/>
                </a:lnTo>
                <a:lnTo>
                  <a:pt x="849" y="1121"/>
                </a:lnTo>
                <a:lnTo>
                  <a:pt x="851" y="1122"/>
                </a:lnTo>
                <a:lnTo>
                  <a:pt x="852" y="1123"/>
                </a:lnTo>
                <a:lnTo>
                  <a:pt x="851" y="1123"/>
                </a:lnTo>
                <a:lnTo>
                  <a:pt x="851" y="1122"/>
                </a:lnTo>
                <a:lnTo>
                  <a:pt x="849" y="1122"/>
                </a:lnTo>
                <a:lnTo>
                  <a:pt x="849" y="1121"/>
                </a:lnTo>
                <a:lnTo>
                  <a:pt x="848" y="1121"/>
                </a:lnTo>
                <a:lnTo>
                  <a:pt x="848" y="1121"/>
                </a:lnTo>
                <a:lnTo>
                  <a:pt x="846" y="1120"/>
                </a:lnTo>
                <a:lnTo>
                  <a:pt x="845" y="1120"/>
                </a:lnTo>
                <a:lnTo>
                  <a:pt x="845" y="1120"/>
                </a:lnTo>
                <a:close/>
                <a:moveTo>
                  <a:pt x="844" y="1119"/>
                </a:moveTo>
                <a:cubicBezTo>
                  <a:pt x="844" y="1119"/>
                  <a:pt x="844" y="1119"/>
                  <a:pt x="844" y="1119"/>
                </a:cubicBezTo>
                <a:lnTo>
                  <a:pt x="844" y="1119"/>
                </a:lnTo>
                <a:lnTo>
                  <a:pt x="844" y="1119"/>
                </a:lnTo>
                <a:close/>
                <a:moveTo>
                  <a:pt x="1041" y="1110"/>
                </a:moveTo>
                <a:lnTo>
                  <a:pt x="1023" y="1113"/>
                </a:lnTo>
                <a:cubicBezTo>
                  <a:pt x="911" y="1137"/>
                  <a:pt x="786" y="1206"/>
                  <a:pt x="717" y="1313"/>
                </a:cubicBezTo>
                <a:cubicBezTo>
                  <a:pt x="717" y="1313"/>
                  <a:pt x="717" y="1313"/>
                  <a:pt x="717" y="1312"/>
                </a:cubicBezTo>
                <a:lnTo>
                  <a:pt x="716" y="1312"/>
                </a:lnTo>
                <a:lnTo>
                  <a:pt x="716" y="1312"/>
                </a:lnTo>
                <a:cubicBezTo>
                  <a:pt x="716" y="1312"/>
                  <a:pt x="716" y="1311"/>
                  <a:pt x="715" y="1311"/>
                </a:cubicBezTo>
                <a:lnTo>
                  <a:pt x="715" y="1310"/>
                </a:lnTo>
                <a:lnTo>
                  <a:pt x="715" y="1310"/>
                </a:lnTo>
                <a:lnTo>
                  <a:pt x="714" y="1309"/>
                </a:lnTo>
                <a:lnTo>
                  <a:pt x="713" y="1308"/>
                </a:lnTo>
                <a:lnTo>
                  <a:pt x="712" y="1308"/>
                </a:lnTo>
                <a:lnTo>
                  <a:pt x="712" y="1308"/>
                </a:lnTo>
                <a:lnTo>
                  <a:pt x="712" y="1307"/>
                </a:lnTo>
                <a:lnTo>
                  <a:pt x="711" y="1307"/>
                </a:lnTo>
                <a:lnTo>
                  <a:pt x="711" y="1306"/>
                </a:lnTo>
                <a:lnTo>
                  <a:pt x="711" y="1307"/>
                </a:lnTo>
                <a:lnTo>
                  <a:pt x="711" y="1307"/>
                </a:lnTo>
                <a:lnTo>
                  <a:pt x="712" y="1308"/>
                </a:lnTo>
                <a:lnTo>
                  <a:pt x="713" y="1308"/>
                </a:lnTo>
                <a:lnTo>
                  <a:pt x="713" y="1309"/>
                </a:lnTo>
                <a:lnTo>
                  <a:pt x="714" y="1309"/>
                </a:lnTo>
                <a:lnTo>
                  <a:pt x="714" y="1310"/>
                </a:lnTo>
                <a:lnTo>
                  <a:pt x="715" y="1310"/>
                </a:lnTo>
                <a:lnTo>
                  <a:pt x="716" y="1312"/>
                </a:lnTo>
                <a:lnTo>
                  <a:pt x="717" y="1313"/>
                </a:lnTo>
                <a:cubicBezTo>
                  <a:pt x="676" y="1380"/>
                  <a:pt x="656" y="1467"/>
                  <a:pt x="656" y="1555"/>
                </a:cubicBezTo>
                <a:cubicBezTo>
                  <a:pt x="656" y="1696"/>
                  <a:pt x="710" y="1831"/>
                  <a:pt x="771" y="1865"/>
                </a:cubicBezTo>
                <a:cubicBezTo>
                  <a:pt x="784" y="1871"/>
                  <a:pt x="798" y="1878"/>
                  <a:pt x="818" y="1878"/>
                </a:cubicBezTo>
                <a:cubicBezTo>
                  <a:pt x="818" y="1878"/>
                  <a:pt x="818" y="1878"/>
                  <a:pt x="825" y="1878"/>
                </a:cubicBezTo>
                <a:cubicBezTo>
                  <a:pt x="926" y="1878"/>
                  <a:pt x="1095" y="1743"/>
                  <a:pt x="1196" y="1582"/>
                </a:cubicBezTo>
                <a:cubicBezTo>
                  <a:pt x="1264" y="1488"/>
                  <a:pt x="1291" y="1380"/>
                  <a:pt x="1291" y="1292"/>
                </a:cubicBezTo>
                <a:cubicBezTo>
                  <a:pt x="1291" y="1260"/>
                  <a:pt x="1287" y="1230"/>
                  <a:pt x="1279" y="1205"/>
                </a:cubicBezTo>
                <a:lnTo>
                  <a:pt x="1278" y="1202"/>
                </a:lnTo>
                <a:lnTo>
                  <a:pt x="1203" y="1225"/>
                </a:lnTo>
                <a:lnTo>
                  <a:pt x="1197" y="1214"/>
                </a:lnTo>
                <a:lnTo>
                  <a:pt x="1027" y="1710"/>
                </a:lnTo>
                <a:lnTo>
                  <a:pt x="784" y="1812"/>
                </a:lnTo>
                <a:lnTo>
                  <a:pt x="750" y="1664"/>
                </a:lnTo>
                <a:lnTo>
                  <a:pt x="750" y="1651"/>
                </a:lnTo>
                <a:lnTo>
                  <a:pt x="1148" y="1155"/>
                </a:lnTo>
                <a:lnTo>
                  <a:pt x="1041" y="1170"/>
                </a:lnTo>
                <a:lnTo>
                  <a:pt x="1041" y="1110"/>
                </a:lnTo>
                <a:close/>
                <a:moveTo>
                  <a:pt x="1215" y="721"/>
                </a:moveTo>
                <a:cubicBezTo>
                  <a:pt x="1209" y="782"/>
                  <a:pt x="1195" y="849"/>
                  <a:pt x="1188" y="869"/>
                </a:cubicBezTo>
                <a:cubicBezTo>
                  <a:pt x="1188" y="876"/>
                  <a:pt x="1195" y="889"/>
                  <a:pt x="1209" y="903"/>
                </a:cubicBezTo>
                <a:cubicBezTo>
                  <a:pt x="1229" y="916"/>
                  <a:pt x="1249" y="923"/>
                  <a:pt x="1263" y="923"/>
                </a:cubicBezTo>
                <a:cubicBezTo>
                  <a:pt x="1270" y="923"/>
                  <a:pt x="1345" y="883"/>
                  <a:pt x="1406" y="849"/>
                </a:cubicBezTo>
                <a:cubicBezTo>
                  <a:pt x="1412" y="842"/>
                  <a:pt x="1419" y="836"/>
                  <a:pt x="1433" y="836"/>
                </a:cubicBezTo>
                <a:cubicBezTo>
                  <a:pt x="1419" y="836"/>
                  <a:pt x="1412" y="836"/>
                  <a:pt x="1399" y="836"/>
                </a:cubicBezTo>
                <a:cubicBezTo>
                  <a:pt x="1365" y="836"/>
                  <a:pt x="1331" y="836"/>
                  <a:pt x="1304" y="829"/>
                </a:cubicBezTo>
                <a:cubicBezTo>
                  <a:pt x="1256" y="815"/>
                  <a:pt x="1236" y="768"/>
                  <a:pt x="1215" y="721"/>
                </a:cubicBezTo>
                <a:close/>
                <a:moveTo>
                  <a:pt x="1188" y="593"/>
                </a:moveTo>
                <a:cubicBezTo>
                  <a:pt x="1195" y="593"/>
                  <a:pt x="1195" y="593"/>
                  <a:pt x="1195" y="593"/>
                </a:cubicBezTo>
                <a:cubicBezTo>
                  <a:pt x="1229" y="593"/>
                  <a:pt x="1229" y="593"/>
                  <a:pt x="1229" y="593"/>
                </a:cubicBezTo>
                <a:cubicBezTo>
                  <a:pt x="1236" y="593"/>
                  <a:pt x="1236" y="593"/>
                  <a:pt x="1236" y="593"/>
                </a:cubicBezTo>
                <a:cubicBezTo>
                  <a:pt x="1236" y="600"/>
                  <a:pt x="1236" y="600"/>
                  <a:pt x="1236" y="600"/>
                </a:cubicBezTo>
                <a:cubicBezTo>
                  <a:pt x="1236" y="600"/>
                  <a:pt x="1236" y="606"/>
                  <a:pt x="1236" y="606"/>
                </a:cubicBezTo>
                <a:cubicBezTo>
                  <a:pt x="1243" y="613"/>
                  <a:pt x="1243" y="620"/>
                  <a:pt x="1243" y="627"/>
                </a:cubicBezTo>
                <a:cubicBezTo>
                  <a:pt x="1249" y="647"/>
                  <a:pt x="1256" y="667"/>
                  <a:pt x="1263" y="687"/>
                </a:cubicBezTo>
                <a:cubicBezTo>
                  <a:pt x="1277" y="734"/>
                  <a:pt x="1311" y="775"/>
                  <a:pt x="1317" y="775"/>
                </a:cubicBezTo>
                <a:cubicBezTo>
                  <a:pt x="1338" y="775"/>
                  <a:pt x="1365" y="782"/>
                  <a:pt x="1399" y="782"/>
                </a:cubicBezTo>
                <a:cubicBezTo>
                  <a:pt x="1467" y="782"/>
                  <a:pt x="1528" y="775"/>
                  <a:pt x="1535" y="775"/>
                </a:cubicBezTo>
                <a:cubicBezTo>
                  <a:pt x="1541" y="775"/>
                  <a:pt x="1541" y="775"/>
                  <a:pt x="1541" y="775"/>
                </a:cubicBezTo>
                <a:cubicBezTo>
                  <a:pt x="1555" y="822"/>
                  <a:pt x="1555" y="822"/>
                  <a:pt x="1555" y="822"/>
                </a:cubicBezTo>
                <a:cubicBezTo>
                  <a:pt x="1548" y="822"/>
                  <a:pt x="1548" y="822"/>
                  <a:pt x="1548" y="822"/>
                </a:cubicBezTo>
                <a:cubicBezTo>
                  <a:pt x="1541" y="829"/>
                  <a:pt x="1541" y="829"/>
                  <a:pt x="1541" y="829"/>
                </a:cubicBezTo>
                <a:cubicBezTo>
                  <a:pt x="1535" y="836"/>
                  <a:pt x="1521" y="842"/>
                  <a:pt x="1514" y="849"/>
                </a:cubicBezTo>
                <a:cubicBezTo>
                  <a:pt x="1494" y="862"/>
                  <a:pt x="1460" y="876"/>
                  <a:pt x="1433" y="896"/>
                </a:cubicBezTo>
                <a:cubicBezTo>
                  <a:pt x="1372" y="930"/>
                  <a:pt x="1304" y="970"/>
                  <a:pt x="1270" y="977"/>
                </a:cubicBezTo>
                <a:cubicBezTo>
                  <a:pt x="1270" y="977"/>
                  <a:pt x="1263" y="977"/>
                  <a:pt x="1263" y="977"/>
                </a:cubicBezTo>
                <a:cubicBezTo>
                  <a:pt x="1202" y="970"/>
                  <a:pt x="1141" y="930"/>
                  <a:pt x="1134" y="869"/>
                </a:cubicBezTo>
                <a:cubicBezTo>
                  <a:pt x="1134" y="862"/>
                  <a:pt x="1134" y="862"/>
                  <a:pt x="1134" y="856"/>
                </a:cubicBezTo>
                <a:cubicBezTo>
                  <a:pt x="1141" y="815"/>
                  <a:pt x="1182" y="606"/>
                  <a:pt x="1182" y="600"/>
                </a:cubicBezTo>
                <a:cubicBezTo>
                  <a:pt x="1188" y="593"/>
                  <a:pt x="1188" y="593"/>
                  <a:pt x="1188" y="593"/>
                </a:cubicBezTo>
                <a:close/>
                <a:moveTo>
                  <a:pt x="1500" y="505"/>
                </a:moveTo>
                <a:lnTo>
                  <a:pt x="1514" y="505"/>
                </a:lnTo>
                <a:lnTo>
                  <a:pt x="1548" y="505"/>
                </a:lnTo>
                <a:lnTo>
                  <a:pt x="1548" y="560"/>
                </a:lnTo>
                <a:lnTo>
                  <a:pt x="1534" y="560"/>
                </a:lnTo>
                <a:lnTo>
                  <a:pt x="1514" y="560"/>
                </a:lnTo>
                <a:lnTo>
                  <a:pt x="1500" y="560"/>
                </a:lnTo>
                <a:lnTo>
                  <a:pt x="1500" y="505"/>
                </a:lnTo>
                <a:close/>
                <a:moveTo>
                  <a:pt x="1350" y="452"/>
                </a:moveTo>
                <a:lnTo>
                  <a:pt x="1404" y="497"/>
                </a:lnTo>
                <a:lnTo>
                  <a:pt x="1370" y="538"/>
                </a:lnTo>
                <a:lnTo>
                  <a:pt x="1332" y="504"/>
                </a:lnTo>
                <a:lnTo>
                  <a:pt x="1318" y="497"/>
                </a:lnTo>
                <a:lnTo>
                  <a:pt x="1350" y="452"/>
                </a:lnTo>
                <a:close/>
                <a:moveTo>
                  <a:pt x="366" y="363"/>
                </a:moveTo>
                <a:cubicBezTo>
                  <a:pt x="367" y="363"/>
                  <a:pt x="369" y="365"/>
                  <a:pt x="372" y="367"/>
                </a:cubicBezTo>
                <a:lnTo>
                  <a:pt x="373" y="367"/>
                </a:lnTo>
                <a:lnTo>
                  <a:pt x="373" y="370"/>
                </a:lnTo>
                <a:cubicBezTo>
                  <a:pt x="366" y="363"/>
                  <a:pt x="366" y="363"/>
                  <a:pt x="366" y="363"/>
                </a:cubicBezTo>
                <a:close/>
                <a:moveTo>
                  <a:pt x="373" y="363"/>
                </a:moveTo>
                <a:lnTo>
                  <a:pt x="373" y="363"/>
                </a:lnTo>
                <a:lnTo>
                  <a:pt x="372" y="363"/>
                </a:lnTo>
                <a:lnTo>
                  <a:pt x="371" y="363"/>
                </a:lnTo>
                <a:lnTo>
                  <a:pt x="371" y="363"/>
                </a:lnTo>
                <a:lnTo>
                  <a:pt x="370" y="363"/>
                </a:lnTo>
                <a:lnTo>
                  <a:pt x="369" y="363"/>
                </a:lnTo>
                <a:lnTo>
                  <a:pt x="368" y="363"/>
                </a:lnTo>
                <a:lnTo>
                  <a:pt x="368" y="363"/>
                </a:lnTo>
                <a:lnTo>
                  <a:pt x="367" y="363"/>
                </a:lnTo>
                <a:lnTo>
                  <a:pt x="366" y="363"/>
                </a:lnTo>
                <a:lnTo>
                  <a:pt x="366" y="363"/>
                </a:lnTo>
                <a:lnTo>
                  <a:pt x="373" y="363"/>
                </a:lnTo>
                <a:close/>
                <a:moveTo>
                  <a:pt x="1311" y="277"/>
                </a:moveTo>
                <a:cubicBezTo>
                  <a:pt x="1108" y="277"/>
                  <a:pt x="945" y="445"/>
                  <a:pt x="945" y="647"/>
                </a:cubicBezTo>
                <a:cubicBezTo>
                  <a:pt x="945" y="849"/>
                  <a:pt x="1108" y="1017"/>
                  <a:pt x="1311" y="1017"/>
                </a:cubicBezTo>
                <a:cubicBezTo>
                  <a:pt x="1513" y="1017"/>
                  <a:pt x="1676" y="849"/>
                  <a:pt x="1676" y="647"/>
                </a:cubicBezTo>
                <a:cubicBezTo>
                  <a:pt x="1676" y="640"/>
                  <a:pt x="1676" y="640"/>
                  <a:pt x="1676" y="640"/>
                </a:cubicBezTo>
                <a:cubicBezTo>
                  <a:pt x="1676" y="510"/>
                  <a:pt x="1608" y="397"/>
                  <a:pt x="1506" y="333"/>
                </a:cubicBezTo>
                <a:lnTo>
                  <a:pt x="1502" y="330"/>
                </a:lnTo>
                <a:lnTo>
                  <a:pt x="1502" y="330"/>
                </a:lnTo>
                <a:cubicBezTo>
                  <a:pt x="1493" y="330"/>
                  <a:pt x="1493" y="330"/>
                  <a:pt x="1493" y="330"/>
                </a:cubicBezTo>
                <a:lnTo>
                  <a:pt x="1494" y="325"/>
                </a:lnTo>
                <a:lnTo>
                  <a:pt x="1485" y="320"/>
                </a:lnTo>
                <a:lnTo>
                  <a:pt x="1474" y="315"/>
                </a:lnTo>
                <a:lnTo>
                  <a:pt x="1474" y="315"/>
                </a:lnTo>
                <a:cubicBezTo>
                  <a:pt x="1472" y="316"/>
                  <a:pt x="1472" y="316"/>
                  <a:pt x="1472" y="316"/>
                </a:cubicBezTo>
                <a:lnTo>
                  <a:pt x="1470" y="313"/>
                </a:lnTo>
                <a:lnTo>
                  <a:pt x="1469" y="312"/>
                </a:lnTo>
                <a:cubicBezTo>
                  <a:pt x="1421" y="290"/>
                  <a:pt x="1368" y="277"/>
                  <a:pt x="1311" y="277"/>
                </a:cubicBezTo>
                <a:close/>
                <a:moveTo>
                  <a:pt x="1635" y="210"/>
                </a:moveTo>
                <a:lnTo>
                  <a:pt x="1633" y="212"/>
                </a:lnTo>
                <a:cubicBezTo>
                  <a:pt x="1616" y="229"/>
                  <a:pt x="1594" y="242"/>
                  <a:pt x="1574" y="255"/>
                </a:cubicBezTo>
                <a:cubicBezTo>
                  <a:pt x="1566" y="261"/>
                  <a:pt x="1559" y="266"/>
                  <a:pt x="1552" y="270"/>
                </a:cubicBezTo>
                <a:lnTo>
                  <a:pt x="1543" y="276"/>
                </a:lnTo>
                <a:lnTo>
                  <a:pt x="1551" y="276"/>
                </a:lnTo>
                <a:cubicBezTo>
                  <a:pt x="1554" y="276"/>
                  <a:pt x="1557" y="276"/>
                  <a:pt x="1561" y="276"/>
                </a:cubicBezTo>
                <a:cubicBezTo>
                  <a:pt x="1581" y="276"/>
                  <a:pt x="1608" y="276"/>
                  <a:pt x="1635" y="276"/>
                </a:cubicBezTo>
                <a:cubicBezTo>
                  <a:pt x="1655" y="276"/>
                  <a:pt x="1662" y="276"/>
                  <a:pt x="1662" y="276"/>
                </a:cubicBezTo>
                <a:cubicBezTo>
                  <a:pt x="1662" y="269"/>
                  <a:pt x="1669" y="269"/>
                  <a:pt x="1669" y="269"/>
                </a:cubicBezTo>
                <a:cubicBezTo>
                  <a:pt x="1669" y="263"/>
                  <a:pt x="1669" y="256"/>
                  <a:pt x="1676" y="249"/>
                </a:cubicBezTo>
                <a:cubicBezTo>
                  <a:pt x="1669" y="249"/>
                  <a:pt x="1669" y="249"/>
                  <a:pt x="1669" y="249"/>
                </a:cubicBezTo>
                <a:cubicBezTo>
                  <a:pt x="1655" y="249"/>
                  <a:pt x="1655" y="249"/>
                  <a:pt x="1655" y="249"/>
                </a:cubicBezTo>
                <a:cubicBezTo>
                  <a:pt x="1655" y="242"/>
                  <a:pt x="1655" y="242"/>
                  <a:pt x="1655" y="242"/>
                </a:cubicBezTo>
                <a:cubicBezTo>
                  <a:pt x="1628" y="236"/>
                  <a:pt x="1628" y="236"/>
                  <a:pt x="1628" y="236"/>
                </a:cubicBezTo>
                <a:cubicBezTo>
                  <a:pt x="1628" y="222"/>
                  <a:pt x="1628" y="222"/>
                  <a:pt x="1628" y="222"/>
                </a:cubicBezTo>
                <a:cubicBezTo>
                  <a:pt x="1628" y="215"/>
                  <a:pt x="1635" y="215"/>
                  <a:pt x="1635" y="215"/>
                </a:cubicBezTo>
                <a:cubicBezTo>
                  <a:pt x="1635" y="215"/>
                  <a:pt x="1635" y="215"/>
                  <a:pt x="1635" y="211"/>
                </a:cubicBezTo>
                <a:lnTo>
                  <a:pt x="1635" y="210"/>
                </a:lnTo>
                <a:close/>
                <a:moveTo>
                  <a:pt x="1696" y="209"/>
                </a:moveTo>
                <a:cubicBezTo>
                  <a:pt x="1696" y="209"/>
                  <a:pt x="1696" y="212"/>
                  <a:pt x="1694" y="217"/>
                </a:cubicBezTo>
                <a:lnTo>
                  <a:pt x="1694" y="217"/>
                </a:lnTo>
                <a:lnTo>
                  <a:pt x="1694" y="218"/>
                </a:lnTo>
                <a:cubicBezTo>
                  <a:pt x="1689" y="222"/>
                  <a:pt x="1688" y="223"/>
                  <a:pt x="1682" y="229"/>
                </a:cubicBezTo>
                <a:cubicBezTo>
                  <a:pt x="1682" y="236"/>
                  <a:pt x="1682" y="236"/>
                  <a:pt x="1682" y="236"/>
                </a:cubicBezTo>
                <a:cubicBezTo>
                  <a:pt x="1687" y="231"/>
                  <a:pt x="1691" y="226"/>
                  <a:pt x="1693" y="221"/>
                </a:cubicBezTo>
                <a:lnTo>
                  <a:pt x="1694" y="217"/>
                </a:lnTo>
                <a:lnTo>
                  <a:pt x="1696" y="215"/>
                </a:lnTo>
                <a:cubicBezTo>
                  <a:pt x="1696" y="209"/>
                  <a:pt x="1696" y="209"/>
                  <a:pt x="1696" y="209"/>
                </a:cubicBezTo>
                <a:close/>
                <a:moveTo>
                  <a:pt x="1526" y="0"/>
                </a:moveTo>
                <a:cubicBezTo>
                  <a:pt x="1560" y="0"/>
                  <a:pt x="1587" y="27"/>
                  <a:pt x="1614" y="54"/>
                </a:cubicBezTo>
                <a:cubicBezTo>
                  <a:pt x="1641" y="81"/>
                  <a:pt x="1661" y="114"/>
                  <a:pt x="1668" y="148"/>
                </a:cubicBezTo>
                <a:cubicBezTo>
                  <a:pt x="1668" y="151"/>
                  <a:pt x="1667" y="155"/>
                  <a:pt x="1666" y="158"/>
                </a:cubicBezTo>
                <a:lnTo>
                  <a:pt x="1666" y="159"/>
                </a:lnTo>
                <a:lnTo>
                  <a:pt x="1668" y="157"/>
                </a:lnTo>
                <a:cubicBezTo>
                  <a:pt x="1674" y="152"/>
                  <a:pt x="1683" y="148"/>
                  <a:pt x="1696" y="148"/>
                </a:cubicBezTo>
                <a:cubicBezTo>
                  <a:pt x="1709" y="148"/>
                  <a:pt x="1716" y="148"/>
                  <a:pt x="1723" y="155"/>
                </a:cubicBezTo>
                <a:cubicBezTo>
                  <a:pt x="1736" y="168"/>
                  <a:pt x="1750" y="188"/>
                  <a:pt x="1750" y="209"/>
                </a:cubicBezTo>
                <a:cubicBezTo>
                  <a:pt x="1750" y="229"/>
                  <a:pt x="1743" y="249"/>
                  <a:pt x="1730" y="269"/>
                </a:cubicBezTo>
                <a:cubicBezTo>
                  <a:pt x="1716" y="283"/>
                  <a:pt x="1716" y="290"/>
                  <a:pt x="1709" y="303"/>
                </a:cubicBezTo>
                <a:cubicBezTo>
                  <a:pt x="1696" y="323"/>
                  <a:pt x="1676" y="330"/>
                  <a:pt x="1642" y="330"/>
                </a:cubicBezTo>
                <a:cubicBezTo>
                  <a:pt x="1625" y="330"/>
                  <a:pt x="1610" y="330"/>
                  <a:pt x="1596" y="330"/>
                </a:cubicBezTo>
                <a:lnTo>
                  <a:pt x="1591" y="330"/>
                </a:lnTo>
                <a:lnTo>
                  <a:pt x="1602" y="340"/>
                </a:lnTo>
                <a:cubicBezTo>
                  <a:pt x="1678" y="415"/>
                  <a:pt x="1727" y="518"/>
                  <a:pt x="1730" y="634"/>
                </a:cubicBezTo>
                <a:cubicBezTo>
                  <a:pt x="1730" y="647"/>
                  <a:pt x="1730" y="647"/>
                  <a:pt x="1730" y="647"/>
                </a:cubicBezTo>
                <a:cubicBezTo>
                  <a:pt x="1730" y="883"/>
                  <a:pt x="1547" y="1071"/>
                  <a:pt x="1311" y="1071"/>
                </a:cubicBezTo>
                <a:cubicBezTo>
                  <a:pt x="1289" y="1071"/>
                  <a:pt x="1268" y="1069"/>
                  <a:pt x="1247" y="1066"/>
                </a:cubicBezTo>
                <a:lnTo>
                  <a:pt x="1244" y="1066"/>
                </a:lnTo>
                <a:lnTo>
                  <a:pt x="1240" y="1078"/>
                </a:lnTo>
                <a:lnTo>
                  <a:pt x="1250" y="1084"/>
                </a:lnTo>
                <a:cubicBezTo>
                  <a:pt x="1273" y="1099"/>
                  <a:pt x="1290" y="1117"/>
                  <a:pt x="1304" y="1138"/>
                </a:cubicBezTo>
                <a:lnTo>
                  <a:pt x="1307" y="1143"/>
                </a:lnTo>
                <a:lnTo>
                  <a:pt x="1312" y="1141"/>
                </a:lnTo>
                <a:cubicBezTo>
                  <a:pt x="1332" y="1134"/>
                  <a:pt x="1355" y="1122"/>
                  <a:pt x="1379" y="1110"/>
                </a:cubicBezTo>
                <a:cubicBezTo>
                  <a:pt x="1440" y="1083"/>
                  <a:pt x="1521" y="1050"/>
                  <a:pt x="1602" y="1016"/>
                </a:cubicBezTo>
                <a:cubicBezTo>
                  <a:pt x="1771" y="942"/>
                  <a:pt x="1939" y="875"/>
                  <a:pt x="2007" y="868"/>
                </a:cubicBezTo>
                <a:cubicBezTo>
                  <a:pt x="2007" y="868"/>
                  <a:pt x="2014" y="868"/>
                  <a:pt x="2020" y="868"/>
                </a:cubicBezTo>
                <a:cubicBezTo>
                  <a:pt x="2122" y="868"/>
                  <a:pt x="2209" y="902"/>
                  <a:pt x="2209" y="902"/>
                </a:cubicBezTo>
                <a:cubicBezTo>
                  <a:pt x="2223" y="908"/>
                  <a:pt x="2223" y="908"/>
                  <a:pt x="2223" y="908"/>
                </a:cubicBezTo>
                <a:cubicBezTo>
                  <a:pt x="2209" y="955"/>
                  <a:pt x="2209" y="955"/>
                  <a:pt x="2209" y="955"/>
                </a:cubicBezTo>
                <a:cubicBezTo>
                  <a:pt x="2196" y="955"/>
                  <a:pt x="2196" y="955"/>
                  <a:pt x="2196" y="955"/>
                </a:cubicBezTo>
                <a:cubicBezTo>
                  <a:pt x="2196" y="955"/>
                  <a:pt x="2189" y="949"/>
                  <a:pt x="2189" y="949"/>
                </a:cubicBezTo>
                <a:cubicBezTo>
                  <a:pt x="2189" y="949"/>
                  <a:pt x="2182" y="949"/>
                  <a:pt x="2182" y="949"/>
                </a:cubicBezTo>
                <a:cubicBezTo>
                  <a:pt x="2169" y="942"/>
                  <a:pt x="2155" y="942"/>
                  <a:pt x="2142" y="935"/>
                </a:cubicBezTo>
                <a:cubicBezTo>
                  <a:pt x="2108" y="929"/>
                  <a:pt x="2068" y="922"/>
                  <a:pt x="2020" y="922"/>
                </a:cubicBezTo>
                <a:cubicBezTo>
                  <a:pt x="2014" y="922"/>
                  <a:pt x="2014" y="922"/>
                  <a:pt x="2007" y="922"/>
                </a:cubicBezTo>
                <a:cubicBezTo>
                  <a:pt x="1973" y="922"/>
                  <a:pt x="1784" y="996"/>
                  <a:pt x="1622" y="1063"/>
                </a:cubicBezTo>
                <a:cubicBezTo>
                  <a:pt x="1500" y="1119"/>
                  <a:pt x="1383" y="1170"/>
                  <a:pt x="1331" y="1193"/>
                </a:cubicBezTo>
                <a:lnTo>
                  <a:pt x="1331" y="1193"/>
                </a:lnTo>
                <a:lnTo>
                  <a:pt x="1332" y="1199"/>
                </a:lnTo>
                <a:cubicBezTo>
                  <a:pt x="1341" y="1227"/>
                  <a:pt x="1345" y="1259"/>
                  <a:pt x="1345" y="1292"/>
                </a:cubicBezTo>
                <a:cubicBezTo>
                  <a:pt x="1345" y="1393"/>
                  <a:pt x="1311" y="1508"/>
                  <a:pt x="1244" y="1616"/>
                </a:cubicBezTo>
                <a:cubicBezTo>
                  <a:pt x="1152" y="1758"/>
                  <a:pt x="1012" y="1882"/>
                  <a:pt x="885" y="1920"/>
                </a:cubicBezTo>
                <a:lnTo>
                  <a:pt x="885" y="1920"/>
                </a:lnTo>
                <a:lnTo>
                  <a:pt x="885" y="1920"/>
                </a:lnTo>
                <a:cubicBezTo>
                  <a:pt x="883" y="1926"/>
                  <a:pt x="878" y="1933"/>
                  <a:pt x="878" y="1945"/>
                </a:cubicBezTo>
                <a:cubicBezTo>
                  <a:pt x="878" y="1965"/>
                  <a:pt x="871" y="1999"/>
                  <a:pt x="865" y="2032"/>
                </a:cubicBezTo>
                <a:cubicBezTo>
                  <a:pt x="851" y="2113"/>
                  <a:pt x="831" y="2214"/>
                  <a:pt x="817" y="2322"/>
                </a:cubicBezTo>
                <a:cubicBezTo>
                  <a:pt x="784" y="2538"/>
                  <a:pt x="750" y="2780"/>
                  <a:pt x="743" y="2861"/>
                </a:cubicBezTo>
                <a:cubicBezTo>
                  <a:pt x="743" y="2874"/>
                  <a:pt x="750" y="2881"/>
                  <a:pt x="750" y="2881"/>
                </a:cubicBezTo>
                <a:cubicBezTo>
                  <a:pt x="750" y="2895"/>
                  <a:pt x="777" y="2908"/>
                  <a:pt x="817" y="2908"/>
                </a:cubicBezTo>
                <a:cubicBezTo>
                  <a:pt x="865" y="2908"/>
                  <a:pt x="912" y="2895"/>
                  <a:pt x="912" y="2895"/>
                </a:cubicBezTo>
                <a:cubicBezTo>
                  <a:pt x="912" y="2895"/>
                  <a:pt x="912" y="2895"/>
                  <a:pt x="919" y="2895"/>
                </a:cubicBezTo>
                <a:cubicBezTo>
                  <a:pt x="925" y="2895"/>
                  <a:pt x="925" y="2895"/>
                  <a:pt x="925" y="2895"/>
                </a:cubicBezTo>
                <a:cubicBezTo>
                  <a:pt x="939" y="2942"/>
                  <a:pt x="939" y="2942"/>
                  <a:pt x="939" y="2942"/>
                </a:cubicBezTo>
                <a:cubicBezTo>
                  <a:pt x="925" y="2942"/>
                  <a:pt x="925" y="2942"/>
                  <a:pt x="925" y="2942"/>
                </a:cubicBezTo>
                <a:cubicBezTo>
                  <a:pt x="925" y="2942"/>
                  <a:pt x="919" y="2949"/>
                  <a:pt x="919" y="2949"/>
                </a:cubicBezTo>
                <a:cubicBezTo>
                  <a:pt x="912" y="2949"/>
                  <a:pt x="905" y="2949"/>
                  <a:pt x="892" y="2949"/>
                </a:cubicBezTo>
                <a:cubicBezTo>
                  <a:pt x="871" y="2955"/>
                  <a:pt x="844" y="2962"/>
                  <a:pt x="817" y="2962"/>
                </a:cubicBezTo>
                <a:cubicBezTo>
                  <a:pt x="817" y="2962"/>
                  <a:pt x="811" y="2962"/>
                  <a:pt x="811" y="2962"/>
                </a:cubicBezTo>
                <a:cubicBezTo>
                  <a:pt x="770" y="2962"/>
                  <a:pt x="716" y="2949"/>
                  <a:pt x="696" y="2895"/>
                </a:cubicBezTo>
                <a:lnTo>
                  <a:pt x="696" y="2894"/>
                </a:lnTo>
                <a:lnTo>
                  <a:pt x="696" y="2894"/>
                </a:lnTo>
                <a:lnTo>
                  <a:pt x="697" y="2894"/>
                </a:lnTo>
                <a:lnTo>
                  <a:pt x="699" y="2893"/>
                </a:lnTo>
                <a:lnTo>
                  <a:pt x="699" y="2893"/>
                </a:lnTo>
                <a:lnTo>
                  <a:pt x="699" y="2893"/>
                </a:lnTo>
                <a:lnTo>
                  <a:pt x="700" y="2892"/>
                </a:lnTo>
                <a:lnTo>
                  <a:pt x="702" y="2891"/>
                </a:lnTo>
                <a:lnTo>
                  <a:pt x="705" y="2890"/>
                </a:lnTo>
                <a:lnTo>
                  <a:pt x="705" y="2890"/>
                </a:lnTo>
                <a:lnTo>
                  <a:pt x="706" y="2890"/>
                </a:lnTo>
                <a:lnTo>
                  <a:pt x="707" y="2889"/>
                </a:lnTo>
                <a:lnTo>
                  <a:pt x="708" y="2889"/>
                </a:lnTo>
                <a:lnTo>
                  <a:pt x="709" y="2888"/>
                </a:lnTo>
                <a:lnTo>
                  <a:pt x="709" y="2888"/>
                </a:lnTo>
                <a:lnTo>
                  <a:pt x="708" y="2889"/>
                </a:lnTo>
                <a:lnTo>
                  <a:pt x="708" y="2889"/>
                </a:lnTo>
                <a:lnTo>
                  <a:pt x="707" y="2889"/>
                </a:lnTo>
                <a:lnTo>
                  <a:pt x="705" y="2890"/>
                </a:lnTo>
                <a:lnTo>
                  <a:pt x="704" y="2891"/>
                </a:lnTo>
                <a:lnTo>
                  <a:pt x="702" y="2891"/>
                </a:lnTo>
                <a:lnTo>
                  <a:pt x="701" y="2892"/>
                </a:lnTo>
                <a:lnTo>
                  <a:pt x="699" y="2893"/>
                </a:lnTo>
                <a:lnTo>
                  <a:pt x="699" y="2893"/>
                </a:lnTo>
                <a:lnTo>
                  <a:pt x="697" y="2894"/>
                </a:lnTo>
                <a:lnTo>
                  <a:pt x="697" y="2894"/>
                </a:lnTo>
                <a:lnTo>
                  <a:pt x="696" y="2894"/>
                </a:lnTo>
                <a:lnTo>
                  <a:pt x="696" y="2895"/>
                </a:lnTo>
                <a:cubicBezTo>
                  <a:pt x="696" y="2895"/>
                  <a:pt x="696" y="2895"/>
                  <a:pt x="696" y="2895"/>
                </a:cubicBezTo>
                <a:cubicBezTo>
                  <a:pt x="696" y="2881"/>
                  <a:pt x="689" y="2874"/>
                  <a:pt x="689" y="2861"/>
                </a:cubicBezTo>
                <a:cubicBezTo>
                  <a:pt x="695" y="2711"/>
                  <a:pt x="798" y="2107"/>
                  <a:pt x="825" y="1938"/>
                </a:cubicBezTo>
                <a:lnTo>
                  <a:pt x="826" y="1931"/>
                </a:lnTo>
                <a:lnTo>
                  <a:pt x="818" y="1932"/>
                </a:lnTo>
                <a:cubicBezTo>
                  <a:pt x="791" y="1932"/>
                  <a:pt x="764" y="1925"/>
                  <a:pt x="737" y="1905"/>
                </a:cubicBezTo>
                <a:lnTo>
                  <a:pt x="738" y="1904"/>
                </a:lnTo>
                <a:lnTo>
                  <a:pt x="738" y="1904"/>
                </a:lnTo>
                <a:lnTo>
                  <a:pt x="738" y="1904"/>
                </a:lnTo>
                <a:lnTo>
                  <a:pt x="739" y="1903"/>
                </a:lnTo>
                <a:lnTo>
                  <a:pt x="740" y="1902"/>
                </a:lnTo>
                <a:lnTo>
                  <a:pt x="741" y="1901"/>
                </a:lnTo>
                <a:lnTo>
                  <a:pt x="742" y="1900"/>
                </a:lnTo>
                <a:lnTo>
                  <a:pt x="742" y="1900"/>
                </a:lnTo>
                <a:lnTo>
                  <a:pt x="743" y="1899"/>
                </a:lnTo>
                <a:lnTo>
                  <a:pt x="744" y="1898"/>
                </a:lnTo>
                <a:lnTo>
                  <a:pt x="744" y="1898"/>
                </a:lnTo>
                <a:cubicBezTo>
                  <a:pt x="744" y="1899"/>
                  <a:pt x="743" y="1899"/>
                  <a:pt x="743" y="1899"/>
                </a:cubicBezTo>
                <a:lnTo>
                  <a:pt x="743" y="1899"/>
                </a:lnTo>
                <a:lnTo>
                  <a:pt x="742" y="1900"/>
                </a:lnTo>
                <a:lnTo>
                  <a:pt x="742" y="1901"/>
                </a:lnTo>
                <a:lnTo>
                  <a:pt x="740" y="1902"/>
                </a:lnTo>
                <a:lnTo>
                  <a:pt x="740" y="1902"/>
                </a:lnTo>
                <a:cubicBezTo>
                  <a:pt x="739" y="1903"/>
                  <a:pt x="739" y="1903"/>
                  <a:pt x="739" y="1903"/>
                </a:cubicBezTo>
                <a:lnTo>
                  <a:pt x="738" y="1904"/>
                </a:lnTo>
                <a:lnTo>
                  <a:pt x="738" y="1904"/>
                </a:lnTo>
                <a:lnTo>
                  <a:pt x="737" y="1905"/>
                </a:lnTo>
                <a:cubicBezTo>
                  <a:pt x="737" y="1905"/>
                  <a:pt x="737" y="1905"/>
                  <a:pt x="737" y="1905"/>
                </a:cubicBezTo>
                <a:cubicBezTo>
                  <a:pt x="715" y="1890"/>
                  <a:pt x="695" y="1869"/>
                  <a:pt x="677" y="1842"/>
                </a:cubicBezTo>
                <a:lnTo>
                  <a:pt x="676" y="1840"/>
                </a:lnTo>
                <a:lnTo>
                  <a:pt x="672" y="1844"/>
                </a:lnTo>
                <a:cubicBezTo>
                  <a:pt x="629" y="1896"/>
                  <a:pt x="547" y="1997"/>
                  <a:pt x="479" y="2060"/>
                </a:cubicBezTo>
                <a:cubicBezTo>
                  <a:pt x="446" y="2087"/>
                  <a:pt x="419" y="2107"/>
                  <a:pt x="385" y="2114"/>
                </a:cubicBezTo>
                <a:cubicBezTo>
                  <a:pt x="385" y="2114"/>
                  <a:pt x="378" y="2107"/>
                  <a:pt x="378" y="2107"/>
                </a:cubicBezTo>
                <a:cubicBezTo>
                  <a:pt x="378" y="2097"/>
                  <a:pt x="378" y="2095"/>
                  <a:pt x="378" y="2094"/>
                </a:cubicBezTo>
                <a:lnTo>
                  <a:pt x="378" y="2094"/>
                </a:lnTo>
                <a:lnTo>
                  <a:pt x="378" y="2094"/>
                </a:lnTo>
                <a:lnTo>
                  <a:pt x="376" y="2098"/>
                </a:lnTo>
                <a:cubicBezTo>
                  <a:pt x="371" y="2107"/>
                  <a:pt x="371" y="2107"/>
                  <a:pt x="371" y="2107"/>
                </a:cubicBezTo>
                <a:cubicBezTo>
                  <a:pt x="324" y="2094"/>
                  <a:pt x="290" y="2026"/>
                  <a:pt x="250" y="1959"/>
                </a:cubicBezTo>
                <a:cubicBezTo>
                  <a:pt x="223" y="1898"/>
                  <a:pt x="203" y="1838"/>
                  <a:pt x="196" y="1804"/>
                </a:cubicBezTo>
                <a:cubicBezTo>
                  <a:pt x="196" y="1804"/>
                  <a:pt x="189" y="1804"/>
                  <a:pt x="189" y="1804"/>
                </a:cubicBezTo>
                <a:cubicBezTo>
                  <a:pt x="142" y="1804"/>
                  <a:pt x="41" y="1831"/>
                  <a:pt x="34" y="1838"/>
                </a:cubicBezTo>
                <a:cubicBezTo>
                  <a:pt x="30" y="1829"/>
                  <a:pt x="28" y="1826"/>
                  <a:pt x="27" y="1825"/>
                </a:cubicBezTo>
                <a:lnTo>
                  <a:pt x="27" y="1824"/>
                </a:lnTo>
                <a:lnTo>
                  <a:pt x="27" y="1824"/>
                </a:lnTo>
                <a:cubicBezTo>
                  <a:pt x="27" y="1824"/>
                  <a:pt x="27" y="1824"/>
                  <a:pt x="27" y="1824"/>
                </a:cubicBezTo>
                <a:lnTo>
                  <a:pt x="27" y="1824"/>
                </a:lnTo>
                <a:lnTo>
                  <a:pt x="23" y="1824"/>
                </a:lnTo>
                <a:cubicBezTo>
                  <a:pt x="14" y="1824"/>
                  <a:pt x="14" y="1824"/>
                  <a:pt x="14" y="1824"/>
                </a:cubicBezTo>
                <a:cubicBezTo>
                  <a:pt x="0" y="1784"/>
                  <a:pt x="0" y="1784"/>
                  <a:pt x="0" y="1784"/>
                </a:cubicBezTo>
                <a:cubicBezTo>
                  <a:pt x="20" y="1784"/>
                  <a:pt x="20" y="1784"/>
                  <a:pt x="20" y="1784"/>
                </a:cubicBezTo>
                <a:cubicBezTo>
                  <a:pt x="27" y="1784"/>
                  <a:pt x="27" y="1784"/>
                  <a:pt x="34" y="1777"/>
                </a:cubicBezTo>
                <a:cubicBezTo>
                  <a:pt x="47" y="1777"/>
                  <a:pt x="61" y="1770"/>
                  <a:pt x="81" y="1770"/>
                </a:cubicBezTo>
                <a:cubicBezTo>
                  <a:pt x="115" y="1763"/>
                  <a:pt x="155" y="1750"/>
                  <a:pt x="189" y="1750"/>
                </a:cubicBezTo>
                <a:cubicBezTo>
                  <a:pt x="196" y="1750"/>
                  <a:pt x="209" y="1750"/>
                  <a:pt x="216" y="1757"/>
                </a:cubicBezTo>
                <a:cubicBezTo>
                  <a:pt x="230" y="1763"/>
                  <a:pt x="243" y="1770"/>
                  <a:pt x="243" y="1790"/>
                </a:cubicBezTo>
                <a:cubicBezTo>
                  <a:pt x="243" y="1797"/>
                  <a:pt x="243" y="1797"/>
                  <a:pt x="243" y="1797"/>
                </a:cubicBezTo>
                <a:cubicBezTo>
                  <a:pt x="243" y="1804"/>
                  <a:pt x="270" y="1878"/>
                  <a:pt x="304" y="1932"/>
                </a:cubicBezTo>
                <a:cubicBezTo>
                  <a:pt x="317" y="1966"/>
                  <a:pt x="338" y="1999"/>
                  <a:pt x="351" y="2020"/>
                </a:cubicBezTo>
                <a:cubicBezTo>
                  <a:pt x="365" y="2040"/>
                  <a:pt x="385" y="2060"/>
                  <a:pt x="385" y="2060"/>
                </a:cubicBezTo>
                <a:cubicBezTo>
                  <a:pt x="385" y="2060"/>
                  <a:pt x="385" y="2060"/>
                  <a:pt x="392" y="2060"/>
                </a:cubicBezTo>
                <a:cubicBezTo>
                  <a:pt x="392" y="2053"/>
                  <a:pt x="392" y="2053"/>
                  <a:pt x="392" y="2053"/>
                </a:cubicBezTo>
                <a:cubicBezTo>
                  <a:pt x="398" y="2053"/>
                  <a:pt x="398" y="2053"/>
                  <a:pt x="405" y="2047"/>
                </a:cubicBezTo>
                <a:cubicBezTo>
                  <a:pt x="419" y="2040"/>
                  <a:pt x="432" y="2033"/>
                  <a:pt x="446" y="2020"/>
                </a:cubicBezTo>
                <a:cubicBezTo>
                  <a:pt x="473" y="1993"/>
                  <a:pt x="506" y="1959"/>
                  <a:pt x="540" y="1919"/>
                </a:cubicBezTo>
                <a:cubicBezTo>
                  <a:pt x="584" y="1864"/>
                  <a:pt x="628" y="1809"/>
                  <a:pt x="647" y="1787"/>
                </a:cubicBezTo>
                <a:lnTo>
                  <a:pt x="647" y="1786"/>
                </a:lnTo>
                <a:lnTo>
                  <a:pt x="643" y="1775"/>
                </a:lnTo>
                <a:cubicBezTo>
                  <a:pt x="617" y="1711"/>
                  <a:pt x="602" y="1633"/>
                  <a:pt x="602" y="1555"/>
                </a:cubicBezTo>
                <a:cubicBezTo>
                  <a:pt x="602" y="1461"/>
                  <a:pt x="622" y="1360"/>
                  <a:pt x="676" y="1279"/>
                </a:cubicBezTo>
                <a:cubicBezTo>
                  <a:pt x="715" y="1222"/>
                  <a:pt x="767" y="1175"/>
                  <a:pt x="824" y="1139"/>
                </a:cubicBezTo>
                <a:lnTo>
                  <a:pt x="836" y="1132"/>
                </a:lnTo>
                <a:lnTo>
                  <a:pt x="833" y="1132"/>
                </a:lnTo>
                <a:cubicBezTo>
                  <a:pt x="830" y="1132"/>
                  <a:pt x="830" y="1132"/>
                  <a:pt x="830" y="1132"/>
                </a:cubicBezTo>
                <a:cubicBezTo>
                  <a:pt x="830" y="1119"/>
                  <a:pt x="830" y="1119"/>
                  <a:pt x="830" y="1119"/>
                </a:cubicBezTo>
                <a:cubicBezTo>
                  <a:pt x="830" y="1112"/>
                  <a:pt x="830" y="1112"/>
                  <a:pt x="830" y="1105"/>
                </a:cubicBezTo>
                <a:cubicBezTo>
                  <a:pt x="830" y="889"/>
                  <a:pt x="716" y="707"/>
                  <a:pt x="601" y="572"/>
                </a:cubicBezTo>
                <a:cubicBezTo>
                  <a:pt x="551" y="519"/>
                  <a:pt x="503" y="473"/>
                  <a:pt x="463" y="439"/>
                </a:cubicBezTo>
                <a:lnTo>
                  <a:pt x="462" y="438"/>
                </a:lnTo>
                <a:lnTo>
                  <a:pt x="459" y="439"/>
                </a:lnTo>
                <a:lnTo>
                  <a:pt x="458" y="435"/>
                </a:lnTo>
                <a:lnTo>
                  <a:pt x="448" y="426"/>
                </a:lnTo>
                <a:cubicBezTo>
                  <a:pt x="415" y="398"/>
                  <a:pt x="389" y="378"/>
                  <a:pt x="375" y="369"/>
                </a:cubicBezTo>
                <a:lnTo>
                  <a:pt x="373" y="367"/>
                </a:lnTo>
                <a:lnTo>
                  <a:pt x="373" y="366"/>
                </a:lnTo>
                <a:cubicBezTo>
                  <a:pt x="373" y="365"/>
                  <a:pt x="373" y="364"/>
                  <a:pt x="373" y="363"/>
                </a:cubicBezTo>
                <a:lnTo>
                  <a:pt x="373" y="363"/>
                </a:lnTo>
                <a:lnTo>
                  <a:pt x="373" y="360"/>
                </a:lnTo>
                <a:cubicBezTo>
                  <a:pt x="373" y="349"/>
                  <a:pt x="373" y="349"/>
                  <a:pt x="373" y="349"/>
                </a:cubicBezTo>
                <a:cubicBezTo>
                  <a:pt x="366" y="349"/>
                  <a:pt x="366" y="349"/>
                  <a:pt x="366" y="349"/>
                </a:cubicBezTo>
                <a:cubicBezTo>
                  <a:pt x="393" y="302"/>
                  <a:pt x="393" y="302"/>
                  <a:pt x="393" y="302"/>
                </a:cubicBezTo>
                <a:cubicBezTo>
                  <a:pt x="400" y="322"/>
                  <a:pt x="400" y="322"/>
                  <a:pt x="400" y="322"/>
                </a:cubicBezTo>
                <a:cubicBezTo>
                  <a:pt x="400" y="322"/>
                  <a:pt x="400" y="322"/>
                  <a:pt x="406" y="322"/>
                </a:cubicBezTo>
                <a:cubicBezTo>
                  <a:pt x="406" y="329"/>
                  <a:pt x="413" y="329"/>
                  <a:pt x="420" y="336"/>
                </a:cubicBezTo>
                <a:cubicBezTo>
                  <a:pt x="423" y="337"/>
                  <a:pt x="427" y="340"/>
                  <a:pt x="431" y="342"/>
                </a:cubicBezTo>
                <a:lnTo>
                  <a:pt x="434" y="344"/>
                </a:lnTo>
                <a:lnTo>
                  <a:pt x="425" y="309"/>
                </a:lnTo>
                <a:lnTo>
                  <a:pt x="425" y="302"/>
                </a:lnTo>
                <a:lnTo>
                  <a:pt x="473" y="291"/>
                </a:lnTo>
                <a:lnTo>
                  <a:pt x="508" y="406"/>
                </a:lnTo>
                <a:lnTo>
                  <a:pt x="509" y="407"/>
                </a:lnTo>
                <a:cubicBezTo>
                  <a:pt x="549" y="443"/>
                  <a:pt x="595" y="487"/>
                  <a:pt x="642" y="538"/>
                </a:cubicBezTo>
                <a:cubicBezTo>
                  <a:pt x="763" y="673"/>
                  <a:pt x="884" y="869"/>
                  <a:pt x="884" y="1105"/>
                </a:cubicBezTo>
                <a:lnTo>
                  <a:pt x="884" y="1106"/>
                </a:lnTo>
                <a:lnTo>
                  <a:pt x="893" y="1102"/>
                </a:lnTo>
                <a:cubicBezTo>
                  <a:pt x="967" y="1068"/>
                  <a:pt x="1046" y="1050"/>
                  <a:pt x="1115" y="1050"/>
                </a:cubicBezTo>
                <a:lnTo>
                  <a:pt x="1122" y="1050"/>
                </a:lnTo>
                <a:lnTo>
                  <a:pt x="1127" y="1050"/>
                </a:lnTo>
                <a:lnTo>
                  <a:pt x="1141" y="1050"/>
                </a:lnTo>
                <a:lnTo>
                  <a:pt x="1141" y="1051"/>
                </a:lnTo>
                <a:lnTo>
                  <a:pt x="1155" y="1052"/>
                </a:lnTo>
                <a:cubicBezTo>
                  <a:pt x="1161" y="1053"/>
                  <a:pt x="1167" y="1054"/>
                  <a:pt x="1173" y="1055"/>
                </a:cubicBezTo>
                <a:lnTo>
                  <a:pt x="1190" y="1059"/>
                </a:lnTo>
                <a:lnTo>
                  <a:pt x="1192" y="1054"/>
                </a:lnTo>
                <a:lnTo>
                  <a:pt x="1186" y="1052"/>
                </a:lnTo>
                <a:cubicBezTo>
                  <a:pt x="1016" y="999"/>
                  <a:pt x="891" y="838"/>
                  <a:pt x="891" y="647"/>
                </a:cubicBezTo>
                <a:cubicBezTo>
                  <a:pt x="891" y="411"/>
                  <a:pt x="1080" y="223"/>
                  <a:pt x="1311" y="223"/>
                </a:cubicBezTo>
                <a:cubicBezTo>
                  <a:pt x="1368" y="223"/>
                  <a:pt x="1423" y="234"/>
                  <a:pt x="1472" y="255"/>
                </a:cubicBezTo>
                <a:lnTo>
                  <a:pt x="1472" y="255"/>
                </a:lnTo>
                <a:lnTo>
                  <a:pt x="1476" y="255"/>
                </a:lnTo>
                <a:cubicBezTo>
                  <a:pt x="1479" y="254"/>
                  <a:pt x="1482" y="252"/>
                  <a:pt x="1486" y="249"/>
                </a:cubicBezTo>
                <a:cubicBezTo>
                  <a:pt x="1499" y="242"/>
                  <a:pt x="1520" y="229"/>
                  <a:pt x="1540" y="215"/>
                </a:cubicBezTo>
                <a:cubicBezTo>
                  <a:pt x="1574" y="195"/>
                  <a:pt x="1607" y="161"/>
                  <a:pt x="1614" y="148"/>
                </a:cubicBezTo>
                <a:cubicBezTo>
                  <a:pt x="1614" y="141"/>
                  <a:pt x="1594" y="108"/>
                  <a:pt x="1574" y="87"/>
                </a:cubicBezTo>
                <a:cubicBezTo>
                  <a:pt x="1560" y="67"/>
                  <a:pt x="1533" y="54"/>
                  <a:pt x="1526" y="54"/>
                </a:cubicBezTo>
                <a:cubicBezTo>
                  <a:pt x="1520" y="61"/>
                  <a:pt x="1520" y="67"/>
                  <a:pt x="1520" y="74"/>
                </a:cubicBezTo>
                <a:cubicBezTo>
                  <a:pt x="1520" y="81"/>
                  <a:pt x="1520" y="94"/>
                  <a:pt x="1526" y="94"/>
                </a:cubicBezTo>
                <a:cubicBezTo>
                  <a:pt x="1540" y="101"/>
                  <a:pt x="1560" y="114"/>
                  <a:pt x="1567" y="114"/>
                </a:cubicBezTo>
                <a:cubicBezTo>
                  <a:pt x="1580" y="121"/>
                  <a:pt x="1580" y="121"/>
                  <a:pt x="1580" y="121"/>
                </a:cubicBezTo>
                <a:cubicBezTo>
                  <a:pt x="1560" y="168"/>
                  <a:pt x="1560" y="168"/>
                  <a:pt x="1560" y="168"/>
                </a:cubicBezTo>
                <a:cubicBezTo>
                  <a:pt x="1547" y="168"/>
                  <a:pt x="1547" y="168"/>
                  <a:pt x="1547" y="168"/>
                </a:cubicBezTo>
                <a:cubicBezTo>
                  <a:pt x="1540" y="168"/>
                  <a:pt x="1540" y="168"/>
                  <a:pt x="1540" y="168"/>
                </a:cubicBezTo>
                <a:cubicBezTo>
                  <a:pt x="1540" y="161"/>
                  <a:pt x="1540" y="161"/>
                  <a:pt x="1540" y="161"/>
                </a:cubicBezTo>
                <a:cubicBezTo>
                  <a:pt x="1533" y="161"/>
                  <a:pt x="1533" y="155"/>
                  <a:pt x="1526" y="155"/>
                </a:cubicBezTo>
                <a:cubicBezTo>
                  <a:pt x="1520" y="148"/>
                  <a:pt x="1506" y="148"/>
                  <a:pt x="1499" y="141"/>
                </a:cubicBezTo>
                <a:cubicBezTo>
                  <a:pt x="1472" y="128"/>
                  <a:pt x="1466" y="101"/>
                  <a:pt x="1466" y="74"/>
                </a:cubicBezTo>
                <a:cubicBezTo>
                  <a:pt x="1466" y="54"/>
                  <a:pt x="1472" y="34"/>
                  <a:pt x="1493" y="13"/>
                </a:cubicBezTo>
                <a:cubicBezTo>
                  <a:pt x="1499" y="0"/>
                  <a:pt x="1513" y="0"/>
                  <a:pt x="1526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10153015" y="5511800"/>
            <a:ext cx="885825" cy="798830"/>
          </a:xfrm>
          <a:prstGeom prst="rect">
            <a:avLst/>
          </a:prstGeom>
        </p:spPr>
      </p:pic>
      <p:sp>
        <p:nvSpPr>
          <p:cNvPr id="15" name="Freeform 56"/>
          <p:cNvSpPr>
            <a:spLocks noEditPoints="1"/>
          </p:cNvSpPr>
          <p:nvPr userDrawn="1">
            <p:custDataLst>
              <p:tags r:id="rId8"/>
            </p:custDataLst>
          </p:nvPr>
        </p:nvSpPr>
        <p:spPr bwMode="auto">
          <a:xfrm>
            <a:off x="10992485" y="5080635"/>
            <a:ext cx="1127760" cy="1656715"/>
          </a:xfrm>
          <a:custGeom>
            <a:avLst/>
            <a:gdLst>
              <a:gd name="T0" fmla="*/ 0 w 112"/>
              <a:gd name="T1" fmla="*/ 55 h 110"/>
              <a:gd name="T2" fmla="*/ 56 w 112"/>
              <a:gd name="T3" fmla="*/ 0 h 110"/>
              <a:gd name="T4" fmla="*/ 56 w 112"/>
              <a:gd name="T5" fmla="*/ 0 h 110"/>
              <a:gd name="T6" fmla="*/ 112 w 112"/>
              <a:gd name="T7" fmla="*/ 55 h 110"/>
              <a:gd name="T8" fmla="*/ 112 w 112"/>
              <a:gd name="T9" fmla="*/ 55 h 110"/>
              <a:gd name="T10" fmla="*/ 56 w 112"/>
              <a:gd name="T11" fmla="*/ 110 h 110"/>
              <a:gd name="T12" fmla="*/ 56 w 112"/>
              <a:gd name="T13" fmla="*/ 110 h 110"/>
              <a:gd name="T14" fmla="*/ 0 w 112"/>
              <a:gd name="T15" fmla="*/ 55 h 110"/>
              <a:gd name="T16" fmla="*/ 4 w 112"/>
              <a:gd name="T17" fmla="*/ 55 h 110"/>
              <a:gd name="T18" fmla="*/ 56 w 112"/>
              <a:gd name="T19" fmla="*/ 106 h 110"/>
              <a:gd name="T20" fmla="*/ 56 w 112"/>
              <a:gd name="T21" fmla="*/ 106 h 110"/>
              <a:gd name="T22" fmla="*/ 108 w 112"/>
              <a:gd name="T23" fmla="*/ 55 h 110"/>
              <a:gd name="T24" fmla="*/ 108 w 112"/>
              <a:gd name="T25" fmla="*/ 55 h 110"/>
              <a:gd name="T26" fmla="*/ 56 w 112"/>
              <a:gd name="T27" fmla="*/ 4 h 110"/>
              <a:gd name="T28" fmla="*/ 56 w 112"/>
              <a:gd name="T29" fmla="*/ 4 h 110"/>
              <a:gd name="T30" fmla="*/ 4 w 112"/>
              <a:gd name="T31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6" h="2609">
                <a:moveTo>
                  <a:pt x="760" y="1640"/>
                </a:moveTo>
                <a:cubicBezTo>
                  <a:pt x="797" y="1640"/>
                  <a:pt x="797" y="1640"/>
                  <a:pt x="797" y="1640"/>
                </a:cubicBezTo>
                <a:cubicBezTo>
                  <a:pt x="797" y="1653"/>
                  <a:pt x="797" y="1653"/>
                  <a:pt x="797" y="1653"/>
                </a:cubicBezTo>
                <a:cubicBezTo>
                  <a:pt x="797" y="1653"/>
                  <a:pt x="797" y="1659"/>
                  <a:pt x="797" y="1671"/>
                </a:cubicBezTo>
                <a:cubicBezTo>
                  <a:pt x="797" y="1671"/>
                  <a:pt x="797" y="1678"/>
                  <a:pt x="797" y="1678"/>
                </a:cubicBezTo>
                <a:cubicBezTo>
                  <a:pt x="797" y="1771"/>
                  <a:pt x="797" y="2121"/>
                  <a:pt x="835" y="2240"/>
                </a:cubicBezTo>
                <a:cubicBezTo>
                  <a:pt x="879" y="2396"/>
                  <a:pt x="879" y="2553"/>
                  <a:pt x="879" y="2553"/>
                </a:cubicBezTo>
                <a:cubicBezTo>
                  <a:pt x="885" y="2578"/>
                  <a:pt x="885" y="2578"/>
                  <a:pt x="885" y="2578"/>
                </a:cubicBezTo>
                <a:cubicBezTo>
                  <a:pt x="735" y="2609"/>
                  <a:pt x="735" y="2609"/>
                  <a:pt x="735" y="2609"/>
                </a:cubicBezTo>
                <a:cubicBezTo>
                  <a:pt x="735" y="2596"/>
                  <a:pt x="735" y="2596"/>
                  <a:pt x="735" y="2596"/>
                </a:cubicBezTo>
                <a:cubicBezTo>
                  <a:pt x="728" y="2571"/>
                  <a:pt x="728" y="2571"/>
                  <a:pt x="728" y="2571"/>
                </a:cubicBezTo>
                <a:cubicBezTo>
                  <a:pt x="722" y="2559"/>
                  <a:pt x="722" y="2559"/>
                  <a:pt x="722" y="2559"/>
                </a:cubicBezTo>
                <a:cubicBezTo>
                  <a:pt x="829" y="2534"/>
                  <a:pt x="829" y="2534"/>
                  <a:pt x="829" y="2534"/>
                </a:cubicBezTo>
                <a:cubicBezTo>
                  <a:pt x="829" y="2490"/>
                  <a:pt x="816" y="2365"/>
                  <a:pt x="785" y="2253"/>
                </a:cubicBezTo>
                <a:cubicBezTo>
                  <a:pt x="747" y="2115"/>
                  <a:pt x="747" y="1759"/>
                  <a:pt x="747" y="1671"/>
                </a:cubicBezTo>
                <a:cubicBezTo>
                  <a:pt x="747" y="1671"/>
                  <a:pt x="747" y="1665"/>
                  <a:pt x="747" y="1665"/>
                </a:cubicBezTo>
                <a:cubicBezTo>
                  <a:pt x="747" y="1653"/>
                  <a:pt x="747" y="1653"/>
                  <a:pt x="747" y="1653"/>
                </a:cubicBezTo>
                <a:cubicBezTo>
                  <a:pt x="747" y="1653"/>
                  <a:pt x="747" y="1653"/>
                  <a:pt x="747" y="1646"/>
                </a:cubicBezTo>
                <a:cubicBezTo>
                  <a:pt x="747" y="1640"/>
                  <a:pt x="753" y="1640"/>
                  <a:pt x="760" y="1640"/>
                </a:cubicBezTo>
                <a:close/>
                <a:moveTo>
                  <a:pt x="785" y="1108"/>
                </a:moveTo>
                <a:lnTo>
                  <a:pt x="804" y="1309"/>
                </a:lnTo>
                <a:lnTo>
                  <a:pt x="854" y="1364"/>
                </a:lnTo>
                <a:lnTo>
                  <a:pt x="854" y="1322"/>
                </a:lnTo>
                <a:lnTo>
                  <a:pt x="785" y="1108"/>
                </a:lnTo>
                <a:close/>
                <a:moveTo>
                  <a:pt x="851" y="905"/>
                </a:moveTo>
                <a:lnTo>
                  <a:pt x="829" y="1006"/>
                </a:lnTo>
                <a:lnTo>
                  <a:pt x="791" y="957"/>
                </a:lnTo>
                <a:lnTo>
                  <a:pt x="904" y="1315"/>
                </a:lnTo>
                <a:lnTo>
                  <a:pt x="904" y="1496"/>
                </a:lnTo>
                <a:lnTo>
                  <a:pt x="760" y="1339"/>
                </a:lnTo>
                <a:lnTo>
                  <a:pt x="754" y="1334"/>
                </a:lnTo>
                <a:lnTo>
                  <a:pt x="754" y="1328"/>
                </a:lnTo>
                <a:lnTo>
                  <a:pt x="724" y="963"/>
                </a:lnTo>
                <a:lnTo>
                  <a:pt x="691" y="1025"/>
                </a:lnTo>
                <a:lnTo>
                  <a:pt x="649" y="951"/>
                </a:lnTo>
                <a:lnTo>
                  <a:pt x="646" y="956"/>
                </a:lnTo>
                <a:cubicBezTo>
                  <a:pt x="643" y="962"/>
                  <a:pt x="640" y="968"/>
                  <a:pt x="637" y="975"/>
                </a:cubicBezTo>
                <a:lnTo>
                  <a:pt x="634" y="982"/>
                </a:lnTo>
                <a:lnTo>
                  <a:pt x="634" y="982"/>
                </a:lnTo>
                <a:lnTo>
                  <a:pt x="633" y="983"/>
                </a:lnTo>
                <a:lnTo>
                  <a:pt x="632" y="984"/>
                </a:lnTo>
                <a:cubicBezTo>
                  <a:pt x="631" y="988"/>
                  <a:pt x="629" y="991"/>
                  <a:pt x="628" y="995"/>
                </a:cubicBezTo>
                <a:cubicBezTo>
                  <a:pt x="603" y="1064"/>
                  <a:pt x="590" y="1157"/>
                  <a:pt x="590" y="1251"/>
                </a:cubicBezTo>
                <a:cubicBezTo>
                  <a:pt x="590" y="1258"/>
                  <a:pt x="590" y="1258"/>
                  <a:pt x="590" y="1258"/>
                </a:cubicBezTo>
                <a:cubicBezTo>
                  <a:pt x="590" y="1339"/>
                  <a:pt x="640" y="1433"/>
                  <a:pt x="709" y="1508"/>
                </a:cubicBezTo>
                <a:cubicBezTo>
                  <a:pt x="778" y="1577"/>
                  <a:pt x="866" y="1627"/>
                  <a:pt x="922" y="1627"/>
                </a:cubicBezTo>
                <a:cubicBezTo>
                  <a:pt x="922" y="1627"/>
                  <a:pt x="922" y="1627"/>
                  <a:pt x="929" y="1627"/>
                </a:cubicBezTo>
                <a:cubicBezTo>
                  <a:pt x="970" y="1627"/>
                  <a:pt x="1016" y="1588"/>
                  <a:pt x="1053" y="1532"/>
                </a:cubicBezTo>
                <a:lnTo>
                  <a:pt x="1057" y="1526"/>
                </a:lnTo>
                <a:lnTo>
                  <a:pt x="1055" y="1525"/>
                </a:lnTo>
                <a:cubicBezTo>
                  <a:pt x="1035" y="1501"/>
                  <a:pt x="1035" y="1501"/>
                  <a:pt x="1035" y="1501"/>
                </a:cubicBezTo>
                <a:cubicBezTo>
                  <a:pt x="1054" y="1495"/>
                  <a:pt x="1054" y="1495"/>
                  <a:pt x="1054" y="1495"/>
                </a:cubicBezTo>
                <a:cubicBezTo>
                  <a:pt x="1054" y="1495"/>
                  <a:pt x="1060" y="1495"/>
                  <a:pt x="1060" y="1495"/>
                </a:cubicBezTo>
                <a:cubicBezTo>
                  <a:pt x="1066" y="1490"/>
                  <a:pt x="1071" y="1484"/>
                  <a:pt x="1081" y="1479"/>
                </a:cubicBezTo>
                <a:lnTo>
                  <a:pt x="1082" y="1478"/>
                </a:lnTo>
                <a:lnTo>
                  <a:pt x="1084" y="1473"/>
                </a:lnTo>
                <a:cubicBezTo>
                  <a:pt x="1108" y="1417"/>
                  <a:pt x="1123" y="1351"/>
                  <a:pt x="1123" y="1289"/>
                </a:cubicBezTo>
                <a:cubicBezTo>
                  <a:pt x="1123" y="1251"/>
                  <a:pt x="1117" y="1220"/>
                  <a:pt x="1110" y="1195"/>
                </a:cubicBezTo>
                <a:cubicBezTo>
                  <a:pt x="1110" y="1189"/>
                  <a:pt x="1110" y="1189"/>
                  <a:pt x="1110" y="1189"/>
                </a:cubicBezTo>
                <a:cubicBezTo>
                  <a:pt x="1068" y="1061"/>
                  <a:pt x="957" y="951"/>
                  <a:pt x="851" y="905"/>
                </a:cubicBezTo>
                <a:lnTo>
                  <a:pt x="851" y="905"/>
                </a:lnTo>
                <a:close/>
                <a:moveTo>
                  <a:pt x="706" y="893"/>
                </a:moveTo>
                <a:lnTo>
                  <a:pt x="701" y="895"/>
                </a:lnTo>
                <a:cubicBezTo>
                  <a:pt x="698" y="897"/>
                  <a:pt x="694" y="900"/>
                  <a:pt x="691" y="902"/>
                </a:cubicBezTo>
                <a:lnTo>
                  <a:pt x="684" y="907"/>
                </a:lnTo>
                <a:lnTo>
                  <a:pt x="691" y="920"/>
                </a:lnTo>
                <a:lnTo>
                  <a:pt x="706" y="893"/>
                </a:lnTo>
                <a:close/>
                <a:moveTo>
                  <a:pt x="584" y="744"/>
                </a:moveTo>
                <a:cubicBezTo>
                  <a:pt x="584" y="749"/>
                  <a:pt x="584" y="752"/>
                  <a:pt x="582" y="754"/>
                </a:cubicBezTo>
                <a:lnTo>
                  <a:pt x="582" y="756"/>
                </a:lnTo>
                <a:lnTo>
                  <a:pt x="586" y="753"/>
                </a:lnTo>
                <a:lnTo>
                  <a:pt x="589" y="752"/>
                </a:lnTo>
                <a:lnTo>
                  <a:pt x="589" y="751"/>
                </a:lnTo>
                <a:cubicBezTo>
                  <a:pt x="588" y="749"/>
                  <a:pt x="587" y="747"/>
                  <a:pt x="584" y="744"/>
                </a:cubicBezTo>
                <a:close/>
                <a:moveTo>
                  <a:pt x="515" y="719"/>
                </a:moveTo>
                <a:cubicBezTo>
                  <a:pt x="515" y="726"/>
                  <a:pt x="515" y="726"/>
                  <a:pt x="509" y="726"/>
                </a:cubicBezTo>
                <a:cubicBezTo>
                  <a:pt x="506" y="729"/>
                  <a:pt x="504" y="732"/>
                  <a:pt x="504" y="734"/>
                </a:cubicBezTo>
                <a:lnTo>
                  <a:pt x="503" y="735"/>
                </a:lnTo>
                <a:lnTo>
                  <a:pt x="519" y="746"/>
                </a:lnTo>
                <a:lnTo>
                  <a:pt x="535" y="755"/>
                </a:lnTo>
                <a:lnTo>
                  <a:pt x="535" y="755"/>
                </a:lnTo>
                <a:cubicBezTo>
                  <a:pt x="534" y="751"/>
                  <a:pt x="534" y="751"/>
                  <a:pt x="534" y="751"/>
                </a:cubicBezTo>
                <a:cubicBezTo>
                  <a:pt x="534" y="751"/>
                  <a:pt x="534" y="744"/>
                  <a:pt x="534" y="744"/>
                </a:cubicBezTo>
                <a:cubicBezTo>
                  <a:pt x="534" y="738"/>
                  <a:pt x="534" y="738"/>
                  <a:pt x="534" y="732"/>
                </a:cubicBezTo>
                <a:cubicBezTo>
                  <a:pt x="534" y="732"/>
                  <a:pt x="528" y="726"/>
                  <a:pt x="522" y="719"/>
                </a:cubicBezTo>
                <a:cubicBezTo>
                  <a:pt x="522" y="719"/>
                  <a:pt x="522" y="719"/>
                  <a:pt x="515" y="719"/>
                </a:cubicBezTo>
                <a:close/>
                <a:moveTo>
                  <a:pt x="595" y="625"/>
                </a:moveTo>
                <a:cubicBezTo>
                  <a:pt x="593" y="625"/>
                  <a:pt x="592" y="625"/>
                  <a:pt x="591" y="626"/>
                </a:cubicBezTo>
                <a:cubicBezTo>
                  <a:pt x="584" y="626"/>
                  <a:pt x="584" y="626"/>
                  <a:pt x="584" y="626"/>
                </a:cubicBezTo>
                <a:cubicBezTo>
                  <a:pt x="578" y="626"/>
                  <a:pt x="572" y="632"/>
                  <a:pt x="559" y="638"/>
                </a:cubicBezTo>
                <a:cubicBezTo>
                  <a:pt x="547" y="645"/>
                  <a:pt x="528" y="657"/>
                  <a:pt x="509" y="663"/>
                </a:cubicBezTo>
                <a:cubicBezTo>
                  <a:pt x="490" y="673"/>
                  <a:pt x="473" y="683"/>
                  <a:pt x="460" y="692"/>
                </a:cubicBezTo>
                <a:lnTo>
                  <a:pt x="457" y="694"/>
                </a:lnTo>
                <a:lnTo>
                  <a:pt x="458" y="694"/>
                </a:lnTo>
                <a:lnTo>
                  <a:pt x="466" y="703"/>
                </a:lnTo>
                <a:lnTo>
                  <a:pt x="466" y="702"/>
                </a:lnTo>
                <a:cubicBezTo>
                  <a:pt x="468" y="698"/>
                  <a:pt x="473" y="694"/>
                  <a:pt x="478" y="694"/>
                </a:cubicBezTo>
                <a:cubicBezTo>
                  <a:pt x="484" y="682"/>
                  <a:pt x="503" y="669"/>
                  <a:pt x="522" y="669"/>
                </a:cubicBezTo>
                <a:cubicBezTo>
                  <a:pt x="534" y="669"/>
                  <a:pt x="547" y="675"/>
                  <a:pt x="559" y="682"/>
                </a:cubicBezTo>
                <a:cubicBezTo>
                  <a:pt x="559" y="688"/>
                  <a:pt x="566" y="688"/>
                  <a:pt x="566" y="694"/>
                </a:cubicBezTo>
                <a:cubicBezTo>
                  <a:pt x="572" y="694"/>
                  <a:pt x="572" y="694"/>
                  <a:pt x="572" y="694"/>
                </a:cubicBezTo>
                <a:cubicBezTo>
                  <a:pt x="572" y="694"/>
                  <a:pt x="578" y="694"/>
                  <a:pt x="578" y="694"/>
                </a:cubicBezTo>
                <a:cubicBezTo>
                  <a:pt x="584" y="694"/>
                  <a:pt x="591" y="694"/>
                  <a:pt x="597" y="700"/>
                </a:cubicBezTo>
                <a:cubicBezTo>
                  <a:pt x="614" y="706"/>
                  <a:pt x="624" y="716"/>
                  <a:pt x="631" y="727"/>
                </a:cubicBezTo>
                <a:lnTo>
                  <a:pt x="633" y="731"/>
                </a:lnTo>
                <a:lnTo>
                  <a:pt x="640" y="727"/>
                </a:lnTo>
                <a:cubicBezTo>
                  <a:pt x="722" y="688"/>
                  <a:pt x="722" y="688"/>
                  <a:pt x="722" y="688"/>
                </a:cubicBezTo>
                <a:cubicBezTo>
                  <a:pt x="716" y="682"/>
                  <a:pt x="710" y="669"/>
                  <a:pt x="703" y="657"/>
                </a:cubicBezTo>
                <a:cubicBezTo>
                  <a:pt x="698" y="651"/>
                  <a:pt x="620" y="623"/>
                  <a:pt x="595" y="625"/>
                </a:cubicBezTo>
                <a:close/>
                <a:moveTo>
                  <a:pt x="446" y="394"/>
                </a:moveTo>
                <a:lnTo>
                  <a:pt x="459" y="394"/>
                </a:lnTo>
                <a:lnTo>
                  <a:pt x="490" y="394"/>
                </a:lnTo>
                <a:lnTo>
                  <a:pt x="490" y="444"/>
                </a:lnTo>
                <a:lnTo>
                  <a:pt x="477" y="444"/>
                </a:lnTo>
                <a:lnTo>
                  <a:pt x="459" y="444"/>
                </a:lnTo>
                <a:lnTo>
                  <a:pt x="446" y="444"/>
                </a:lnTo>
                <a:lnTo>
                  <a:pt x="446" y="394"/>
                </a:lnTo>
                <a:close/>
                <a:moveTo>
                  <a:pt x="691" y="182"/>
                </a:moveTo>
                <a:cubicBezTo>
                  <a:pt x="515" y="182"/>
                  <a:pt x="377" y="320"/>
                  <a:pt x="377" y="489"/>
                </a:cubicBezTo>
                <a:cubicBezTo>
                  <a:pt x="377" y="544"/>
                  <a:pt x="392" y="596"/>
                  <a:pt x="418" y="641"/>
                </a:cubicBezTo>
                <a:lnTo>
                  <a:pt x="427" y="655"/>
                </a:lnTo>
                <a:lnTo>
                  <a:pt x="429" y="654"/>
                </a:lnTo>
                <a:cubicBezTo>
                  <a:pt x="431" y="653"/>
                  <a:pt x="432" y="652"/>
                  <a:pt x="434" y="651"/>
                </a:cubicBezTo>
                <a:cubicBezTo>
                  <a:pt x="446" y="645"/>
                  <a:pt x="465" y="632"/>
                  <a:pt x="484" y="620"/>
                </a:cubicBezTo>
                <a:cubicBezTo>
                  <a:pt x="521" y="601"/>
                  <a:pt x="559" y="576"/>
                  <a:pt x="584" y="576"/>
                </a:cubicBezTo>
                <a:cubicBezTo>
                  <a:pt x="584" y="576"/>
                  <a:pt x="584" y="576"/>
                  <a:pt x="591" y="576"/>
                </a:cubicBezTo>
                <a:cubicBezTo>
                  <a:pt x="622" y="576"/>
                  <a:pt x="703" y="595"/>
                  <a:pt x="741" y="626"/>
                </a:cubicBezTo>
                <a:cubicBezTo>
                  <a:pt x="766" y="651"/>
                  <a:pt x="779" y="688"/>
                  <a:pt x="779" y="694"/>
                </a:cubicBezTo>
                <a:cubicBezTo>
                  <a:pt x="785" y="719"/>
                  <a:pt x="785" y="719"/>
                  <a:pt x="785" y="719"/>
                </a:cubicBezTo>
                <a:cubicBezTo>
                  <a:pt x="716" y="750"/>
                  <a:pt x="669" y="772"/>
                  <a:pt x="637" y="787"/>
                </a:cubicBezTo>
                <a:lnTo>
                  <a:pt x="631" y="789"/>
                </a:lnTo>
                <a:lnTo>
                  <a:pt x="642" y="791"/>
                </a:lnTo>
                <a:cubicBezTo>
                  <a:pt x="658" y="794"/>
                  <a:pt x="674" y="795"/>
                  <a:pt x="691" y="795"/>
                </a:cubicBezTo>
                <a:cubicBezTo>
                  <a:pt x="860" y="795"/>
                  <a:pt x="1004" y="657"/>
                  <a:pt x="1004" y="489"/>
                </a:cubicBezTo>
                <a:cubicBezTo>
                  <a:pt x="1004" y="320"/>
                  <a:pt x="860" y="182"/>
                  <a:pt x="691" y="182"/>
                </a:cubicBezTo>
                <a:close/>
                <a:moveTo>
                  <a:pt x="402" y="0"/>
                </a:moveTo>
                <a:cubicBezTo>
                  <a:pt x="402" y="19"/>
                  <a:pt x="402" y="19"/>
                  <a:pt x="402" y="19"/>
                </a:cubicBezTo>
                <a:cubicBezTo>
                  <a:pt x="402" y="44"/>
                  <a:pt x="402" y="44"/>
                  <a:pt x="402" y="44"/>
                </a:cubicBezTo>
                <a:cubicBezTo>
                  <a:pt x="402" y="50"/>
                  <a:pt x="396" y="50"/>
                  <a:pt x="396" y="50"/>
                </a:cubicBezTo>
                <a:cubicBezTo>
                  <a:pt x="396" y="50"/>
                  <a:pt x="396" y="50"/>
                  <a:pt x="396" y="57"/>
                </a:cubicBezTo>
                <a:cubicBezTo>
                  <a:pt x="396" y="57"/>
                  <a:pt x="389" y="57"/>
                  <a:pt x="389" y="57"/>
                </a:cubicBezTo>
                <a:cubicBezTo>
                  <a:pt x="389" y="57"/>
                  <a:pt x="383" y="57"/>
                  <a:pt x="383" y="57"/>
                </a:cubicBezTo>
                <a:cubicBezTo>
                  <a:pt x="377" y="57"/>
                  <a:pt x="370" y="57"/>
                  <a:pt x="364" y="57"/>
                </a:cubicBezTo>
                <a:cubicBezTo>
                  <a:pt x="345" y="63"/>
                  <a:pt x="326" y="69"/>
                  <a:pt x="320" y="69"/>
                </a:cubicBezTo>
                <a:cubicBezTo>
                  <a:pt x="320" y="75"/>
                  <a:pt x="320" y="75"/>
                  <a:pt x="326" y="82"/>
                </a:cubicBezTo>
                <a:cubicBezTo>
                  <a:pt x="383" y="126"/>
                  <a:pt x="490" y="170"/>
                  <a:pt x="508" y="176"/>
                </a:cubicBezTo>
                <a:cubicBezTo>
                  <a:pt x="510" y="176"/>
                  <a:pt x="511" y="176"/>
                  <a:pt x="513" y="176"/>
                </a:cubicBezTo>
                <a:lnTo>
                  <a:pt x="515" y="176"/>
                </a:lnTo>
                <a:lnTo>
                  <a:pt x="523" y="171"/>
                </a:lnTo>
                <a:lnTo>
                  <a:pt x="535" y="166"/>
                </a:lnTo>
                <a:lnTo>
                  <a:pt x="533" y="164"/>
                </a:lnTo>
                <a:cubicBezTo>
                  <a:pt x="520" y="154"/>
                  <a:pt x="503" y="135"/>
                  <a:pt x="478" y="100"/>
                </a:cubicBezTo>
                <a:lnTo>
                  <a:pt x="478" y="100"/>
                </a:lnTo>
                <a:lnTo>
                  <a:pt x="479" y="100"/>
                </a:lnTo>
                <a:lnTo>
                  <a:pt x="479" y="100"/>
                </a:lnTo>
                <a:lnTo>
                  <a:pt x="479" y="100"/>
                </a:lnTo>
                <a:cubicBezTo>
                  <a:pt x="481" y="99"/>
                  <a:pt x="483" y="98"/>
                  <a:pt x="486" y="96"/>
                </a:cubicBezTo>
                <a:lnTo>
                  <a:pt x="489" y="95"/>
                </a:lnTo>
                <a:lnTo>
                  <a:pt x="489" y="95"/>
                </a:lnTo>
                <a:cubicBezTo>
                  <a:pt x="488" y="95"/>
                  <a:pt x="486" y="96"/>
                  <a:pt x="482" y="98"/>
                </a:cubicBezTo>
                <a:lnTo>
                  <a:pt x="479" y="100"/>
                </a:lnTo>
                <a:lnTo>
                  <a:pt x="478" y="100"/>
                </a:lnTo>
                <a:lnTo>
                  <a:pt x="478" y="100"/>
                </a:lnTo>
                <a:cubicBezTo>
                  <a:pt x="478" y="100"/>
                  <a:pt x="478" y="100"/>
                  <a:pt x="478" y="100"/>
                </a:cubicBezTo>
                <a:cubicBezTo>
                  <a:pt x="472" y="88"/>
                  <a:pt x="459" y="69"/>
                  <a:pt x="459" y="56"/>
                </a:cubicBezTo>
                <a:cubicBezTo>
                  <a:pt x="459" y="25"/>
                  <a:pt x="484" y="12"/>
                  <a:pt x="497" y="6"/>
                </a:cubicBezTo>
                <a:cubicBezTo>
                  <a:pt x="516" y="6"/>
                  <a:pt x="528" y="6"/>
                  <a:pt x="541" y="6"/>
                </a:cubicBezTo>
                <a:cubicBezTo>
                  <a:pt x="547" y="6"/>
                  <a:pt x="547" y="6"/>
                  <a:pt x="554" y="6"/>
                </a:cubicBezTo>
                <a:cubicBezTo>
                  <a:pt x="566" y="6"/>
                  <a:pt x="566" y="6"/>
                  <a:pt x="566" y="6"/>
                </a:cubicBezTo>
                <a:cubicBezTo>
                  <a:pt x="560" y="56"/>
                  <a:pt x="560" y="56"/>
                  <a:pt x="560" y="56"/>
                </a:cubicBezTo>
                <a:cubicBezTo>
                  <a:pt x="547" y="56"/>
                  <a:pt x="547" y="56"/>
                  <a:pt x="547" y="56"/>
                </a:cubicBezTo>
                <a:cubicBezTo>
                  <a:pt x="547" y="56"/>
                  <a:pt x="547" y="56"/>
                  <a:pt x="541" y="56"/>
                </a:cubicBezTo>
                <a:cubicBezTo>
                  <a:pt x="535" y="56"/>
                  <a:pt x="522" y="56"/>
                  <a:pt x="516" y="56"/>
                </a:cubicBezTo>
                <a:cubicBezTo>
                  <a:pt x="516" y="63"/>
                  <a:pt x="516" y="69"/>
                  <a:pt x="522" y="69"/>
                </a:cubicBezTo>
                <a:cubicBezTo>
                  <a:pt x="541" y="100"/>
                  <a:pt x="554" y="113"/>
                  <a:pt x="566" y="125"/>
                </a:cubicBezTo>
                <a:cubicBezTo>
                  <a:pt x="572" y="125"/>
                  <a:pt x="572" y="132"/>
                  <a:pt x="572" y="132"/>
                </a:cubicBezTo>
                <a:cubicBezTo>
                  <a:pt x="585" y="132"/>
                  <a:pt x="585" y="132"/>
                  <a:pt x="585" y="132"/>
                </a:cubicBezTo>
                <a:cubicBezTo>
                  <a:pt x="579" y="144"/>
                  <a:pt x="579" y="144"/>
                  <a:pt x="579" y="144"/>
                </a:cubicBezTo>
                <a:cubicBezTo>
                  <a:pt x="579" y="146"/>
                  <a:pt x="579" y="147"/>
                  <a:pt x="579" y="148"/>
                </a:cubicBezTo>
                <a:lnTo>
                  <a:pt x="579" y="149"/>
                </a:lnTo>
                <a:lnTo>
                  <a:pt x="582" y="148"/>
                </a:lnTo>
                <a:cubicBezTo>
                  <a:pt x="616" y="138"/>
                  <a:pt x="653" y="132"/>
                  <a:pt x="691" y="132"/>
                </a:cubicBezTo>
                <a:cubicBezTo>
                  <a:pt x="891" y="132"/>
                  <a:pt x="1054" y="288"/>
                  <a:pt x="1054" y="489"/>
                </a:cubicBezTo>
                <a:cubicBezTo>
                  <a:pt x="1054" y="652"/>
                  <a:pt x="938" y="793"/>
                  <a:pt x="781" y="834"/>
                </a:cubicBezTo>
                <a:lnTo>
                  <a:pt x="781" y="834"/>
                </a:lnTo>
                <a:lnTo>
                  <a:pt x="783" y="834"/>
                </a:lnTo>
                <a:cubicBezTo>
                  <a:pt x="790" y="835"/>
                  <a:pt x="797" y="836"/>
                  <a:pt x="804" y="837"/>
                </a:cubicBezTo>
                <a:lnTo>
                  <a:pt x="810" y="838"/>
                </a:lnTo>
                <a:lnTo>
                  <a:pt x="810" y="838"/>
                </a:lnTo>
                <a:lnTo>
                  <a:pt x="1578" y="566"/>
                </a:lnTo>
                <a:lnTo>
                  <a:pt x="1619" y="476"/>
                </a:lnTo>
                <a:lnTo>
                  <a:pt x="1663" y="501"/>
                </a:lnTo>
                <a:lnTo>
                  <a:pt x="1649" y="536"/>
                </a:lnTo>
                <a:lnTo>
                  <a:pt x="1694" y="514"/>
                </a:lnTo>
                <a:lnTo>
                  <a:pt x="1713" y="564"/>
                </a:lnTo>
                <a:lnTo>
                  <a:pt x="1744" y="564"/>
                </a:lnTo>
                <a:lnTo>
                  <a:pt x="1744" y="613"/>
                </a:lnTo>
                <a:lnTo>
                  <a:pt x="1604" y="613"/>
                </a:lnTo>
                <a:lnTo>
                  <a:pt x="884" y="863"/>
                </a:lnTo>
                <a:lnTo>
                  <a:pt x="903" y="873"/>
                </a:lnTo>
                <a:cubicBezTo>
                  <a:pt x="1012" y="929"/>
                  <a:pt x="1111" y="1039"/>
                  <a:pt x="1154" y="1164"/>
                </a:cubicBezTo>
                <a:cubicBezTo>
                  <a:pt x="1154" y="1176"/>
                  <a:pt x="1154" y="1176"/>
                  <a:pt x="1154" y="1176"/>
                </a:cubicBezTo>
                <a:cubicBezTo>
                  <a:pt x="1154" y="1176"/>
                  <a:pt x="1154" y="1176"/>
                  <a:pt x="1160" y="1176"/>
                </a:cubicBezTo>
                <a:cubicBezTo>
                  <a:pt x="1160" y="1189"/>
                  <a:pt x="1160" y="1189"/>
                  <a:pt x="1160" y="1189"/>
                </a:cubicBezTo>
                <a:cubicBezTo>
                  <a:pt x="1167" y="1220"/>
                  <a:pt x="1173" y="1251"/>
                  <a:pt x="1173" y="1289"/>
                </a:cubicBezTo>
                <a:cubicBezTo>
                  <a:pt x="1173" y="1334"/>
                  <a:pt x="1167" y="1379"/>
                  <a:pt x="1156" y="1423"/>
                </a:cubicBezTo>
                <a:lnTo>
                  <a:pt x="1154" y="1430"/>
                </a:lnTo>
                <a:lnTo>
                  <a:pt x="1161" y="1426"/>
                </a:lnTo>
                <a:cubicBezTo>
                  <a:pt x="1223" y="1395"/>
                  <a:pt x="1299" y="1357"/>
                  <a:pt x="1368" y="1357"/>
                </a:cubicBezTo>
                <a:cubicBezTo>
                  <a:pt x="1393" y="1357"/>
                  <a:pt x="1424" y="1363"/>
                  <a:pt x="1449" y="1382"/>
                </a:cubicBezTo>
                <a:cubicBezTo>
                  <a:pt x="1537" y="1445"/>
                  <a:pt x="1600" y="1533"/>
                  <a:pt x="1625" y="1570"/>
                </a:cubicBezTo>
                <a:cubicBezTo>
                  <a:pt x="1751" y="1514"/>
                  <a:pt x="1751" y="1514"/>
                  <a:pt x="1751" y="1514"/>
                </a:cubicBezTo>
                <a:cubicBezTo>
                  <a:pt x="1776" y="1558"/>
                  <a:pt x="1776" y="1558"/>
                  <a:pt x="1776" y="1558"/>
                </a:cubicBezTo>
                <a:cubicBezTo>
                  <a:pt x="1606" y="1633"/>
                  <a:pt x="1606" y="1633"/>
                  <a:pt x="1606" y="1633"/>
                </a:cubicBezTo>
                <a:cubicBezTo>
                  <a:pt x="1600" y="1627"/>
                  <a:pt x="1600" y="1627"/>
                  <a:pt x="1600" y="1627"/>
                </a:cubicBezTo>
                <a:cubicBezTo>
                  <a:pt x="1594" y="1614"/>
                  <a:pt x="1594" y="1614"/>
                  <a:pt x="1594" y="1614"/>
                </a:cubicBezTo>
                <a:cubicBezTo>
                  <a:pt x="1594" y="1614"/>
                  <a:pt x="1594" y="1614"/>
                  <a:pt x="1594" y="1614"/>
                </a:cubicBezTo>
                <a:lnTo>
                  <a:pt x="1594" y="1614"/>
                </a:lnTo>
                <a:lnTo>
                  <a:pt x="1595" y="1614"/>
                </a:lnTo>
                <a:lnTo>
                  <a:pt x="1595" y="1614"/>
                </a:lnTo>
                <a:lnTo>
                  <a:pt x="1595" y="1613"/>
                </a:lnTo>
                <a:lnTo>
                  <a:pt x="1596" y="1613"/>
                </a:lnTo>
                <a:lnTo>
                  <a:pt x="1597" y="1613"/>
                </a:lnTo>
                <a:lnTo>
                  <a:pt x="1597" y="1612"/>
                </a:lnTo>
                <a:lnTo>
                  <a:pt x="1598" y="1612"/>
                </a:lnTo>
                <a:lnTo>
                  <a:pt x="1598" y="1612"/>
                </a:lnTo>
                <a:lnTo>
                  <a:pt x="1599" y="1612"/>
                </a:lnTo>
                <a:lnTo>
                  <a:pt x="1600" y="1611"/>
                </a:lnTo>
                <a:lnTo>
                  <a:pt x="1602" y="1610"/>
                </a:lnTo>
                <a:lnTo>
                  <a:pt x="1603" y="1610"/>
                </a:lnTo>
                <a:lnTo>
                  <a:pt x="1604" y="1609"/>
                </a:lnTo>
                <a:lnTo>
                  <a:pt x="1605" y="1609"/>
                </a:lnTo>
                <a:lnTo>
                  <a:pt x="1606" y="1608"/>
                </a:lnTo>
                <a:lnTo>
                  <a:pt x="1606" y="1608"/>
                </a:lnTo>
                <a:lnTo>
                  <a:pt x="1605" y="1609"/>
                </a:lnTo>
                <a:lnTo>
                  <a:pt x="1605" y="1609"/>
                </a:lnTo>
                <a:lnTo>
                  <a:pt x="1604" y="1609"/>
                </a:lnTo>
                <a:lnTo>
                  <a:pt x="1603" y="1609"/>
                </a:lnTo>
                <a:lnTo>
                  <a:pt x="1603" y="1610"/>
                </a:lnTo>
                <a:lnTo>
                  <a:pt x="1602" y="1610"/>
                </a:lnTo>
                <a:lnTo>
                  <a:pt x="1602" y="1610"/>
                </a:lnTo>
                <a:lnTo>
                  <a:pt x="1601" y="1611"/>
                </a:lnTo>
                <a:lnTo>
                  <a:pt x="1600" y="1611"/>
                </a:lnTo>
                <a:lnTo>
                  <a:pt x="1598" y="1612"/>
                </a:lnTo>
                <a:lnTo>
                  <a:pt x="1597" y="1612"/>
                </a:lnTo>
                <a:lnTo>
                  <a:pt x="1596" y="1613"/>
                </a:lnTo>
                <a:lnTo>
                  <a:pt x="1595" y="1614"/>
                </a:lnTo>
                <a:lnTo>
                  <a:pt x="1594" y="1614"/>
                </a:lnTo>
                <a:lnTo>
                  <a:pt x="1594" y="1614"/>
                </a:lnTo>
                <a:cubicBezTo>
                  <a:pt x="1594" y="1614"/>
                  <a:pt x="1594" y="1614"/>
                  <a:pt x="1594" y="1608"/>
                </a:cubicBezTo>
                <a:cubicBezTo>
                  <a:pt x="1588" y="1608"/>
                  <a:pt x="1588" y="1602"/>
                  <a:pt x="1581" y="1595"/>
                </a:cubicBezTo>
                <a:cubicBezTo>
                  <a:pt x="1575" y="1583"/>
                  <a:pt x="1562" y="1564"/>
                  <a:pt x="1544" y="1545"/>
                </a:cubicBezTo>
                <a:cubicBezTo>
                  <a:pt x="1519" y="1508"/>
                  <a:pt x="1468" y="1457"/>
                  <a:pt x="1418" y="1420"/>
                </a:cubicBezTo>
                <a:cubicBezTo>
                  <a:pt x="1406" y="1413"/>
                  <a:pt x="1387" y="1407"/>
                  <a:pt x="1368" y="1407"/>
                </a:cubicBezTo>
                <a:cubicBezTo>
                  <a:pt x="1311" y="1407"/>
                  <a:pt x="1242" y="1439"/>
                  <a:pt x="1186" y="1470"/>
                </a:cubicBezTo>
                <a:cubicBezTo>
                  <a:pt x="1165" y="1484"/>
                  <a:pt x="1145" y="1497"/>
                  <a:pt x="1129" y="1508"/>
                </a:cubicBezTo>
                <a:lnTo>
                  <a:pt x="1123" y="1512"/>
                </a:lnTo>
                <a:lnTo>
                  <a:pt x="1116" y="1527"/>
                </a:lnTo>
                <a:cubicBezTo>
                  <a:pt x="1072" y="1612"/>
                  <a:pt x="1005" y="1674"/>
                  <a:pt x="922" y="1677"/>
                </a:cubicBezTo>
                <a:cubicBezTo>
                  <a:pt x="766" y="1671"/>
                  <a:pt x="546" y="1464"/>
                  <a:pt x="540" y="1251"/>
                </a:cubicBezTo>
                <a:cubicBezTo>
                  <a:pt x="540" y="1185"/>
                  <a:pt x="546" y="1115"/>
                  <a:pt x="561" y="1051"/>
                </a:cubicBezTo>
                <a:lnTo>
                  <a:pt x="566" y="1032"/>
                </a:lnTo>
                <a:lnTo>
                  <a:pt x="163" y="1330"/>
                </a:lnTo>
                <a:lnTo>
                  <a:pt x="163" y="1331"/>
                </a:lnTo>
                <a:cubicBezTo>
                  <a:pt x="163" y="1335"/>
                  <a:pt x="163" y="1339"/>
                  <a:pt x="163" y="1345"/>
                </a:cubicBezTo>
                <a:cubicBezTo>
                  <a:pt x="163" y="1345"/>
                  <a:pt x="163" y="1352"/>
                  <a:pt x="163" y="1352"/>
                </a:cubicBezTo>
                <a:cubicBezTo>
                  <a:pt x="176" y="1364"/>
                  <a:pt x="176" y="1364"/>
                  <a:pt x="176" y="1364"/>
                </a:cubicBezTo>
                <a:cubicBezTo>
                  <a:pt x="138" y="1401"/>
                  <a:pt x="138" y="1401"/>
                  <a:pt x="138" y="1401"/>
                </a:cubicBezTo>
                <a:cubicBezTo>
                  <a:pt x="132" y="1389"/>
                  <a:pt x="132" y="1389"/>
                  <a:pt x="132" y="1389"/>
                </a:cubicBezTo>
                <a:cubicBezTo>
                  <a:pt x="125" y="1384"/>
                  <a:pt x="120" y="1378"/>
                  <a:pt x="118" y="1371"/>
                </a:cubicBezTo>
                <a:lnTo>
                  <a:pt x="116" y="1365"/>
                </a:lnTo>
                <a:lnTo>
                  <a:pt x="31" y="1427"/>
                </a:lnTo>
                <a:lnTo>
                  <a:pt x="13" y="1396"/>
                </a:lnTo>
                <a:lnTo>
                  <a:pt x="0" y="1389"/>
                </a:lnTo>
                <a:lnTo>
                  <a:pt x="594" y="952"/>
                </a:lnTo>
                <a:lnTo>
                  <a:pt x="602" y="936"/>
                </a:lnTo>
                <a:cubicBezTo>
                  <a:pt x="622" y="898"/>
                  <a:pt x="647" y="867"/>
                  <a:pt x="681" y="849"/>
                </a:cubicBezTo>
                <a:lnTo>
                  <a:pt x="690" y="845"/>
                </a:lnTo>
                <a:lnTo>
                  <a:pt x="673" y="845"/>
                </a:lnTo>
                <a:cubicBezTo>
                  <a:pt x="632" y="843"/>
                  <a:pt x="593" y="834"/>
                  <a:pt x="556" y="819"/>
                </a:cubicBezTo>
                <a:lnTo>
                  <a:pt x="547" y="816"/>
                </a:lnTo>
                <a:lnTo>
                  <a:pt x="545" y="818"/>
                </a:lnTo>
                <a:cubicBezTo>
                  <a:pt x="541" y="826"/>
                  <a:pt x="541" y="826"/>
                  <a:pt x="541" y="826"/>
                </a:cubicBezTo>
                <a:cubicBezTo>
                  <a:pt x="540" y="821"/>
                  <a:pt x="540" y="817"/>
                  <a:pt x="539" y="813"/>
                </a:cubicBezTo>
                <a:lnTo>
                  <a:pt x="539" y="812"/>
                </a:lnTo>
                <a:lnTo>
                  <a:pt x="532" y="809"/>
                </a:lnTo>
                <a:cubicBezTo>
                  <a:pt x="452" y="770"/>
                  <a:pt x="388" y="703"/>
                  <a:pt x="354" y="623"/>
                </a:cubicBezTo>
                <a:lnTo>
                  <a:pt x="353" y="619"/>
                </a:lnTo>
                <a:lnTo>
                  <a:pt x="314" y="644"/>
                </a:lnTo>
                <a:lnTo>
                  <a:pt x="295" y="612"/>
                </a:lnTo>
                <a:lnTo>
                  <a:pt x="289" y="601"/>
                </a:lnTo>
                <a:lnTo>
                  <a:pt x="337" y="569"/>
                </a:lnTo>
                <a:lnTo>
                  <a:pt x="334" y="555"/>
                </a:lnTo>
                <a:cubicBezTo>
                  <a:pt x="329" y="534"/>
                  <a:pt x="327" y="511"/>
                  <a:pt x="327" y="489"/>
                </a:cubicBezTo>
                <a:cubicBezTo>
                  <a:pt x="327" y="377"/>
                  <a:pt x="377" y="279"/>
                  <a:pt x="457" y="214"/>
                </a:cubicBezTo>
                <a:lnTo>
                  <a:pt x="463" y="210"/>
                </a:lnTo>
                <a:lnTo>
                  <a:pt x="460" y="209"/>
                </a:lnTo>
                <a:cubicBezTo>
                  <a:pt x="449" y="204"/>
                  <a:pt x="435" y="199"/>
                  <a:pt x="421" y="195"/>
                </a:cubicBezTo>
                <a:cubicBezTo>
                  <a:pt x="383" y="176"/>
                  <a:pt x="333" y="151"/>
                  <a:pt x="295" y="119"/>
                </a:cubicBezTo>
                <a:lnTo>
                  <a:pt x="295" y="119"/>
                </a:lnTo>
                <a:lnTo>
                  <a:pt x="295" y="119"/>
                </a:lnTo>
                <a:lnTo>
                  <a:pt x="296" y="118"/>
                </a:lnTo>
                <a:lnTo>
                  <a:pt x="296" y="117"/>
                </a:lnTo>
                <a:lnTo>
                  <a:pt x="297" y="115"/>
                </a:lnTo>
                <a:lnTo>
                  <a:pt x="298" y="114"/>
                </a:lnTo>
                <a:cubicBezTo>
                  <a:pt x="298" y="113"/>
                  <a:pt x="299" y="112"/>
                  <a:pt x="299" y="111"/>
                </a:cubicBezTo>
                <a:lnTo>
                  <a:pt x="299" y="111"/>
                </a:lnTo>
                <a:lnTo>
                  <a:pt x="300" y="110"/>
                </a:lnTo>
                <a:lnTo>
                  <a:pt x="300" y="109"/>
                </a:lnTo>
                <a:lnTo>
                  <a:pt x="301" y="108"/>
                </a:lnTo>
                <a:lnTo>
                  <a:pt x="301" y="107"/>
                </a:lnTo>
                <a:lnTo>
                  <a:pt x="301" y="107"/>
                </a:lnTo>
                <a:cubicBezTo>
                  <a:pt x="301" y="107"/>
                  <a:pt x="301" y="107"/>
                  <a:pt x="301" y="107"/>
                </a:cubicBezTo>
                <a:lnTo>
                  <a:pt x="301" y="107"/>
                </a:lnTo>
                <a:lnTo>
                  <a:pt x="301" y="107"/>
                </a:lnTo>
                <a:lnTo>
                  <a:pt x="301" y="108"/>
                </a:lnTo>
                <a:lnTo>
                  <a:pt x="301" y="108"/>
                </a:lnTo>
                <a:lnTo>
                  <a:pt x="300" y="109"/>
                </a:lnTo>
                <a:lnTo>
                  <a:pt x="299" y="111"/>
                </a:lnTo>
                <a:lnTo>
                  <a:pt x="299" y="112"/>
                </a:lnTo>
                <a:cubicBezTo>
                  <a:pt x="298" y="113"/>
                  <a:pt x="298" y="114"/>
                  <a:pt x="297" y="115"/>
                </a:cubicBezTo>
                <a:lnTo>
                  <a:pt x="297" y="115"/>
                </a:lnTo>
                <a:lnTo>
                  <a:pt x="297" y="116"/>
                </a:lnTo>
                <a:lnTo>
                  <a:pt x="296" y="117"/>
                </a:lnTo>
                <a:lnTo>
                  <a:pt x="296" y="118"/>
                </a:lnTo>
                <a:lnTo>
                  <a:pt x="296" y="118"/>
                </a:lnTo>
                <a:lnTo>
                  <a:pt x="295" y="119"/>
                </a:lnTo>
                <a:lnTo>
                  <a:pt x="295" y="119"/>
                </a:lnTo>
                <a:cubicBezTo>
                  <a:pt x="295" y="119"/>
                  <a:pt x="295" y="119"/>
                  <a:pt x="295" y="119"/>
                </a:cubicBezTo>
                <a:cubicBezTo>
                  <a:pt x="276" y="107"/>
                  <a:pt x="270" y="88"/>
                  <a:pt x="270" y="69"/>
                </a:cubicBezTo>
                <a:cubicBezTo>
                  <a:pt x="270" y="31"/>
                  <a:pt x="314" y="19"/>
                  <a:pt x="333" y="13"/>
                </a:cubicBezTo>
                <a:cubicBezTo>
                  <a:pt x="358" y="6"/>
                  <a:pt x="383" y="6"/>
                  <a:pt x="383" y="6"/>
                </a:cubicBezTo>
                <a:cubicBezTo>
                  <a:pt x="402" y="0"/>
                  <a:pt x="402" y="0"/>
                  <a:pt x="402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6515120">
              <a:off x="1110431" y="1298923"/>
              <a:ext cx="4173973" cy="4173973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任意多边形: 形状 9"/>
          <p:cNvSpPr/>
          <p:nvPr userDrawn="1">
            <p:custDataLst>
              <p:tags r:id="rId10"/>
            </p:custDataLst>
          </p:nvPr>
        </p:nvSpPr>
        <p:spPr>
          <a:xfrm>
            <a:off x="4504932" y="3574104"/>
            <a:ext cx="5820229" cy="190941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8575" cap="rnd">
            <a:solidFill>
              <a:srgbClr val="646262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3426350" y="2208015"/>
            <a:ext cx="8048631" cy="1295045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3426350" y="3786404"/>
            <a:ext cx="8048631" cy="613318"/>
          </a:xfrm>
        </p:spPr>
        <p:txBody>
          <a:bodyPr lIns="90000" tIns="0" rIns="90000" bIns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Freeform 19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887920" y="2355307"/>
              <a:ext cx="4400694" cy="2169900"/>
            </a:xfrm>
            <a:custGeom>
              <a:avLst/>
              <a:gdLst>
                <a:gd name="T0" fmla="*/ 238 w 1347"/>
                <a:gd name="T1" fmla="*/ 94 h 671"/>
                <a:gd name="T2" fmla="*/ 264 w 1347"/>
                <a:gd name="T3" fmla="*/ 254 h 671"/>
                <a:gd name="T4" fmla="*/ 296 w 1347"/>
                <a:gd name="T5" fmla="*/ 275 h 671"/>
                <a:gd name="T6" fmla="*/ 85 w 1347"/>
                <a:gd name="T7" fmla="*/ 295 h 671"/>
                <a:gd name="T8" fmla="*/ 89 w 1347"/>
                <a:gd name="T9" fmla="*/ 658 h 671"/>
                <a:gd name="T10" fmla="*/ 599 w 1347"/>
                <a:gd name="T11" fmla="*/ 658 h 671"/>
                <a:gd name="T12" fmla="*/ 1159 w 1347"/>
                <a:gd name="T13" fmla="*/ 608 h 671"/>
                <a:gd name="T14" fmla="*/ 1287 w 1347"/>
                <a:gd name="T15" fmla="*/ 397 h 671"/>
                <a:gd name="T16" fmla="*/ 948 w 1347"/>
                <a:gd name="T17" fmla="*/ 248 h 671"/>
                <a:gd name="T18" fmla="*/ 940 w 1347"/>
                <a:gd name="T19" fmla="*/ 85 h 671"/>
                <a:gd name="T20" fmla="*/ 1148 w 1347"/>
                <a:gd name="T21" fmla="*/ 64 h 671"/>
                <a:gd name="T22" fmla="*/ 1115 w 1347"/>
                <a:gd name="T23" fmla="*/ 14 h 671"/>
                <a:gd name="T24" fmla="*/ 755 w 1347"/>
                <a:gd name="T25" fmla="*/ 23 h 671"/>
                <a:gd name="T26" fmla="*/ 268 w 1347"/>
                <a:gd name="T27" fmla="*/ 8 h 671"/>
                <a:gd name="T28" fmla="*/ 19 w 1347"/>
                <a:gd name="T29" fmla="*/ 29 h 671"/>
                <a:gd name="T30" fmla="*/ 1201 w 1347"/>
                <a:gd name="T31" fmla="*/ 47 h 671"/>
                <a:gd name="T32" fmla="*/ 1190 w 1347"/>
                <a:gd name="T33" fmla="*/ 21 h 671"/>
                <a:gd name="T34" fmla="*/ 1140 w 1347"/>
                <a:gd name="T35" fmla="*/ 42 h 671"/>
                <a:gd name="T36" fmla="*/ 1110 w 1347"/>
                <a:gd name="T37" fmla="*/ 31 h 671"/>
                <a:gd name="T38" fmla="*/ 270 w 1347"/>
                <a:gd name="T39" fmla="*/ 190 h 671"/>
                <a:gd name="T40" fmla="*/ 77 w 1347"/>
                <a:gd name="T41" fmla="*/ 339 h 671"/>
                <a:gd name="T42" fmla="*/ 95 w 1347"/>
                <a:gd name="T43" fmla="*/ 651 h 671"/>
                <a:gd name="T44" fmla="*/ 100 w 1347"/>
                <a:gd name="T45" fmla="*/ 578 h 671"/>
                <a:gd name="T46" fmla="*/ 146 w 1347"/>
                <a:gd name="T47" fmla="*/ 643 h 671"/>
                <a:gd name="T48" fmla="*/ 243 w 1347"/>
                <a:gd name="T49" fmla="*/ 636 h 671"/>
                <a:gd name="T50" fmla="*/ 416 w 1347"/>
                <a:gd name="T51" fmla="*/ 654 h 671"/>
                <a:gd name="T52" fmla="*/ 590 w 1347"/>
                <a:gd name="T53" fmla="*/ 639 h 671"/>
                <a:gd name="T54" fmla="*/ 693 w 1347"/>
                <a:gd name="T55" fmla="*/ 644 h 671"/>
                <a:gd name="T56" fmla="*/ 764 w 1347"/>
                <a:gd name="T57" fmla="*/ 644 h 671"/>
                <a:gd name="T58" fmla="*/ 1069 w 1347"/>
                <a:gd name="T59" fmla="*/ 636 h 671"/>
                <a:gd name="T60" fmla="*/ 1202 w 1347"/>
                <a:gd name="T61" fmla="*/ 548 h 671"/>
                <a:gd name="T62" fmla="*/ 1317 w 1347"/>
                <a:gd name="T63" fmla="*/ 474 h 671"/>
                <a:gd name="T64" fmla="*/ 1318 w 1347"/>
                <a:gd name="T65" fmla="*/ 460 h 671"/>
                <a:gd name="T66" fmla="*/ 879 w 1347"/>
                <a:gd name="T67" fmla="*/ 615 h 671"/>
                <a:gd name="T68" fmla="*/ 219 w 1347"/>
                <a:gd name="T69" fmla="*/ 628 h 671"/>
                <a:gd name="T70" fmla="*/ 87 w 1347"/>
                <a:gd name="T71" fmla="*/ 347 h 671"/>
                <a:gd name="T72" fmla="*/ 278 w 1347"/>
                <a:gd name="T73" fmla="*/ 301 h 671"/>
                <a:gd name="T74" fmla="*/ 313 w 1347"/>
                <a:gd name="T75" fmla="*/ 320 h 671"/>
                <a:gd name="T76" fmla="*/ 899 w 1347"/>
                <a:gd name="T77" fmla="*/ 298 h 671"/>
                <a:gd name="T78" fmla="*/ 826 w 1347"/>
                <a:gd name="T79" fmla="*/ 330 h 671"/>
                <a:gd name="T80" fmla="*/ 889 w 1347"/>
                <a:gd name="T81" fmla="*/ 296 h 671"/>
                <a:gd name="T82" fmla="*/ 791 w 1347"/>
                <a:gd name="T83" fmla="*/ 343 h 671"/>
                <a:gd name="T84" fmla="*/ 1030 w 1347"/>
                <a:gd name="T85" fmla="*/ 327 h 671"/>
                <a:gd name="T86" fmla="*/ 1000 w 1347"/>
                <a:gd name="T87" fmla="*/ 307 h 671"/>
                <a:gd name="T88" fmla="*/ 951 w 1347"/>
                <a:gd name="T89" fmla="*/ 280 h 671"/>
                <a:gd name="T90" fmla="*/ 288 w 1347"/>
                <a:gd name="T91" fmla="*/ 342 h 671"/>
                <a:gd name="T92" fmla="*/ 905 w 1347"/>
                <a:gd name="T93" fmla="*/ 318 h 671"/>
                <a:gd name="T94" fmla="*/ 908 w 1347"/>
                <a:gd name="T95" fmla="*/ 243 h 671"/>
                <a:gd name="T96" fmla="*/ 927 w 1347"/>
                <a:gd name="T97" fmla="*/ 178 h 671"/>
                <a:gd name="T98" fmla="*/ 914 w 1347"/>
                <a:gd name="T99" fmla="*/ 184 h 671"/>
                <a:gd name="T100" fmla="*/ 905 w 1347"/>
                <a:gd name="T101" fmla="*/ 24 h 671"/>
                <a:gd name="T102" fmla="*/ 923 w 1347"/>
                <a:gd name="T103" fmla="*/ 71 h 671"/>
                <a:gd name="T104" fmla="*/ 900 w 1347"/>
                <a:gd name="T105" fmla="*/ 115 h 671"/>
                <a:gd name="T106" fmla="*/ 791 w 1347"/>
                <a:gd name="T107" fmla="*/ 35 h 671"/>
                <a:gd name="T108" fmla="*/ 881 w 1347"/>
                <a:gd name="T109" fmla="*/ 71 h 671"/>
                <a:gd name="T110" fmla="*/ 903 w 1347"/>
                <a:gd name="T111" fmla="*/ 232 h 671"/>
                <a:gd name="T112" fmla="*/ 295 w 1347"/>
                <a:gd name="T113" fmla="*/ 189 h 671"/>
                <a:gd name="T114" fmla="*/ 272 w 1347"/>
                <a:gd name="T115" fmla="*/ 24 h 671"/>
                <a:gd name="T116" fmla="*/ 271 w 1347"/>
                <a:gd name="T117" fmla="*/ 68 h 671"/>
                <a:gd name="T118" fmla="*/ 265 w 1347"/>
                <a:gd name="T119" fmla="*/ 133 h 671"/>
                <a:gd name="T120" fmla="*/ 266 w 1347"/>
                <a:gd name="T121" fmla="*/ 85 h 671"/>
                <a:gd name="T122" fmla="*/ 18 w 1347"/>
                <a:gd name="T123" fmla="*/ 4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671">
                  <a:moveTo>
                    <a:pt x="4" y="49"/>
                  </a:moveTo>
                  <a:lnTo>
                    <a:pt x="4" y="49"/>
                  </a:lnTo>
                  <a:lnTo>
                    <a:pt x="11" y="51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48" y="54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5" y="54"/>
                  </a:lnTo>
                  <a:lnTo>
                    <a:pt x="8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1" y="54"/>
                  </a:lnTo>
                  <a:lnTo>
                    <a:pt x="114" y="55"/>
                  </a:lnTo>
                  <a:lnTo>
                    <a:pt x="130" y="58"/>
                  </a:lnTo>
                  <a:lnTo>
                    <a:pt x="153" y="58"/>
                  </a:lnTo>
                  <a:lnTo>
                    <a:pt x="178" y="58"/>
                  </a:lnTo>
                  <a:lnTo>
                    <a:pt x="229" y="55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2" y="58"/>
                  </a:lnTo>
                  <a:lnTo>
                    <a:pt x="245" y="62"/>
                  </a:lnTo>
                  <a:lnTo>
                    <a:pt x="242" y="70"/>
                  </a:lnTo>
                  <a:lnTo>
                    <a:pt x="239" y="77"/>
                  </a:lnTo>
                  <a:lnTo>
                    <a:pt x="238" y="85"/>
                  </a:lnTo>
                  <a:lnTo>
                    <a:pt x="238" y="94"/>
                  </a:lnTo>
                  <a:lnTo>
                    <a:pt x="239" y="101"/>
                  </a:lnTo>
                  <a:lnTo>
                    <a:pt x="242" y="108"/>
                  </a:lnTo>
                  <a:lnTo>
                    <a:pt x="242" y="108"/>
                  </a:lnTo>
                  <a:lnTo>
                    <a:pt x="244" y="120"/>
                  </a:lnTo>
                  <a:lnTo>
                    <a:pt x="249" y="132"/>
                  </a:lnTo>
                  <a:lnTo>
                    <a:pt x="252" y="137"/>
                  </a:lnTo>
                  <a:lnTo>
                    <a:pt x="256" y="142"/>
                  </a:lnTo>
                  <a:lnTo>
                    <a:pt x="260" y="144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66" y="159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8" y="171"/>
                  </a:lnTo>
                  <a:lnTo>
                    <a:pt x="255" y="176"/>
                  </a:lnTo>
                  <a:lnTo>
                    <a:pt x="254" y="188"/>
                  </a:lnTo>
                  <a:lnTo>
                    <a:pt x="255" y="200"/>
                  </a:lnTo>
                  <a:lnTo>
                    <a:pt x="258" y="212"/>
                  </a:lnTo>
                  <a:lnTo>
                    <a:pt x="261" y="224"/>
                  </a:lnTo>
                  <a:lnTo>
                    <a:pt x="266" y="235"/>
                  </a:lnTo>
                  <a:lnTo>
                    <a:pt x="270" y="242"/>
                  </a:lnTo>
                  <a:lnTo>
                    <a:pt x="270" y="242"/>
                  </a:lnTo>
                  <a:lnTo>
                    <a:pt x="267" y="245"/>
                  </a:lnTo>
                  <a:lnTo>
                    <a:pt x="265" y="249"/>
                  </a:lnTo>
                  <a:lnTo>
                    <a:pt x="264" y="254"/>
                  </a:lnTo>
                  <a:lnTo>
                    <a:pt x="262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5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2" y="274"/>
                  </a:lnTo>
                  <a:lnTo>
                    <a:pt x="273" y="273"/>
                  </a:lnTo>
                  <a:lnTo>
                    <a:pt x="274" y="269"/>
                  </a:lnTo>
                  <a:lnTo>
                    <a:pt x="274" y="265"/>
                  </a:lnTo>
                  <a:lnTo>
                    <a:pt x="274" y="256"/>
                  </a:lnTo>
                  <a:lnTo>
                    <a:pt x="274" y="253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78" y="251"/>
                  </a:lnTo>
                  <a:lnTo>
                    <a:pt x="278" y="251"/>
                  </a:lnTo>
                  <a:lnTo>
                    <a:pt x="282" y="254"/>
                  </a:lnTo>
                  <a:lnTo>
                    <a:pt x="285" y="255"/>
                  </a:lnTo>
                  <a:lnTo>
                    <a:pt x="289" y="256"/>
                  </a:lnTo>
                  <a:lnTo>
                    <a:pt x="294" y="255"/>
                  </a:lnTo>
                  <a:lnTo>
                    <a:pt x="294" y="255"/>
                  </a:lnTo>
                  <a:lnTo>
                    <a:pt x="295" y="260"/>
                  </a:lnTo>
                  <a:lnTo>
                    <a:pt x="296" y="265"/>
                  </a:lnTo>
                  <a:lnTo>
                    <a:pt x="296" y="271"/>
                  </a:lnTo>
                  <a:lnTo>
                    <a:pt x="296" y="275"/>
                  </a:lnTo>
                  <a:lnTo>
                    <a:pt x="296" y="275"/>
                  </a:lnTo>
                  <a:lnTo>
                    <a:pt x="268" y="275"/>
                  </a:lnTo>
                  <a:lnTo>
                    <a:pt x="242" y="275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65" y="275"/>
                  </a:lnTo>
                  <a:lnTo>
                    <a:pt x="153" y="274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36" y="271"/>
                  </a:lnTo>
                  <a:lnTo>
                    <a:pt x="130" y="272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8" y="275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24" y="280"/>
                  </a:lnTo>
                  <a:lnTo>
                    <a:pt x="118" y="282"/>
                  </a:lnTo>
                  <a:lnTo>
                    <a:pt x="111" y="284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02" y="285"/>
                  </a:lnTo>
                  <a:lnTo>
                    <a:pt x="100" y="284"/>
                  </a:lnTo>
                  <a:lnTo>
                    <a:pt x="99" y="284"/>
                  </a:lnTo>
                  <a:lnTo>
                    <a:pt x="96" y="285"/>
                  </a:lnTo>
                  <a:lnTo>
                    <a:pt x="90" y="289"/>
                  </a:lnTo>
                  <a:lnTo>
                    <a:pt x="85" y="295"/>
                  </a:lnTo>
                  <a:lnTo>
                    <a:pt x="76" y="308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9" y="318"/>
                  </a:lnTo>
                  <a:lnTo>
                    <a:pt x="66" y="320"/>
                  </a:lnTo>
                  <a:lnTo>
                    <a:pt x="63" y="327"/>
                  </a:lnTo>
                  <a:lnTo>
                    <a:pt x="61" y="337"/>
                  </a:lnTo>
                  <a:lnTo>
                    <a:pt x="61" y="349"/>
                  </a:lnTo>
                  <a:lnTo>
                    <a:pt x="61" y="372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6" y="409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5" y="471"/>
                  </a:lnTo>
                  <a:lnTo>
                    <a:pt x="77" y="510"/>
                  </a:lnTo>
                  <a:lnTo>
                    <a:pt x="77" y="550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5" y="607"/>
                  </a:lnTo>
                  <a:lnTo>
                    <a:pt x="75" y="616"/>
                  </a:lnTo>
                  <a:lnTo>
                    <a:pt x="75" y="626"/>
                  </a:lnTo>
                  <a:lnTo>
                    <a:pt x="77" y="636"/>
                  </a:lnTo>
                  <a:lnTo>
                    <a:pt x="79" y="644"/>
                  </a:lnTo>
                  <a:lnTo>
                    <a:pt x="83" y="652"/>
                  </a:lnTo>
                  <a:lnTo>
                    <a:pt x="89" y="658"/>
                  </a:lnTo>
                  <a:lnTo>
                    <a:pt x="89" y="658"/>
                  </a:lnTo>
                  <a:lnTo>
                    <a:pt x="90" y="661"/>
                  </a:lnTo>
                  <a:lnTo>
                    <a:pt x="91" y="662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3"/>
                  </a:lnTo>
                  <a:lnTo>
                    <a:pt x="101" y="666"/>
                  </a:lnTo>
                  <a:lnTo>
                    <a:pt x="108" y="668"/>
                  </a:lnTo>
                  <a:lnTo>
                    <a:pt x="124" y="671"/>
                  </a:lnTo>
                  <a:lnTo>
                    <a:pt x="141" y="671"/>
                  </a:lnTo>
                  <a:lnTo>
                    <a:pt x="158" y="671"/>
                  </a:lnTo>
                  <a:lnTo>
                    <a:pt x="193" y="667"/>
                  </a:lnTo>
                  <a:lnTo>
                    <a:pt x="223" y="663"/>
                  </a:lnTo>
                  <a:lnTo>
                    <a:pt x="223" y="663"/>
                  </a:lnTo>
                  <a:lnTo>
                    <a:pt x="260" y="662"/>
                  </a:lnTo>
                  <a:lnTo>
                    <a:pt x="297" y="663"/>
                  </a:lnTo>
                  <a:lnTo>
                    <a:pt x="335" y="664"/>
                  </a:lnTo>
                  <a:lnTo>
                    <a:pt x="373" y="666"/>
                  </a:lnTo>
                  <a:lnTo>
                    <a:pt x="373" y="666"/>
                  </a:lnTo>
                  <a:lnTo>
                    <a:pt x="410" y="663"/>
                  </a:lnTo>
                  <a:lnTo>
                    <a:pt x="448" y="661"/>
                  </a:lnTo>
                  <a:lnTo>
                    <a:pt x="485" y="657"/>
                  </a:lnTo>
                  <a:lnTo>
                    <a:pt x="504" y="657"/>
                  </a:lnTo>
                  <a:lnTo>
                    <a:pt x="524" y="657"/>
                  </a:lnTo>
                  <a:lnTo>
                    <a:pt x="524" y="657"/>
                  </a:lnTo>
                  <a:lnTo>
                    <a:pt x="599" y="658"/>
                  </a:lnTo>
                  <a:lnTo>
                    <a:pt x="675" y="657"/>
                  </a:lnTo>
                  <a:lnTo>
                    <a:pt x="675" y="657"/>
                  </a:lnTo>
                  <a:lnTo>
                    <a:pt x="693" y="658"/>
                  </a:lnTo>
                  <a:lnTo>
                    <a:pt x="711" y="660"/>
                  </a:lnTo>
                  <a:lnTo>
                    <a:pt x="729" y="662"/>
                  </a:lnTo>
                  <a:lnTo>
                    <a:pt x="747" y="662"/>
                  </a:lnTo>
                  <a:lnTo>
                    <a:pt x="747" y="662"/>
                  </a:lnTo>
                  <a:lnTo>
                    <a:pt x="764" y="661"/>
                  </a:lnTo>
                  <a:lnTo>
                    <a:pt x="782" y="660"/>
                  </a:lnTo>
                  <a:lnTo>
                    <a:pt x="799" y="658"/>
                  </a:lnTo>
                  <a:lnTo>
                    <a:pt x="816" y="657"/>
                  </a:lnTo>
                  <a:lnTo>
                    <a:pt x="816" y="657"/>
                  </a:lnTo>
                  <a:lnTo>
                    <a:pt x="891" y="657"/>
                  </a:lnTo>
                  <a:lnTo>
                    <a:pt x="927" y="656"/>
                  </a:lnTo>
                  <a:lnTo>
                    <a:pt x="964" y="654"/>
                  </a:lnTo>
                  <a:lnTo>
                    <a:pt x="964" y="654"/>
                  </a:lnTo>
                  <a:lnTo>
                    <a:pt x="998" y="652"/>
                  </a:lnTo>
                  <a:lnTo>
                    <a:pt x="1033" y="650"/>
                  </a:lnTo>
                  <a:lnTo>
                    <a:pt x="1051" y="649"/>
                  </a:lnTo>
                  <a:lnTo>
                    <a:pt x="1068" y="646"/>
                  </a:lnTo>
                  <a:lnTo>
                    <a:pt x="1085" y="643"/>
                  </a:lnTo>
                  <a:lnTo>
                    <a:pt x="1100" y="637"/>
                  </a:lnTo>
                  <a:lnTo>
                    <a:pt x="1100" y="637"/>
                  </a:lnTo>
                  <a:lnTo>
                    <a:pt x="1116" y="631"/>
                  </a:lnTo>
                  <a:lnTo>
                    <a:pt x="1130" y="624"/>
                  </a:lnTo>
                  <a:lnTo>
                    <a:pt x="1159" y="608"/>
                  </a:lnTo>
                  <a:lnTo>
                    <a:pt x="1215" y="573"/>
                  </a:lnTo>
                  <a:lnTo>
                    <a:pt x="1215" y="573"/>
                  </a:lnTo>
                  <a:lnTo>
                    <a:pt x="1224" y="571"/>
                  </a:lnTo>
                  <a:lnTo>
                    <a:pt x="1234" y="566"/>
                  </a:lnTo>
                  <a:lnTo>
                    <a:pt x="1243" y="561"/>
                  </a:lnTo>
                  <a:lnTo>
                    <a:pt x="1253" y="555"/>
                  </a:lnTo>
                  <a:lnTo>
                    <a:pt x="1271" y="540"/>
                  </a:lnTo>
                  <a:lnTo>
                    <a:pt x="1286" y="527"/>
                  </a:lnTo>
                  <a:lnTo>
                    <a:pt x="1286" y="527"/>
                  </a:lnTo>
                  <a:lnTo>
                    <a:pt x="1306" y="510"/>
                  </a:lnTo>
                  <a:lnTo>
                    <a:pt x="1323" y="495"/>
                  </a:lnTo>
                  <a:lnTo>
                    <a:pt x="1330" y="487"/>
                  </a:lnTo>
                  <a:lnTo>
                    <a:pt x="1336" y="480"/>
                  </a:lnTo>
                  <a:lnTo>
                    <a:pt x="1340" y="472"/>
                  </a:lnTo>
                  <a:lnTo>
                    <a:pt x="1343" y="466"/>
                  </a:lnTo>
                  <a:lnTo>
                    <a:pt x="1343" y="466"/>
                  </a:lnTo>
                  <a:lnTo>
                    <a:pt x="1346" y="460"/>
                  </a:lnTo>
                  <a:lnTo>
                    <a:pt x="1347" y="455"/>
                  </a:lnTo>
                  <a:lnTo>
                    <a:pt x="1347" y="449"/>
                  </a:lnTo>
                  <a:lnTo>
                    <a:pt x="1345" y="444"/>
                  </a:lnTo>
                  <a:lnTo>
                    <a:pt x="1342" y="438"/>
                  </a:lnTo>
                  <a:lnTo>
                    <a:pt x="1338" y="433"/>
                  </a:lnTo>
                  <a:lnTo>
                    <a:pt x="1329" y="425"/>
                  </a:lnTo>
                  <a:lnTo>
                    <a:pt x="1318" y="416"/>
                  </a:lnTo>
                  <a:lnTo>
                    <a:pt x="1306" y="408"/>
                  </a:lnTo>
                  <a:lnTo>
                    <a:pt x="1287" y="397"/>
                  </a:lnTo>
                  <a:lnTo>
                    <a:pt x="1287" y="397"/>
                  </a:lnTo>
                  <a:lnTo>
                    <a:pt x="1275" y="389"/>
                  </a:lnTo>
                  <a:lnTo>
                    <a:pt x="1264" y="379"/>
                  </a:lnTo>
                  <a:lnTo>
                    <a:pt x="1243" y="360"/>
                  </a:lnTo>
                  <a:lnTo>
                    <a:pt x="1223" y="339"/>
                  </a:lnTo>
                  <a:lnTo>
                    <a:pt x="1212" y="330"/>
                  </a:lnTo>
                  <a:lnTo>
                    <a:pt x="1201" y="320"/>
                  </a:lnTo>
                  <a:lnTo>
                    <a:pt x="1201" y="320"/>
                  </a:lnTo>
                  <a:lnTo>
                    <a:pt x="1181" y="306"/>
                  </a:lnTo>
                  <a:lnTo>
                    <a:pt x="1159" y="291"/>
                  </a:lnTo>
                  <a:lnTo>
                    <a:pt x="1137" y="277"/>
                  </a:lnTo>
                  <a:lnTo>
                    <a:pt x="1115" y="266"/>
                  </a:lnTo>
                  <a:lnTo>
                    <a:pt x="1115" y="266"/>
                  </a:lnTo>
                  <a:lnTo>
                    <a:pt x="1105" y="262"/>
                  </a:lnTo>
                  <a:lnTo>
                    <a:pt x="1088" y="257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70" y="256"/>
                  </a:lnTo>
                  <a:lnTo>
                    <a:pt x="1069" y="257"/>
                  </a:lnTo>
                  <a:lnTo>
                    <a:pt x="1068" y="260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1" y="256"/>
                  </a:lnTo>
                  <a:lnTo>
                    <a:pt x="948" y="248"/>
                  </a:lnTo>
                  <a:lnTo>
                    <a:pt x="944" y="241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4" y="226"/>
                  </a:lnTo>
                  <a:lnTo>
                    <a:pt x="948" y="214"/>
                  </a:lnTo>
                  <a:lnTo>
                    <a:pt x="951" y="202"/>
                  </a:lnTo>
                  <a:lnTo>
                    <a:pt x="952" y="190"/>
                  </a:lnTo>
                  <a:lnTo>
                    <a:pt x="951" y="178"/>
                  </a:lnTo>
                  <a:lnTo>
                    <a:pt x="948" y="172"/>
                  </a:lnTo>
                  <a:lnTo>
                    <a:pt x="946" y="167"/>
                  </a:lnTo>
                  <a:lnTo>
                    <a:pt x="942" y="163"/>
                  </a:lnTo>
                  <a:lnTo>
                    <a:pt x="939" y="160"/>
                  </a:lnTo>
                  <a:lnTo>
                    <a:pt x="933" y="157"/>
                  </a:lnTo>
                  <a:lnTo>
                    <a:pt x="927" y="155"/>
                  </a:lnTo>
                  <a:lnTo>
                    <a:pt x="927" y="155"/>
                  </a:lnTo>
                  <a:lnTo>
                    <a:pt x="926" y="141"/>
                  </a:lnTo>
                  <a:lnTo>
                    <a:pt x="924" y="133"/>
                  </a:lnTo>
                  <a:lnTo>
                    <a:pt x="922" y="126"/>
                  </a:lnTo>
                  <a:lnTo>
                    <a:pt x="922" y="126"/>
                  </a:lnTo>
                  <a:lnTo>
                    <a:pt x="927" y="123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6" y="108"/>
                  </a:lnTo>
                  <a:lnTo>
                    <a:pt x="939" y="103"/>
                  </a:lnTo>
                  <a:lnTo>
                    <a:pt x="940" y="97"/>
                  </a:lnTo>
                  <a:lnTo>
                    <a:pt x="940" y="85"/>
                  </a:lnTo>
                  <a:lnTo>
                    <a:pt x="939" y="80"/>
                  </a:lnTo>
                  <a:lnTo>
                    <a:pt x="938" y="74"/>
                  </a:lnTo>
                  <a:lnTo>
                    <a:pt x="935" y="70"/>
                  </a:lnTo>
                  <a:lnTo>
                    <a:pt x="932" y="65"/>
                  </a:lnTo>
                  <a:lnTo>
                    <a:pt x="928" y="61"/>
                  </a:lnTo>
                  <a:lnTo>
                    <a:pt x="924" y="58"/>
                  </a:lnTo>
                  <a:lnTo>
                    <a:pt x="918" y="54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14" y="43"/>
                  </a:lnTo>
                  <a:lnTo>
                    <a:pt x="914" y="43"/>
                  </a:lnTo>
                  <a:lnTo>
                    <a:pt x="965" y="41"/>
                  </a:lnTo>
                  <a:lnTo>
                    <a:pt x="1018" y="38"/>
                  </a:lnTo>
                  <a:lnTo>
                    <a:pt x="1018" y="38"/>
                  </a:lnTo>
                  <a:lnTo>
                    <a:pt x="1044" y="38"/>
                  </a:lnTo>
                  <a:lnTo>
                    <a:pt x="1070" y="41"/>
                  </a:lnTo>
                  <a:lnTo>
                    <a:pt x="1095" y="42"/>
                  </a:lnTo>
                  <a:lnTo>
                    <a:pt x="1109" y="41"/>
                  </a:lnTo>
                  <a:lnTo>
                    <a:pt x="1121" y="39"/>
                  </a:lnTo>
                  <a:lnTo>
                    <a:pt x="1121" y="39"/>
                  </a:lnTo>
                  <a:lnTo>
                    <a:pt x="1123" y="44"/>
                  </a:lnTo>
                  <a:lnTo>
                    <a:pt x="1125" y="49"/>
                  </a:lnTo>
                  <a:lnTo>
                    <a:pt x="1128" y="53"/>
                  </a:lnTo>
                  <a:lnTo>
                    <a:pt x="1131" y="56"/>
                  </a:lnTo>
                  <a:lnTo>
                    <a:pt x="1140" y="61"/>
                  </a:lnTo>
                  <a:lnTo>
                    <a:pt x="1148" y="64"/>
                  </a:lnTo>
                  <a:lnTo>
                    <a:pt x="1159" y="65"/>
                  </a:lnTo>
                  <a:lnTo>
                    <a:pt x="1169" y="65"/>
                  </a:lnTo>
                  <a:lnTo>
                    <a:pt x="1178" y="64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202" y="55"/>
                  </a:lnTo>
                  <a:lnTo>
                    <a:pt x="1224" y="45"/>
                  </a:lnTo>
                  <a:lnTo>
                    <a:pt x="1234" y="39"/>
                  </a:lnTo>
                  <a:lnTo>
                    <a:pt x="1241" y="33"/>
                  </a:lnTo>
                  <a:lnTo>
                    <a:pt x="1242" y="31"/>
                  </a:lnTo>
                  <a:lnTo>
                    <a:pt x="1242" y="29"/>
                  </a:lnTo>
                  <a:lnTo>
                    <a:pt x="1241" y="26"/>
                  </a:lnTo>
                  <a:lnTo>
                    <a:pt x="1239" y="24"/>
                  </a:lnTo>
                  <a:lnTo>
                    <a:pt x="1239" y="24"/>
                  </a:lnTo>
                  <a:lnTo>
                    <a:pt x="1213" y="14"/>
                  </a:lnTo>
                  <a:lnTo>
                    <a:pt x="1196" y="8"/>
                  </a:lnTo>
                  <a:lnTo>
                    <a:pt x="1177" y="3"/>
                  </a:lnTo>
                  <a:lnTo>
                    <a:pt x="1160" y="0"/>
                  </a:lnTo>
                  <a:lnTo>
                    <a:pt x="1152" y="0"/>
                  </a:lnTo>
                  <a:lnTo>
                    <a:pt x="1143" y="0"/>
                  </a:lnTo>
                  <a:lnTo>
                    <a:pt x="1137" y="2"/>
                  </a:lnTo>
                  <a:lnTo>
                    <a:pt x="1131" y="5"/>
                  </a:lnTo>
                  <a:lnTo>
                    <a:pt x="1128" y="9"/>
                  </a:lnTo>
                  <a:lnTo>
                    <a:pt x="1124" y="15"/>
                  </a:lnTo>
                  <a:lnTo>
                    <a:pt x="1124" y="15"/>
                  </a:lnTo>
                  <a:lnTo>
                    <a:pt x="1115" y="14"/>
                  </a:lnTo>
                  <a:lnTo>
                    <a:pt x="1115" y="14"/>
                  </a:lnTo>
                  <a:lnTo>
                    <a:pt x="1089" y="11"/>
                  </a:lnTo>
                  <a:lnTo>
                    <a:pt x="1065" y="11"/>
                  </a:lnTo>
                  <a:lnTo>
                    <a:pt x="1040" y="12"/>
                  </a:lnTo>
                  <a:lnTo>
                    <a:pt x="1015" y="14"/>
                  </a:lnTo>
                  <a:lnTo>
                    <a:pt x="965" y="20"/>
                  </a:lnTo>
                  <a:lnTo>
                    <a:pt x="940" y="23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16" y="20"/>
                  </a:lnTo>
                  <a:lnTo>
                    <a:pt x="917" y="12"/>
                  </a:lnTo>
                  <a:lnTo>
                    <a:pt x="916" y="8"/>
                  </a:lnTo>
                  <a:lnTo>
                    <a:pt x="915" y="6"/>
                  </a:lnTo>
                  <a:lnTo>
                    <a:pt x="914" y="5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06" y="1"/>
                  </a:lnTo>
                  <a:lnTo>
                    <a:pt x="904" y="1"/>
                  </a:lnTo>
                  <a:lnTo>
                    <a:pt x="903" y="1"/>
                  </a:lnTo>
                  <a:lnTo>
                    <a:pt x="900" y="2"/>
                  </a:lnTo>
                  <a:lnTo>
                    <a:pt x="898" y="7"/>
                  </a:lnTo>
                  <a:lnTo>
                    <a:pt x="896" y="17"/>
                  </a:lnTo>
                  <a:lnTo>
                    <a:pt x="894" y="24"/>
                  </a:lnTo>
                  <a:lnTo>
                    <a:pt x="894" y="24"/>
                  </a:lnTo>
                  <a:lnTo>
                    <a:pt x="824" y="24"/>
                  </a:lnTo>
                  <a:lnTo>
                    <a:pt x="755" y="23"/>
                  </a:lnTo>
                  <a:lnTo>
                    <a:pt x="616" y="18"/>
                  </a:lnTo>
                  <a:lnTo>
                    <a:pt x="616" y="18"/>
                  </a:lnTo>
                  <a:lnTo>
                    <a:pt x="583" y="17"/>
                  </a:lnTo>
                  <a:lnTo>
                    <a:pt x="549" y="17"/>
                  </a:lnTo>
                  <a:lnTo>
                    <a:pt x="481" y="18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3" y="21"/>
                  </a:lnTo>
                  <a:lnTo>
                    <a:pt x="341" y="21"/>
                  </a:lnTo>
                  <a:lnTo>
                    <a:pt x="333" y="21"/>
                  </a:lnTo>
                  <a:lnTo>
                    <a:pt x="320" y="25"/>
                  </a:lnTo>
                  <a:lnTo>
                    <a:pt x="320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0" y="19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8" y="11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7" y="6"/>
                  </a:lnTo>
                  <a:lnTo>
                    <a:pt x="274" y="6"/>
                  </a:lnTo>
                  <a:lnTo>
                    <a:pt x="272" y="6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7" y="9"/>
                  </a:lnTo>
                  <a:lnTo>
                    <a:pt x="266" y="12"/>
                  </a:lnTo>
                  <a:lnTo>
                    <a:pt x="264" y="17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35" y="27"/>
                  </a:lnTo>
                  <a:lnTo>
                    <a:pt x="208" y="29"/>
                  </a:lnTo>
                  <a:lnTo>
                    <a:pt x="18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3" y="27"/>
                  </a:lnTo>
                  <a:lnTo>
                    <a:pt x="149" y="26"/>
                  </a:lnTo>
                  <a:lnTo>
                    <a:pt x="140" y="25"/>
                  </a:lnTo>
                  <a:lnTo>
                    <a:pt x="129" y="25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5" y="23"/>
                  </a:lnTo>
                  <a:lnTo>
                    <a:pt x="108" y="21"/>
                  </a:lnTo>
                  <a:lnTo>
                    <a:pt x="99" y="20"/>
                  </a:lnTo>
                  <a:lnTo>
                    <a:pt x="88" y="20"/>
                  </a:lnTo>
                  <a:lnTo>
                    <a:pt x="67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5" y="24"/>
                  </a:lnTo>
                  <a:lnTo>
                    <a:pt x="26" y="25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3" y="32"/>
                  </a:lnTo>
                  <a:lnTo>
                    <a:pt x="5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9"/>
                  </a:lnTo>
                  <a:lnTo>
                    <a:pt x="4" y="49"/>
                  </a:lnTo>
                  <a:close/>
                  <a:moveTo>
                    <a:pt x="1196" y="37"/>
                  </a:moveTo>
                  <a:lnTo>
                    <a:pt x="1196" y="37"/>
                  </a:lnTo>
                  <a:lnTo>
                    <a:pt x="1193" y="37"/>
                  </a:lnTo>
                  <a:lnTo>
                    <a:pt x="1193" y="37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5" y="35"/>
                  </a:lnTo>
                  <a:lnTo>
                    <a:pt x="1198" y="36"/>
                  </a:lnTo>
                  <a:lnTo>
                    <a:pt x="1198" y="36"/>
                  </a:lnTo>
                  <a:lnTo>
                    <a:pt x="1196" y="37"/>
                  </a:lnTo>
                  <a:lnTo>
                    <a:pt x="1196" y="37"/>
                  </a:lnTo>
                  <a:close/>
                  <a:moveTo>
                    <a:pt x="1199" y="48"/>
                  </a:moveTo>
                  <a:lnTo>
                    <a:pt x="1199" y="48"/>
                  </a:lnTo>
                  <a:lnTo>
                    <a:pt x="1200" y="47"/>
                  </a:lnTo>
                  <a:lnTo>
                    <a:pt x="1200" y="47"/>
                  </a:lnTo>
                  <a:lnTo>
                    <a:pt x="1201" y="47"/>
                  </a:lnTo>
                  <a:lnTo>
                    <a:pt x="1201" y="47"/>
                  </a:lnTo>
                  <a:lnTo>
                    <a:pt x="1199" y="48"/>
                  </a:lnTo>
                  <a:lnTo>
                    <a:pt x="1199" y="48"/>
                  </a:lnTo>
                  <a:close/>
                  <a:moveTo>
                    <a:pt x="1210" y="35"/>
                  </a:moveTo>
                  <a:lnTo>
                    <a:pt x="1210" y="35"/>
                  </a:lnTo>
                  <a:lnTo>
                    <a:pt x="1210" y="33"/>
                  </a:lnTo>
                  <a:lnTo>
                    <a:pt x="1210" y="33"/>
                  </a:lnTo>
                  <a:lnTo>
                    <a:pt x="1212" y="35"/>
                  </a:lnTo>
                  <a:lnTo>
                    <a:pt x="1212" y="35"/>
                  </a:lnTo>
                  <a:lnTo>
                    <a:pt x="1210" y="35"/>
                  </a:lnTo>
                  <a:lnTo>
                    <a:pt x="1210" y="35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25" y="31"/>
                  </a:lnTo>
                  <a:lnTo>
                    <a:pt x="1223" y="29"/>
                  </a:lnTo>
                  <a:lnTo>
                    <a:pt x="1217" y="26"/>
                  </a:lnTo>
                  <a:lnTo>
                    <a:pt x="1217" y="26"/>
                  </a:lnTo>
                  <a:lnTo>
                    <a:pt x="1230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1210" y="24"/>
                  </a:moveTo>
                  <a:lnTo>
                    <a:pt x="1210" y="24"/>
                  </a:lnTo>
                  <a:lnTo>
                    <a:pt x="1200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83" y="15"/>
                  </a:lnTo>
                  <a:lnTo>
                    <a:pt x="1183" y="15"/>
                  </a:lnTo>
                  <a:lnTo>
                    <a:pt x="1210" y="24"/>
                  </a:lnTo>
                  <a:lnTo>
                    <a:pt x="1210" y="24"/>
                  </a:lnTo>
                  <a:close/>
                  <a:moveTo>
                    <a:pt x="1180" y="54"/>
                  </a:moveTo>
                  <a:lnTo>
                    <a:pt x="1180" y="54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80" y="54"/>
                  </a:lnTo>
                  <a:lnTo>
                    <a:pt x="1180" y="54"/>
                  </a:lnTo>
                  <a:close/>
                  <a:moveTo>
                    <a:pt x="1176" y="43"/>
                  </a:moveTo>
                  <a:lnTo>
                    <a:pt x="1176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6" y="44"/>
                  </a:lnTo>
                  <a:lnTo>
                    <a:pt x="1176" y="44"/>
                  </a:lnTo>
                  <a:lnTo>
                    <a:pt x="1172" y="44"/>
                  </a:lnTo>
                  <a:lnTo>
                    <a:pt x="1172" y="44"/>
                  </a:lnTo>
                  <a:lnTo>
                    <a:pt x="1176" y="43"/>
                  </a:lnTo>
                  <a:lnTo>
                    <a:pt x="1176" y="43"/>
                  </a:lnTo>
                  <a:close/>
                  <a:moveTo>
                    <a:pt x="1140" y="42"/>
                  </a:moveTo>
                  <a:lnTo>
                    <a:pt x="1140" y="42"/>
                  </a:lnTo>
                  <a:lnTo>
                    <a:pt x="1145" y="45"/>
                  </a:lnTo>
                  <a:lnTo>
                    <a:pt x="1150" y="47"/>
                  </a:lnTo>
                  <a:lnTo>
                    <a:pt x="1150" y="47"/>
                  </a:lnTo>
                  <a:lnTo>
                    <a:pt x="1145" y="45"/>
                  </a:lnTo>
                  <a:lnTo>
                    <a:pt x="1140" y="42"/>
                  </a:lnTo>
                  <a:lnTo>
                    <a:pt x="1140" y="42"/>
                  </a:lnTo>
                  <a:close/>
                  <a:moveTo>
                    <a:pt x="1157" y="11"/>
                  </a:moveTo>
                  <a:lnTo>
                    <a:pt x="1157" y="11"/>
                  </a:lnTo>
                  <a:lnTo>
                    <a:pt x="1156" y="12"/>
                  </a:lnTo>
                  <a:lnTo>
                    <a:pt x="1156" y="12"/>
                  </a:lnTo>
                  <a:lnTo>
                    <a:pt x="1145" y="13"/>
                  </a:lnTo>
                  <a:lnTo>
                    <a:pt x="1140" y="14"/>
                  </a:lnTo>
                  <a:lnTo>
                    <a:pt x="1136" y="18"/>
                  </a:lnTo>
                  <a:lnTo>
                    <a:pt x="1136" y="18"/>
                  </a:lnTo>
                  <a:lnTo>
                    <a:pt x="1134" y="18"/>
                  </a:lnTo>
                  <a:lnTo>
                    <a:pt x="1134" y="18"/>
                  </a:lnTo>
                  <a:lnTo>
                    <a:pt x="1135" y="14"/>
                  </a:lnTo>
                  <a:lnTo>
                    <a:pt x="1137" y="13"/>
                  </a:lnTo>
                  <a:lnTo>
                    <a:pt x="1145" y="11"/>
                  </a:lnTo>
                  <a:lnTo>
                    <a:pt x="1151" y="11"/>
                  </a:lnTo>
                  <a:lnTo>
                    <a:pt x="1157" y="11"/>
                  </a:lnTo>
                  <a:lnTo>
                    <a:pt x="1157" y="11"/>
                  </a:lnTo>
                  <a:close/>
                  <a:moveTo>
                    <a:pt x="1106" y="31"/>
                  </a:moveTo>
                  <a:lnTo>
                    <a:pt x="1106" y="31"/>
                  </a:lnTo>
                  <a:lnTo>
                    <a:pt x="1110" y="31"/>
                  </a:lnTo>
                  <a:lnTo>
                    <a:pt x="1110" y="31"/>
                  </a:lnTo>
                  <a:lnTo>
                    <a:pt x="1104" y="31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1"/>
                  </a:lnTo>
                  <a:close/>
                  <a:moveTo>
                    <a:pt x="915" y="33"/>
                  </a:moveTo>
                  <a:lnTo>
                    <a:pt x="915" y="33"/>
                  </a:lnTo>
                  <a:lnTo>
                    <a:pt x="927" y="32"/>
                  </a:lnTo>
                  <a:lnTo>
                    <a:pt x="940" y="32"/>
                  </a:lnTo>
                  <a:lnTo>
                    <a:pt x="940" y="32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close/>
                  <a:moveTo>
                    <a:pt x="282" y="238"/>
                  </a:moveTo>
                  <a:lnTo>
                    <a:pt x="282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3" y="227"/>
                  </a:lnTo>
                  <a:lnTo>
                    <a:pt x="270" y="215"/>
                  </a:lnTo>
                  <a:lnTo>
                    <a:pt x="267" y="20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91"/>
                  </a:lnTo>
                  <a:lnTo>
                    <a:pt x="270" y="190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4" y="194"/>
                  </a:lnTo>
                  <a:lnTo>
                    <a:pt x="277" y="192"/>
                  </a:lnTo>
                  <a:lnTo>
                    <a:pt x="280" y="188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85" y="195"/>
                  </a:lnTo>
                  <a:lnTo>
                    <a:pt x="286" y="209"/>
                  </a:lnTo>
                  <a:lnTo>
                    <a:pt x="285" y="224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72" y="386"/>
                  </a:moveTo>
                  <a:lnTo>
                    <a:pt x="72" y="386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3" y="385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2" y="386"/>
                  </a:lnTo>
                  <a:lnTo>
                    <a:pt x="72" y="386"/>
                  </a:lnTo>
                  <a:close/>
                  <a:moveTo>
                    <a:pt x="77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5" y="341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6" y="331"/>
                  </a:lnTo>
                  <a:lnTo>
                    <a:pt x="78" y="324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78" y="327"/>
                  </a:lnTo>
                  <a:lnTo>
                    <a:pt x="77" y="339"/>
                  </a:lnTo>
                  <a:lnTo>
                    <a:pt x="77" y="339"/>
                  </a:lnTo>
                  <a:close/>
                  <a:moveTo>
                    <a:pt x="87" y="503"/>
                  </a:moveTo>
                  <a:lnTo>
                    <a:pt x="87" y="503"/>
                  </a:lnTo>
                  <a:lnTo>
                    <a:pt x="84" y="471"/>
                  </a:lnTo>
                  <a:lnTo>
                    <a:pt x="81" y="440"/>
                  </a:lnTo>
                  <a:lnTo>
                    <a:pt x="81" y="440"/>
                  </a:lnTo>
                  <a:lnTo>
                    <a:pt x="82" y="443"/>
                  </a:lnTo>
                  <a:lnTo>
                    <a:pt x="82" y="443"/>
                  </a:lnTo>
                  <a:lnTo>
                    <a:pt x="85" y="473"/>
                  </a:lnTo>
                  <a:lnTo>
                    <a:pt x="87" y="487"/>
                  </a:lnTo>
                  <a:lnTo>
                    <a:pt x="87" y="503"/>
                  </a:lnTo>
                  <a:lnTo>
                    <a:pt x="87" y="503"/>
                  </a:lnTo>
                  <a:close/>
                  <a:moveTo>
                    <a:pt x="95" y="651"/>
                  </a:moveTo>
                  <a:lnTo>
                    <a:pt x="95" y="651"/>
                  </a:lnTo>
                  <a:lnTo>
                    <a:pt x="95" y="651"/>
                  </a:lnTo>
                  <a:lnTo>
                    <a:pt x="95" y="651"/>
                  </a:lnTo>
                  <a:lnTo>
                    <a:pt x="91" y="646"/>
                  </a:lnTo>
                  <a:lnTo>
                    <a:pt x="91" y="646"/>
                  </a:lnTo>
                  <a:lnTo>
                    <a:pt x="93" y="646"/>
                  </a:lnTo>
                  <a:lnTo>
                    <a:pt x="93" y="646"/>
                  </a:lnTo>
                  <a:lnTo>
                    <a:pt x="96" y="649"/>
                  </a:lnTo>
                  <a:lnTo>
                    <a:pt x="96" y="649"/>
                  </a:lnTo>
                  <a:lnTo>
                    <a:pt x="95" y="651"/>
                  </a:lnTo>
                  <a:lnTo>
                    <a:pt x="95" y="651"/>
                  </a:lnTo>
                  <a:close/>
                  <a:moveTo>
                    <a:pt x="96" y="493"/>
                  </a:moveTo>
                  <a:lnTo>
                    <a:pt x="96" y="493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7" y="495"/>
                  </a:lnTo>
                  <a:lnTo>
                    <a:pt x="97" y="495"/>
                  </a:lnTo>
                  <a:lnTo>
                    <a:pt x="96" y="493"/>
                  </a:lnTo>
                  <a:lnTo>
                    <a:pt x="96" y="493"/>
                  </a:lnTo>
                  <a:close/>
                  <a:moveTo>
                    <a:pt x="100" y="578"/>
                  </a:moveTo>
                  <a:lnTo>
                    <a:pt x="100" y="578"/>
                  </a:lnTo>
                  <a:lnTo>
                    <a:pt x="99" y="540"/>
                  </a:lnTo>
                  <a:lnTo>
                    <a:pt x="99" y="522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101" y="534"/>
                  </a:lnTo>
                  <a:lnTo>
                    <a:pt x="102" y="567"/>
                  </a:lnTo>
                  <a:lnTo>
                    <a:pt x="102" y="567"/>
                  </a:lnTo>
                  <a:lnTo>
                    <a:pt x="100" y="578"/>
                  </a:lnTo>
                  <a:lnTo>
                    <a:pt x="100" y="578"/>
                  </a:lnTo>
                  <a:close/>
                  <a:moveTo>
                    <a:pt x="103" y="656"/>
                  </a:moveTo>
                  <a:lnTo>
                    <a:pt x="103" y="656"/>
                  </a:lnTo>
                  <a:lnTo>
                    <a:pt x="105" y="654"/>
                  </a:lnTo>
                  <a:lnTo>
                    <a:pt x="105" y="654"/>
                  </a:lnTo>
                  <a:lnTo>
                    <a:pt x="117" y="657"/>
                  </a:lnTo>
                  <a:lnTo>
                    <a:pt x="129" y="660"/>
                  </a:lnTo>
                  <a:lnTo>
                    <a:pt x="129" y="660"/>
                  </a:lnTo>
                  <a:lnTo>
                    <a:pt x="115" y="658"/>
                  </a:lnTo>
                  <a:lnTo>
                    <a:pt x="108" y="657"/>
                  </a:lnTo>
                  <a:lnTo>
                    <a:pt x="103" y="656"/>
                  </a:lnTo>
                  <a:lnTo>
                    <a:pt x="103" y="656"/>
                  </a:lnTo>
                  <a:close/>
                  <a:moveTo>
                    <a:pt x="102" y="619"/>
                  </a:moveTo>
                  <a:lnTo>
                    <a:pt x="102" y="619"/>
                  </a:lnTo>
                  <a:lnTo>
                    <a:pt x="102" y="616"/>
                  </a:lnTo>
                  <a:lnTo>
                    <a:pt x="102" y="616"/>
                  </a:lnTo>
                  <a:lnTo>
                    <a:pt x="103" y="620"/>
                  </a:lnTo>
                  <a:lnTo>
                    <a:pt x="103" y="620"/>
                  </a:lnTo>
                  <a:lnTo>
                    <a:pt x="102" y="619"/>
                  </a:lnTo>
                  <a:lnTo>
                    <a:pt x="102" y="619"/>
                  </a:lnTo>
                  <a:close/>
                  <a:moveTo>
                    <a:pt x="142" y="644"/>
                  </a:moveTo>
                  <a:lnTo>
                    <a:pt x="142" y="644"/>
                  </a:lnTo>
                  <a:lnTo>
                    <a:pt x="140" y="642"/>
                  </a:lnTo>
                  <a:lnTo>
                    <a:pt x="140" y="642"/>
                  </a:lnTo>
                  <a:lnTo>
                    <a:pt x="146" y="643"/>
                  </a:lnTo>
                  <a:lnTo>
                    <a:pt x="146" y="643"/>
                  </a:lnTo>
                  <a:lnTo>
                    <a:pt x="142" y="644"/>
                  </a:lnTo>
                  <a:lnTo>
                    <a:pt x="142" y="644"/>
                  </a:lnTo>
                  <a:close/>
                  <a:moveTo>
                    <a:pt x="209" y="655"/>
                  </a:moveTo>
                  <a:lnTo>
                    <a:pt x="209" y="655"/>
                  </a:lnTo>
                  <a:lnTo>
                    <a:pt x="182" y="656"/>
                  </a:lnTo>
                  <a:lnTo>
                    <a:pt x="182" y="656"/>
                  </a:lnTo>
                  <a:lnTo>
                    <a:pt x="214" y="654"/>
                  </a:lnTo>
                  <a:lnTo>
                    <a:pt x="245" y="651"/>
                  </a:lnTo>
                  <a:lnTo>
                    <a:pt x="309" y="651"/>
                  </a:lnTo>
                  <a:lnTo>
                    <a:pt x="309" y="651"/>
                  </a:lnTo>
                  <a:lnTo>
                    <a:pt x="313" y="652"/>
                  </a:lnTo>
                  <a:lnTo>
                    <a:pt x="313" y="652"/>
                  </a:lnTo>
                  <a:lnTo>
                    <a:pt x="286" y="651"/>
                  </a:lnTo>
                  <a:lnTo>
                    <a:pt x="261" y="651"/>
                  </a:lnTo>
                  <a:lnTo>
                    <a:pt x="209" y="655"/>
                  </a:lnTo>
                  <a:lnTo>
                    <a:pt x="209" y="655"/>
                  </a:lnTo>
                  <a:close/>
                  <a:moveTo>
                    <a:pt x="220" y="637"/>
                  </a:moveTo>
                  <a:lnTo>
                    <a:pt x="220" y="637"/>
                  </a:lnTo>
                  <a:lnTo>
                    <a:pt x="238" y="634"/>
                  </a:lnTo>
                  <a:lnTo>
                    <a:pt x="254" y="633"/>
                  </a:lnTo>
                  <a:lnTo>
                    <a:pt x="271" y="632"/>
                  </a:lnTo>
                  <a:lnTo>
                    <a:pt x="289" y="632"/>
                  </a:lnTo>
                  <a:lnTo>
                    <a:pt x="289" y="632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43" y="636"/>
                  </a:lnTo>
                  <a:lnTo>
                    <a:pt x="220" y="637"/>
                  </a:lnTo>
                  <a:lnTo>
                    <a:pt x="220" y="637"/>
                  </a:lnTo>
                  <a:close/>
                  <a:moveTo>
                    <a:pt x="318" y="654"/>
                  </a:moveTo>
                  <a:lnTo>
                    <a:pt x="318" y="654"/>
                  </a:lnTo>
                  <a:lnTo>
                    <a:pt x="320" y="651"/>
                  </a:lnTo>
                  <a:lnTo>
                    <a:pt x="320" y="65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8" y="655"/>
                  </a:lnTo>
                  <a:lnTo>
                    <a:pt x="338" y="655"/>
                  </a:lnTo>
                  <a:lnTo>
                    <a:pt x="318" y="654"/>
                  </a:lnTo>
                  <a:lnTo>
                    <a:pt x="318" y="654"/>
                  </a:lnTo>
                  <a:close/>
                  <a:moveTo>
                    <a:pt x="363" y="640"/>
                  </a:moveTo>
                  <a:lnTo>
                    <a:pt x="363" y="640"/>
                  </a:lnTo>
                  <a:lnTo>
                    <a:pt x="341" y="640"/>
                  </a:lnTo>
                  <a:lnTo>
                    <a:pt x="341" y="640"/>
                  </a:lnTo>
                  <a:lnTo>
                    <a:pt x="354" y="639"/>
                  </a:lnTo>
                  <a:lnTo>
                    <a:pt x="368" y="638"/>
                  </a:lnTo>
                  <a:lnTo>
                    <a:pt x="368" y="638"/>
                  </a:lnTo>
                  <a:lnTo>
                    <a:pt x="363" y="640"/>
                  </a:lnTo>
                  <a:lnTo>
                    <a:pt x="363" y="640"/>
                  </a:lnTo>
                  <a:close/>
                  <a:moveTo>
                    <a:pt x="382" y="656"/>
                  </a:moveTo>
                  <a:lnTo>
                    <a:pt x="382" y="656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16" y="654"/>
                  </a:lnTo>
                  <a:lnTo>
                    <a:pt x="416" y="654"/>
                  </a:lnTo>
                  <a:lnTo>
                    <a:pt x="382" y="656"/>
                  </a:lnTo>
                  <a:lnTo>
                    <a:pt x="382" y="656"/>
                  </a:lnTo>
                  <a:close/>
                  <a:moveTo>
                    <a:pt x="507" y="628"/>
                  </a:moveTo>
                  <a:lnTo>
                    <a:pt x="507" y="628"/>
                  </a:lnTo>
                  <a:lnTo>
                    <a:pt x="473" y="630"/>
                  </a:lnTo>
                  <a:lnTo>
                    <a:pt x="438" y="632"/>
                  </a:lnTo>
                  <a:lnTo>
                    <a:pt x="438" y="632"/>
                  </a:lnTo>
                  <a:lnTo>
                    <a:pt x="438" y="631"/>
                  </a:lnTo>
                  <a:lnTo>
                    <a:pt x="438" y="631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7" y="628"/>
                  </a:lnTo>
                  <a:lnTo>
                    <a:pt x="507" y="628"/>
                  </a:lnTo>
                  <a:close/>
                  <a:moveTo>
                    <a:pt x="534" y="642"/>
                  </a:moveTo>
                  <a:lnTo>
                    <a:pt x="534" y="642"/>
                  </a:lnTo>
                  <a:lnTo>
                    <a:pt x="557" y="640"/>
                  </a:lnTo>
                  <a:lnTo>
                    <a:pt x="557" y="640"/>
                  </a:lnTo>
                  <a:lnTo>
                    <a:pt x="534" y="642"/>
                  </a:lnTo>
                  <a:lnTo>
                    <a:pt x="534" y="642"/>
                  </a:lnTo>
                  <a:close/>
                  <a:moveTo>
                    <a:pt x="615" y="640"/>
                  </a:moveTo>
                  <a:lnTo>
                    <a:pt x="615" y="640"/>
                  </a:lnTo>
                  <a:lnTo>
                    <a:pt x="587" y="640"/>
                  </a:lnTo>
                  <a:lnTo>
                    <a:pt x="587" y="640"/>
                  </a:lnTo>
                  <a:lnTo>
                    <a:pt x="590" y="639"/>
                  </a:lnTo>
                  <a:lnTo>
                    <a:pt x="590" y="639"/>
                  </a:lnTo>
                  <a:lnTo>
                    <a:pt x="591" y="638"/>
                  </a:lnTo>
                  <a:lnTo>
                    <a:pt x="591" y="638"/>
                  </a:lnTo>
                  <a:lnTo>
                    <a:pt x="616" y="638"/>
                  </a:lnTo>
                  <a:lnTo>
                    <a:pt x="616" y="638"/>
                  </a:lnTo>
                  <a:lnTo>
                    <a:pt x="615" y="640"/>
                  </a:lnTo>
                  <a:lnTo>
                    <a:pt x="615" y="640"/>
                  </a:lnTo>
                  <a:close/>
                  <a:moveTo>
                    <a:pt x="674" y="643"/>
                  </a:moveTo>
                  <a:lnTo>
                    <a:pt x="674" y="643"/>
                  </a:lnTo>
                  <a:lnTo>
                    <a:pt x="631" y="640"/>
                  </a:lnTo>
                  <a:lnTo>
                    <a:pt x="631" y="640"/>
                  </a:lnTo>
                  <a:lnTo>
                    <a:pt x="626" y="638"/>
                  </a:lnTo>
                  <a:lnTo>
                    <a:pt x="626" y="638"/>
                  </a:lnTo>
                  <a:lnTo>
                    <a:pt x="675" y="638"/>
                  </a:lnTo>
                  <a:lnTo>
                    <a:pt x="675" y="638"/>
                  </a:lnTo>
                  <a:lnTo>
                    <a:pt x="674" y="640"/>
                  </a:lnTo>
                  <a:lnTo>
                    <a:pt x="674" y="643"/>
                  </a:lnTo>
                  <a:lnTo>
                    <a:pt x="674" y="643"/>
                  </a:lnTo>
                  <a:close/>
                  <a:moveTo>
                    <a:pt x="693" y="644"/>
                  </a:moveTo>
                  <a:lnTo>
                    <a:pt x="693" y="644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09" y="645"/>
                  </a:lnTo>
                  <a:lnTo>
                    <a:pt x="709" y="645"/>
                  </a:lnTo>
                  <a:lnTo>
                    <a:pt x="693" y="644"/>
                  </a:lnTo>
                  <a:lnTo>
                    <a:pt x="693" y="644"/>
                  </a:lnTo>
                  <a:close/>
                  <a:moveTo>
                    <a:pt x="723" y="628"/>
                  </a:moveTo>
                  <a:lnTo>
                    <a:pt x="723" y="628"/>
                  </a:lnTo>
                  <a:lnTo>
                    <a:pt x="817" y="626"/>
                  </a:lnTo>
                  <a:lnTo>
                    <a:pt x="817" y="626"/>
                  </a:lnTo>
                  <a:lnTo>
                    <a:pt x="815" y="626"/>
                  </a:lnTo>
                  <a:lnTo>
                    <a:pt x="815" y="626"/>
                  </a:lnTo>
                  <a:lnTo>
                    <a:pt x="800" y="627"/>
                  </a:lnTo>
                  <a:lnTo>
                    <a:pt x="786" y="630"/>
                  </a:lnTo>
                  <a:lnTo>
                    <a:pt x="786" y="630"/>
                  </a:lnTo>
                  <a:lnTo>
                    <a:pt x="755" y="630"/>
                  </a:lnTo>
                  <a:lnTo>
                    <a:pt x="723" y="628"/>
                  </a:lnTo>
                  <a:lnTo>
                    <a:pt x="723" y="628"/>
                  </a:lnTo>
                  <a:close/>
                  <a:moveTo>
                    <a:pt x="764" y="644"/>
                  </a:moveTo>
                  <a:lnTo>
                    <a:pt x="764" y="644"/>
                  </a:lnTo>
                  <a:lnTo>
                    <a:pt x="775" y="642"/>
                  </a:lnTo>
                  <a:lnTo>
                    <a:pt x="775" y="642"/>
                  </a:lnTo>
                  <a:lnTo>
                    <a:pt x="784" y="640"/>
                  </a:lnTo>
                  <a:lnTo>
                    <a:pt x="784" y="640"/>
                  </a:lnTo>
                  <a:lnTo>
                    <a:pt x="815" y="637"/>
                  </a:lnTo>
                  <a:lnTo>
                    <a:pt x="831" y="637"/>
                  </a:lnTo>
                  <a:lnTo>
                    <a:pt x="845" y="638"/>
                  </a:lnTo>
                  <a:lnTo>
                    <a:pt x="845" y="638"/>
                  </a:lnTo>
                  <a:lnTo>
                    <a:pt x="805" y="643"/>
                  </a:lnTo>
                  <a:lnTo>
                    <a:pt x="785" y="644"/>
                  </a:lnTo>
                  <a:lnTo>
                    <a:pt x="764" y="644"/>
                  </a:lnTo>
                  <a:lnTo>
                    <a:pt x="764" y="644"/>
                  </a:lnTo>
                  <a:close/>
                  <a:moveTo>
                    <a:pt x="880" y="628"/>
                  </a:moveTo>
                  <a:lnTo>
                    <a:pt x="880" y="628"/>
                  </a:lnTo>
                  <a:lnTo>
                    <a:pt x="881" y="626"/>
                  </a:lnTo>
                  <a:lnTo>
                    <a:pt x="881" y="625"/>
                  </a:lnTo>
                  <a:lnTo>
                    <a:pt x="881" y="625"/>
                  </a:lnTo>
                  <a:lnTo>
                    <a:pt x="920" y="625"/>
                  </a:lnTo>
                  <a:lnTo>
                    <a:pt x="959" y="627"/>
                  </a:lnTo>
                  <a:lnTo>
                    <a:pt x="959" y="627"/>
                  </a:lnTo>
                  <a:lnTo>
                    <a:pt x="920" y="628"/>
                  </a:lnTo>
                  <a:lnTo>
                    <a:pt x="880" y="628"/>
                  </a:lnTo>
                  <a:lnTo>
                    <a:pt x="880" y="628"/>
                  </a:lnTo>
                  <a:close/>
                  <a:moveTo>
                    <a:pt x="1029" y="633"/>
                  </a:moveTo>
                  <a:lnTo>
                    <a:pt x="1029" y="633"/>
                  </a:lnTo>
                  <a:lnTo>
                    <a:pt x="1027" y="632"/>
                  </a:lnTo>
                  <a:lnTo>
                    <a:pt x="1024" y="631"/>
                  </a:lnTo>
                  <a:lnTo>
                    <a:pt x="1024" y="631"/>
                  </a:lnTo>
                  <a:lnTo>
                    <a:pt x="1038" y="630"/>
                  </a:lnTo>
                  <a:lnTo>
                    <a:pt x="1052" y="630"/>
                  </a:lnTo>
                  <a:lnTo>
                    <a:pt x="1052" y="630"/>
                  </a:lnTo>
                  <a:lnTo>
                    <a:pt x="1029" y="633"/>
                  </a:lnTo>
                  <a:lnTo>
                    <a:pt x="1029" y="633"/>
                  </a:lnTo>
                  <a:close/>
                  <a:moveTo>
                    <a:pt x="1097" y="628"/>
                  </a:moveTo>
                  <a:lnTo>
                    <a:pt x="1097" y="628"/>
                  </a:lnTo>
                  <a:lnTo>
                    <a:pt x="1083" y="633"/>
                  </a:lnTo>
                  <a:lnTo>
                    <a:pt x="1069" y="636"/>
                  </a:lnTo>
                  <a:lnTo>
                    <a:pt x="1069" y="636"/>
                  </a:lnTo>
                  <a:lnTo>
                    <a:pt x="1087" y="630"/>
                  </a:lnTo>
                  <a:lnTo>
                    <a:pt x="1104" y="624"/>
                  </a:lnTo>
                  <a:lnTo>
                    <a:pt x="1137" y="608"/>
                  </a:lnTo>
                  <a:lnTo>
                    <a:pt x="1137" y="608"/>
                  </a:lnTo>
                  <a:lnTo>
                    <a:pt x="1117" y="619"/>
                  </a:lnTo>
                  <a:lnTo>
                    <a:pt x="1097" y="628"/>
                  </a:lnTo>
                  <a:lnTo>
                    <a:pt x="1097" y="628"/>
                  </a:lnTo>
                  <a:close/>
                  <a:moveTo>
                    <a:pt x="1064" y="621"/>
                  </a:moveTo>
                  <a:lnTo>
                    <a:pt x="1064" y="621"/>
                  </a:lnTo>
                  <a:lnTo>
                    <a:pt x="1071" y="619"/>
                  </a:lnTo>
                  <a:lnTo>
                    <a:pt x="1071" y="619"/>
                  </a:lnTo>
                  <a:lnTo>
                    <a:pt x="1071" y="621"/>
                  </a:lnTo>
                  <a:lnTo>
                    <a:pt x="1071" y="621"/>
                  </a:lnTo>
                  <a:lnTo>
                    <a:pt x="1064" y="621"/>
                  </a:lnTo>
                  <a:lnTo>
                    <a:pt x="1064" y="621"/>
                  </a:lnTo>
                  <a:close/>
                  <a:moveTo>
                    <a:pt x="1202" y="548"/>
                  </a:moveTo>
                  <a:lnTo>
                    <a:pt x="1202" y="548"/>
                  </a:lnTo>
                  <a:lnTo>
                    <a:pt x="1231" y="528"/>
                  </a:lnTo>
                  <a:lnTo>
                    <a:pt x="1246" y="519"/>
                  </a:lnTo>
                  <a:lnTo>
                    <a:pt x="1260" y="510"/>
                  </a:lnTo>
                  <a:lnTo>
                    <a:pt x="1260" y="510"/>
                  </a:lnTo>
                  <a:lnTo>
                    <a:pt x="1224" y="533"/>
                  </a:lnTo>
                  <a:lnTo>
                    <a:pt x="1224" y="533"/>
                  </a:lnTo>
                  <a:lnTo>
                    <a:pt x="1202" y="548"/>
                  </a:lnTo>
                  <a:lnTo>
                    <a:pt x="1202" y="548"/>
                  </a:lnTo>
                  <a:close/>
                  <a:moveTo>
                    <a:pt x="1254" y="527"/>
                  </a:moveTo>
                  <a:lnTo>
                    <a:pt x="1254" y="527"/>
                  </a:lnTo>
                  <a:lnTo>
                    <a:pt x="1233" y="539"/>
                  </a:lnTo>
                  <a:lnTo>
                    <a:pt x="1233" y="539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54" y="527"/>
                  </a:lnTo>
                  <a:lnTo>
                    <a:pt x="1254" y="527"/>
                  </a:lnTo>
                  <a:close/>
                  <a:moveTo>
                    <a:pt x="1290" y="504"/>
                  </a:moveTo>
                  <a:lnTo>
                    <a:pt x="1290" y="504"/>
                  </a:lnTo>
                  <a:lnTo>
                    <a:pt x="1278" y="510"/>
                  </a:lnTo>
                  <a:lnTo>
                    <a:pt x="1278" y="510"/>
                  </a:lnTo>
                  <a:lnTo>
                    <a:pt x="1294" y="500"/>
                  </a:lnTo>
                  <a:lnTo>
                    <a:pt x="1294" y="500"/>
                  </a:lnTo>
                  <a:lnTo>
                    <a:pt x="1290" y="504"/>
                  </a:lnTo>
                  <a:lnTo>
                    <a:pt x="1290" y="504"/>
                  </a:lnTo>
                  <a:close/>
                  <a:moveTo>
                    <a:pt x="1310" y="495"/>
                  </a:moveTo>
                  <a:lnTo>
                    <a:pt x="1310" y="495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20" y="484"/>
                  </a:lnTo>
                  <a:lnTo>
                    <a:pt x="1320" y="484"/>
                  </a:lnTo>
                  <a:lnTo>
                    <a:pt x="1310" y="495"/>
                  </a:lnTo>
                  <a:lnTo>
                    <a:pt x="1310" y="495"/>
                  </a:lnTo>
                  <a:close/>
                  <a:moveTo>
                    <a:pt x="1317" y="474"/>
                  </a:moveTo>
                  <a:lnTo>
                    <a:pt x="1317" y="474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7" y="474"/>
                  </a:lnTo>
                  <a:lnTo>
                    <a:pt x="1317" y="474"/>
                  </a:lnTo>
                  <a:close/>
                  <a:moveTo>
                    <a:pt x="1094" y="267"/>
                  </a:moveTo>
                  <a:lnTo>
                    <a:pt x="1094" y="267"/>
                  </a:lnTo>
                  <a:lnTo>
                    <a:pt x="1112" y="274"/>
                  </a:lnTo>
                  <a:lnTo>
                    <a:pt x="1131" y="283"/>
                  </a:lnTo>
                  <a:lnTo>
                    <a:pt x="1150" y="294"/>
                  </a:lnTo>
                  <a:lnTo>
                    <a:pt x="1168" y="306"/>
                  </a:lnTo>
                  <a:lnTo>
                    <a:pt x="1184" y="319"/>
                  </a:lnTo>
                  <a:lnTo>
                    <a:pt x="1200" y="332"/>
                  </a:lnTo>
                  <a:lnTo>
                    <a:pt x="1216" y="347"/>
                  </a:lnTo>
                  <a:lnTo>
                    <a:pt x="1230" y="361"/>
                  </a:lnTo>
                  <a:lnTo>
                    <a:pt x="1230" y="361"/>
                  </a:lnTo>
                  <a:lnTo>
                    <a:pt x="1241" y="372"/>
                  </a:lnTo>
                  <a:lnTo>
                    <a:pt x="1253" y="381"/>
                  </a:lnTo>
                  <a:lnTo>
                    <a:pt x="1280" y="400"/>
                  </a:lnTo>
                  <a:lnTo>
                    <a:pt x="1305" y="418"/>
                  </a:lnTo>
                  <a:lnTo>
                    <a:pt x="1317" y="427"/>
                  </a:lnTo>
                  <a:lnTo>
                    <a:pt x="1329" y="438"/>
                  </a:lnTo>
                  <a:lnTo>
                    <a:pt x="1329" y="438"/>
                  </a:lnTo>
                  <a:lnTo>
                    <a:pt x="1322" y="454"/>
                  </a:lnTo>
                  <a:lnTo>
                    <a:pt x="1318" y="460"/>
                  </a:lnTo>
                  <a:lnTo>
                    <a:pt x="1311" y="467"/>
                  </a:lnTo>
                  <a:lnTo>
                    <a:pt x="1311" y="467"/>
                  </a:lnTo>
                  <a:lnTo>
                    <a:pt x="1292" y="478"/>
                  </a:lnTo>
                  <a:lnTo>
                    <a:pt x="1281" y="485"/>
                  </a:lnTo>
                  <a:lnTo>
                    <a:pt x="1278" y="489"/>
                  </a:lnTo>
                  <a:lnTo>
                    <a:pt x="1277" y="491"/>
                  </a:lnTo>
                  <a:lnTo>
                    <a:pt x="1277" y="491"/>
                  </a:lnTo>
                  <a:lnTo>
                    <a:pt x="1260" y="500"/>
                  </a:lnTo>
                  <a:lnTo>
                    <a:pt x="1243" y="508"/>
                  </a:lnTo>
                  <a:lnTo>
                    <a:pt x="1228" y="518"/>
                  </a:lnTo>
                  <a:lnTo>
                    <a:pt x="1213" y="528"/>
                  </a:lnTo>
                  <a:lnTo>
                    <a:pt x="1183" y="550"/>
                  </a:lnTo>
                  <a:lnTo>
                    <a:pt x="1153" y="571"/>
                  </a:lnTo>
                  <a:lnTo>
                    <a:pt x="1153" y="571"/>
                  </a:lnTo>
                  <a:lnTo>
                    <a:pt x="1135" y="581"/>
                  </a:lnTo>
                  <a:lnTo>
                    <a:pt x="1117" y="591"/>
                  </a:lnTo>
                  <a:lnTo>
                    <a:pt x="1098" y="599"/>
                  </a:lnTo>
                  <a:lnTo>
                    <a:pt x="1080" y="605"/>
                  </a:lnTo>
                  <a:lnTo>
                    <a:pt x="1060" y="610"/>
                  </a:lnTo>
                  <a:lnTo>
                    <a:pt x="1040" y="614"/>
                  </a:lnTo>
                  <a:lnTo>
                    <a:pt x="1020" y="616"/>
                  </a:lnTo>
                  <a:lnTo>
                    <a:pt x="999" y="618"/>
                  </a:lnTo>
                  <a:lnTo>
                    <a:pt x="999" y="618"/>
                  </a:lnTo>
                  <a:lnTo>
                    <a:pt x="959" y="618"/>
                  </a:lnTo>
                  <a:lnTo>
                    <a:pt x="920" y="616"/>
                  </a:lnTo>
                  <a:lnTo>
                    <a:pt x="879" y="615"/>
                  </a:lnTo>
                  <a:lnTo>
                    <a:pt x="839" y="615"/>
                  </a:lnTo>
                  <a:lnTo>
                    <a:pt x="839" y="615"/>
                  </a:lnTo>
                  <a:lnTo>
                    <a:pt x="753" y="619"/>
                  </a:lnTo>
                  <a:lnTo>
                    <a:pt x="711" y="620"/>
                  </a:lnTo>
                  <a:lnTo>
                    <a:pt x="668" y="620"/>
                  </a:lnTo>
                  <a:lnTo>
                    <a:pt x="668" y="620"/>
                  </a:lnTo>
                  <a:lnTo>
                    <a:pt x="655" y="618"/>
                  </a:lnTo>
                  <a:lnTo>
                    <a:pt x="642" y="616"/>
                  </a:lnTo>
                  <a:lnTo>
                    <a:pt x="613" y="616"/>
                  </a:lnTo>
                  <a:lnTo>
                    <a:pt x="583" y="618"/>
                  </a:lnTo>
                  <a:lnTo>
                    <a:pt x="555" y="618"/>
                  </a:lnTo>
                  <a:lnTo>
                    <a:pt x="555" y="618"/>
                  </a:lnTo>
                  <a:lnTo>
                    <a:pt x="487" y="619"/>
                  </a:lnTo>
                  <a:lnTo>
                    <a:pt x="420" y="621"/>
                  </a:lnTo>
                  <a:lnTo>
                    <a:pt x="420" y="621"/>
                  </a:lnTo>
                  <a:lnTo>
                    <a:pt x="406" y="620"/>
                  </a:lnTo>
                  <a:lnTo>
                    <a:pt x="391" y="620"/>
                  </a:lnTo>
                  <a:lnTo>
                    <a:pt x="377" y="621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24" y="624"/>
                  </a:lnTo>
                  <a:lnTo>
                    <a:pt x="284" y="622"/>
                  </a:lnTo>
                  <a:lnTo>
                    <a:pt x="284" y="622"/>
                  </a:lnTo>
                  <a:lnTo>
                    <a:pt x="268" y="622"/>
                  </a:lnTo>
                  <a:lnTo>
                    <a:pt x="252" y="624"/>
                  </a:lnTo>
                  <a:lnTo>
                    <a:pt x="219" y="628"/>
                  </a:lnTo>
                  <a:lnTo>
                    <a:pt x="188" y="632"/>
                  </a:lnTo>
                  <a:lnTo>
                    <a:pt x="171" y="633"/>
                  </a:lnTo>
                  <a:lnTo>
                    <a:pt x="155" y="634"/>
                  </a:lnTo>
                  <a:lnTo>
                    <a:pt x="155" y="634"/>
                  </a:lnTo>
                  <a:lnTo>
                    <a:pt x="141" y="633"/>
                  </a:lnTo>
                  <a:lnTo>
                    <a:pt x="131" y="630"/>
                  </a:lnTo>
                  <a:lnTo>
                    <a:pt x="123" y="626"/>
                  </a:lnTo>
                  <a:lnTo>
                    <a:pt x="118" y="620"/>
                  </a:lnTo>
                  <a:lnTo>
                    <a:pt x="114" y="613"/>
                  </a:lnTo>
                  <a:lnTo>
                    <a:pt x="112" y="603"/>
                  </a:lnTo>
                  <a:lnTo>
                    <a:pt x="111" y="592"/>
                  </a:lnTo>
                  <a:lnTo>
                    <a:pt x="112" y="580"/>
                  </a:lnTo>
                  <a:lnTo>
                    <a:pt x="112" y="580"/>
                  </a:lnTo>
                  <a:lnTo>
                    <a:pt x="113" y="554"/>
                  </a:lnTo>
                  <a:lnTo>
                    <a:pt x="114" y="527"/>
                  </a:lnTo>
                  <a:lnTo>
                    <a:pt x="114" y="514"/>
                  </a:lnTo>
                  <a:lnTo>
                    <a:pt x="113" y="500"/>
                  </a:lnTo>
                  <a:lnTo>
                    <a:pt x="111" y="486"/>
                  </a:lnTo>
                  <a:lnTo>
                    <a:pt x="107" y="474"/>
                  </a:lnTo>
                  <a:lnTo>
                    <a:pt x="107" y="474"/>
                  </a:lnTo>
                  <a:lnTo>
                    <a:pt x="102" y="460"/>
                  </a:lnTo>
                  <a:lnTo>
                    <a:pt x="99" y="444"/>
                  </a:lnTo>
                  <a:lnTo>
                    <a:pt x="91" y="412"/>
                  </a:lnTo>
                  <a:lnTo>
                    <a:pt x="88" y="378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8" y="333"/>
                  </a:lnTo>
                  <a:lnTo>
                    <a:pt x="90" y="320"/>
                  </a:lnTo>
                  <a:lnTo>
                    <a:pt x="93" y="313"/>
                  </a:lnTo>
                  <a:lnTo>
                    <a:pt x="95" y="307"/>
                  </a:lnTo>
                  <a:lnTo>
                    <a:pt x="99" y="302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8" y="295"/>
                  </a:lnTo>
                  <a:lnTo>
                    <a:pt x="114" y="294"/>
                  </a:lnTo>
                  <a:lnTo>
                    <a:pt x="126" y="290"/>
                  </a:lnTo>
                  <a:lnTo>
                    <a:pt x="137" y="288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4" y="285"/>
                  </a:lnTo>
                  <a:lnTo>
                    <a:pt x="182" y="288"/>
                  </a:lnTo>
                  <a:lnTo>
                    <a:pt x="201" y="288"/>
                  </a:lnTo>
                  <a:lnTo>
                    <a:pt x="219" y="288"/>
                  </a:lnTo>
                  <a:lnTo>
                    <a:pt x="256" y="285"/>
                  </a:lnTo>
                  <a:lnTo>
                    <a:pt x="276" y="285"/>
                  </a:lnTo>
                  <a:lnTo>
                    <a:pt x="294" y="285"/>
                  </a:lnTo>
                  <a:lnTo>
                    <a:pt x="294" y="285"/>
                  </a:lnTo>
                  <a:lnTo>
                    <a:pt x="290" y="292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78" y="301"/>
                  </a:lnTo>
                  <a:lnTo>
                    <a:pt x="266" y="304"/>
                  </a:lnTo>
                  <a:lnTo>
                    <a:pt x="261" y="307"/>
                  </a:lnTo>
                  <a:lnTo>
                    <a:pt x="256" y="309"/>
                  </a:lnTo>
                  <a:lnTo>
                    <a:pt x="253" y="313"/>
                  </a:lnTo>
                  <a:lnTo>
                    <a:pt x="253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2" y="321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2" y="332"/>
                  </a:lnTo>
                  <a:lnTo>
                    <a:pt x="253" y="336"/>
                  </a:lnTo>
                  <a:lnTo>
                    <a:pt x="255" y="339"/>
                  </a:lnTo>
                  <a:lnTo>
                    <a:pt x="261" y="344"/>
                  </a:lnTo>
                  <a:lnTo>
                    <a:pt x="270" y="348"/>
                  </a:lnTo>
                  <a:lnTo>
                    <a:pt x="278" y="350"/>
                  </a:lnTo>
                  <a:lnTo>
                    <a:pt x="286" y="351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8" y="349"/>
                  </a:lnTo>
                  <a:lnTo>
                    <a:pt x="302" y="348"/>
                  </a:lnTo>
                  <a:lnTo>
                    <a:pt x="306" y="345"/>
                  </a:lnTo>
                  <a:lnTo>
                    <a:pt x="308" y="342"/>
                  </a:lnTo>
                  <a:lnTo>
                    <a:pt x="312" y="336"/>
                  </a:lnTo>
                  <a:lnTo>
                    <a:pt x="314" y="327"/>
                  </a:lnTo>
                  <a:lnTo>
                    <a:pt x="313" y="320"/>
                  </a:lnTo>
                  <a:lnTo>
                    <a:pt x="309" y="313"/>
                  </a:lnTo>
                  <a:lnTo>
                    <a:pt x="304" y="307"/>
                  </a:lnTo>
                  <a:lnTo>
                    <a:pt x="301" y="304"/>
                  </a:lnTo>
                  <a:lnTo>
                    <a:pt x="296" y="302"/>
                  </a:lnTo>
                  <a:lnTo>
                    <a:pt x="296" y="302"/>
                  </a:lnTo>
                  <a:lnTo>
                    <a:pt x="300" y="294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83" y="286"/>
                  </a:lnTo>
                  <a:lnTo>
                    <a:pt x="463" y="285"/>
                  </a:lnTo>
                  <a:lnTo>
                    <a:pt x="622" y="282"/>
                  </a:lnTo>
                  <a:lnTo>
                    <a:pt x="782" y="278"/>
                  </a:lnTo>
                  <a:lnTo>
                    <a:pt x="942" y="274"/>
                  </a:lnTo>
                  <a:lnTo>
                    <a:pt x="942" y="274"/>
                  </a:lnTo>
                  <a:lnTo>
                    <a:pt x="939" y="284"/>
                  </a:lnTo>
                  <a:lnTo>
                    <a:pt x="934" y="294"/>
                  </a:lnTo>
                  <a:lnTo>
                    <a:pt x="934" y="294"/>
                  </a:lnTo>
                  <a:lnTo>
                    <a:pt x="926" y="291"/>
                  </a:lnTo>
                  <a:lnTo>
                    <a:pt x="912" y="291"/>
                  </a:lnTo>
                  <a:lnTo>
                    <a:pt x="905" y="291"/>
                  </a:lnTo>
                  <a:lnTo>
                    <a:pt x="900" y="292"/>
                  </a:lnTo>
                  <a:lnTo>
                    <a:pt x="898" y="294"/>
                  </a:lnTo>
                  <a:lnTo>
                    <a:pt x="898" y="295"/>
                  </a:lnTo>
                  <a:lnTo>
                    <a:pt x="898" y="296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6" y="303"/>
                  </a:lnTo>
                  <a:lnTo>
                    <a:pt x="896" y="303"/>
                  </a:lnTo>
                  <a:lnTo>
                    <a:pt x="894" y="304"/>
                  </a:lnTo>
                  <a:lnTo>
                    <a:pt x="892" y="306"/>
                  </a:lnTo>
                  <a:lnTo>
                    <a:pt x="892" y="309"/>
                  </a:lnTo>
                  <a:lnTo>
                    <a:pt x="892" y="314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96" y="321"/>
                  </a:lnTo>
                  <a:lnTo>
                    <a:pt x="898" y="325"/>
                  </a:lnTo>
                  <a:lnTo>
                    <a:pt x="902" y="328"/>
                  </a:lnTo>
                  <a:lnTo>
                    <a:pt x="906" y="331"/>
                  </a:lnTo>
                  <a:lnTo>
                    <a:pt x="915" y="335"/>
                  </a:lnTo>
                  <a:lnTo>
                    <a:pt x="924" y="336"/>
                  </a:lnTo>
                  <a:lnTo>
                    <a:pt x="924" y="336"/>
                  </a:lnTo>
                  <a:lnTo>
                    <a:pt x="909" y="339"/>
                  </a:lnTo>
                  <a:lnTo>
                    <a:pt x="893" y="343"/>
                  </a:lnTo>
                  <a:lnTo>
                    <a:pt x="877" y="344"/>
                  </a:lnTo>
                  <a:lnTo>
                    <a:pt x="870" y="344"/>
                  </a:lnTo>
                  <a:lnTo>
                    <a:pt x="862" y="343"/>
                  </a:lnTo>
                  <a:lnTo>
                    <a:pt x="862" y="343"/>
                  </a:lnTo>
                  <a:lnTo>
                    <a:pt x="852" y="339"/>
                  </a:lnTo>
                  <a:lnTo>
                    <a:pt x="844" y="336"/>
                  </a:lnTo>
                  <a:lnTo>
                    <a:pt x="835" y="332"/>
                  </a:lnTo>
                  <a:lnTo>
                    <a:pt x="826" y="330"/>
                  </a:lnTo>
                  <a:lnTo>
                    <a:pt x="826" y="330"/>
                  </a:lnTo>
                  <a:lnTo>
                    <a:pt x="821" y="330"/>
                  </a:lnTo>
                  <a:lnTo>
                    <a:pt x="817" y="331"/>
                  </a:lnTo>
                  <a:lnTo>
                    <a:pt x="808" y="333"/>
                  </a:lnTo>
                  <a:lnTo>
                    <a:pt x="799" y="335"/>
                  </a:lnTo>
                  <a:lnTo>
                    <a:pt x="796" y="335"/>
                  </a:lnTo>
                  <a:lnTo>
                    <a:pt x="792" y="332"/>
                  </a:lnTo>
                  <a:lnTo>
                    <a:pt x="792" y="332"/>
                  </a:lnTo>
                  <a:lnTo>
                    <a:pt x="787" y="328"/>
                  </a:lnTo>
                  <a:lnTo>
                    <a:pt x="786" y="325"/>
                  </a:lnTo>
                  <a:lnTo>
                    <a:pt x="787" y="322"/>
                  </a:lnTo>
                  <a:lnTo>
                    <a:pt x="790" y="320"/>
                  </a:lnTo>
                  <a:lnTo>
                    <a:pt x="793" y="318"/>
                  </a:lnTo>
                  <a:lnTo>
                    <a:pt x="797" y="315"/>
                  </a:lnTo>
                  <a:lnTo>
                    <a:pt x="804" y="314"/>
                  </a:lnTo>
                  <a:lnTo>
                    <a:pt x="804" y="314"/>
                  </a:lnTo>
                  <a:lnTo>
                    <a:pt x="812" y="314"/>
                  </a:lnTo>
                  <a:lnTo>
                    <a:pt x="821" y="315"/>
                  </a:lnTo>
                  <a:lnTo>
                    <a:pt x="838" y="319"/>
                  </a:lnTo>
                  <a:lnTo>
                    <a:pt x="846" y="319"/>
                  </a:lnTo>
                  <a:lnTo>
                    <a:pt x="853" y="319"/>
                  </a:lnTo>
                  <a:lnTo>
                    <a:pt x="861" y="316"/>
                  </a:lnTo>
                  <a:lnTo>
                    <a:pt x="867" y="313"/>
                  </a:lnTo>
                  <a:lnTo>
                    <a:pt x="867" y="313"/>
                  </a:lnTo>
                  <a:lnTo>
                    <a:pt x="873" y="308"/>
                  </a:lnTo>
                  <a:lnTo>
                    <a:pt x="881" y="302"/>
                  </a:lnTo>
                  <a:lnTo>
                    <a:pt x="889" y="296"/>
                  </a:lnTo>
                  <a:lnTo>
                    <a:pt x="891" y="294"/>
                  </a:lnTo>
                  <a:lnTo>
                    <a:pt x="891" y="290"/>
                  </a:lnTo>
                  <a:lnTo>
                    <a:pt x="891" y="290"/>
                  </a:lnTo>
                  <a:lnTo>
                    <a:pt x="889" y="289"/>
                  </a:lnTo>
                  <a:lnTo>
                    <a:pt x="888" y="288"/>
                  </a:lnTo>
                  <a:lnTo>
                    <a:pt x="883" y="288"/>
                  </a:lnTo>
                  <a:lnTo>
                    <a:pt x="879" y="290"/>
                  </a:lnTo>
                  <a:lnTo>
                    <a:pt x="873" y="295"/>
                  </a:lnTo>
                  <a:lnTo>
                    <a:pt x="862" y="304"/>
                  </a:lnTo>
                  <a:lnTo>
                    <a:pt x="856" y="310"/>
                  </a:lnTo>
                  <a:lnTo>
                    <a:pt x="856" y="310"/>
                  </a:lnTo>
                  <a:lnTo>
                    <a:pt x="840" y="307"/>
                  </a:lnTo>
                  <a:lnTo>
                    <a:pt x="826" y="304"/>
                  </a:lnTo>
                  <a:lnTo>
                    <a:pt x="809" y="303"/>
                  </a:lnTo>
                  <a:lnTo>
                    <a:pt x="802" y="304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1" y="307"/>
                  </a:lnTo>
                  <a:lnTo>
                    <a:pt x="787" y="309"/>
                  </a:lnTo>
                  <a:lnTo>
                    <a:pt x="782" y="314"/>
                  </a:lnTo>
                  <a:lnTo>
                    <a:pt x="779" y="320"/>
                  </a:lnTo>
                  <a:lnTo>
                    <a:pt x="779" y="327"/>
                  </a:lnTo>
                  <a:lnTo>
                    <a:pt x="781" y="333"/>
                  </a:lnTo>
                  <a:lnTo>
                    <a:pt x="785" y="339"/>
                  </a:lnTo>
                  <a:lnTo>
                    <a:pt x="787" y="341"/>
                  </a:lnTo>
                  <a:lnTo>
                    <a:pt x="791" y="343"/>
                  </a:lnTo>
                  <a:lnTo>
                    <a:pt x="794" y="343"/>
                  </a:lnTo>
                  <a:lnTo>
                    <a:pt x="799" y="344"/>
                  </a:lnTo>
                  <a:lnTo>
                    <a:pt x="799" y="344"/>
                  </a:lnTo>
                  <a:lnTo>
                    <a:pt x="808" y="343"/>
                  </a:lnTo>
                  <a:lnTo>
                    <a:pt x="816" y="341"/>
                  </a:lnTo>
                  <a:lnTo>
                    <a:pt x="824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40" y="343"/>
                  </a:lnTo>
                  <a:lnTo>
                    <a:pt x="846" y="347"/>
                  </a:lnTo>
                  <a:lnTo>
                    <a:pt x="853" y="350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71" y="354"/>
                  </a:lnTo>
                  <a:lnTo>
                    <a:pt x="882" y="354"/>
                  </a:lnTo>
                  <a:lnTo>
                    <a:pt x="894" y="353"/>
                  </a:lnTo>
                  <a:lnTo>
                    <a:pt x="905" y="351"/>
                  </a:lnTo>
                  <a:lnTo>
                    <a:pt x="927" y="344"/>
                  </a:lnTo>
                  <a:lnTo>
                    <a:pt x="948" y="338"/>
                  </a:lnTo>
                  <a:lnTo>
                    <a:pt x="948" y="338"/>
                  </a:lnTo>
                  <a:lnTo>
                    <a:pt x="959" y="336"/>
                  </a:lnTo>
                  <a:lnTo>
                    <a:pt x="969" y="335"/>
                  </a:lnTo>
                  <a:lnTo>
                    <a:pt x="989" y="333"/>
                  </a:lnTo>
                  <a:lnTo>
                    <a:pt x="1010" y="332"/>
                  </a:lnTo>
                  <a:lnTo>
                    <a:pt x="1021" y="330"/>
                  </a:lnTo>
                  <a:lnTo>
                    <a:pt x="1030" y="327"/>
                  </a:lnTo>
                  <a:lnTo>
                    <a:pt x="1030" y="327"/>
                  </a:lnTo>
                  <a:lnTo>
                    <a:pt x="1036" y="325"/>
                  </a:lnTo>
                  <a:lnTo>
                    <a:pt x="1041" y="322"/>
                  </a:lnTo>
                  <a:lnTo>
                    <a:pt x="1045" y="320"/>
                  </a:lnTo>
                  <a:lnTo>
                    <a:pt x="1047" y="316"/>
                  </a:lnTo>
                  <a:lnTo>
                    <a:pt x="1048" y="314"/>
                  </a:lnTo>
                  <a:lnTo>
                    <a:pt x="1048" y="312"/>
                  </a:lnTo>
                  <a:lnTo>
                    <a:pt x="1047" y="308"/>
                  </a:lnTo>
                  <a:lnTo>
                    <a:pt x="1046" y="306"/>
                  </a:lnTo>
                  <a:lnTo>
                    <a:pt x="1040" y="301"/>
                  </a:lnTo>
                  <a:lnTo>
                    <a:pt x="1033" y="297"/>
                  </a:lnTo>
                  <a:lnTo>
                    <a:pt x="1024" y="294"/>
                  </a:lnTo>
                  <a:lnTo>
                    <a:pt x="1015" y="294"/>
                  </a:lnTo>
                  <a:lnTo>
                    <a:pt x="1015" y="294"/>
                  </a:lnTo>
                  <a:lnTo>
                    <a:pt x="1004" y="295"/>
                  </a:lnTo>
                  <a:lnTo>
                    <a:pt x="988" y="297"/>
                  </a:lnTo>
                  <a:lnTo>
                    <a:pt x="980" y="300"/>
                  </a:lnTo>
                  <a:lnTo>
                    <a:pt x="974" y="303"/>
                  </a:lnTo>
                  <a:lnTo>
                    <a:pt x="969" y="306"/>
                  </a:lnTo>
                  <a:lnTo>
                    <a:pt x="969" y="308"/>
                  </a:lnTo>
                  <a:lnTo>
                    <a:pt x="969" y="310"/>
                  </a:lnTo>
                  <a:lnTo>
                    <a:pt x="969" y="310"/>
                  </a:lnTo>
                  <a:lnTo>
                    <a:pt x="970" y="310"/>
                  </a:lnTo>
                  <a:lnTo>
                    <a:pt x="971" y="312"/>
                  </a:lnTo>
                  <a:lnTo>
                    <a:pt x="979" y="310"/>
                  </a:lnTo>
                  <a:lnTo>
                    <a:pt x="1000" y="307"/>
                  </a:lnTo>
                  <a:lnTo>
                    <a:pt x="1011" y="306"/>
                  </a:lnTo>
                  <a:lnTo>
                    <a:pt x="1023" y="306"/>
                  </a:lnTo>
                  <a:lnTo>
                    <a:pt x="1033" y="307"/>
                  </a:lnTo>
                  <a:lnTo>
                    <a:pt x="1036" y="309"/>
                  </a:lnTo>
                  <a:lnTo>
                    <a:pt x="1040" y="312"/>
                  </a:lnTo>
                  <a:lnTo>
                    <a:pt x="1040" y="312"/>
                  </a:lnTo>
                  <a:lnTo>
                    <a:pt x="1035" y="315"/>
                  </a:lnTo>
                  <a:lnTo>
                    <a:pt x="1030" y="318"/>
                  </a:lnTo>
                  <a:lnTo>
                    <a:pt x="1020" y="322"/>
                  </a:lnTo>
                  <a:lnTo>
                    <a:pt x="1007" y="324"/>
                  </a:lnTo>
                  <a:lnTo>
                    <a:pt x="994" y="325"/>
                  </a:lnTo>
                  <a:lnTo>
                    <a:pt x="969" y="326"/>
                  </a:lnTo>
                  <a:lnTo>
                    <a:pt x="957" y="326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8" y="325"/>
                  </a:lnTo>
                  <a:lnTo>
                    <a:pt x="951" y="321"/>
                  </a:lnTo>
                  <a:lnTo>
                    <a:pt x="952" y="316"/>
                  </a:lnTo>
                  <a:lnTo>
                    <a:pt x="952" y="313"/>
                  </a:lnTo>
                  <a:lnTo>
                    <a:pt x="951" y="308"/>
                  </a:lnTo>
                  <a:lnTo>
                    <a:pt x="948" y="304"/>
                  </a:lnTo>
                  <a:lnTo>
                    <a:pt x="946" y="301"/>
                  </a:lnTo>
                  <a:lnTo>
                    <a:pt x="942" y="297"/>
                  </a:lnTo>
                  <a:lnTo>
                    <a:pt x="942" y="297"/>
                  </a:lnTo>
                  <a:lnTo>
                    <a:pt x="948" y="286"/>
                  </a:lnTo>
                  <a:lnTo>
                    <a:pt x="951" y="280"/>
                  </a:lnTo>
                  <a:lnTo>
                    <a:pt x="952" y="273"/>
                  </a:lnTo>
                  <a:lnTo>
                    <a:pt x="952" y="273"/>
                  </a:lnTo>
                  <a:lnTo>
                    <a:pt x="980" y="274"/>
                  </a:lnTo>
                  <a:lnTo>
                    <a:pt x="1028" y="274"/>
                  </a:lnTo>
                  <a:lnTo>
                    <a:pt x="1052" y="274"/>
                  </a:lnTo>
                  <a:lnTo>
                    <a:pt x="1072" y="273"/>
                  </a:lnTo>
                  <a:lnTo>
                    <a:pt x="1088" y="271"/>
                  </a:lnTo>
                  <a:lnTo>
                    <a:pt x="1092" y="269"/>
                  </a:lnTo>
                  <a:lnTo>
                    <a:pt x="1094" y="267"/>
                  </a:lnTo>
                  <a:lnTo>
                    <a:pt x="1094" y="267"/>
                  </a:lnTo>
                  <a:close/>
                  <a:moveTo>
                    <a:pt x="265" y="332"/>
                  </a:moveTo>
                  <a:lnTo>
                    <a:pt x="265" y="332"/>
                  </a:lnTo>
                  <a:lnTo>
                    <a:pt x="264" y="327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8" y="325"/>
                  </a:lnTo>
                  <a:lnTo>
                    <a:pt x="277" y="330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2" y="342"/>
                  </a:lnTo>
                  <a:lnTo>
                    <a:pt x="276" y="341"/>
                  </a:lnTo>
                  <a:lnTo>
                    <a:pt x="271" y="338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65" y="332"/>
                  </a:lnTo>
                  <a:lnTo>
                    <a:pt x="265" y="332"/>
                  </a:lnTo>
                  <a:close/>
                  <a:moveTo>
                    <a:pt x="284" y="321"/>
                  </a:moveTo>
                  <a:lnTo>
                    <a:pt x="284" y="321"/>
                  </a:lnTo>
                  <a:lnTo>
                    <a:pt x="285" y="320"/>
                  </a:lnTo>
                  <a:lnTo>
                    <a:pt x="285" y="320"/>
                  </a:lnTo>
                  <a:lnTo>
                    <a:pt x="286" y="322"/>
                  </a:lnTo>
                  <a:lnTo>
                    <a:pt x="288" y="325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4" y="321"/>
                  </a:lnTo>
                  <a:close/>
                  <a:moveTo>
                    <a:pt x="924" y="316"/>
                  </a:moveTo>
                  <a:lnTo>
                    <a:pt x="924" y="316"/>
                  </a:lnTo>
                  <a:lnTo>
                    <a:pt x="932" y="324"/>
                  </a:lnTo>
                  <a:lnTo>
                    <a:pt x="932" y="324"/>
                  </a:lnTo>
                  <a:lnTo>
                    <a:pt x="930" y="325"/>
                  </a:lnTo>
                  <a:lnTo>
                    <a:pt x="930" y="325"/>
                  </a:lnTo>
                  <a:lnTo>
                    <a:pt x="923" y="326"/>
                  </a:lnTo>
                  <a:lnTo>
                    <a:pt x="915" y="324"/>
                  </a:lnTo>
                  <a:lnTo>
                    <a:pt x="908" y="321"/>
                  </a:lnTo>
                  <a:lnTo>
                    <a:pt x="905" y="318"/>
                  </a:lnTo>
                  <a:lnTo>
                    <a:pt x="903" y="315"/>
                  </a:lnTo>
                  <a:lnTo>
                    <a:pt x="903" y="315"/>
                  </a:lnTo>
                  <a:lnTo>
                    <a:pt x="906" y="313"/>
                  </a:lnTo>
                  <a:lnTo>
                    <a:pt x="906" y="313"/>
                  </a:lnTo>
                  <a:lnTo>
                    <a:pt x="911" y="316"/>
                  </a:lnTo>
                  <a:lnTo>
                    <a:pt x="916" y="319"/>
                  </a:lnTo>
                  <a:lnTo>
                    <a:pt x="920" y="319"/>
                  </a:lnTo>
                  <a:lnTo>
                    <a:pt x="924" y="316"/>
                  </a:lnTo>
                  <a:lnTo>
                    <a:pt x="924" y="316"/>
                  </a:lnTo>
                  <a:close/>
                  <a:moveTo>
                    <a:pt x="910" y="302"/>
                  </a:moveTo>
                  <a:lnTo>
                    <a:pt x="910" y="302"/>
                  </a:lnTo>
                  <a:lnTo>
                    <a:pt x="914" y="301"/>
                  </a:lnTo>
                  <a:lnTo>
                    <a:pt x="914" y="301"/>
                  </a:lnTo>
                  <a:lnTo>
                    <a:pt x="920" y="303"/>
                  </a:lnTo>
                  <a:lnTo>
                    <a:pt x="920" y="303"/>
                  </a:lnTo>
                  <a:lnTo>
                    <a:pt x="915" y="302"/>
                  </a:lnTo>
                  <a:lnTo>
                    <a:pt x="910" y="302"/>
                  </a:lnTo>
                  <a:lnTo>
                    <a:pt x="910" y="302"/>
                  </a:lnTo>
                  <a:close/>
                  <a:moveTo>
                    <a:pt x="942" y="265"/>
                  </a:moveTo>
                  <a:lnTo>
                    <a:pt x="942" y="265"/>
                  </a:lnTo>
                  <a:lnTo>
                    <a:pt x="909" y="265"/>
                  </a:lnTo>
                  <a:lnTo>
                    <a:pt x="909" y="265"/>
                  </a:lnTo>
                  <a:lnTo>
                    <a:pt x="906" y="259"/>
                  </a:lnTo>
                  <a:lnTo>
                    <a:pt x="905" y="253"/>
                  </a:lnTo>
                  <a:lnTo>
                    <a:pt x="905" y="247"/>
                  </a:lnTo>
                  <a:lnTo>
                    <a:pt x="908" y="243"/>
                  </a:lnTo>
                  <a:lnTo>
                    <a:pt x="908" y="243"/>
                  </a:lnTo>
                  <a:lnTo>
                    <a:pt x="910" y="247"/>
                  </a:lnTo>
                  <a:lnTo>
                    <a:pt x="912" y="249"/>
                  </a:lnTo>
                  <a:lnTo>
                    <a:pt x="916" y="250"/>
                  </a:lnTo>
                  <a:lnTo>
                    <a:pt x="918" y="251"/>
                  </a:lnTo>
                  <a:lnTo>
                    <a:pt x="922" y="250"/>
                  </a:lnTo>
                  <a:lnTo>
                    <a:pt x="926" y="248"/>
                  </a:lnTo>
                  <a:lnTo>
                    <a:pt x="933" y="242"/>
                  </a:lnTo>
                  <a:lnTo>
                    <a:pt x="933" y="242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9" y="251"/>
                  </a:lnTo>
                  <a:lnTo>
                    <a:pt x="941" y="255"/>
                  </a:lnTo>
                  <a:lnTo>
                    <a:pt x="942" y="265"/>
                  </a:lnTo>
                  <a:lnTo>
                    <a:pt x="942" y="265"/>
                  </a:lnTo>
                  <a:close/>
                  <a:moveTo>
                    <a:pt x="915" y="236"/>
                  </a:moveTo>
                  <a:lnTo>
                    <a:pt x="915" y="236"/>
                  </a:lnTo>
                  <a:lnTo>
                    <a:pt x="920" y="235"/>
                  </a:lnTo>
                  <a:lnTo>
                    <a:pt x="924" y="236"/>
                  </a:lnTo>
                  <a:lnTo>
                    <a:pt x="924" y="236"/>
                  </a:lnTo>
                  <a:lnTo>
                    <a:pt x="917" y="241"/>
                  </a:lnTo>
                  <a:lnTo>
                    <a:pt x="917" y="241"/>
                  </a:lnTo>
                  <a:lnTo>
                    <a:pt x="915" y="236"/>
                  </a:lnTo>
                  <a:lnTo>
                    <a:pt x="915" y="236"/>
                  </a:lnTo>
                  <a:close/>
                  <a:moveTo>
                    <a:pt x="927" y="178"/>
                  </a:moveTo>
                  <a:lnTo>
                    <a:pt x="927" y="178"/>
                  </a:lnTo>
                  <a:lnTo>
                    <a:pt x="928" y="177"/>
                  </a:lnTo>
                  <a:lnTo>
                    <a:pt x="929" y="176"/>
                  </a:lnTo>
                  <a:lnTo>
                    <a:pt x="929" y="172"/>
                  </a:lnTo>
                  <a:lnTo>
                    <a:pt x="927" y="166"/>
                  </a:lnTo>
                  <a:lnTo>
                    <a:pt x="927" y="166"/>
                  </a:lnTo>
                  <a:lnTo>
                    <a:pt x="927" y="165"/>
                  </a:lnTo>
                  <a:lnTo>
                    <a:pt x="927" y="165"/>
                  </a:lnTo>
                  <a:lnTo>
                    <a:pt x="932" y="168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41" y="182"/>
                  </a:lnTo>
                  <a:lnTo>
                    <a:pt x="944" y="189"/>
                  </a:lnTo>
                  <a:lnTo>
                    <a:pt x="944" y="196"/>
                  </a:lnTo>
                  <a:lnTo>
                    <a:pt x="942" y="203"/>
                  </a:lnTo>
                  <a:lnTo>
                    <a:pt x="940" y="210"/>
                  </a:lnTo>
                  <a:lnTo>
                    <a:pt x="938" y="216"/>
                  </a:lnTo>
                  <a:lnTo>
                    <a:pt x="932" y="229"/>
                  </a:lnTo>
                  <a:lnTo>
                    <a:pt x="932" y="229"/>
                  </a:lnTo>
                  <a:lnTo>
                    <a:pt x="927" y="226"/>
                  </a:lnTo>
                  <a:lnTo>
                    <a:pt x="922" y="225"/>
                  </a:lnTo>
                  <a:lnTo>
                    <a:pt x="917" y="225"/>
                  </a:lnTo>
                  <a:lnTo>
                    <a:pt x="914" y="226"/>
                  </a:lnTo>
                  <a:lnTo>
                    <a:pt x="914" y="226"/>
                  </a:lnTo>
                  <a:lnTo>
                    <a:pt x="912" y="213"/>
                  </a:lnTo>
                  <a:lnTo>
                    <a:pt x="912" y="198"/>
                  </a:lnTo>
                  <a:lnTo>
                    <a:pt x="914" y="184"/>
                  </a:lnTo>
                  <a:lnTo>
                    <a:pt x="917" y="173"/>
                  </a:lnTo>
                  <a:lnTo>
                    <a:pt x="917" y="173"/>
                  </a:lnTo>
                  <a:lnTo>
                    <a:pt x="917" y="176"/>
                  </a:lnTo>
                  <a:lnTo>
                    <a:pt x="918" y="179"/>
                  </a:lnTo>
                  <a:lnTo>
                    <a:pt x="922" y="184"/>
                  </a:lnTo>
                  <a:lnTo>
                    <a:pt x="923" y="184"/>
                  </a:lnTo>
                  <a:lnTo>
                    <a:pt x="926" y="184"/>
                  </a:lnTo>
                  <a:lnTo>
                    <a:pt x="927" y="182"/>
                  </a:lnTo>
                  <a:lnTo>
                    <a:pt x="927" y="178"/>
                  </a:lnTo>
                  <a:lnTo>
                    <a:pt x="927" y="178"/>
                  </a:lnTo>
                  <a:close/>
                  <a:moveTo>
                    <a:pt x="915" y="115"/>
                  </a:moveTo>
                  <a:lnTo>
                    <a:pt x="915" y="115"/>
                  </a:lnTo>
                  <a:lnTo>
                    <a:pt x="920" y="117"/>
                  </a:lnTo>
                  <a:lnTo>
                    <a:pt x="920" y="117"/>
                  </a:lnTo>
                  <a:lnTo>
                    <a:pt x="917" y="118"/>
                  </a:lnTo>
                  <a:lnTo>
                    <a:pt x="917" y="118"/>
                  </a:lnTo>
                  <a:lnTo>
                    <a:pt x="915" y="118"/>
                  </a:lnTo>
                  <a:lnTo>
                    <a:pt x="915" y="118"/>
                  </a:lnTo>
                  <a:lnTo>
                    <a:pt x="915" y="115"/>
                  </a:lnTo>
                  <a:lnTo>
                    <a:pt x="915" y="115"/>
                  </a:lnTo>
                  <a:close/>
                  <a:moveTo>
                    <a:pt x="904" y="20"/>
                  </a:moveTo>
                  <a:lnTo>
                    <a:pt x="904" y="20"/>
                  </a:lnTo>
                  <a:lnTo>
                    <a:pt x="906" y="21"/>
                  </a:lnTo>
                  <a:lnTo>
                    <a:pt x="906" y="21"/>
                  </a:lnTo>
                  <a:lnTo>
                    <a:pt x="905" y="24"/>
                  </a:lnTo>
                  <a:lnTo>
                    <a:pt x="905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904" y="20"/>
                  </a:lnTo>
                  <a:lnTo>
                    <a:pt x="904" y="20"/>
                  </a:lnTo>
                  <a:close/>
                  <a:moveTo>
                    <a:pt x="904" y="44"/>
                  </a:moveTo>
                  <a:lnTo>
                    <a:pt x="904" y="44"/>
                  </a:lnTo>
                  <a:lnTo>
                    <a:pt x="904" y="50"/>
                  </a:lnTo>
                  <a:lnTo>
                    <a:pt x="904" y="50"/>
                  </a:lnTo>
                  <a:lnTo>
                    <a:pt x="903" y="44"/>
                  </a:lnTo>
                  <a:lnTo>
                    <a:pt x="903" y="44"/>
                  </a:lnTo>
                  <a:lnTo>
                    <a:pt x="904" y="44"/>
                  </a:lnTo>
                  <a:lnTo>
                    <a:pt x="904" y="44"/>
                  </a:lnTo>
                  <a:close/>
                  <a:moveTo>
                    <a:pt x="902" y="79"/>
                  </a:moveTo>
                  <a:lnTo>
                    <a:pt x="902" y="79"/>
                  </a:lnTo>
                  <a:lnTo>
                    <a:pt x="902" y="85"/>
                  </a:lnTo>
                  <a:lnTo>
                    <a:pt x="903" y="88"/>
                  </a:lnTo>
                  <a:lnTo>
                    <a:pt x="906" y="89"/>
                  </a:lnTo>
                  <a:lnTo>
                    <a:pt x="906" y="89"/>
                  </a:lnTo>
                  <a:lnTo>
                    <a:pt x="909" y="88"/>
                  </a:lnTo>
                  <a:lnTo>
                    <a:pt x="911" y="85"/>
                  </a:lnTo>
                  <a:lnTo>
                    <a:pt x="911" y="82"/>
                  </a:lnTo>
                  <a:lnTo>
                    <a:pt x="912" y="77"/>
                  </a:lnTo>
                  <a:lnTo>
                    <a:pt x="912" y="62"/>
                  </a:lnTo>
                  <a:lnTo>
                    <a:pt x="912" y="62"/>
                  </a:lnTo>
                  <a:lnTo>
                    <a:pt x="918" y="66"/>
                  </a:lnTo>
                  <a:lnTo>
                    <a:pt x="923" y="71"/>
                  </a:lnTo>
                  <a:lnTo>
                    <a:pt x="928" y="77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30" y="91"/>
                  </a:lnTo>
                  <a:lnTo>
                    <a:pt x="930" y="98"/>
                  </a:lnTo>
                  <a:lnTo>
                    <a:pt x="929" y="103"/>
                  </a:lnTo>
                  <a:lnTo>
                    <a:pt x="927" y="108"/>
                  </a:lnTo>
                  <a:lnTo>
                    <a:pt x="927" y="108"/>
                  </a:lnTo>
                  <a:lnTo>
                    <a:pt x="923" y="106"/>
                  </a:lnTo>
                  <a:lnTo>
                    <a:pt x="923" y="106"/>
                  </a:lnTo>
                  <a:lnTo>
                    <a:pt x="922" y="102"/>
                  </a:lnTo>
                  <a:lnTo>
                    <a:pt x="920" y="101"/>
                  </a:lnTo>
                  <a:lnTo>
                    <a:pt x="917" y="102"/>
                  </a:lnTo>
                  <a:lnTo>
                    <a:pt x="915" y="103"/>
                  </a:lnTo>
                  <a:lnTo>
                    <a:pt x="915" y="103"/>
                  </a:lnTo>
                  <a:lnTo>
                    <a:pt x="911" y="100"/>
                  </a:lnTo>
                  <a:lnTo>
                    <a:pt x="909" y="98"/>
                  </a:lnTo>
                  <a:lnTo>
                    <a:pt x="908" y="101"/>
                  </a:lnTo>
                  <a:lnTo>
                    <a:pt x="906" y="104"/>
                  </a:lnTo>
                  <a:lnTo>
                    <a:pt x="906" y="114"/>
                  </a:lnTo>
                  <a:lnTo>
                    <a:pt x="906" y="120"/>
                  </a:lnTo>
                  <a:lnTo>
                    <a:pt x="906" y="120"/>
                  </a:lnTo>
                  <a:lnTo>
                    <a:pt x="904" y="120"/>
                  </a:lnTo>
                  <a:lnTo>
                    <a:pt x="902" y="118"/>
                  </a:lnTo>
                  <a:lnTo>
                    <a:pt x="902" y="118"/>
                  </a:lnTo>
                  <a:lnTo>
                    <a:pt x="900" y="115"/>
                  </a:lnTo>
                  <a:lnTo>
                    <a:pt x="898" y="110"/>
                  </a:lnTo>
                  <a:lnTo>
                    <a:pt x="894" y="103"/>
                  </a:lnTo>
                  <a:lnTo>
                    <a:pt x="894" y="103"/>
                  </a:lnTo>
                  <a:lnTo>
                    <a:pt x="894" y="97"/>
                  </a:lnTo>
                  <a:lnTo>
                    <a:pt x="893" y="94"/>
                  </a:lnTo>
                  <a:lnTo>
                    <a:pt x="892" y="92"/>
                  </a:lnTo>
                  <a:lnTo>
                    <a:pt x="891" y="91"/>
                  </a:lnTo>
                  <a:lnTo>
                    <a:pt x="891" y="91"/>
                  </a:lnTo>
                  <a:lnTo>
                    <a:pt x="889" y="84"/>
                  </a:lnTo>
                  <a:lnTo>
                    <a:pt x="889" y="77"/>
                  </a:lnTo>
                  <a:lnTo>
                    <a:pt x="889" y="73"/>
                  </a:lnTo>
                  <a:lnTo>
                    <a:pt x="891" y="70"/>
                  </a:lnTo>
                  <a:lnTo>
                    <a:pt x="893" y="67"/>
                  </a:lnTo>
                  <a:lnTo>
                    <a:pt x="897" y="65"/>
                  </a:lnTo>
                  <a:lnTo>
                    <a:pt x="897" y="65"/>
                  </a:lnTo>
                  <a:lnTo>
                    <a:pt x="898" y="72"/>
                  </a:lnTo>
                  <a:lnTo>
                    <a:pt x="902" y="79"/>
                  </a:lnTo>
                  <a:lnTo>
                    <a:pt x="902" y="79"/>
                  </a:lnTo>
                  <a:close/>
                  <a:moveTo>
                    <a:pt x="791" y="35"/>
                  </a:moveTo>
                  <a:lnTo>
                    <a:pt x="791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91" y="35"/>
                  </a:lnTo>
                  <a:lnTo>
                    <a:pt x="791" y="35"/>
                  </a:lnTo>
                  <a:close/>
                  <a:moveTo>
                    <a:pt x="691" y="32"/>
                  </a:moveTo>
                  <a:lnTo>
                    <a:pt x="691" y="32"/>
                  </a:lnTo>
                  <a:lnTo>
                    <a:pt x="713" y="33"/>
                  </a:lnTo>
                  <a:lnTo>
                    <a:pt x="713" y="33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close/>
                  <a:moveTo>
                    <a:pt x="285" y="53"/>
                  </a:moveTo>
                  <a:lnTo>
                    <a:pt x="285" y="53"/>
                  </a:lnTo>
                  <a:lnTo>
                    <a:pt x="360" y="49"/>
                  </a:lnTo>
                  <a:lnTo>
                    <a:pt x="434" y="45"/>
                  </a:lnTo>
                  <a:lnTo>
                    <a:pt x="509" y="43"/>
                  </a:lnTo>
                  <a:lnTo>
                    <a:pt x="584" y="41"/>
                  </a:lnTo>
                  <a:lnTo>
                    <a:pt x="584" y="41"/>
                  </a:lnTo>
                  <a:lnTo>
                    <a:pt x="661" y="42"/>
                  </a:lnTo>
                  <a:lnTo>
                    <a:pt x="738" y="44"/>
                  </a:lnTo>
                  <a:lnTo>
                    <a:pt x="816" y="45"/>
                  </a:lnTo>
                  <a:lnTo>
                    <a:pt x="855" y="45"/>
                  </a:lnTo>
                  <a:lnTo>
                    <a:pt x="893" y="44"/>
                  </a:lnTo>
                  <a:lnTo>
                    <a:pt x="893" y="44"/>
                  </a:lnTo>
                  <a:lnTo>
                    <a:pt x="894" y="55"/>
                  </a:lnTo>
                  <a:lnTo>
                    <a:pt x="894" y="55"/>
                  </a:lnTo>
                  <a:lnTo>
                    <a:pt x="887" y="59"/>
                  </a:lnTo>
                  <a:lnTo>
                    <a:pt x="883" y="65"/>
                  </a:lnTo>
                  <a:lnTo>
                    <a:pt x="881" y="71"/>
                  </a:lnTo>
                  <a:lnTo>
                    <a:pt x="880" y="78"/>
                  </a:lnTo>
                  <a:lnTo>
                    <a:pt x="880" y="85"/>
                  </a:lnTo>
                  <a:lnTo>
                    <a:pt x="881" y="92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8" y="115"/>
                  </a:lnTo>
                  <a:lnTo>
                    <a:pt x="892" y="123"/>
                  </a:lnTo>
                  <a:lnTo>
                    <a:pt x="896" y="126"/>
                  </a:lnTo>
                  <a:lnTo>
                    <a:pt x="899" y="129"/>
                  </a:lnTo>
                  <a:lnTo>
                    <a:pt x="903" y="130"/>
                  </a:lnTo>
                  <a:lnTo>
                    <a:pt x="908" y="130"/>
                  </a:lnTo>
                  <a:lnTo>
                    <a:pt x="908" y="130"/>
                  </a:lnTo>
                  <a:lnTo>
                    <a:pt x="911" y="145"/>
                  </a:lnTo>
                  <a:lnTo>
                    <a:pt x="915" y="159"/>
                  </a:lnTo>
                  <a:lnTo>
                    <a:pt x="915" y="159"/>
                  </a:lnTo>
                  <a:lnTo>
                    <a:pt x="912" y="162"/>
                  </a:lnTo>
                  <a:lnTo>
                    <a:pt x="910" y="166"/>
                  </a:lnTo>
                  <a:lnTo>
                    <a:pt x="906" y="176"/>
                  </a:lnTo>
                  <a:lnTo>
                    <a:pt x="904" y="188"/>
                  </a:lnTo>
                  <a:lnTo>
                    <a:pt x="903" y="198"/>
                  </a:lnTo>
                  <a:lnTo>
                    <a:pt x="903" y="198"/>
                  </a:lnTo>
                  <a:lnTo>
                    <a:pt x="900" y="202"/>
                  </a:lnTo>
                  <a:lnTo>
                    <a:pt x="900" y="206"/>
                  </a:lnTo>
                  <a:lnTo>
                    <a:pt x="899" y="215"/>
                  </a:lnTo>
                  <a:lnTo>
                    <a:pt x="902" y="225"/>
                  </a:lnTo>
                  <a:lnTo>
                    <a:pt x="903" y="232"/>
                  </a:lnTo>
                  <a:lnTo>
                    <a:pt x="903" y="232"/>
                  </a:lnTo>
                  <a:lnTo>
                    <a:pt x="898" y="238"/>
                  </a:lnTo>
                  <a:lnTo>
                    <a:pt x="897" y="245"/>
                  </a:lnTo>
                  <a:lnTo>
                    <a:pt x="896" y="25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750" y="268"/>
                  </a:lnTo>
                  <a:lnTo>
                    <a:pt x="602" y="272"/>
                  </a:lnTo>
                  <a:lnTo>
                    <a:pt x="454" y="275"/>
                  </a:lnTo>
                  <a:lnTo>
                    <a:pt x="379" y="277"/>
                  </a:lnTo>
                  <a:lnTo>
                    <a:pt x="306" y="275"/>
                  </a:lnTo>
                  <a:lnTo>
                    <a:pt x="306" y="275"/>
                  </a:lnTo>
                  <a:lnTo>
                    <a:pt x="306" y="265"/>
                  </a:lnTo>
                  <a:lnTo>
                    <a:pt x="306" y="260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1" y="250"/>
                  </a:lnTo>
                  <a:lnTo>
                    <a:pt x="298" y="245"/>
                  </a:lnTo>
                  <a:lnTo>
                    <a:pt x="295" y="242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4" y="231"/>
                  </a:lnTo>
                  <a:lnTo>
                    <a:pt x="295" y="221"/>
                  </a:lnTo>
                  <a:lnTo>
                    <a:pt x="296" y="210"/>
                  </a:lnTo>
                  <a:lnTo>
                    <a:pt x="296" y="200"/>
                  </a:lnTo>
                  <a:lnTo>
                    <a:pt x="295" y="189"/>
                  </a:lnTo>
                  <a:lnTo>
                    <a:pt x="292" y="179"/>
                  </a:lnTo>
                  <a:lnTo>
                    <a:pt x="289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8" y="138"/>
                  </a:lnTo>
                  <a:lnTo>
                    <a:pt x="290" y="135"/>
                  </a:lnTo>
                  <a:lnTo>
                    <a:pt x="295" y="125"/>
                  </a:lnTo>
                  <a:lnTo>
                    <a:pt x="296" y="114"/>
                  </a:lnTo>
                  <a:lnTo>
                    <a:pt x="296" y="103"/>
                  </a:lnTo>
                  <a:lnTo>
                    <a:pt x="295" y="92"/>
                  </a:lnTo>
                  <a:lnTo>
                    <a:pt x="292" y="82"/>
                  </a:lnTo>
                  <a:lnTo>
                    <a:pt x="288" y="72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5" y="53"/>
                  </a:lnTo>
                  <a:lnTo>
                    <a:pt x="285" y="53"/>
                  </a:lnTo>
                  <a:close/>
                  <a:moveTo>
                    <a:pt x="272" y="24"/>
                  </a:moveTo>
                  <a:lnTo>
                    <a:pt x="272" y="24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2" y="24"/>
                  </a:lnTo>
                  <a:lnTo>
                    <a:pt x="272" y="24"/>
                  </a:lnTo>
                  <a:close/>
                  <a:moveTo>
                    <a:pt x="270" y="43"/>
                  </a:moveTo>
                  <a:lnTo>
                    <a:pt x="270" y="43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70" y="43"/>
                  </a:lnTo>
                  <a:lnTo>
                    <a:pt x="270" y="43"/>
                  </a:lnTo>
                  <a:close/>
                  <a:moveTo>
                    <a:pt x="271" y="54"/>
                  </a:moveTo>
                  <a:lnTo>
                    <a:pt x="271" y="54"/>
                  </a:lnTo>
                  <a:lnTo>
                    <a:pt x="271" y="54"/>
                  </a:lnTo>
                  <a:lnTo>
                    <a:pt x="27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1" y="54"/>
                  </a:lnTo>
                  <a:lnTo>
                    <a:pt x="271" y="54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279" y="76"/>
                  </a:moveTo>
                  <a:lnTo>
                    <a:pt x="279" y="76"/>
                  </a:lnTo>
                  <a:lnTo>
                    <a:pt x="284" y="88"/>
                  </a:lnTo>
                  <a:lnTo>
                    <a:pt x="286" y="102"/>
                  </a:lnTo>
                  <a:lnTo>
                    <a:pt x="286" y="109"/>
                  </a:lnTo>
                  <a:lnTo>
                    <a:pt x="286" y="117"/>
                  </a:lnTo>
                  <a:lnTo>
                    <a:pt x="284" y="123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79" y="124"/>
                  </a:lnTo>
                  <a:lnTo>
                    <a:pt x="276" y="120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67" y="120"/>
                  </a:lnTo>
                  <a:lnTo>
                    <a:pt x="266" y="121"/>
                  </a:lnTo>
                  <a:lnTo>
                    <a:pt x="267" y="124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7" y="129"/>
                  </a:lnTo>
                  <a:lnTo>
                    <a:pt x="266" y="131"/>
                  </a:lnTo>
                  <a:lnTo>
                    <a:pt x="265" y="13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9" y="130"/>
                  </a:lnTo>
                  <a:lnTo>
                    <a:pt x="256" y="125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5" y="115"/>
                  </a:lnTo>
                  <a:lnTo>
                    <a:pt x="255" y="112"/>
                  </a:lnTo>
                  <a:lnTo>
                    <a:pt x="254" y="109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0" y="97"/>
                  </a:lnTo>
                  <a:lnTo>
                    <a:pt x="250" y="92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2"/>
                  </a:lnTo>
                  <a:lnTo>
                    <a:pt x="250" y="74"/>
                  </a:lnTo>
                  <a:lnTo>
                    <a:pt x="253" y="71"/>
                  </a:lnTo>
                  <a:lnTo>
                    <a:pt x="255" y="67"/>
                  </a:lnTo>
                  <a:lnTo>
                    <a:pt x="258" y="65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2" y="76"/>
                  </a:lnTo>
                  <a:lnTo>
                    <a:pt x="264" y="80"/>
                  </a:lnTo>
                  <a:lnTo>
                    <a:pt x="266" y="85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4" y="83"/>
                  </a:lnTo>
                  <a:lnTo>
                    <a:pt x="279" y="76"/>
                  </a:lnTo>
                  <a:lnTo>
                    <a:pt x="279" y="76"/>
                  </a:lnTo>
                  <a:close/>
                  <a:moveTo>
                    <a:pt x="254" y="37"/>
                  </a:moveTo>
                  <a:lnTo>
                    <a:pt x="254" y="37"/>
                  </a:lnTo>
                  <a:lnTo>
                    <a:pt x="241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54" y="37"/>
                  </a:lnTo>
                  <a:lnTo>
                    <a:pt x="254" y="37"/>
                  </a:lnTo>
                  <a:close/>
                  <a:moveTo>
                    <a:pt x="67" y="31"/>
                  </a:moveTo>
                  <a:lnTo>
                    <a:pt x="67" y="31"/>
                  </a:lnTo>
                  <a:lnTo>
                    <a:pt x="49" y="33"/>
                  </a:lnTo>
                  <a:lnTo>
                    <a:pt x="41" y="33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9" y="31"/>
                  </a:lnTo>
                  <a:lnTo>
                    <a:pt x="67" y="31"/>
                  </a:lnTo>
                  <a:lnTo>
                    <a:pt x="67" y="31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4"/>
            <p:cNvSpPr>
              <a:spLocks noEditPoint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0314526" y="352182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 18"/>
            <p:cNvSpPr/>
            <p:nvPr userDrawn="1">
              <p:custDataLst>
                <p:tags r:id="rId7"/>
              </p:custDataLst>
            </p:nvPr>
          </p:nvSpPr>
          <p:spPr>
            <a:xfrm>
              <a:off x="5391775" y="3694589"/>
              <a:ext cx="5058511" cy="364769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5810671" y="3379636"/>
            <a:ext cx="4400694" cy="743730"/>
          </a:xfrm>
        </p:spPr>
        <p:txBody>
          <a:bodyPr lIns="90000" tIns="46800" rIns="90000" bIns="46800" anchor="t" anchorCtr="0">
            <a:normAutofit/>
          </a:bodyPr>
          <a:lstStyle>
            <a:lvl1pPr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6515120">
              <a:off x="1110431" y="1298923"/>
              <a:ext cx="4173973" cy="417397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9" y="20518"/>
            <a:ext cx="12089416" cy="684640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组合 5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7" name="矩形 6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6515120">
                <a:off x="1110431" y="1298923"/>
                <a:ext cx="4173973" cy="4173973"/>
              </a:xfrm>
              <a:prstGeom prst="rect">
                <a:avLst/>
              </a:prstGeom>
            </p:spPr>
          </p:pic>
        </p:grpSp>
        <p:sp>
          <p:nvSpPr>
            <p:cNvPr id="9" name="任意多边形: 形状 8"/>
            <p:cNvSpPr/>
            <p:nvPr userDrawn="1">
              <p:custDataLst>
                <p:tags r:id="rId7"/>
              </p:custDataLst>
            </p:nvPr>
          </p:nvSpPr>
          <p:spPr>
            <a:xfrm>
              <a:off x="4325257" y="3574104"/>
              <a:ext cx="5820229" cy="190941"/>
            </a:xfrm>
            <a:custGeom>
              <a:avLst/>
              <a:gdLst>
                <a:gd name="connsiteX0" fmla="*/ 0 w 5820229"/>
                <a:gd name="connsiteY0" fmla="*/ 103855 h 190941"/>
                <a:gd name="connsiteX1" fmla="*/ 943429 w 5820229"/>
                <a:gd name="connsiteY1" fmla="*/ 2255 h 190941"/>
                <a:gd name="connsiteX2" fmla="*/ 2046514 w 5820229"/>
                <a:gd name="connsiteY2" fmla="*/ 190941 h 190941"/>
                <a:gd name="connsiteX3" fmla="*/ 3570514 w 5820229"/>
                <a:gd name="connsiteY3" fmla="*/ 2255 h 190941"/>
                <a:gd name="connsiteX4" fmla="*/ 4644572 w 5820229"/>
                <a:gd name="connsiteY4" fmla="*/ 161912 h 190941"/>
                <a:gd name="connsiteX5" fmla="*/ 5820229 w 5820229"/>
                <a:gd name="connsiteY5" fmla="*/ 31284 h 1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0229" h="190941">
                  <a:moveTo>
                    <a:pt x="0" y="103855"/>
                  </a:moveTo>
                  <a:cubicBezTo>
                    <a:pt x="301171" y="45798"/>
                    <a:pt x="602343" y="-12259"/>
                    <a:pt x="943429" y="2255"/>
                  </a:cubicBezTo>
                  <a:cubicBezTo>
                    <a:pt x="1284515" y="16769"/>
                    <a:pt x="1608667" y="190941"/>
                    <a:pt x="2046514" y="190941"/>
                  </a:cubicBezTo>
                  <a:cubicBezTo>
                    <a:pt x="2484361" y="190941"/>
                    <a:pt x="3137504" y="7093"/>
                    <a:pt x="3570514" y="2255"/>
                  </a:cubicBezTo>
                  <a:cubicBezTo>
                    <a:pt x="4003524" y="-2583"/>
                    <a:pt x="4269620" y="157074"/>
                    <a:pt x="4644572" y="161912"/>
                  </a:cubicBezTo>
                  <a:cubicBezTo>
                    <a:pt x="5019524" y="166750"/>
                    <a:pt x="5419876" y="99017"/>
                    <a:pt x="5820229" y="31284"/>
                  </a:cubicBezTo>
                </a:path>
              </a:pathLst>
            </a:custGeom>
            <a:noFill/>
            <a:ln w="28575" cap="rnd">
              <a:solidFill>
                <a:srgbClr val="64626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4920343" y="2103901"/>
            <a:ext cx="4818743" cy="1343394"/>
          </a:xfrm>
        </p:spPr>
        <p:txBody>
          <a:bodyPr vert="horz" lIns="101600" tIns="38100" rIns="25400" bIns="381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416425" y="3873500"/>
            <a:ext cx="6034088" cy="70674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1" name="组合 20"/>
          <p:cNvGrpSpPr/>
          <p:nvPr userDrawn="1">
            <p:custDataLst>
              <p:tags r:id="rId5"/>
            </p:custDataLst>
          </p:nvPr>
        </p:nvGrpSpPr>
        <p:grpSpPr>
          <a:xfrm>
            <a:off x="11032164" y="5582927"/>
            <a:ext cx="851136" cy="1210945"/>
            <a:chOff x="1289955" y="1628061"/>
            <a:chExt cx="3941631" cy="5174701"/>
          </a:xfrm>
        </p:grpSpPr>
        <p:sp>
          <p:nvSpPr>
            <p:cNvPr id="22" name="Shape 209"/>
            <p:cNvSpPr/>
            <p:nvPr>
              <p:custDataLst>
                <p:tags r:id="rId6"/>
              </p:custDataLst>
            </p:nvPr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grpSp>
          <p:nvGrpSpPr>
            <p:cNvPr id="23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24" name="Shape 202"/>
              <p:cNvSpPr/>
              <p:nvPr>
                <p:custDataLst>
                  <p:tags r:id="rId7"/>
                </p:custDataLst>
              </p:nvPr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5" name="Shape 203"/>
              <p:cNvSpPr/>
              <p:nvPr>
                <p:custDataLst>
                  <p:tags r:id="rId8"/>
                </p:custDataLst>
              </p:nvPr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6" name="Shape 204"/>
              <p:cNvSpPr/>
              <p:nvPr>
                <p:custDataLst>
                  <p:tags r:id="rId9"/>
                </p:custDataLst>
              </p:nvPr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7" name="Shape 205"/>
              <p:cNvSpPr/>
              <p:nvPr>
                <p:custDataLst>
                  <p:tags r:id="rId10"/>
                </p:custDataLst>
              </p:nvPr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8" name="Shape 206"/>
              <p:cNvSpPr/>
              <p:nvPr>
                <p:custDataLst>
                  <p:tags r:id="rId11"/>
                </p:custDataLst>
              </p:nvPr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9" name="Shape 207"/>
              <p:cNvSpPr/>
              <p:nvPr>
                <p:custDataLst>
                  <p:tags r:id="rId12"/>
                </p:custDataLst>
              </p:nvPr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30" name="Shape 208"/>
              <p:cNvSpPr/>
              <p:nvPr>
                <p:custDataLst>
                  <p:tags r:id="rId13"/>
                </p:custDataLst>
              </p:nvPr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31" name="Shape 210"/>
              <p:cNvSpPr/>
              <p:nvPr>
                <p:custDataLst>
                  <p:tags r:id="rId14"/>
                </p:custDataLst>
              </p:nvPr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86385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0866755" y="5121275"/>
            <a:ext cx="1076960" cy="171577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1905" y="-4445"/>
            <a:ext cx="489902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62" name="图片 16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42026" y="5040626"/>
            <a:ext cx="1077174" cy="1715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0955020" y="211455"/>
            <a:ext cx="889635" cy="1174750"/>
            <a:chOff x="17252" y="333"/>
            <a:chExt cx="1401" cy="1850"/>
          </a:xfrm>
        </p:grpSpPr>
        <p:sp>
          <p:nvSpPr>
            <p:cNvPr id="12" name="Shape 209"/>
            <p:cNvSpPr/>
            <p:nvPr userDrawn="1">
              <p:custDataLst>
                <p:tags r:id="rId4"/>
              </p:custDataLst>
            </p:nvPr>
          </p:nvSpPr>
          <p:spPr>
            <a:xfrm rot="3758493">
              <a:off x="17758" y="1288"/>
              <a:ext cx="1089" cy="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sp>
          <p:nvSpPr>
            <p:cNvPr id="14" name="Shape 202"/>
            <p:cNvSpPr/>
            <p:nvPr userDrawn="1">
              <p:custDataLst>
                <p:tags r:id="rId5"/>
              </p:custDataLst>
            </p:nvPr>
          </p:nvSpPr>
          <p:spPr>
            <a:xfrm rot="3758493">
              <a:off x="17098" y="487"/>
              <a:ext cx="999" cy="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99" h="691">
                  <a:moveTo>
                    <a:pt x="345" y="353"/>
                  </a:moveTo>
                  <a:cubicBezTo>
                    <a:pt x="468" y="355"/>
                    <a:pt x="588" y="353"/>
                    <a:pt x="706" y="368"/>
                  </a:cubicBezTo>
                  <a:cubicBezTo>
                    <a:pt x="707" y="389"/>
                    <a:pt x="719" y="410"/>
                    <a:pt x="726" y="429"/>
                  </a:cubicBezTo>
                  <a:lnTo>
                    <a:pt x="729" y="438"/>
                  </a:lnTo>
                  <a:lnTo>
                    <a:pt x="732" y="438"/>
                  </a:lnTo>
                  <a:cubicBezTo>
                    <a:pt x="756" y="520"/>
                    <a:pt x="796" y="607"/>
                    <a:pt x="803" y="691"/>
                  </a:cubicBezTo>
                  <a:lnTo>
                    <a:pt x="391" y="680"/>
                  </a:lnTo>
                  <a:cubicBezTo>
                    <a:pt x="415" y="619"/>
                    <a:pt x="389" y="488"/>
                    <a:pt x="361" y="426"/>
                  </a:cubicBezTo>
                  <a:cubicBezTo>
                    <a:pt x="400" y="420"/>
                    <a:pt x="438" y="419"/>
                    <a:pt x="477" y="420"/>
                  </a:cubicBezTo>
                  <a:lnTo>
                    <a:pt x="488" y="421"/>
                  </a:lnTo>
                  <a:lnTo>
                    <a:pt x="364" y="406"/>
                  </a:lnTo>
                  <a:cubicBezTo>
                    <a:pt x="354" y="390"/>
                    <a:pt x="349" y="369"/>
                    <a:pt x="345" y="353"/>
                  </a:cubicBezTo>
                  <a:close/>
                  <a:moveTo>
                    <a:pt x="299" y="206"/>
                  </a:moveTo>
                  <a:lnTo>
                    <a:pt x="345" y="322"/>
                  </a:lnTo>
                  <a:cubicBezTo>
                    <a:pt x="319" y="290"/>
                    <a:pt x="303" y="244"/>
                    <a:pt x="299" y="206"/>
                  </a:cubicBezTo>
                  <a:close/>
                  <a:moveTo>
                    <a:pt x="142" y="48"/>
                  </a:moveTo>
                  <a:lnTo>
                    <a:pt x="134" y="180"/>
                  </a:lnTo>
                  <a:cubicBezTo>
                    <a:pt x="91" y="178"/>
                    <a:pt x="45" y="184"/>
                    <a:pt x="3" y="189"/>
                  </a:cubicBezTo>
                  <a:cubicBezTo>
                    <a:pt x="-1" y="146"/>
                    <a:pt x="0" y="98"/>
                    <a:pt x="2" y="54"/>
                  </a:cubicBezTo>
                  <a:cubicBezTo>
                    <a:pt x="43" y="54"/>
                    <a:pt x="97" y="48"/>
                    <a:pt x="142" y="48"/>
                  </a:cubicBezTo>
                  <a:close/>
                  <a:moveTo>
                    <a:pt x="579" y="0"/>
                  </a:moveTo>
                  <a:cubicBezTo>
                    <a:pt x="582" y="0"/>
                    <a:pt x="585" y="0"/>
                    <a:pt x="589" y="1"/>
                  </a:cubicBezTo>
                  <a:cubicBezTo>
                    <a:pt x="603" y="0"/>
                    <a:pt x="607" y="22"/>
                    <a:pt x="606" y="35"/>
                  </a:cubicBezTo>
                  <a:lnTo>
                    <a:pt x="605" y="38"/>
                  </a:lnTo>
                  <a:lnTo>
                    <a:pt x="608" y="38"/>
                  </a:lnTo>
                  <a:lnTo>
                    <a:pt x="610" y="36"/>
                  </a:lnTo>
                  <a:cubicBezTo>
                    <a:pt x="634" y="12"/>
                    <a:pt x="653" y="14"/>
                    <a:pt x="668" y="32"/>
                  </a:cubicBezTo>
                  <a:lnTo>
                    <a:pt x="670" y="34"/>
                  </a:lnTo>
                  <a:lnTo>
                    <a:pt x="674" y="34"/>
                  </a:lnTo>
                  <a:cubicBezTo>
                    <a:pt x="700" y="32"/>
                    <a:pt x="725" y="29"/>
                    <a:pt x="751" y="29"/>
                  </a:cubicBezTo>
                  <a:cubicBezTo>
                    <a:pt x="771" y="29"/>
                    <a:pt x="791" y="30"/>
                    <a:pt x="812" y="35"/>
                  </a:cubicBezTo>
                  <a:lnTo>
                    <a:pt x="812" y="47"/>
                  </a:lnTo>
                  <a:lnTo>
                    <a:pt x="821" y="49"/>
                  </a:lnTo>
                  <a:cubicBezTo>
                    <a:pt x="882" y="68"/>
                    <a:pt x="939" y="99"/>
                    <a:pt x="999" y="120"/>
                  </a:cubicBezTo>
                  <a:cubicBezTo>
                    <a:pt x="941" y="159"/>
                    <a:pt x="859" y="206"/>
                    <a:pt x="788" y="209"/>
                  </a:cubicBezTo>
                  <a:lnTo>
                    <a:pt x="788" y="203"/>
                  </a:lnTo>
                  <a:lnTo>
                    <a:pt x="776" y="202"/>
                  </a:lnTo>
                  <a:cubicBezTo>
                    <a:pt x="756" y="201"/>
                    <a:pt x="736" y="199"/>
                    <a:pt x="716" y="196"/>
                  </a:cubicBezTo>
                  <a:lnTo>
                    <a:pt x="704" y="195"/>
                  </a:lnTo>
                  <a:lnTo>
                    <a:pt x="704" y="195"/>
                  </a:lnTo>
                  <a:cubicBezTo>
                    <a:pt x="705" y="262"/>
                    <a:pt x="697" y="328"/>
                    <a:pt x="681" y="351"/>
                  </a:cubicBezTo>
                  <a:lnTo>
                    <a:pt x="383" y="230"/>
                  </a:lnTo>
                  <a:cubicBezTo>
                    <a:pt x="384" y="229"/>
                    <a:pt x="383" y="217"/>
                    <a:pt x="383" y="198"/>
                  </a:cubicBezTo>
                  <a:lnTo>
                    <a:pt x="383" y="195"/>
                  </a:lnTo>
                  <a:lnTo>
                    <a:pt x="353" y="195"/>
                  </a:lnTo>
                  <a:cubicBezTo>
                    <a:pt x="290" y="196"/>
                    <a:pt x="233" y="196"/>
                    <a:pt x="199" y="196"/>
                  </a:cubicBezTo>
                  <a:lnTo>
                    <a:pt x="142" y="203"/>
                  </a:lnTo>
                  <a:lnTo>
                    <a:pt x="142" y="69"/>
                  </a:lnTo>
                  <a:cubicBezTo>
                    <a:pt x="225" y="55"/>
                    <a:pt x="310" y="49"/>
                    <a:pt x="394" y="45"/>
                  </a:cubicBezTo>
                  <a:lnTo>
                    <a:pt x="395" y="45"/>
                  </a:lnTo>
                  <a:lnTo>
                    <a:pt x="396" y="40"/>
                  </a:lnTo>
                  <a:cubicBezTo>
                    <a:pt x="407" y="6"/>
                    <a:pt x="426" y="-6"/>
                    <a:pt x="459" y="40"/>
                  </a:cubicBezTo>
                  <a:lnTo>
                    <a:pt x="460" y="43"/>
                  </a:lnTo>
                  <a:lnTo>
                    <a:pt x="464" y="43"/>
                  </a:lnTo>
                  <a:lnTo>
                    <a:pt x="464" y="40"/>
                  </a:lnTo>
                  <a:cubicBezTo>
                    <a:pt x="472" y="8"/>
                    <a:pt x="487" y="-2"/>
                    <a:pt x="506" y="2"/>
                  </a:cubicBezTo>
                  <a:cubicBezTo>
                    <a:pt x="519" y="2"/>
                    <a:pt x="532" y="13"/>
                    <a:pt x="534" y="40"/>
                  </a:cubicBezTo>
                  <a:lnTo>
                    <a:pt x="534" y="40"/>
                  </a:lnTo>
                  <a:lnTo>
                    <a:pt x="537" y="40"/>
                  </a:lnTo>
                  <a:lnTo>
                    <a:pt x="541" y="34"/>
                  </a:lnTo>
                  <a:cubicBezTo>
                    <a:pt x="553" y="14"/>
                    <a:pt x="562" y="1"/>
                    <a:pt x="579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21" name="组合 20"/>
          <p:cNvGrpSpPr/>
          <p:nvPr userDrawn="1">
            <p:custDataLst>
              <p:tags r:id="rId3"/>
            </p:custDataLst>
          </p:nvPr>
        </p:nvGrpSpPr>
        <p:grpSpPr>
          <a:xfrm>
            <a:off x="11032164" y="5582927"/>
            <a:ext cx="851136" cy="1210945"/>
            <a:chOff x="1289955" y="1628061"/>
            <a:chExt cx="3941631" cy="5174701"/>
          </a:xfrm>
        </p:grpSpPr>
        <p:sp>
          <p:nvSpPr>
            <p:cNvPr id="22" name="Shape 209"/>
            <p:cNvSpPr/>
            <p:nvPr>
              <p:custDataLst>
                <p:tags r:id="rId4"/>
              </p:custDataLst>
            </p:nvPr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grpSp>
          <p:nvGrpSpPr>
            <p:cNvPr id="23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24" name="Shape 202"/>
              <p:cNvSpPr/>
              <p:nvPr>
                <p:custDataLst>
                  <p:tags r:id="rId5"/>
                </p:custDataLst>
              </p:nvPr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5" name="Shape 203"/>
              <p:cNvSpPr/>
              <p:nvPr>
                <p:custDataLst>
                  <p:tags r:id="rId6"/>
                </p:custDataLst>
              </p:nvPr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6" name="Shape 204"/>
              <p:cNvSpPr/>
              <p:nvPr>
                <p:custDataLst>
                  <p:tags r:id="rId7"/>
                </p:custDataLst>
              </p:nvPr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7" name="Shape 205"/>
              <p:cNvSpPr/>
              <p:nvPr>
                <p:custDataLst>
                  <p:tags r:id="rId8"/>
                </p:custDataLst>
              </p:nvPr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8" name="Shape 206"/>
              <p:cNvSpPr/>
              <p:nvPr>
                <p:custDataLst>
                  <p:tags r:id="rId9"/>
                </p:custDataLst>
              </p:nvPr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29" name="Shape 207"/>
              <p:cNvSpPr/>
              <p:nvPr>
                <p:custDataLst>
                  <p:tags r:id="rId10"/>
                </p:custDataLst>
              </p:nvPr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30" name="Shape 208"/>
              <p:cNvSpPr/>
              <p:nvPr>
                <p:custDataLst>
                  <p:tags r:id="rId11"/>
                </p:custDataLst>
              </p:nvPr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  <p:sp>
            <p:nvSpPr>
              <p:cNvPr id="31" name="Shape 210"/>
              <p:cNvSpPr/>
              <p:nvPr>
                <p:custDataLst>
                  <p:tags r:id="rId12"/>
                </p:custDataLst>
              </p:nvPr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8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790430" y="5666740"/>
            <a:ext cx="2177415" cy="1131570"/>
            <a:chOff x="15418" y="8924"/>
            <a:chExt cx="3429" cy="1782"/>
          </a:xfrm>
        </p:grpSpPr>
        <p:pic>
          <p:nvPicPr>
            <p:cNvPr id="48" name="图片 4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6181" y="9090"/>
              <a:ext cx="759" cy="877"/>
            </a:xfrm>
            <a:prstGeom prst="rect">
              <a:avLst/>
            </a:prstGeom>
          </p:spPr>
        </p:pic>
        <p:sp>
          <p:nvSpPr>
            <p:cNvPr id="54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5418" y="8924"/>
              <a:ext cx="1309" cy="1744"/>
            </a:xfrm>
            <a:custGeom>
              <a:avLst/>
              <a:gdLst>
                <a:gd name="T0" fmla="*/ 0 w 120"/>
                <a:gd name="T1" fmla="*/ 61 h 122"/>
                <a:gd name="T2" fmla="*/ 60 w 120"/>
                <a:gd name="T3" fmla="*/ 0 h 122"/>
                <a:gd name="T4" fmla="*/ 60 w 120"/>
                <a:gd name="T5" fmla="*/ 0 h 122"/>
                <a:gd name="T6" fmla="*/ 120 w 120"/>
                <a:gd name="T7" fmla="*/ 61 h 122"/>
                <a:gd name="T8" fmla="*/ 120 w 120"/>
                <a:gd name="T9" fmla="*/ 61 h 122"/>
                <a:gd name="T10" fmla="*/ 120 w 120"/>
                <a:gd name="T11" fmla="*/ 61 h 122"/>
                <a:gd name="T12" fmla="*/ 60 w 120"/>
                <a:gd name="T13" fmla="*/ 122 h 122"/>
                <a:gd name="T14" fmla="*/ 60 w 120"/>
                <a:gd name="T15" fmla="*/ 122 h 122"/>
                <a:gd name="T16" fmla="*/ 0 w 120"/>
                <a:gd name="T17" fmla="*/ 61 h 122"/>
                <a:gd name="T18" fmla="*/ 4 w 120"/>
                <a:gd name="T19" fmla="*/ 61 h 122"/>
                <a:gd name="T20" fmla="*/ 60 w 120"/>
                <a:gd name="T21" fmla="*/ 118 h 122"/>
                <a:gd name="T22" fmla="*/ 60 w 120"/>
                <a:gd name="T23" fmla="*/ 118 h 122"/>
                <a:gd name="T24" fmla="*/ 116 w 120"/>
                <a:gd name="T25" fmla="*/ 61 h 122"/>
                <a:gd name="T26" fmla="*/ 116 w 120"/>
                <a:gd name="T27" fmla="*/ 61 h 122"/>
                <a:gd name="T28" fmla="*/ 116 w 120"/>
                <a:gd name="T29" fmla="*/ 61 h 122"/>
                <a:gd name="T30" fmla="*/ 60 w 120"/>
                <a:gd name="T31" fmla="*/ 4 h 122"/>
                <a:gd name="T32" fmla="*/ 60 w 120"/>
                <a:gd name="T33" fmla="*/ 4 h 122"/>
                <a:gd name="T34" fmla="*/ 4 w 120"/>
                <a:gd name="T35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9" h="1744">
                  <a:moveTo>
                    <a:pt x="442" y="1685"/>
                  </a:moveTo>
                  <a:lnTo>
                    <a:pt x="442" y="1685"/>
                  </a:lnTo>
                  <a:lnTo>
                    <a:pt x="441" y="1685"/>
                  </a:lnTo>
                  <a:lnTo>
                    <a:pt x="440" y="1685"/>
                  </a:lnTo>
                  <a:lnTo>
                    <a:pt x="439" y="1685"/>
                  </a:lnTo>
                  <a:lnTo>
                    <a:pt x="438" y="1685"/>
                  </a:lnTo>
                  <a:lnTo>
                    <a:pt x="438" y="1685"/>
                  </a:lnTo>
                  <a:lnTo>
                    <a:pt x="438" y="1685"/>
                  </a:lnTo>
                  <a:lnTo>
                    <a:pt x="442" y="1685"/>
                  </a:lnTo>
                  <a:close/>
                  <a:moveTo>
                    <a:pt x="660" y="750"/>
                  </a:moveTo>
                  <a:lnTo>
                    <a:pt x="478" y="980"/>
                  </a:lnTo>
                  <a:lnTo>
                    <a:pt x="486" y="1023"/>
                  </a:lnTo>
                  <a:lnTo>
                    <a:pt x="581" y="984"/>
                  </a:lnTo>
                  <a:lnTo>
                    <a:pt x="660" y="750"/>
                  </a:lnTo>
                  <a:close/>
                  <a:moveTo>
                    <a:pt x="719" y="665"/>
                  </a:moveTo>
                  <a:lnTo>
                    <a:pt x="719" y="665"/>
                  </a:lnTo>
                  <a:lnTo>
                    <a:pt x="723" y="682"/>
                  </a:lnTo>
                  <a:lnTo>
                    <a:pt x="737" y="678"/>
                  </a:lnTo>
                  <a:lnTo>
                    <a:pt x="733" y="674"/>
                  </a:lnTo>
                  <a:cubicBezTo>
                    <a:pt x="730" y="671"/>
                    <a:pt x="726" y="668"/>
                    <a:pt x="721" y="666"/>
                  </a:cubicBezTo>
                  <a:lnTo>
                    <a:pt x="719" y="665"/>
                  </a:lnTo>
                  <a:close/>
                  <a:moveTo>
                    <a:pt x="496" y="659"/>
                  </a:moveTo>
                  <a:cubicBezTo>
                    <a:pt x="496" y="659"/>
                    <a:pt x="496" y="659"/>
                    <a:pt x="496" y="659"/>
                  </a:cubicBezTo>
                  <a:lnTo>
                    <a:pt x="497" y="659"/>
                  </a:lnTo>
                  <a:lnTo>
                    <a:pt x="497" y="660"/>
                  </a:lnTo>
                  <a:lnTo>
                    <a:pt x="498" y="660"/>
                  </a:lnTo>
                  <a:lnTo>
                    <a:pt x="499" y="660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501" y="661"/>
                  </a:lnTo>
                  <a:lnTo>
                    <a:pt x="501" y="661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499" y="660"/>
                  </a:lnTo>
                  <a:lnTo>
                    <a:pt x="499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497" y="659"/>
                  </a:lnTo>
                  <a:lnTo>
                    <a:pt x="496" y="659"/>
                  </a:lnTo>
                  <a:close/>
                  <a:moveTo>
                    <a:pt x="613" y="654"/>
                  </a:moveTo>
                  <a:lnTo>
                    <a:pt x="609" y="654"/>
                  </a:lnTo>
                  <a:cubicBezTo>
                    <a:pt x="541" y="667"/>
                    <a:pt x="465" y="708"/>
                    <a:pt x="423" y="773"/>
                  </a:cubicBezTo>
                  <a:cubicBezTo>
                    <a:pt x="420" y="770"/>
                    <a:pt x="419" y="769"/>
                    <a:pt x="419" y="769"/>
                  </a:cubicBezTo>
                  <a:lnTo>
                    <a:pt x="419" y="769"/>
                  </a:lnTo>
                  <a:lnTo>
                    <a:pt x="421" y="771"/>
                  </a:lnTo>
                  <a:cubicBezTo>
                    <a:pt x="423" y="773"/>
                    <a:pt x="423" y="773"/>
                    <a:pt x="423" y="773"/>
                  </a:cubicBezTo>
                  <a:cubicBezTo>
                    <a:pt x="399" y="812"/>
                    <a:pt x="387" y="864"/>
                    <a:pt x="387" y="915"/>
                  </a:cubicBezTo>
                  <a:cubicBezTo>
                    <a:pt x="387" y="998"/>
                    <a:pt x="419" y="1078"/>
                    <a:pt x="455" y="1097"/>
                  </a:cubicBezTo>
                  <a:cubicBezTo>
                    <a:pt x="463" y="1101"/>
                    <a:pt x="470" y="1105"/>
                    <a:pt x="482" y="1105"/>
                  </a:cubicBezTo>
                  <a:cubicBezTo>
                    <a:pt x="482" y="1105"/>
                    <a:pt x="482" y="1105"/>
                    <a:pt x="486" y="1105"/>
                  </a:cubicBezTo>
                  <a:cubicBezTo>
                    <a:pt x="546" y="1105"/>
                    <a:pt x="646" y="1026"/>
                    <a:pt x="705" y="931"/>
                  </a:cubicBezTo>
                  <a:cubicBezTo>
                    <a:pt x="745" y="876"/>
                    <a:pt x="761" y="812"/>
                    <a:pt x="761" y="761"/>
                  </a:cubicBezTo>
                  <a:cubicBezTo>
                    <a:pt x="761" y="744"/>
                    <a:pt x="759" y="729"/>
                    <a:pt x="756" y="716"/>
                  </a:cubicBezTo>
                  <a:lnTo>
                    <a:pt x="753" y="708"/>
                  </a:lnTo>
                  <a:lnTo>
                    <a:pt x="708" y="722"/>
                  </a:lnTo>
                  <a:lnTo>
                    <a:pt x="705" y="716"/>
                  </a:lnTo>
                  <a:lnTo>
                    <a:pt x="605" y="1007"/>
                  </a:lnTo>
                  <a:lnTo>
                    <a:pt x="462" y="1067"/>
                  </a:lnTo>
                  <a:lnTo>
                    <a:pt x="442" y="980"/>
                  </a:lnTo>
                  <a:lnTo>
                    <a:pt x="442" y="972"/>
                  </a:lnTo>
                  <a:lnTo>
                    <a:pt x="676" y="680"/>
                  </a:lnTo>
                  <a:lnTo>
                    <a:pt x="613" y="689"/>
                  </a:lnTo>
                  <a:lnTo>
                    <a:pt x="613" y="654"/>
                  </a:lnTo>
                  <a:close/>
                  <a:moveTo>
                    <a:pt x="716" y="424"/>
                  </a:moveTo>
                  <a:cubicBezTo>
                    <a:pt x="712" y="460"/>
                    <a:pt x="704" y="500"/>
                    <a:pt x="700" y="512"/>
                  </a:cubicBezTo>
                  <a:cubicBezTo>
                    <a:pt x="700" y="516"/>
                    <a:pt x="704" y="523"/>
                    <a:pt x="712" y="531"/>
                  </a:cubicBezTo>
                  <a:cubicBezTo>
                    <a:pt x="724" y="539"/>
                    <a:pt x="736" y="543"/>
                    <a:pt x="744" y="543"/>
                  </a:cubicBezTo>
                  <a:cubicBezTo>
                    <a:pt x="748" y="543"/>
                    <a:pt x="792" y="519"/>
                    <a:pt x="828" y="500"/>
                  </a:cubicBezTo>
                  <a:cubicBezTo>
                    <a:pt x="832" y="496"/>
                    <a:pt x="836" y="492"/>
                    <a:pt x="844" y="492"/>
                  </a:cubicBezTo>
                  <a:cubicBezTo>
                    <a:pt x="836" y="492"/>
                    <a:pt x="832" y="492"/>
                    <a:pt x="824" y="492"/>
                  </a:cubicBezTo>
                  <a:cubicBezTo>
                    <a:pt x="804" y="492"/>
                    <a:pt x="784" y="492"/>
                    <a:pt x="768" y="488"/>
                  </a:cubicBezTo>
                  <a:cubicBezTo>
                    <a:pt x="740" y="480"/>
                    <a:pt x="728" y="452"/>
                    <a:pt x="716" y="424"/>
                  </a:cubicBezTo>
                  <a:close/>
                  <a:moveTo>
                    <a:pt x="700" y="349"/>
                  </a:moveTo>
                  <a:cubicBezTo>
                    <a:pt x="704" y="349"/>
                    <a:pt x="704" y="349"/>
                    <a:pt x="704" y="349"/>
                  </a:cubicBezTo>
                  <a:cubicBezTo>
                    <a:pt x="724" y="349"/>
                    <a:pt x="724" y="349"/>
                    <a:pt x="724" y="349"/>
                  </a:cubicBezTo>
                  <a:cubicBezTo>
                    <a:pt x="728" y="349"/>
                    <a:pt x="728" y="349"/>
                    <a:pt x="728" y="349"/>
                  </a:cubicBezTo>
                  <a:cubicBezTo>
                    <a:pt x="728" y="353"/>
                    <a:pt x="728" y="353"/>
                    <a:pt x="728" y="353"/>
                  </a:cubicBezTo>
                  <a:cubicBezTo>
                    <a:pt x="728" y="353"/>
                    <a:pt x="728" y="357"/>
                    <a:pt x="728" y="357"/>
                  </a:cubicBezTo>
                  <a:cubicBezTo>
                    <a:pt x="732" y="361"/>
                    <a:pt x="732" y="365"/>
                    <a:pt x="732" y="369"/>
                  </a:cubicBezTo>
                  <a:cubicBezTo>
                    <a:pt x="736" y="381"/>
                    <a:pt x="740" y="393"/>
                    <a:pt x="744" y="405"/>
                  </a:cubicBezTo>
                  <a:cubicBezTo>
                    <a:pt x="752" y="432"/>
                    <a:pt x="772" y="456"/>
                    <a:pt x="776" y="456"/>
                  </a:cubicBezTo>
                  <a:cubicBezTo>
                    <a:pt x="788" y="456"/>
                    <a:pt x="804" y="460"/>
                    <a:pt x="824" y="460"/>
                  </a:cubicBezTo>
                  <a:cubicBezTo>
                    <a:pt x="864" y="460"/>
                    <a:pt x="900" y="456"/>
                    <a:pt x="904" y="456"/>
                  </a:cubicBezTo>
                  <a:cubicBezTo>
                    <a:pt x="908" y="456"/>
                    <a:pt x="908" y="456"/>
                    <a:pt x="908" y="456"/>
                  </a:cubicBezTo>
                  <a:cubicBezTo>
                    <a:pt x="916" y="484"/>
                    <a:pt x="916" y="484"/>
                    <a:pt x="916" y="484"/>
                  </a:cubicBezTo>
                  <a:cubicBezTo>
                    <a:pt x="912" y="484"/>
                    <a:pt x="912" y="484"/>
                    <a:pt x="912" y="484"/>
                  </a:cubicBezTo>
                  <a:cubicBezTo>
                    <a:pt x="908" y="488"/>
                    <a:pt x="908" y="488"/>
                    <a:pt x="908" y="488"/>
                  </a:cubicBezTo>
                  <a:cubicBezTo>
                    <a:pt x="904" y="492"/>
                    <a:pt x="896" y="496"/>
                    <a:pt x="892" y="500"/>
                  </a:cubicBezTo>
                  <a:cubicBezTo>
                    <a:pt x="880" y="508"/>
                    <a:pt x="860" y="516"/>
                    <a:pt x="844" y="527"/>
                  </a:cubicBezTo>
                  <a:cubicBezTo>
                    <a:pt x="808" y="547"/>
                    <a:pt x="768" y="571"/>
                    <a:pt x="748" y="575"/>
                  </a:cubicBezTo>
                  <a:cubicBezTo>
                    <a:pt x="748" y="575"/>
                    <a:pt x="744" y="575"/>
                    <a:pt x="744" y="575"/>
                  </a:cubicBezTo>
                  <a:cubicBezTo>
                    <a:pt x="708" y="571"/>
                    <a:pt x="672" y="547"/>
                    <a:pt x="668" y="512"/>
                  </a:cubicBezTo>
                  <a:cubicBezTo>
                    <a:pt x="668" y="508"/>
                    <a:pt x="668" y="508"/>
                    <a:pt x="668" y="504"/>
                  </a:cubicBezTo>
                  <a:cubicBezTo>
                    <a:pt x="672" y="480"/>
                    <a:pt x="696" y="357"/>
                    <a:pt x="696" y="353"/>
                  </a:cubicBezTo>
                  <a:cubicBezTo>
                    <a:pt x="700" y="349"/>
                    <a:pt x="700" y="349"/>
                    <a:pt x="700" y="349"/>
                  </a:cubicBezTo>
                  <a:close/>
                  <a:moveTo>
                    <a:pt x="883" y="297"/>
                  </a:moveTo>
                  <a:lnTo>
                    <a:pt x="891" y="297"/>
                  </a:lnTo>
                  <a:lnTo>
                    <a:pt x="911" y="297"/>
                  </a:lnTo>
                  <a:lnTo>
                    <a:pt x="911" y="329"/>
                  </a:lnTo>
                  <a:lnTo>
                    <a:pt x="903" y="329"/>
                  </a:lnTo>
                  <a:lnTo>
                    <a:pt x="891" y="329"/>
                  </a:lnTo>
                  <a:lnTo>
                    <a:pt x="883" y="329"/>
                  </a:lnTo>
                  <a:lnTo>
                    <a:pt x="883" y="297"/>
                  </a:lnTo>
                  <a:close/>
                  <a:moveTo>
                    <a:pt x="795" y="266"/>
                  </a:moveTo>
                  <a:lnTo>
                    <a:pt x="827" y="293"/>
                  </a:lnTo>
                  <a:lnTo>
                    <a:pt x="807" y="317"/>
                  </a:lnTo>
                  <a:lnTo>
                    <a:pt x="784" y="297"/>
                  </a:lnTo>
                  <a:lnTo>
                    <a:pt x="776" y="293"/>
                  </a:lnTo>
                  <a:lnTo>
                    <a:pt x="795" y="266"/>
                  </a:lnTo>
                  <a:close/>
                  <a:moveTo>
                    <a:pt x="215" y="214"/>
                  </a:moveTo>
                  <a:cubicBezTo>
                    <a:pt x="215" y="214"/>
                    <a:pt x="216" y="214"/>
                    <a:pt x="217" y="215"/>
                  </a:cubicBezTo>
                  <a:lnTo>
                    <a:pt x="219" y="216"/>
                  </a:lnTo>
                  <a:lnTo>
                    <a:pt x="219" y="218"/>
                  </a:lnTo>
                  <a:cubicBezTo>
                    <a:pt x="215" y="214"/>
                    <a:pt x="215" y="214"/>
                    <a:pt x="215" y="214"/>
                  </a:cubicBezTo>
                  <a:close/>
                  <a:moveTo>
                    <a:pt x="219" y="214"/>
                  </a:moveTo>
                  <a:lnTo>
                    <a:pt x="219" y="214"/>
                  </a:lnTo>
                  <a:lnTo>
                    <a:pt x="218" y="214"/>
                  </a:lnTo>
                  <a:lnTo>
                    <a:pt x="217" y="214"/>
                  </a:lnTo>
                  <a:lnTo>
                    <a:pt x="217" y="214"/>
                  </a:lnTo>
                  <a:lnTo>
                    <a:pt x="215" y="214"/>
                  </a:lnTo>
                  <a:lnTo>
                    <a:pt x="215" y="214"/>
                  </a:lnTo>
                  <a:lnTo>
                    <a:pt x="215" y="214"/>
                  </a:lnTo>
                  <a:lnTo>
                    <a:pt x="219" y="214"/>
                  </a:lnTo>
                  <a:close/>
                  <a:moveTo>
                    <a:pt x="772" y="163"/>
                  </a:moveTo>
                  <a:cubicBezTo>
                    <a:pt x="652" y="163"/>
                    <a:pt x="557" y="262"/>
                    <a:pt x="557" y="381"/>
                  </a:cubicBezTo>
                  <a:cubicBezTo>
                    <a:pt x="557" y="499"/>
                    <a:pt x="652" y="598"/>
                    <a:pt x="772" y="598"/>
                  </a:cubicBezTo>
                  <a:cubicBezTo>
                    <a:pt x="892" y="598"/>
                    <a:pt x="987" y="499"/>
                    <a:pt x="987" y="381"/>
                  </a:cubicBezTo>
                  <a:cubicBezTo>
                    <a:pt x="987" y="377"/>
                    <a:pt x="987" y="377"/>
                    <a:pt x="987" y="377"/>
                  </a:cubicBezTo>
                  <a:cubicBezTo>
                    <a:pt x="987" y="300"/>
                    <a:pt x="947" y="233"/>
                    <a:pt x="887" y="196"/>
                  </a:cubicBezTo>
                  <a:lnTo>
                    <a:pt x="885" y="194"/>
                  </a:lnTo>
                  <a:lnTo>
                    <a:pt x="884" y="194"/>
                  </a:lnTo>
                  <a:cubicBezTo>
                    <a:pt x="879" y="194"/>
                    <a:pt x="879" y="194"/>
                    <a:pt x="879" y="194"/>
                  </a:cubicBezTo>
                  <a:lnTo>
                    <a:pt x="879" y="191"/>
                  </a:lnTo>
                  <a:lnTo>
                    <a:pt x="875" y="188"/>
                  </a:lnTo>
                  <a:lnTo>
                    <a:pt x="869" y="185"/>
                  </a:lnTo>
                  <a:lnTo>
                    <a:pt x="868" y="186"/>
                  </a:lnTo>
                  <a:cubicBezTo>
                    <a:pt x="867" y="186"/>
                    <a:pt x="867" y="186"/>
                    <a:pt x="867" y="186"/>
                  </a:cubicBezTo>
                  <a:lnTo>
                    <a:pt x="865" y="184"/>
                  </a:lnTo>
                  <a:lnTo>
                    <a:pt x="856" y="179"/>
                  </a:lnTo>
                  <a:cubicBezTo>
                    <a:pt x="830" y="169"/>
                    <a:pt x="802" y="163"/>
                    <a:pt x="772" y="163"/>
                  </a:cubicBezTo>
                  <a:close/>
                  <a:moveTo>
                    <a:pt x="962" y="124"/>
                  </a:moveTo>
                  <a:lnTo>
                    <a:pt x="962" y="125"/>
                  </a:lnTo>
                  <a:cubicBezTo>
                    <a:pt x="951" y="135"/>
                    <a:pt x="938" y="142"/>
                    <a:pt x="926" y="150"/>
                  </a:cubicBezTo>
                  <a:cubicBezTo>
                    <a:pt x="923" y="153"/>
                    <a:pt x="920" y="155"/>
                    <a:pt x="916" y="157"/>
                  </a:cubicBezTo>
                  <a:lnTo>
                    <a:pt x="909" y="162"/>
                  </a:lnTo>
                  <a:lnTo>
                    <a:pt x="913" y="162"/>
                  </a:lnTo>
                  <a:cubicBezTo>
                    <a:pt x="915" y="162"/>
                    <a:pt x="917" y="162"/>
                    <a:pt x="919" y="162"/>
                  </a:cubicBezTo>
                  <a:cubicBezTo>
                    <a:pt x="931" y="162"/>
                    <a:pt x="947" y="162"/>
                    <a:pt x="962" y="162"/>
                  </a:cubicBezTo>
                  <a:cubicBezTo>
                    <a:pt x="974" y="162"/>
                    <a:pt x="978" y="162"/>
                    <a:pt x="978" y="162"/>
                  </a:cubicBezTo>
                  <a:cubicBezTo>
                    <a:pt x="978" y="158"/>
                    <a:pt x="982" y="158"/>
                    <a:pt x="982" y="158"/>
                  </a:cubicBezTo>
                  <a:cubicBezTo>
                    <a:pt x="982" y="154"/>
                    <a:pt x="982" y="150"/>
                    <a:pt x="986" y="146"/>
                  </a:cubicBezTo>
                  <a:cubicBezTo>
                    <a:pt x="982" y="146"/>
                    <a:pt x="982" y="146"/>
                    <a:pt x="982" y="146"/>
                  </a:cubicBezTo>
                  <a:cubicBezTo>
                    <a:pt x="974" y="146"/>
                    <a:pt x="974" y="146"/>
                    <a:pt x="974" y="146"/>
                  </a:cubicBezTo>
                  <a:cubicBezTo>
                    <a:pt x="974" y="142"/>
                    <a:pt x="974" y="142"/>
                    <a:pt x="974" y="142"/>
                  </a:cubicBezTo>
                  <a:cubicBezTo>
                    <a:pt x="958" y="139"/>
                    <a:pt x="958" y="139"/>
                    <a:pt x="958" y="139"/>
                  </a:cubicBezTo>
                  <a:cubicBezTo>
                    <a:pt x="958" y="131"/>
                    <a:pt x="958" y="131"/>
                    <a:pt x="958" y="131"/>
                  </a:cubicBezTo>
                  <a:cubicBezTo>
                    <a:pt x="958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5"/>
                  </a:cubicBezTo>
                  <a:lnTo>
                    <a:pt x="962" y="124"/>
                  </a:lnTo>
                  <a:close/>
                  <a:moveTo>
                    <a:pt x="998" y="123"/>
                  </a:moveTo>
                  <a:cubicBezTo>
                    <a:pt x="998" y="123"/>
                    <a:pt x="998" y="125"/>
                    <a:pt x="997" y="128"/>
                  </a:cubicBezTo>
                  <a:lnTo>
                    <a:pt x="997" y="128"/>
                  </a:lnTo>
                  <a:lnTo>
                    <a:pt x="996" y="129"/>
                  </a:lnTo>
                  <a:cubicBezTo>
                    <a:pt x="994" y="131"/>
                    <a:pt x="993" y="132"/>
                    <a:pt x="990" y="135"/>
                  </a:cubicBezTo>
                  <a:cubicBezTo>
                    <a:pt x="990" y="139"/>
                    <a:pt x="990" y="139"/>
                    <a:pt x="990" y="139"/>
                  </a:cubicBezTo>
                  <a:cubicBezTo>
                    <a:pt x="993" y="136"/>
                    <a:pt x="995" y="133"/>
                    <a:pt x="996" y="130"/>
                  </a:cubicBezTo>
                  <a:lnTo>
                    <a:pt x="997" y="128"/>
                  </a:lnTo>
                  <a:lnTo>
                    <a:pt x="998" y="127"/>
                  </a:lnTo>
                  <a:cubicBezTo>
                    <a:pt x="998" y="123"/>
                    <a:pt x="998" y="123"/>
                    <a:pt x="998" y="123"/>
                  </a:cubicBezTo>
                  <a:close/>
                  <a:moveTo>
                    <a:pt x="899" y="0"/>
                  </a:moveTo>
                  <a:cubicBezTo>
                    <a:pt x="919" y="0"/>
                    <a:pt x="934" y="16"/>
                    <a:pt x="950" y="32"/>
                  </a:cubicBezTo>
                  <a:cubicBezTo>
                    <a:pt x="966" y="47"/>
                    <a:pt x="978" y="67"/>
                    <a:pt x="982" y="87"/>
                  </a:cubicBezTo>
                  <a:cubicBezTo>
                    <a:pt x="982" y="89"/>
                    <a:pt x="981" y="91"/>
                    <a:pt x="981" y="93"/>
                  </a:cubicBezTo>
                  <a:lnTo>
                    <a:pt x="981" y="93"/>
                  </a:lnTo>
                  <a:lnTo>
                    <a:pt x="982" y="92"/>
                  </a:lnTo>
                  <a:cubicBezTo>
                    <a:pt x="986" y="89"/>
                    <a:pt x="991" y="87"/>
                    <a:pt x="998" y="87"/>
                  </a:cubicBezTo>
                  <a:cubicBezTo>
                    <a:pt x="1006" y="87"/>
                    <a:pt x="1010" y="87"/>
                    <a:pt x="1014" y="91"/>
                  </a:cubicBezTo>
                  <a:cubicBezTo>
                    <a:pt x="1022" y="99"/>
                    <a:pt x="1030" y="111"/>
                    <a:pt x="1030" y="123"/>
                  </a:cubicBezTo>
                  <a:cubicBezTo>
                    <a:pt x="1030" y="135"/>
                    <a:pt x="1026" y="146"/>
                    <a:pt x="1018" y="158"/>
                  </a:cubicBezTo>
                  <a:cubicBezTo>
                    <a:pt x="1010" y="166"/>
                    <a:pt x="1010" y="170"/>
                    <a:pt x="1006" y="178"/>
                  </a:cubicBezTo>
                  <a:cubicBezTo>
                    <a:pt x="998" y="190"/>
                    <a:pt x="986" y="194"/>
                    <a:pt x="966" y="194"/>
                  </a:cubicBezTo>
                  <a:cubicBezTo>
                    <a:pt x="956" y="194"/>
                    <a:pt x="948" y="194"/>
                    <a:pt x="940" y="194"/>
                  </a:cubicBezTo>
                  <a:lnTo>
                    <a:pt x="937" y="194"/>
                  </a:lnTo>
                  <a:lnTo>
                    <a:pt x="944" y="200"/>
                  </a:lnTo>
                  <a:cubicBezTo>
                    <a:pt x="989" y="244"/>
                    <a:pt x="1017" y="305"/>
                    <a:pt x="1019" y="373"/>
                  </a:cubicBezTo>
                  <a:cubicBezTo>
                    <a:pt x="1019" y="381"/>
                    <a:pt x="1019" y="381"/>
                    <a:pt x="1019" y="381"/>
                  </a:cubicBezTo>
                  <a:cubicBezTo>
                    <a:pt x="1019" y="519"/>
                    <a:pt x="911" y="630"/>
                    <a:pt x="772" y="630"/>
                  </a:cubicBezTo>
                  <a:cubicBezTo>
                    <a:pt x="759" y="630"/>
                    <a:pt x="747" y="629"/>
                    <a:pt x="735" y="627"/>
                  </a:cubicBezTo>
                  <a:lnTo>
                    <a:pt x="733" y="627"/>
                  </a:lnTo>
                  <a:lnTo>
                    <a:pt x="730" y="634"/>
                  </a:lnTo>
                  <a:lnTo>
                    <a:pt x="737" y="638"/>
                  </a:lnTo>
                  <a:cubicBezTo>
                    <a:pt x="748" y="646"/>
                    <a:pt x="758" y="655"/>
                    <a:pt x="765" y="665"/>
                  </a:cubicBezTo>
                  <a:lnTo>
                    <a:pt x="770" y="672"/>
                  </a:lnTo>
                  <a:lnTo>
                    <a:pt x="778" y="670"/>
                  </a:lnTo>
                  <a:cubicBezTo>
                    <a:pt x="788" y="665"/>
                    <a:pt x="800" y="660"/>
                    <a:pt x="812" y="654"/>
                  </a:cubicBezTo>
                  <a:cubicBezTo>
                    <a:pt x="847" y="638"/>
                    <a:pt x="895" y="618"/>
                    <a:pt x="943" y="598"/>
                  </a:cubicBezTo>
                  <a:cubicBezTo>
                    <a:pt x="1042" y="555"/>
                    <a:pt x="1142" y="515"/>
                    <a:pt x="1182" y="511"/>
                  </a:cubicBezTo>
                  <a:cubicBezTo>
                    <a:pt x="1182" y="511"/>
                    <a:pt x="1186" y="511"/>
                    <a:pt x="1190" y="511"/>
                  </a:cubicBezTo>
                  <a:cubicBezTo>
                    <a:pt x="1249" y="511"/>
                    <a:pt x="1301" y="531"/>
                    <a:pt x="1301" y="531"/>
                  </a:cubicBezTo>
                  <a:cubicBezTo>
                    <a:pt x="1309" y="535"/>
                    <a:pt x="1309" y="535"/>
                    <a:pt x="1309" y="535"/>
                  </a:cubicBezTo>
                  <a:cubicBezTo>
                    <a:pt x="1301" y="562"/>
                    <a:pt x="1301" y="562"/>
                    <a:pt x="1301" y="562"/>
                  </a:cubicBezTo>
                  <a:cubicBezTo>
                    <a:pt x="1293" y="562"/>
                    <a:pt x="1293" y="562"/>
                    <a:pt x="1293" y="562"/>
                  </a:cubicBezTo>
                  <a:cubicBezTo>
                    <a:pt x="1293" y="562"/>
                    <a:pt x="1289" y="559"/>
                    <a:pt x="1289" y="559"/>
                  </a:cubicBezTo>
                  <a:cubicBezTo>
                    <a:pt x="1289" y="559"/>
                    <a:pt x="1285" y="559"/>
                    <a:pt x="1285" y="559"/>
                  </a:cubicBezTo>
                  <a:cubicBezTo>
                    <a:pt x="1277" y="555"/>
                    <a:pt x="1269" y="555"/>
                    <a:pt x="1261" y="551"/>
                  </a:cubicBezTo>
                  <a:cubicBezTo>
                    <a:pt x="1241" y="547"/>
                    <a:pt x="1217" y="543"/>
                    <a:pt x="1190" y="543"/>
                  </a:cubicBezTo>
                  <a:cubicBezTo>
                    <a:pt x="1186" y="543"/>
                    <a:pt x="1186" y="543"/>
                    <a:pt x="1182" y="543"/>
                  </a:cubicBezTo>
                  <a:cubicBezTo>
                    <a:pt x="1162" y="543"/>
                    <a:pt x="1050" y="586"/>
                    <a:pt x="955" y="626"/>
                  </a:cubicBezTo>
                  <a:cubicBezTo>
                    <a:pt x="886" y="657"/>
                    <a:pt x="820" y="686"/>
                    <a:pt x="788" y="700"/>
                  </a:cubicBezTo>
                  <a:lnTo>
                    <a:pt x="784" y="702"/>
                  </a:lnTo>
                  <a:lnTo>
                    <a:pt x="788" y="713"/>
                  </a:lnTo>
                  <a:cubicBezTo>
                    <a:pt x="791" y="728"/>
                    <a:pt x="793" y="744"/>
                    <a:pt x="793" y="761"/>
                  </a:cubicBezTo>
                  <a:cubicBezTo>
                    <a:pt x="793" y="820"/>
                    <a:pt x="773" y="887"/>
                    <a:pt x="733" y="951"/>
                  </a:cubicBezTo>
                  <a:cubicBezTo>
                    <a:pt x="681" y="1032"/>
                    <a:pt x="602" y="1103"/>
                    <a:pt x="529" y="1128"/>
                  </a:cubicBezTo>
                  <a:lnTo>
                    <a:pt x="521" y="1130"/>
                  </a:lnTo>
                  <a:lnTo>
                    <a:pt x="521" y="1133"/>
                  </a:lnTo>
                  <a:cubicBezTo>
                    <a:pt x="519" y="1136"/>
                    <a:pt x="517" y="1140"/>
                    <a:pt x="517" y="1146"/>
                  </a:cubicBezTo>
                  <a:cubicBezTo>
                    <a:pt x="517" y="1158"/>
                    <a:pt x="513" y="1177"/>
                    <a:pt x="509" y="1197"/>
                  </a:cubicBezTo>
                  <a:cubicBezTo>
                    <a:pt x="501" y="1245"/>
                    <a:pt x="489" y="1304"/>
                    <a:pt x="481" y="1368"/>
                  </a:cubicBezTo>
                  <a:cubicBezTo>
                    <a:pt x="462" y="1494"/>
                    <a:pt x="442" y="1637"/>
                    <a:pt x="438" y="1685"/>
                  </a:cubicBezTo>
                  <a:cubicBezTo>
                    <a:pt x="438" y="1692"/>
                    <a:pt x="442" y="1696"/>
                    <a:pt x="442" y="1696"/>
                  </a:cubicBezTo>
                  <a:cubicBezTo>
                    <a:pt x="442" y="1704"/>
                    <a:pt x="458" y="1712"/>
                    <a:pt x="481" y="1712"/>
                  </a:cubicBezTo>
                  <a:cubicBezTo>
                    <a:pt x="509" y="1712"/>
                    <a:pt x="537" y="1704"/>
                    <a:pt x="537" y="1704"/>
                  </a:cubicBezTo>
                  <a:cubicBezTo>
                    <a:pt x="537" y="1704"/>
                    <a:pt x="537" y="1704"/>
                    <a:pt x="541" y="1704"/>
                  </a:cubicBezTo>
                  <a:cubicBezTo>
                    <a:pt x="545" y="1704"/>
                    <a:pt x="545" y="1704"/>
                    <a:pt x="545" y="1704"/>
                  </a:cubicBezTo>
                  <a:cubicBezTo>
                    <a:pt x="553" y="1732"/>
                    <a:pt x="553" y="1732"/>
                    <a:pt x="553" y="1732"/>
                  </a:cubicBezTo>
                  <a:cubicBezTo>
                    <a:pt x="545" y="1732"/>
                    <a:pt x="545" y="1732"/>
                    <a:pt x="545" y="1732"/>
                  </a:cubicBezTo>
                  <a:cubicBezTo>
                    <a:pt x="545" y="1732"/>
                    <a:pt x="541" y="1736"/>
                    <a:pt x="541" y="1736"/>
                  </a:cubicBezTo>
                  <a:cubicBezTo>
                    <a:pt x="537" y="1736"/>
                    <a:pt x="533" y="1736"/>
                    <a:pt x="525" y="1736"/>
                  </a:cubicBezTo>
                  <a:cubicBezTo>
                    <a:pt x="513" y="1740"/>
                    <a:pt x="497" y="1744"/>
                    <a:pt x="481" y="1744"/>
                  </a:cubicBezTo>
                  <a:cubicBezTo>
                    <a:pt x="481" y="1744"/>
                    <a:pt x="478" y="1744"/>
                    <a:pt x="478" y="1744"/>
                  </a:cubicBezTo>
                  <a:cubicBezTo>
                    <a:pt x="454" y="1744"/>
                    <a:pt x="422" y="1736"/>
                    <a:pt x="410" y="1704"/>
                  </a:cubicBezTo>
                  <a:lnTo>
                    <a:pt x="411" y="1704"/>
                  </a:lnTo>
                  <a:lnTo>
                    <a:pt x="412" y="1703"/>
                  </a:lnTo>
                  <a:lnTo>
                    <a:pt x="412" y="1703"/>
                  </a:lnTo>
                  <a:lnTo>
                    <a:pt x="413" y="1703"/>
                  </a:lnTo>
                  <a:cubicBezTo>
                    <a:pt x="413" y="1703"/>
                    <a:pt x="414" y="1702"/>
                    <a:pt x="415" y="1702"/>
                  </a:cubicBezTo>
                  <a:lnTo>
                    <a:pt x="416" y="1702"/>
                  </a:lnTo>
                  <a:lnTo>
                    <a:pt x="416" y="1701"/>
                  </a:lnTo>
                  <a:lnTo>
                    <a:pt x="417" y="1701"/>
                  </a:lnTo>
                  <a:cubicBezTo>
                    <a:pt x="418" y="1700"/>
                    <a:pt x="418" y="1700"/>
                    <a:pt x="418" y="1700"/>
                  </a:cubicBezTo>
                  <a:lnTo>
                    <a:pt x="416" y="1701"/>
                  </a:lnTo>
                  <a:lnTo>
                    <a:pt x="416" y="1701"/>
                  </a:lnTo>
                  <a:lnTo>
                    <a:pt x="416" y="1702"/>
                  </a:lnTo>
                  <a:lnTo>
                    <a:pt x="415" y="1702"/>
                  </a:lnTo>
                  <a:cubicBezTo>
                    <a:pt x="415" y="1702"/>
                    <a:pt x="414" y="1702"/>
                    <a:pt x="413" y="1703"/>
                  </a:cubicBezTo>
                  <a:lnTo>
                    <a:pt x="412" y="1703"/>
                  </a:lnTo>
                  <a:lnTo>
                    <a:pt x="411" y="1704"/>
                  </a:lnTo>
                  <a:lnTo>
                    <a:pt x="411" y="1704"/>
                  </a:lnTo>
                  <a:cubicBezTo>
                    <a:pt x="410" y="1704"/>
                    <a:pt x="410" y="1704"/>
                    <a:pt x="410" y="1704"/>
                  </a:cubicBezTo>
                  <a:cubicBezTo>
                    <a:pt x="410" y="1696"/>
                    <a:pt x="406" y="1692"/>
                    <a:pt x="406" y="1685"/>
                  </a:cubicBezTo>
                  <a:cubicBezTo>
                    <a:pt x="410" y="1595"/>
                    <a:pt x="472" y="1228"/>
                    <a:pt x="487" y="1137"/>
                  </a:cubicBezTo>
                  <a:lnTo>
                    <a:pt x="487" y="1137"/>
                  </a:lnTo>
                  <a:lnTo>
                    <a:pt x="482" y="1137"/>
                  </a:lnTo>
                  <a:cubicBezTo>
                    <a:pt x="466" y="1137"/>
                    <a:pt x="451" y="1133"/>
                    <a:pt x="435" y="1121"/>
                  </a:cubicBezTo>
                  <a:cubicBezTo>
                    <a:pt x="439" y="1117"/>
                    <a:pt x="439" y="1117"/>
                    <a:pt x="439" y="1117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23" y="1113"/>
                    <a:pt x="412" y="1102"/>
                    <a:pt x="402" y="1088"/>
                  </a:cubicBezTo>
                  <a:lnTo>
                    <a:pt x="399" y="1083"/>
                  </a:lnTo>
                  <a:lnTo>
                    <a:pt x="393" y="1090"/>
                  </a:lnTo>
                  <a:cubicBezTo>
                    <a:pt x="367" y="1122"/>
                    <a:pt x="321" y="1178"/>
                    <a:pt x="283" y="1213"/>
                  </a:cubicBezTo>
                  <a:cubicBezTo>
                    <a:pt x="263" y="1229"/>
                    <a:pt x="247" y="1241"/>
                    <a:pt x="227" y="1245"/>
                  </a:cubicBezTo>
                  <a:cubicBezTo>
                    <a:pt x="227" y="1245"/>
                    <a:pt x="223" y="1241"/>
                    <a:pt x="223" y="1241"/>
                  </a:cubicBezTo>
                  <a:cubicBezTo>
                    <a:pt x="223" y="1233"/>
                    <a:pt x="223" y="1233"/>
                    <a:pt x="223" y="1233"/>
                  </a:cubicBezTo>
                  <a:cubicBezTo>
                    <a:pt x="219" y="1241"/>
                    <a:pt x="219" y="1241"/>
                    <a:pt x="219" y="1241"/>
                  </a:cubicBezTo>
                  <a:cubicBezTo>
                    <a:pt x="191" y="1233"/>
                    <a:pt x="171" y="1193"/>
                    <a:pt x="147" y="1154"/>
                  </a:cubicBezTo>
                  <a:cubicBezTo>
                    <a:pt x="131" y="1118"/>
                    <a:pt x="119" y="1083"/>
                    <a:pt x="115" y="1063"/>
                  </a:cubicBezTo>
                  <a:cubicBezTo>
                    <a:pt x="115" y="1063"/>
                    <a:pt x="111" y="1063"/>
                    <a:pt x="111" y="1063"/>
                  </a:cubicBezTo>
                  <a:cubicBezTo>
                    <a:pt x="84" y="1063"/>
                    <a:pt x="24" y="1079"/>
                    <a:pt x="20" y="1083"/>
                  </a:cubicBezTo>
                  <a:cubicBezTo>
                    <a:pt x="16" y="1075"/>
                    <a:pt x="16" y="1075"/>
                    <a:pt x="16" y="1075"/>
                  </a:cubicBezTo>
                  <a:cubicBezTo>
                    <a:pt x="8" y="1075"/>
                    <a:pt x="8" y="1075"/>
                    <a:pt x="8" y="1075"/>
                  </a:cubicBezTo>
                  <a:cubicBezTo>
                    <a:pt x="0" y="1051"/>
                    <a:pt x="0" y="1051"/>
                    <a:pt x="0" y="1051"/>
                  </a:cubicBezTo>
                  <a:cubicBezTo>
                    <a:pt x="12" y="1051"/>
                    <a:pt x="12" y="1051"/>
                    <a:pt x="12" y="1051"/>
                  </a:cubicBezTo>
                  <a:cubicBezTo>
                    <a:pt x="16" y="1051"/>
                    <a:pt x="16" y="1051"/>
                    <a:pt x="20" y="1047"/>
                  </a:cubicBezTo>
                  <a:cubicBezTo>
                    <a:pt x="28" y="1047"/>
                    <a:pt x="36" y="1043"/>
                    <a:pt x="48" y="1043"/>
                  </a:cubicBezTo>
                  <a:cubicBezTo>
                    <a:pt x="68" y="1039"/>
                    <a:pt x="92" y="1031"/>
                    <a:pt x="111" y="1031"/>
                  </a:cubicBezTo>
                  <a:cubicBezTo>
                    <a:pt x="115" y="1031"/>
                    <a:pt x="123" y="1031"/>
                    <a:pt x="127" y="1035"/>
                  </a:cubicBezTo>
                  <a:cubicBezTo>
                    <a:pt x="135" y="1039"/>
                    <a:pt x="143" y="1043"/>
                    <a:pt x="143" y="1055"/>
                  </a:cubicBezTo>
                  <a:cubicBezTo>
                    <a:pt x="143" y="1059"/>
                    <a:pt x="143" y="1059"/>
                    <a:pt x="143" y="1059"/>
                  </a:cubicBezTo>
                  <a:cubicBezTo>
                    <a:pt x="143" y="1063"/>
                    <a:pt x="159" y="1106"/>
                    <a:pt x="179" y="1138"/>
                  </a:cubicBezTo>
                  <a:cubicBezTo>
                    <a:pt x="187" y="1158"/>
                    <a:pt x="199" y="1178"/>
                    <a:pt x="207" y="1190"/>
                  </a:cubicBezTo>
                  <a:cubicBezTo>
                    <a:pt x="215" y="1201"/>
                    <a:pt x="227" y="1213"/>
                    <a:pt x="227" y="1213"/>
                  </a:cubicBezTo>
                  <a:cubicBezTo>
                    <a:pt x="227" y="1213"/>
                    <a:pt x="227" y="1213"/>
                    <a:pt x="231" y="1213"/>
                  </a:cubicBezTo>
                  <a:cubicBezTo>
                    <a:pt x="231" y="1209"/>
                    <a:pt x="231" y="1209"/>
                    <a:pt x="231" y="1209"/>
                  </a:cubicBezTo>
                  <a:cubicBezTo>
                    <a:pt x="235" y="1209"/>
                    <a:pt x="235" y="1209"/>
                    <a:pt x="239" y="1205"/>
                  </a:cubicBezTo>
                  <a:cubicBezTo>
                    <a:pt x="247" y="1201"/>
                    <a:pt x="255" y="1197"/>
                    <a:pt x="263" y="1190"/>
                  </a:cubicBezTo>
                  <a:cubicBezTo>
                    <a:pt x="279" y="1174"/>
                    <a:pt x="299" y="1154"/>
                    <a:pt x="318" y="1130"/>
                  </a:cubicBezTo>
                  <a:cubicBezTo>
                    <a:pt x="344" y="1098"/>
                    <a:pt x="370" y="1066"/>
                    <a:pt x="381" y="1053"/>
                  </a:cubicBezTo>
                  <a:lnTo>
                    <a:pt x="382" y="1052"/>
                  </a:lnTo>
                  <a:lnTo>
                    <a:pt x="376" y="1037"/>
                  </a:lnTo>
                  <a:cubicBezTo>
                    <a:pt x="363" y="1001"/>
                    <a:pt x="355" y="958"/>
                    <a:pt x="355" y="915"/>
                  </a:cubicBezTo>
                  <a:cubicBezTo>
                    <a:pt x="355" y="860"/>
                    <a:pt x="367" y="800"/>
                    <a:pt x="399" y="753"/>
                  </a:cubicBezTo>
                  <a:cubicBezTo>
                    <a:pt x="422" y="719"/>
                    <a:pt x="452" y="692"/>
                    <a:pt x="486" y="670"/>
                  </a:cubicBezTo>
                  <a:lnTo>
                    <a:pt x="492" y="667"/>
                  </a:lnTo>
                  <a:lnTo>
                    <a:pt x="492" y="667"/>
                  </a:lnTo>
                  <a:cubicBezTo>
                    <a:pt x="488" y="667"/>
                    <a:pt x="488" y="667"/>
                    <a:pt x="488" y="667"/>
                  </a:cubicBezTo>
                  <a:cubicBezTo>
                    <a:pt x="488" y="659"/>
                    <a:pt x="488" y="659"/>
                    <a:pt x="488" y="659"/>
                  </a:cubicBezTo>
                  <a:cubicBezTo>
                    <a:pt x="488" y="655"/>
                    <a:pt x="488" y="655"/>
                    <a:pt x="488" y="651"/>
                  </a:cubicBezTo>
                  <a:cubicBezTo>
                    <a:pt x="488" y="524"/>
                    <a:pt x="421" y="417"/>
                    <a:pt x="354" y="337"/>
                  </a:cubicBezTo>
                  <a:cubicBezTo>
                    <a:pt x="324" y="306"/>
                    <a:pt x="295" y="279"/>
                    <a:pt x="272" y="258"/>
                  </a:cubicBezTo>
                  <a:lnTo>
                    <a:pt x="271" y="258"/>
                  </a:lnTo>
                  <a:lnTo>
                    <a:pt x="270" y="258"/>
                  </a:lnTo>
                  <a:lnTo>
                    <a:pt x="270" y="257"/>
                  </a:lnTo>
                  <a:lnTo>
                    <a:pt x="263" y="251"/>
                  </a:lnTo>
                  <a:cubicBezTo>
                    <a:pt x="244" y="235"/>
                    <a:pt x="229" y="223"/>
                    <a:pt x="220" y="217"/>
                  </a:cubicBezTo>
                  <a:lnTo>
                    <a:pt x="219" y="216"/>
                  </a:lnTo>
                  <a:lnTo>
                    <a:pt x="219" y="214"/>
                  </a:lnTo>
                  <a:lnTo>
                    <a:pt x="219" y="214"/>
                  </a:lnTo>
                  <a:lnTo>
                    <a:pt x="219" y="211"/>
                  </a:lnTo>
                  <a:cubicBezTo>
                    <a:pt x="219" y="206"/>
                    <a:pt x="219" y="206"/>
                    <a:pt x="219" y="206"/>
                  </a:cubicBezTo>
                  <a:cubicBezTo>
                    <a:pt x="215" y="206"/>
                    <a:pt x="215" y="206"/>
                    <a:pt x="215" y="206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235" y="190"/>
                    <a:pt x="235" y="190"/>
                    <a:pt x="235" y="190"/>
                  </a:cubicBezTo>
                  <a:cubicBezTo>
                    <a:pt x="235" y="190"/>
                    <a:pt x="235" y="190"/>
                    <a:pt x="239" y="190"/>
                  </a:cubicBezTo>
                  <a:cubicBezTo>
                    <a:pt x="239" y="194"/>
                    <a:pt x="243" y="194"/>
                    <a:pt x="247" y="198"/>
                  </a:cubicBezTo>
                  <a:cubicBezTo>
                    <a:pt x="249" y="199"/>
                    <a:pt x="251" y="200"/>
                    <a:pt x="253" y="202"/>
                  </a:cubicBezTo>
                  <a:lnTo>
                    <a:pt x="256" y="203"/>
                  </a:lnTo>
                  <a:lnTo>
                    <a:pt x="250" y="182"/>
                  </a:lnTo>
                  <a:lnTo>
                    <a:pt x="250" y="178"/>
                  </a:lnTo>
                  <a:lnTo>
                    <a:pt x="278" y="171"/>
                  </a:lnTo>
                  <a:lnTo>
                    <a:pt x="299" y="240"/>
                  </a:lnTo>
                  <a:lnTo>
                    <a:pt x="299" y="240"/>
                  </a:lnTo>
                  <a:cubicBezTo>
                    <a:pt x="323" y="261"/>
                    <a:pt x="350" y="287"/>
                    <a:pt x="377" y="317"/>
                  </a:cubicBezTo>
                  <a:cubicBezTo>
                    <a:pt x="449" y="397"/>
                    <a:pt x="520" y="512"/>
                    <a:pt x="520" y="651"/>
                  </a:cubicBezTo>
                  <a:lnTo>
                    <a:pt x="520" y="652"/>
                  </a:lnTo>
                  <a:lnTo>
                    <a:pt x="535" y="645"/>
                  </a:lnTo>
                  <a:cubicBezTo>
                    <a:pt x="576" y="627"/>
                    <a:pt x="619" y="618"/>
                    <a:pt x="658" y="618"/>
                  </a:cubicBezTo>
                  <a:lnTo>
                    <a:pt x="663" y="618"/>
                  </a:lnTo>
                  <a:lnTo>
                    <a:pt x="664" y="618"/>
                  </a:lnTo>
                  <a:lnTo>
                    <a:pt x="672" y="618"/>
                  </a:lnTo>
                  <a:lnTo>
                    <a:pt x="672" y="619"/>
                  </a:lnTo>
                  <a:lnTo>
                    <a:pt x="681" y="619"/>
                  </a:lnTo>
                  <a:cubicBezTo>
                    <a:pt x="684" y="620"/>
                    <a:pt x="688" y="620"/>
                    <a:pt x="692" y="621"/>
                  </a:cubicBezTo>
                  <a:lnTo>
                    <a:pt x="701" y="623"/>
                  </a:lnTo>
                  <a:lnTo>
                    <a:pt x="702" y="620"/>
                  </a:lnTo>
                  <a:lnTo>
                    <a:pt x="699" y="619"/>
                  </a:lnTo>
                  <a:cubicBezTo>
                    <a:pt x="599" y="587"/>
                    <a:pt x="525" y="493"/>
                    <a:pt x="525" y="381"/>
                  </a:cubicBezTo>
                  <a:cubicBezTo>
                    <a:pt x="525" y="242"/>
                    <a:pt x="637" y="131"/>
                    <a:pt x="772" y="131"/>
                  </a:cubicBezTo>
                  <a:cubicBezTo>
                    <a:pt x="806" y="131"/>
                    <a:pt x="838" y="138"/>
                    <a:pt x="867" y="150"/>
                  </a:cubicBezTo>
                  <a:lnTo>
                    <a:pt x="868" y="150"/>
                  </a:lnTo>
                  <a:lnTo>
                    <a:pt x="869" y="150"/>
                  </a:lnTo>
                  <a:cubicBezTo>
                    <a:pt x="871" y="149"/>
                    <a:pt x="873" y="148"/>
                    <a:pt x="875" y="146"/>
                  </a:cubicBezTo>
                  <a:cubicBezTo>
                    <a:pt x="883" y="142"/>
                    <a:pt x="895" y="135"/>
                    <a:pt x="907" y="127"/>
                  </a:cubicBezTo>
                  <a:cubicBezTo>
                    <a:pt x="926" y="115"/>
                    <a:pt x="946" y="95"/>
                    <a:pt x="950" y="87"/>
                  </a:cubicBezTo>
                  <a:cubicBezTo>
                    <a:pt x="950" y="83"/>
                    <a:pt x="938" y="63"/>
                    <a:pt x="926" y="51"/>
                  </a:cubicBezTo>
                  <a:cubicBezTo>
                    <a:pt x="919" y="40"/>
                    <a:pt x="903" y="32"/>
                    <a:pt x="899" y="32"/>
                  </a:cubicBezTo>
                  <a:cubicBezTo>
                    <a:pt x="895" y="36"/>
                    <a:pt x="895" y="40"/>
                    <a:pt x="895" y="44"/>
                  </a:cubicBezTo>
                  <a:cubicBezTo>
                    <a:pt x="895" y="47"/>
                    <a:pt x="895" y="55"/>
                    <a:pt x="899" y="55"/>
                  </a:cubicBezTo>
                  <a:cubicBezTo>
                    <a:pt x="907" y="59"/>
                    <a:pt x="919" y="67"/>
                    <a:pt x="922" y="67"/>
                  </a:cubicBezTo>
                  <a:cubicBezTo>
                    <a:pt x="930" y="71"/>
                    <a:pt x="930" y="71"/>
                    <a:pt x="930" y="71"/>
                  </a:cubicBezTo>
                  <a:cubicBezTo>
                    <a:pt x="919" y="99"/>
                    <a:pt x="919" y="99"/>
                    <a:pt x="919" y="99"/>
                  </a:cubicBezTo>
                  <a:cubicBezTo>
                    <a:pt x="911" y="99"/>
                    <a:pt x="911" y="99"/>
                    <a:pt x="911" y="99"/>
                  </a:cubicBezTo>
                  <a:cubicBezTo>
                    <a:pt x="907" y="99"/>
                    <a:pt x="907" y="99"/>
                    <a:pt x="907" y="99"/>
                  </a:cubicBezTo>
                  <a:cubicBezTo>
                    <a:pt x="907" y="95"/>
                    <a:pt x="907" y="95"/>
                    <a:pt x="907" y="95"/>
                  </a:cubicBezTo>
                  <a:cubicBezTo>
                    <a:pt x="903" y="95"/>
                    <a:pt x="903" y="91"/>
                    <a:pt x="899" y="91"/>
                  </a:cubicBezTo>
                  <a:cubicBezTo>
                    <a:pt x="895" y="87"/>
                    <a:pt x="887" y="87"/>
                    <a:pt x="883" y="83"/>
                  </a:cubicBezTo>
                  <a:cubicBezTo>
                    <a:pt x="867" y="75"/>
                    <a:pt x="863" y="59"/>
                    <a:pt x="863" y="44"/>
                  </a:cubicBezTo>
                  <a:cubicBezTo>
                    <a:pt x="863" y="32"/>
                    <a:pt x="867" y="20"/>
                    <a:pt x="879" y="8"/>
                  </a:cubicBezTo>
                  <a:cubicBezTo>
                    <a:pt x="883" y="0"/>
                    <a:pt x="891" y="0"/>
                    <a:pt x="89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pic>
          <p:nvPicPr>
            <p:cNvPr id="49" name="图片 48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7168" y="9660"/>
              <a:ext cx="756" cy="682"/>
            </a:xfrm>
            <a:prstGeom prst="rect">
              <a:avLst/>
            </a:prstGeom>
          </p:spPr>
        </p:pic>
        <p:sp>
          <p:nvSpPr>
            <p:cNvPr id="87" name="Freeform 56"/>
            <p:cNvSpPr>
              <a:spLocks noEditPoint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7885" y="9292"/>
              <a:ext cx="963" cy="1415"/>
            </a:xfrm>
            <a:custGeom>
              <a:avLst/>
              <a:gdLst>
                <a:gd name="T0" fmla="*/ 0 w 112"/>
                <a:gd name="T1" fmla="*/ 55 h 110"/>
                <a:gd name="T2" fmla="*/ 56 w 112"/>
                <a:gd name="T3" fmla="*/ 0 h 110"/>
                <a:gd name="T4" fmla="*/ 56 w 112"/>
                <a:gd name="T5" fmla="*/ 0 h 110"/>
                <a:gd name="T6" fmla="*/ 112 w 112"/>
                <a:gd name="T7" fmla="*/ 55 h 110"/>
                <a:gd name="T8" fmla="*/ 112 w 112"/>
                <a:gd name="T9" fmla="*/ 55 h 110"/>
                <a:gd name="T10" fmla="*/ 56 w 112"/>
                <a:gd name="T11" fmla="*/ 110 h 110"/>
                <a:gd name="T12" fmla="*/ 56 w 112"/>
                <a:gd name="T13" fmla="*/ 110 h 110"/>
                <a:gd name="T14" fmla="*/ 0 w 112"/>
                <a:gd name="T15" fmla="*/ 55 h 110"/>
                <a:gd name="T16" fmla="*/ 4 w 112"/>
                <a:gd name="T17" fmla="*/ 55 h 110"/>
                <a:gd name="T18" fmla="*/ 56 w 112"/>
                <a:gd name="T19" fmla="*/ 106 h 110"/>
                <a:gd name="T20" fmla="*/ 56 w 112"/>
                <a:gd name="T21" fmla="*/ 106 h 110"/>
                <a:gd name="T22" fmla="*/ 108 w 112"/>
                <a:gd name="T23" fmla="*/ 55 h 110"/>
                <a:gd name="T24" fmla="*/ 108 w 112"/>
                <a:gd name="T25" fmla="*/ 55 h 110"/>
                <a:gd name="T26" fmla="*/ 56 w 112"/>
                <a:gd name="T27" fmla="*/ 4 h 110"/>
                <a:gd name="T28" fmla="*/ 56 w 112"/>
                <a:gd name="T29" fmla="*/ 4 h 110"/>
                <a:gd name="T30" fmla="*/ 4 w 112"/>
                <a:gd name="T3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3" h="1415">
                  <a:moveTo>
                    <a:pt x="425" y="601"/>
                  </a:moveTo>
                  <a:lnTo>
                    <a:pt x="436" y="710"/>
                  </a:lnTo>
                  <a:lnTo>
                    <a:pt x="463" y="739"/>
                  </a:lnTo>
                  <a:lnTo>
                    <a:pt x="463" y="716"/>
                  </a:lnTo>
                  <a:lnTo>
                    <a:pt x="425" y="601"/>
                  </a:lnTo>
                  <a:close/>
                  <a:moveTo>
                    <a:pt x="462" y="492"/>
                  </a:moveTo>
                  <a:lnTo>
                    <a:pt x="450" y="546"/>
                  </a:lnTo>
                  <a:lnTo>
                    <a:pt x="428" y="518"/>
                  </a:lnTo>
                  <a:lnTo>
                    <a:pt x="490" y="713"/>
                  </a:lnTo>
                  <a:lnTo>
                    <a:pt x="490" y="811"/>
                  </a:lnTo>
                  <a:lnTo>
                    <a:pt x="412" y="726"/>
                  </a:lnTo>
                  <a:lnTo>
                    <a:pt x="408" y="723"/>
                  </a:lnTo>
                  <a:lnTo>
                    <a:pt x="408" y="720"/>
                  </a:lnTo>
                  <a:lnTo>
                    <a:pt x="392" y="524"/>
                  </a:lnTo>
                  <a:lnTo>
                    <a:pt x="375" y="556"/>
                  </a:lnTo>
                  <a:lnTo>
                    <a:pt x="352" y="516"/>
                  </a:lnTo>
                  <a:lnTo>
                    <a:pt x="350" y="519"/>
                  </a:lnTo>
                  <a:cubicBezTo>
                    <a:pt x="349" y="523"/>
                    <a:pt x="347" y="526"/>
                    <a:pt x="345" y="529"/>
                  </a:cubicBezTo>
                  <a:lnTo>
                    <a:pt x="344" y="533"/>
                  </a:lnTo>
                  <a:lnTo>
                    <a:pt x="344" y="533"/>
                  </a:lnTo>
                  <a:lnTo>
                    <a:pt x="344" y="533"/>
                  </a:lnTo>
                  <a:lnTo>
                    <a:pt x="341" y="540"/>
                  </a:lnTo>
                  <a:cubicBezTo>
                    <a:pt x="327" y="578"/>
                    <a:pt x="320" y="628"/>
                    <a:pt x="320" y="679"/>
                  </a:cubicBezTo>
                  <a:cubicBezTo>
                    <a:pt x="320" y="683"/>
                    <a:pt x="320" y="683"/>
                    <a:pt x="320" y="683"/>
                  </a:cubicBezTo>
                  <a:cubicBezTo>
                    <a:pt x="320" y="727"/>
                    <a:pt x="347" y="778"/>
                    <a:pt x="385" y="818"/>
                  </a:cubicBezTo>
                  <a:cubicBezTo>
                    <a:pt x="422" y="856"/>
                    <a:pt x="470" y="883"/>
                    <a:pt x="500" y="883"/>
                  </a:cubicBezTo>
                  <a:cubicBezTo>
                    <a:pt x="500" y="883"/>
                    <a:pt x="500" y="883"/>
                    <a:pt x="504" y="883"/>
                  </a:cubicBezTo>
                  <a:cubicBezTo>
                    <a:pt x="524" y="883"/>
                    <a:pt x="548" y="865"/>
                    <a:pt x="567" y="837"/>
                  </a:cubicBezTo>
                  <a:lnTo>
                    <a:pt x="573" y="828"/>
                  </a:lnTo>
                  <a:lnTo>
                    <a:pt x="572" y="827"/>
                  </a:lnTo>
                  <a:cubicBezTo>
                    <a:pt x="561" y="814"/>
                    <a:pt x="561" y="814"/>
                    <a:pt x="561" y="814"/>
                  </a:cubicBezTo>
                  <a:cubicBezTo>
                    <a:pt x="571" y="811"/>
                    <a:pt x="571" y="811"/>
                    <a:pt x="571" y="811"/>
                  </a:cubicBezTo>
                  <a:cubicBezTo>
                    <a:pt x="571" y="811"/>
                    <a:pt x="575" y="811"/>
                    <a:pt x="575" y="811"/>
                  </a:cubicBezTo>
                  <a:cubicBezTo>
                    <a:pt x="577" y="808"/>
                    <a:pt x="580" y="806"/>
                    <a:pt x="584" y="803"/>
                  </a:cubicBezTo>
                  <a:lnTo>
                    <a:pt x="587" y="801"/>
                  </a:lnTo>
                  <a:lnTo>
                    <a:pt x="588" y="799"/>
                  </a:lnTo>
                  <a:cubicBezTo>
                    <a:pt x="601" y="769"/>
                    <a:pt x="609" y="733"/>
                    <a:pt x="609" y="700"/>
                  </a:cubicBezTo>
                  <a:cubicBezTo>
                    <a:pt x="609" y="679"/>
                    <a:pt x="605" y="662"/>
                    <a:pt x="602" y="649"/>
                  </a:cubicBezTo>
                  <a:cubicBezTo>
                    <a:pt x="602" y="645"/>
                    <a:pt x="602" y="645"/>
                    <a:pt x="602" y="645"/>
                  </a:cubicBezTo>
                  <a:cubicBezTo>
                    <a:pt x="579" y="577"/>
                    <a:pt x="520" y="518"/>
                    <a:pt x="463" y="492"/>
                  </a:cubicBezTo>
                  <a:lnTo>
                    <a:pt x="462" y="492"/>
                  </a:lnTo>
                  <a:close/>
                  <a:moveTo>
                    <a:pt x="383" y="485"/>
                  </a:moveTo>
                  <a:lnTo>
                    <a:pt x="383" y="485"/>
                  </a:lnTo>
                  <a:cubicBezTo>
                    <a:pt x="379" y="487"/>
                    <a:pt x="376" y="489"/>
                    <a:pt x="374" y="491"/>
                  </a:cubicBezTo>
                  <a:lnTo>
                    <a:pt x="372" y="492"/>
                  </a:lnTo>
                  <a:lnTo>
                    <a:pt x="375" y="499"/>
                  </a:lnTo>
                  <a:lnTo>
                    <a:pt x="383" y="485"/>
                  </a:lnTo>
                  <a:close/>
                  <a:moveTo>
                    <a:pt x="296" y="407"/>
                  </a:moveTo>
                  <a:lnTo>
                    <a:pt x="296" y="407"/>
                  </a:lnTo>
                  <a:cubicBezTo>
                    <a:pt x="296" y="407"/>
                    <a:pt x="296" y="407"/>
                    <a:pt x="296" y="407"/>
                  </a:cubicBezTo>
                  <a:lnTo>
                    <a:pt x="296" y="407"/>
                  </a:lnTo>
                  <a:close/>
                  <a:moveTo>
                    <a:pt x="316" y="404"/>
                  </a:moveTo>
                  <a:cubicBezTo>
                    <a:pt x="316" y="407"/>
                    <a:pt x="315" y="409"/>
                    <a:pt x="315" y="410"/>
                  </a:cubicBezTo>
                  <a:lnTo>
                    <a:pt x="314" y="411"/>
                  </a:lnTo>
                  <a:lnTo>
                    <a:pt x="318" y="409"/>
                  </a:lnTo>
                  <a:lnTo>
                    <a:pt x="319" y="409"/>
                  </a:lnTo>
                  <a:lnTo>
                    <a:pt x="318" y="406"/>
                  </a:lnTo>
                  <a:cubicBezTo>
                    <a:pt x="318" y="406"/>
                    <a:pt x="317" y="405"/>
                    <a:pt x="316" y="404"/>
                  </a:cubicBezTo>
                  <a:close/>
                  <a:moveTo>
                    <a:pt x="279" y="390"/>
                  </a:moveTo>
                  <a:cubicBezTo>
                    <a:pt x="279" y="394"/>
                    <a:pt x="279" y="394"/>
                    <a:pt x="275" y="394"/>
                  </a:cubicBezTo>
                  <a:cubicBezTo>
                    <a:pt x="274" y="395"/>
                    <a:pt x="273" y="397"/>
                    <a:pt x="272" y="398"/>
                  </a:cubicBezTo>
                  <a:lnTo>
                    <a:pt x="272" y="399"/>
                  </a:lnTo>
                  <a:lnTo>
                    <a:pt x="284" y="407"/>
                  </a:lnTo>
                  <a:lnTo>
                    <a:pt x="289" y="410"/>
                  </a:lnTo>
                  <a:lnTo>
                    <a:pt x="289" y="409"/>
                  </a:lnTo>
                  <a:cubicBezTo>
                    <a:pt x="289" y="407"/>
                    <a:pt x="289" y="407"/>
                    <a:pt x="289" y="407"/>
                  </a:cubicBezTo>
                  <a:cubicBezTo>
                    <a:pt x="289" y="407"/>
                    <a:pt x="289" y="404"/>
                    <a:pt x="289" y="404"/>
                  </a:cubicBezTo>
                  <a:cubicBezTo>
                    <a:pt x="289" y="400"/>
                    <a:pt x="289" y="400"/>
                    <a:pt x="289" y="397"/>
                  </a:cubicBezTo>
                  <a:cubicBezTo>
                    <a:pt x="289" y="397"/>
                    <a:pt x="286" y="394"/>
                    <a:pt x="282" y="390"/>
                  </a:cubicBezTo>
                  <a:cubicBezTo>
                    <a:pt x="282" y="390"/>
                    <a:pt x="282" y="390"/>
                    <a:pt x="279" y="390"/>
                  </a:cubicBezTo>
                  <a:close/>
                  <a:moveTo>
                    <a:pt x="323" y="340"/>
                  </a:moveTo>
                  <a:cubicBezTo>
                    <a:pt x="322" y="340"/>
                    <a:pt x="321" y="340"/>
                    <a:pt x="321" y="340"/>
                  </a:cubicBezTo>
                  <a:cubicBezTo>
                    <a:pt x="317" y="340"/>
                    <a:pt x="317" y="340"/>
                    <a:pt x="317" y="340"/>
                  </a:cubicBezTo>
                  <a:cubicBezTo>
                    <a:pt x="314" y="340"/>
                    <a:pt x="310" y="343"/>
                    <a:pt x="303" y="347"/>
                  </a:cubicBezTo>
                  <a:cubicBezTo>
                    <a:pt x="297" y="350"/>
                    <a:pt x="286" y="357"/>
                    <a:pt x="276" y="360"/>
                  </a:cubicBezTo>
                  <a:cubicBezTo>
                    <a:pt x="266" y="365"/>
                    <a:pt x="257" y="371"/>
                    <a:pt x="249" y="376"/>
                  </a:cubicBezTo>
                  <a:lnTo>
                    <a:pt x="248" y="377"/>
                  </a:lnTo>
                  <a:lnTo>
                    <a:pt x="249" y="379"/>
                  </a:lnTo>
                  <a:lnTo>
                    <a:pt x="252" y="382"/>
                  </a:lnTo>
                  <a:lnTo>
                    <a:pt x="252" y="381"/>
                  </a:lnTo>
                  <a:cubicBezTo>
                    <a:pt x="253" y="379"/>
                    <a:pt x="256" y="377"/>
                    <a:pt x="258" y="377"/>
                  </a:cubicBezTo>
                  <a:cubicBezTo>
                    <a:pt x="262" y="370"/>
                    <a:pt x="272" y="363"/>
                    <a:pt x="282" y="363"/>
                  </a:cubicBezTo>
                  <a:cubicBezTo>
                    <a:pt x="289" y="363"/>
                    <a:pt x="296" y="366"/>
                    <a:pt x="303" y="370"/>
                  </a:cubicBezTo>
                  <a:cubicBezTo>
                    <a:pt x="303" y="373"/>
                    <a:pt x="306" y="373"/>
                    <a:pt x="306" y="377"/>
                  </a:cubicBezTo>
                  <a:cubicBezTo>
                    <a:pt x="310" y="377"/>
                    <a:pt x="310" y="377"/>
                    <a:pt x="310" y="377"/>
                  </a:cubicBezTo>
                  <a:cubicBezTo>
                    <a:pt x="310" y="377"/>
                    <a:pt x="313" y="377"/>
                    <a:pt x="313" y="377"/>
                  </a:cubicBezTo>
                  <a:cubicBezTo>
                    <a:pt x="316" y="377"/>
                    <a:pt x="320" y="377"/>
                    <a:pt x="323" y="380"/>
                  </a:cubicBezTo>
                  <a:cubicBezTo>
                    <a:pt x="333" y="383"/>
                    <a:pt x="339" y="390"/>
                    <a:pt x="343" y="397"/>
                  </a:cubicBezTo>
                  <a:lnTo>
                    <a:pt x="343" y="397"/>
                  </a:lnTo>
                  <a:lnTo>
                    <a:pt x="343" y="397"/>
                  </a:lnTo>
                  <a:cubicBezTo>
                    <a:pt x="392" y="374"/>
                    <a:pt x="392" y="374"/>
                    <a:pt x="392" y="374"/>
                  </a:cubicBezTo>
                  <a:cubicBezTo>
                    <a:pt x="389" y="371"/>
                    <a:pt x="385" y="364"/>
                    <a:pt x="382" y="357"/>
                  </a:cubicBezTo>
                  <a:cubicBezTo>
                    <a:pt x="379" y="354"/>
                    <a:pt x="336" y="339"/>
                    <a:pt x="323" y="340"/>
                  </a:cubicBezTo>
                  <a:close/>
                  <a:moveTo>
                    <a:pt x="242" y="214"/>
                  </a:moveTo>
                  <a:lnTo>
                    <a:pt x="249" y="214"/>
                  </a:lnTo>
                  <a:lnTo>
                    <a:pt x="266" y="214"/>
                  </a:lnTo>
                  <a:lnTo>
                    <a:pt x="266" y="241"/>
                  </a:lnTo>
                  <a:lnTo>
                    <a:pt x="259" y="241"/>
                  </a:lnTo>
                  <a:lnTo>
                    <a:pt x="249" y="241"/>
                  </a:lnTo>
                  <a:lnTo>
                    <a:pt x="242" y="241"/>
                  </a:lnTo>
                  <a:lnTo>
                    <a:pt x="242" y="214"/>
                  </a:lnTo>
                  <a:close/>
                  <a:moveTo>
                    <a:pt x="374" y="99"/>
                  </a:moveTo>
                  <a:cubicBezTo>
                    <a:pt x="279" y="99"/>
                    <a:pt x="204" y="174"/>
                    <a:pt x="204" y="266"/>
                  </a:cubicBezTo>
                  <a:cubicBezTo>
                    <a:pt x="204" y="296"/>
                    <a:pt x="212" y="324"/>
                    <a:pt x="226" y="348"/>
                  </a:cubicBezTo>
                  <a:lnTo>
                    <a:pt x="232" y="356"/>
                  </a:lnTo>
                  <a:lnTo>
                    <a:pt x="233" y="356"/>
                  </a:lnTo>
                  <a:cubicBezTo>
                    <a:pt x="234" y="355"/>
                    <a:pt x="235" y="354"/>
                    <a:pt x="235" y="354"/>
                  </a:cubicBezTo>
                  <a:cubicBezTo>
                    <a:pt x="242" y="350"/>
                    <a:pt x="252" y="343"/>
                    <a:pt x="263" y="337"/>
                  </a:cubicBezTo>
                  <a:cubicBezTo>
                    <a:pt x="283" y="327"/>
                    <a:pt x="303" y="313"/>
                    <a:pt x="317" y="313"/>
                  </a:cubicBezTo>
                  <a:cubicBezTo>
                    <a:pt x="317" y="313"/>
                    <a:pt x="317" y="313"/>
                    <a:pt x="321" y="313"/>
                  </a:cubicBezTo>
                  <a:cubicBezTo>
                    <a:pt x="338" y="313"/>
                    <a:pt x="382" y="323"/>
                    <a:pt x="402" y="340"/>
                  </a:cubicBezTo>
                  <a:cubicBezTo>
                    <a:pt x="416" y="354"/>
                    <a:pt x="423" y="374"/>
                    <a:pt x="423" y="377"/>
                  </a:cubicBezTo>
                  <a:cubicBezTo>
                    <a:pt x="426" y="391"/>
                    <a:pt x="426" y="391"/>
                    <a:pt x="426" y="391"/>
                  </a:cubicBezTo>
                  <a:cubicBezTo>
                    <a:pt x="389" y="408"/>
                    <a:pt x="363" y="419"/>
                    <a:pt x="346" y="427"/>
                  </a:cubicBezTo>
                  <a:lnTo>
                    <a:pt x="342" y="429"/>
                  </a:lnTo>
                  <a:lnTo>
                    <a:pt x="352" y="431"/>
                  </a:lnTo>
                  <a:cubicBezTo>
                    <a:pt x="359" y="431"/>
                    <a:pt x="367" y="432"/>
                    <a:pt x="374" y="432"/>
                  </a:cubicBezTo>
                  <a:cubicBezTo>
                    <a:pt x="466" y="432"/>
                    <a:pt x="544" y="357"/>
                    <a:pt x="544" y="266"/>
                  </a:cubicBezTo>
                  <a:cubicBezTo>
                    <a:pt x="544" y="174"/>
                    <a:pt x="466" y="99"/>
                    <a:pt x="374" y="99"/>
                  </a:cubicBezTo>
                  <a:close/>
                  <a:moveTo>
                    <a:pt x="217" y="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7" y="24"/>
                    <a:pt x="217" y="24"/>
                    <a:pt x="217" y="24"/>
                  </a:cubicBezTo>
                  <a:cubicBezTo>
                    <a:pt x="217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31"/>
                  </a:cubicBezTo>
                  <a:cubicBezTo>
                    <a:pt x="214" y="31"/>
                    <a:pt x="211" y="31"/>
                    <a:pt x="211" y="31"/>
                  </a:cubicBezTo>
                  <a:cubicBezTo>
                    <a:pt x="211" y="31"/>
                    <a:pt x="207" y="31"/>
                    <a:pt x="207" y="31"/>
                  </a:cubicBezTo>
                  <a:cubicBezTo>
                    <a:pt x="204" y="31"/>
                    <a:pt x="200" y="31"/>
                    <a:pt x="197" y="31"/>
                  </a:cubicBezTo>
                  <a:cubicBezTo>
                    <a:pt x="187" y="34"/>
                    <a:pt x="177" y="38"/>
                    <a:pt x="173" y="38"/>
                  </a:cubicBezTo>
                  <a:cubicBezTo>
                    <a:pt x="173" y="41"/>
                    <a:pt x="173" y="41"/>
                    <a:pt x="177" y="44"/>
                  </a:cubicBezTo>
                  <a:cubicBezTo>
                    <a:pt x="207" y="68"/>
                    <a:pt x="265" y="92"/>
                    <a:pt x="275" y="96"/>
                  </a:cubicBezTo>
                  <a:cubicBezTo>
                    <a:pt x="276" y="96"/>
                    <a:pt x="277" y="96"/>
                    <a:pt x="277" y="96"/>
                  </a:cubicBezTo>
                  <a:lnTo>
                    <a:pt x="279" y="96"/>
                  </a:lnTo>
                  <a:lnTo>
                    <a:pt x="283" y="93"/>
                  </a:lnTo>
                  <a:lnTo>
                    <a:pt x="291" y="90"/>
                  </a:lnTo>
                  <a:lnTo>
                    <a:pt x="289" y="88"/>
                  </a:lnTo>
                  <a:cubicBezTo>
                    <a:pt x="282" y="83"/>
                    <a:pt x="273" y="73"/>
                    <a:pt x="259" y="54"/>
                  </a:cubicBezTo>
                  <a:cubicBezTo>
                    <a:pt x="260" y="53"/>
                    <a:pt x="261" y="53"/>
                    <a:pt x="261" y="53"/>
                  </a:cubicBezTo>
                  <a:lnTo>
                    <a:pt x="262" y="53"/>
                  </a:lnTo>
                  <a:lnTo>
                    <a:pt x="262" y="52"/>
                  </a:lnTo>
                  <a:lnTo>
                    <a:pt x="263" y="52"/>
                  </a:lnTo>
                  <a:lnTo>
                    <a:pt x="264" y="51"/>
                  </a:lnTo>
                  <a:lnTo>
                    <a:pt x="264" y="51"/>
                  </a:lnTo>
                  <a:lnTo>
                    <a:pt x="265" y="51"/>
                  </a:lnTo>
                  <a:lnTo>
                    <a:pt x="265" y="51"/>
                  </a:lnTo>
                  <a:lnTo>
                    <a:pt x="264" y="51"/>
                  </a:lnTo>
                  <a:lnTo>
                    <a:pt x="264" y="52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2" y="53"/>
                  </a:lnTo>
                  <a:lnTo>
                    <a:pt x="261" y="53"/>
                  </a:lnTo>
                  <a:cubicBezTo>
                    <a:pt x="259" y="54"/>
                    <a:pt x="259" y="54"/>
                    <a:pt x="259" y="54"/>
                  </a:cubicBezTo>
                  <a:cubicBezTo>
                    <a:pt x="256" y="47"/>
                    <a:pt x="249" y="37"/>
                    <a:pt x="249" y="30"/>
                  </a:cubicBezTo>
                  <a:cubicBezTo>
                    <a:pt x="249" y="13"/>
                    <a:pt x="263" y="6"/>
                    <a:pt x="269" y="3"/>
                  </a:cubicBezTo>
                  <a:cubicBezTo>
                    <a:pt x="280" y="3"/>
                    <a:pt x="286" y="3"/>
                    <a:pt x="293" y="3"/>
                  </a:cubicBezTo>
                  <a:cubicBezTo>
                    <a:pt x="297" y="3"/>
                    <a:pt x="297" y="3"/>
                    <a:pt x="300" y="3"/>
                  </a:cubicBezTo>
                  <a:cubicBezTo>
                    <a:pt x="307" y="3"/>
                    <a:pt x="307" y="3"/>
                    <a:pt x="307" y="3"/>
                  </a:cubicBezTo>
                  <a:cubicBezTo>
                    <a:pt x="303" y="30"/>
                    <a:pt x="303" y="30"/>
                    <a:pt x="303" y="30"/>
                  </a:cubicBezTo>
                  <a:cubicBezTo>
                    <a:pt x="297" y="30"/>
                    <a:pt x="297" y="30"/>
                    <a:pt x="297" y="30"/>
                  </a:cubicBezTo>
                  <a:cubicBezTo>
                    <a:pt x="297" y="30"/>
                    <a:pt x="297" y="30"/>
                    <a:pt x="293" y="30"/>
                  </a:cubicBezTo>
                  <a:cubicBezTo>
                    <a:pt x="290" y="30"/>
                    <a:pt x="283" y="30"/>
                    <a:pt x="280" y="30"/>
                  </a:cubicBezTo>
                  <a:cubicBezTo>
                    <a:pt x="280" y="34"/>
                    <a:pt x="280" y="37"/>
                    <a:pt x="283" y="37"/>
                  </a:cubicBezTo>
                  <a:cubicBezTo>
                    <a:pt x="293" y="54"/>
                    <a:pt x="300" y="61"/>
                    <a:pt x="307" y="67"/>
                  </a:cubicBezTo>
                  <a:cubicBezTo>
                    <a:pt x="310" y="67"/>
                    <a:pt x="310" y="71"/>
                    <a:pt x="310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4" y="78"/>
                    <a:pt x="314" y="78"/>
                    <a:pt x="314" y="78"/>
                  </a:cubicBezTo>
                  <a:cubicBezTo>
                    <a:pt x="314" y="81"/>
                    <a:pt x="314" y="81"/>
                    <a:pt x="314" y="81"/>
                  </a:cubicBezTo>
                  <a:lnTo>
                    <a:pt x="314" y="81"/>
                  </a:lnTo>
                  <a:lnTo>
                    <a:pt x="315" y="81"/>
                  </a:lnTo>
                  <a:cubicBezTo>
                    <a:pt x="334" y="75"/>
                    <a:pt x="354" y="72"/>
                    <a:pt x="374" y="72"/>
                  </a:cubicBezTo>
                  <a:cubicBezTo>
                    <a:pt x="483" y="72"/>
                    <a:pt x="571" y="157"/>
                    <a:pt x="571" y="266"/>
                  </a:cubicBezTo>
                  <a:cubicBezTo>
                    <a:pt x="571" y="354"/>
                    <a:pt x="508" y="431"/>
                    <a:pt x="423" y="453"/>
                  </a:cubicBezTo>
                  <a:lnTo>
                    <a:pt x="423" y="453"/>
                  </a:lnTo>
                  <a:lnTo>
                    <a:pt x="425" y="453"/>
                  </a:lnTo>
                  <a:cubicBezTo>
                    <a:pt x="428" y="453"/>
                    <a:pt x="432" y="454"/>
                    <a:pt x="436" y="455"/>
                  </a:cubicBezTo>
                  <a:lnTo>
                    <a:pt x="439" y="455"/>
                  </a:lnTo>
                  <a:lnTo>
                    <a:pt x="439" y="455"/>
                  </a:lnTo>
                  <a:lnTo>
                    <a:pt x="856" y="307"/>
                  </a:lnTo>
                  <a:lnTo>
                    <a:pt x="878" y="258"/>
                  </a:lnTo>
                  <a:lnTo>
                    <a:pt x="902" y="272"/>
                  </a:lnTo>
                  <a:lnTo>
                    <a:pt x="894" y="291"/>
                  </a:lnTo>
                  <a:lnTo>
                    <a:pt x="919" y="279"/>
                  </a:lnTo>
                  <a:lnTo>
                    <a:pt x="929" y="306"/>
                  </a:lnTo>
                  <a:lnTo>
                    <a:pt x="946" y="306"/>
                  </a:lnTo>
                  <a:lnTo>
                    <a:pt x="946" y="332"/>
                  </a:lnTo>
                  <a:lnTo>
                    <a:pt x="872" y="332"/>
                  </a:lnTo>
                  <a:lnTo>
                    <a:pt x="479" y="469"/>
                  </a:lnTo>
                  <a:lnTo>
                    <a:pt x="486" y="472"/>
                  </a:lnTo>
                  <a:cubicBezTo>
                    <a:pt x="546" y="502"/>
                    <a:pt x="602" y="563"/>
                    <a:pt x="626" y="632"/>
                  </a:cubicBezTo>
                  <a:cubicBezTo>
                    <a:pt x="626" y="639"/>
                    <a:pt x="626" y="639"/>
                    <a:pt x="626" y="639"/>
                  </a:cubicBezTo>
                  <a:cubicBezTo>
                    <a:pt x="626" y="639"/>
                    <a:pt x="626" y="639"/>
                    <a:pt x="629" y="639"/>
                  </a:cubicBezTo>
                  <a:cubicBezTo>
                    <a:pt x="629" y="645"/>
                    <a:pt x="629" y="645"/>
                    <a:pt x="629" y="645"/>
                  </a:cubicBezTo>
                  <a:cubicBezTo>
                    <a:pt x="633" y="662"/>
                    <a:pt x="636" y="679"/>
                    <a:pt x="636" y="700"/>
                  </a:cubicBezTo>
                  <a:cubicBezTo>
                    <a:pt x="636" y="724"/>
                    <a:pt x="633" y="749"/>
                    <a:pt x="626" y="774"/>
                  </a:cubicBezTo>
                  <a:lnTo>
                    <a:pt x="626" y="776"/>
                  </a:lnTo>
                  <a:lnTo>
                    <a:pt x="629" y="774"/>
                  </a:lnTo>
                  <a:cubicBezTo>
                    <a:pt x="663" y="756"/>
                    <a:pt x="704" y="736"/>
                    <a:pt x="742" y="736"/>
                  </a:cubicBezTo>
                  <a:cubicBezTo>
                    <a:pt x="755" y="736"/>
                    <a:pt x="772" y="739"/>
                    <a:pt x="786" y="750"/>
                  </a:cubicBezTo>
                  <a:cubicBezTo>
                    <a:pt x="834" y="784"/>
                    <a:pt x="868" y="831"/>
                    <a:pt x="881" y="852"/>
                  </a:cubicBezTo>
                  <a:cubicBezTo>
                    <a:pt x="949" y="821"/>
                    <a:pt x="949" y="821"/>
                    <a:pt x="949" y="821"/>
                  </a:cubicBezTo>
                  <a:cubicBezTo>
                    <a:pt x="963" y="845"/>
                    <a:pt x="963" y="845"/>
                    <a:pt x="963" y="845"/>
                  </a:cubicBezTo>
                  <a:cubicBezTo>
                    <a:pt x="871" y="886"/>
                    <a:pt x="871" y="886"/>
                    <a:pt x="871" y="886"/>
                  </a:cubicBezTo>
                  <a:cubicBezTo>
                    <a:pt x="868" y="883"/>
                    <a:pt x="868" y="883"/>
                    <a:pt x="868" y="883"/>
                  </a:cubicBezTo>
                  <a:cubicBezTo>
                    <a:pt x="864" y="876"/>
                    <a:pt x="864" y="876"/>
                    <a:pt x="864" y="876"/>
                  </a:cubicBezTo>
                  <a:lnTo>
                    <a:pt x="866" y="875"/>
                  </a:lnTo>
                  <a:lnTo>
                    <a:pt x="866" y="875"/>
                  </a:lnTo>
                  <a:lnTo>
                    <a:pt x="867" y="874"/>
                  </a:lnTo>
                  <a:cubicBezTo>
                    <a:pt x="868" y="874"/>
                    <a:pt x="868" y="874"/>
                    <a:pt x="869" y="873"/>
                  </a:cubicBezTo>
                  <a:lnTo>
                    <a:pt x="869" y="873"/>
                  </a:lnTo>
                  <a:lnTo>
                    <a:pt x="869" y="873"/>
                  </a:lnTo>
                  <a:lnTo>
                    <a:pt x="870" y="873"/>
                  </a:lnTo>
                  <a:lnTo>
                    <a:pt x="870" y="873"/>
                  </a:lnTo>
                  <a:cubicBezTo>
                    <a:pt x="871" y="872"/>
                    <a:pt x="871" y="872"/>
                    <a:pt x="871" y="872"/>
                  </a:cubicBezTo>
                  <a:cubicBezTo>
                    <a:pt x="871" y="872"/>
                    <a:pt x="871" y="872"/>
                    <a:pt x="871" y="872"/>
                  </a:cubicBezTo>
                  <a:lnTo>
                    <a:pt x="871" y="872"/>
                  </a:lnTo>
                  <a:lnTo>
                    <a:pt x="871" y="872"/>
                  </a:lnTo>
                  <a:lnTo>
                    <a:pt x="870" y="873"/>
                  </a:lnTo>
                  <a:lnTo>
                    <a:pt x="869" y="873"/>
                  </a:lnTo>
                  <a:lnTo>
                    <a:pt x="868" y="874"/>
                  </a:lnTo>
                  <a:cubicBezTo>
                    <a:pt x="868" y="874"/>
                    <a:pt x="867" y="874"/>
                    <a:pt x="866" y="875"/>
                  </a:cubicBezTo>
                  <a:lnTo>
                    <a:pt x="866" y="875"/>
                  </a:lnTo>
                  <a:lnTo>
                    <a:pt x="866" y="875"/>
                  </a:lnTo>
                  <a:lnTo>
                    <a:pt x="866" y="875"/>
                  </a:lnTo>
                  <a:lnTo>
                    <a:pt x="865" y="875"/>
                  </a:lnTo>
                  <a:cubicBezTo>
                    <a:pt x="864" y="876"/>
                    <a:pt x="864" y="876"/>
                    <a:pt x="864" y="876"/>
                  </a:cubicBezTo>
                  <a:cubicBezTo>
                    <a:pt x="864" y="876"/>
                    <a:pt x="864" y="876"/>
                    <a:pt x="864" y="872"/>
                  </a:cubicBezTo>
                  <a:cubicBezTo>
                    <a:pt x="861" y="872"/>
                    <a:pt x="861" y="869"/>
                    <a:pt x="857" y="866"/>
                  </a:cubicBezTo>
                  <a:cubicBezTo>
                    <a:pt x="854" y="859"/>
                    <a:pt x="847" y="849"/>
                    <a:pt x="837" y="838"/>
                  </a:cubicBezTo>
                  <a:cubicBezTo>
                    <a:pt x="823" y="818"/>
                    <a:pt x="796" y="791"/>
                    <a:pt x="769" y="770"/>
                  </a:cubicBezTo>
                  <a:cubicBezTo>
                    <a:pt x="762" y="767"/>
                    <a:pt x="752" y="763"/>
                    <a:pt x="742" y="763"/>
                  </a:cubicBezTo>
                  <a:cubicBezTo>
                    <a:pt x="711" y="763"/>
                    <a:pt x="673" y="780"/>
                    <a:pt x="643" y="797"/>
                  </a:cubicBezTo>
                  <a:cubicBezTo>
                    <a:pt x="631" y="805"/>
                    <a:pt x="621" y="812"/>
                    <a:pt x="612" y="818"/>
                  </a:cubicBezTo>
                  <a:lnTo>
                    <a:pt x="609" y="820"/>
                  </a:lnTo>
                  <a:lnTo>
                    <a:pt x="605" y="829"/>
                  </a:lnTo>
                  <a:cubicBezTo>
                    <a:pt x="581" y="875"/>
                    <a:pt x="545" y="908"/>
                    <a:pt x="500" y="910"/>
                  </a:cubicBezTo>
                  <a:cubicBezTo>
                    <a:pt x="482" y="909"/>
                    <a:pt x="461" y="903"/>
                    <a:pt x="441" y="893"/>
                  </a:cubicBezTo>
                  <a:lnTo>
                    <a:pt x="433" y="889"/>
                  </a:lnTo>
                  <a:lnTo>
                    <a:pt x="433" y="891"/>
                  </a:lnTo>
                  <a:cubicBezTo>
                    <a:pt x="433" y="896"/>
                    <a:pt x="433" y="896"/>
                    <a:pt x="433" y="896"/>
                  </a:cubicBezTo>
                  <a:cubicBezTo>
                    <a:pt x="433" y="896"/>
                    <a:pt x="433" y="899"/>
                    <a:pt x="433" y="906"/>
                  </a:cubicBezTo>
                  <a:cubicBezTo>
                    <a:pt x="433" y="906"/>
                    <a:pt x="433" y="909"/>
                    <a:pt x="433" y="909"/>
                  </a:cubicBezTo>
                  <a:cubicBezTo>
                    <a:pt x="433" y="960"/>
                    <a:pt x="433" y="1150"/>
                    <a:pt x="454" y="1215"/>
                  </a:cubicBezTo>
                  <a:cubicBezTo>
                    <a:pt x="478" y="1300"/>
                    <a:pt x="478" y="1384"/>
                    <a:pt x="478" y="1384"/>
                  </a:cubicBezTo>
                  <a:cubicBezTo>
                    <a:pt x="481" y="1398"/>
                    <a:pt x="481" y="1398"/>
                    <a:pt x="481" y="1398"/>
                  </a:cubicBezTo>
                  <a:cubicBezTo>
                    <a:pt x="399" y="1415"/>
                    <a:pt x="399" y="1415"/>
                    <a:pt x="399" y="1415"/>
                  </a:cubicBezTo>
                  <a:cubicBezTo>
                    <a:pt x="399" y="1408"/>
                    <a:pt x="399" y="1408"/>
                    <a:pt x="399" y="1408"/>
                  </a:cubicBezTo>
                  <a:cubicBezTo>
                    <a:pt x="395" y="1395"/>
                    <a:pt x="395" y="1395"/>
                    <a:pt x="395" y="1395"/>
                  </a:cubicBezTo>
                  <a:cubicBezTo>
                    <a:pt x="392" y="1388"/>
                    <a:pt x="392" y="1388"/>
                    <a:pt x="392" y="1388"/>
                  </a:cubicBezTo>
                  <a:cubicBezTo>
                    <a:pt x="450" y="1374"/>
                    <a:pt x="450" y="1374"/>
                    <a:pt x="450" y="1374"/>
                  </a:cubicBezTo>
                  <a:cubicBezTo>
                    <a:pt x="450" y="1351"/>
                    <a:pt x="443" y="1283"/>
                    <a:pt x="426" y="1222"/>
                  </a:cubicBezTo>
                  <a:cubicBezTo>
                    <a:pt x="406" y="1147"/>
                    <a:pt x="406" y="953"/>
                    <a:pt x="406" y="906"/>
                  </a:cubicBezTo>
                  <a:cubicBezTo>
                    <a:pt x="406" y="906"/>
                    <a:pt x="406" y="903"/>
                    <a:pt x="406" y="903"/>
                  </a:cubicBezTo>
                  <a:cubicBezTo>
                    <a:pt x="406" y="896"/>
                    <a:pt x="406" y="896"/>
                    <a:pt x="406" y="896"/>
                  </a:cubicBezTo>
                  <a:cubicBezTo>
                    <a:pt x="406" y="896"/>
                    <a:pt x="406" y="896"/>
                    <a:pt x="406" y="892"/>
                  </a:cubicBezTo>
                  <a:cubicBezTo>
                    <a:pt x="406" y="889"/>
                    <a:pt x="409" y="889"/>
                    <a:pt x="413" y="889"/>
                  </a:cubicBezTo>
                  <a:cubicBezTo>
                    <a:pt x="428" y="889"/>
                    <a:pt x="432" y="889"/>
                    <a:pt x="433" y="889"/>
                  </a:cubicBezTo>
                  <a:lnTo>
                    <a:pt x="433" y="889"/>
                  </a:lnTo>
                  <a:lnTo>
                    <a:pt x="432" y="889"/>
                  </a:lnTo>
                  <a:cubicBezTo>
                    <a:pt x="363" y="850"/>
                    <a:pt x="296" y="766"/>
                    <a:pt x="293" y="679"/>
                  </a:cubicBezTo>
                  <a:cubicBezTo>
                    <a:pt x="293" y="641"/>
                    <a:pt x="297" y="601"/>
                    <a:pt x="306" y="565"/>
                  </a:cubicBezTo>
                  <a:lnTo>
                    <a:pt x="307" y="560"/>
                  </a:lnTo>
                  <a:lnTo>
                    <a:pt x="88" y="721"/>
                  </a:lnTo>
                  <a:lnTo>
                    <a:pt x="88" y="722"/>
                  </a:lnTo>
                  <a:cubicBezTo>
                    <a:pt x="88" y="724"/>
                    <a:pt x="88" y="726"/>
                    <a:pt x="88" y="730"/>
                  </a:cubicBezTo>
                  <a:cubicBezTo>
                    <a:pt x="88" y="730"/>
                    <a:pt x="88" y="733"/>
                    <a:pt x="88" y="733"/>
                  </a:cubicBezTo>
                  <a:cubicBezTo>
                    <a:pt x="95" y="740"/>
                    <a:pt x="95" y="740"/>
                    <a:pt x="95" y="740"/>
                  </a:cubicBezTo>
                  <a:cubicBezTo>
                    <a:pt x="75" y="760"/>
                    <a:pt x="75" y="760"/>
                    <a:pt x="75" y="760"/>
                  </a:cubicBezTo>
                  <a:cubicBezTo>
                    <a:pt x="71" y="753"/>
                    <a:pt x="71" y="753"/>
                    <a:pt x="71" y="753"/>
                  </a:cubicBezTo>
                  <a:cubicBezTo>
                    <a:pt x="67" y="751"/>
                    <a:pt x="65" y="747"/>
                    <a:pt x="63" y="744"/>
                  </a:cubicBezTo>
                  <a:lnTo>
                    <a:pt x="62" y="740"/>
                  </a:lnTo>
                  <a:lnTo>
                    <a:pt x="17" y="774"/>
                  </a:lnTo>
                  <a:lnTo>
                    <a:pt x="7" y="757"/>
                  </a:lnTo>
                  <a:lnTo>
                    <a:pt x="0" y="754"/>
                  </a:lnTo>
                  <a:lnTo>
                    <a:pt x="323" y="516"/>
                  </a:lnTo>
                  <a:lnTo>
                    <a:pt x="326" y="508"/>
                  </a:lnTo>
                  <a:cubicBezTo>
                    <a:pt x="337" y="488"/>
                    <a:pt x="351" y="471"/>
                    <a:pt x="370" y="461"/>
                  </a:cubicBezTo>
                  <a:lnTo>
                    <a:pt x="374" y="459"/>
                  </a:lnTo>
                  <a:lnTo>
                    <a:pt x="374" y="459"/>
                  </a:lnTo>
                  <a:cubicBezTo>
                    <a:pt x="349" y="459"/>
                    <a:pt x="325" y="454"/>
                    <a:pt x="303" y="446"/>
                  </a:cubicBezTo>
                  <a:lnTo>
                    <a:pt x="296" y="443"/>
                  </a:lnTo>
                  <a:lnTo>
                    <a:pt x="295" y="444"/>
                  </a:lnTo>
                  <a:cubicBezTo>
                    <a:pt x="293" y="448"/>
                    <a:pt x="293" y="448"/>
                    <a:pt x="293" y="448"/>
                  </a:cubicBezTo>
                  <a:lnTo>
                    <a:pt x="292" y="441"/>
                  </a:lnTo>
                  <a:lnTo>
                    <a:pt x="290" y="441"/>
                  </a:lnTo>
                  <a:cubicBezTo>
                    <a:pt x="248" y="421"/>
                    <a:pt x="214" y="387"/>
                    <a:pt x="195" y="345"/>
                  </a:cubicBezTo>
                  <a:lnTo>
                    <a:pt x="191" y="336"/>
                  </a:lnTo>
                  <a:lnTo>
                    <a:pt x="171" y="349"/>
                  </a:lnTo>
                  <a:lnTo>
                    <a:pt x="160" y="332"/>
                  </a:lnTo>
                  <a:lnTo>
                    <a:pt x="157" y="326"/>
                  </a:lnTo>
                  <a:lnTo>
                    <a:pt x="182" y="309"/>
                  </a:lnTo>
                  <a:lnTo>
                    <a:pt x="181" y="302"/>
                  </a:lnTo>
                  <a:cubicBezTo>
                    <a:pt x="178" y="290"/>
                    <a:pt x="177" y="278"/>
                    <a:pt x="177" y="266"/>
                  </a:cubicBezTo>
                  <a:cubicBezTo>
                    <a:pt x="177" y="204"/>
                    <a:pt x="205" y="151"/>
                    <a:pt x="249" y="116"/>
                  </a:cubicBezTo>
                  <a:lnTo>
                    <a:pt x="251" y="114"/>
                  </a:lnTo>
                  <a:lnTo>
                    <a:pt x="249" y="114"/>
                  </a:lnTo>
                  <a:cubicBezTo>
                    <a:pt x="243" y="111"/>
                    <a:pt x="235" y="108"/>
                    <a:pt x="228" y="106"/>
                  </a:cubicBezTo>
                  <a:cubicBezTo>
                    <a:pt x="207" y="96"/>
                    <a:pt x="180" y="82"/>
                    <a:pt x="160" y="65"/>
                  </a:cubicBez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2" y="60"/>
                  </a:lnTo>
                  <a:cubicBezTo>
                    <a:pt x="163" y="58"/>
                    <a:pt x="163" y="58"/>
                    <a:pt x="163" y="58"/>
                  </a:cubicBezTo>
                  <a:lnTo>
                    <a:pt x="162" y="60"/>
                  </a:lnTo>
                  <a:lnTo>
                    <a:pt x="162" y="61"/>
                  </a:lnTo>
                  <a:lnTo>
                    <a:pt x="161" y="61"/>
                  </a:lnTo>
                  <a:lnTo>
                    <a:pt x="161" y="62"/>
                  </a:lnTo>
                  <a:lnTo>
                    <a:pt x="161" y="63"/>
                  </a:lnTo>
                  <a:lnTo>
                    <a:pt x="160" y="63"/>
                  </a:lnTo>
                  <a:cubicBezTo>
                    <a:pt x="160" y="65"/>
                    <a:pt x="160" y="65"/>
                    <a:pt x="160" y="65"/>
                  </a:cubicBezTo>
                  <a:cubicBezTo>
                    <a:pt x="149" y="58"/>
                    <a:pt x="146" y="48"/>
                    <a:pt x="146" y="38"/>
                  </a:cubicBezTo>
                  <a:cubicBezTo>
                    <a:pt x="146" y="17"/>
                    <a:pt x="170" y="10"/>
                    <a:pt x="180" y="7"/>
                  </a:cubicBezTo>
                  <a:cubicBezTo>
                    <a:pt x="194" y="3"/>
                    <a:pt x="207" y="3"/>
                    <a:pt x="207" y="3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>
            <p:custDataLst>
              <p:tags r:id="rId9"/>
            </p:custDataLst>
          </p:nvPr>
        </p:nvSpPr>
        <p:spPr>
          <a:xfrm>
            <a:off x="0" y="127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51" name="图片 5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882015" y="194310"/>
            <a:ext cx="817880" cy="946150"/>
          </a:xfrm>
          <a:prstGeom prst="rect">
            <a:avLst/>
          </a:prstGeom>
        </p:spPr>
      </p:pic>
      <p:sp>
        <p:nvSpPr>
          <p:cNvPr id="53" name="Freeform 5"/>
          <p:cNvSpPr>
            <a:spLocks noEditPoints="1"/>
          </p:cNvSpPr>
          <p:nvPr userDrawn="1">
            <p:custDataLst>
              <p:tags r:id="rId5"/>
            </p:custDataLst>
          </p:nvPr>
        </p:nvSpPr>
        <p:spPr bwMode="auto">
          <a:xfrm>
            <a:off x="59055" y="14605"/>
            <a:ext cx="1411605" cy="1880870"/>
          </a:xfrm>
          <a:custGeom>
            <a:avLst/>
            <a:gdLst>
              <a:gd name="T0" fmla="*/ 0 w 120"/>
              <a:gd name="T1" fmla="*/ 61 h 122"/>
              <a:gd name="T2" fmla="*/ 60 w 120"/>
              <a:gd name="T3" fmla="*/ 0 h 122"/>
              <a:gd name="T4" fmla="*/ 60 w 120"/>
              <a:gd name="T5" fmla="*/ 0 h 122"/>
              <a:gd name="T6" fmla="*/ 120 w 120"/>
              <a:gd name="T7" fmla="*/ 61 h 122"/>
              <a:gd name="T8" fmla="*/ 120 w 120"/>
              <a:gd name="T9" fmla="*/ 61 h 122"/>
              <a:gd name="T10" fmla="*/ 120 w 120"/>
              <a:gd name="T11" fmla="*/ 61 h 122"/>
              <a:gd name="T12" fmla="*/ 60 w 120"/>
              <a:gd name="T13" fmla="*/ 122 h 122"/>
              <a:gd name="T14" fmla="*/ 60 w 120"/>
              <a:gd name="T15" fmla="*/ 122 h 122"/>
              <a:gd name="T16" fmla="*/ 0 w 120"/>
              <a:gd name="T17" fmla="*/ 61 h 122"/>
              <a:gd name="T18" fmla="*/ 4 w 120"/>
              <a:gd name="T19" fmla="*/ 61 h 122"/>
              <a:gd name="T20" fmla="*/ 60 w 120"/>
              <a:gd name="T21" fmla="*/ 118 h 122"/>
              <a:gd name="T22" fmla="*/ 60 w 120"/>
              <a:gd name="T23" fmla="*/ 118 h 122"/>
              <a:gd name="T24" fmla="*/ 116 w 120"/>
              <a:gd name="T25" fmla="*/ 61 h 122"/>
              <a:gd name="T26" fmla="*/ 116 w 120"/>
              <a:gd name="T27" fmla="*/ 61 h 122"/>
              <a:gd name="T28" fmla="*/ 116 w 120"/>
              <a:gd name="T29" fmla="*/ 61 h 122"/>
              <a:gd name="T30" fmla="*/ 60 w 120"/>
              <a:gd name="T31" fmla="*/ 4 h 122"/>
              <a:gd name="T32" fmla="*/ 60 w 120"/>
              <a:gd name="T33" fmla="*/ 4 h 122"/>
              <a:gd name="T34" fmla="*/ 4 w 120"/>
              <a:gd name="T35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23" h="2962">
                <a:moveTo>
                  <a:pt x="750" y="2861"/>
                </a:moveTo>
                <a:lnTo>
                  <a:pt x="750" y="2861"/>
                </a:lnTo>
                <a:lnTo>
                  <a:pt x="749" y="2861"/>
                </a:lnTo>
                <a:lnTo>
                  <a:pt x="748" y="2861"/>
                </a:lnTo>
                <a:lnTo>
                  <a:pt x="748" y="2861"/>
                </a:lnTo>
                <a:lnTo>
                  <a:pt x="747" y="2861"/>
                </a:lnTo>
                <a:lnTo>
                  <a:pt x="746" y="2861"/>
                </a:lnTo>
                <a:lnTo>
                  <a:pt x="745" y="2861"/>
                </a:lnTo>
                <a:lnTo>
                  <a:pt x="745" y="2861"/>
                </a:lnTo>
                <a:lnTo>
                  <a:pt x="744" y="2861"/>
                </a:lnTo>
                <a:lnTo>
                  <a:pt x="743" y="2861"/>
                </a:lnTo>
                <a:lnTo>
                  <a:pt x="743" y="2861"/>
                </a:lnTo>
                <a:lnTo>
                  <a:pt x="750" y="2861"/>
                </a:lnTo>
                <a:close/>
                <a:moveTo>
                  <a:pt x="1121" y="1273"/>
                </a:moveTo>
                <a:lnTo>
                  <a:pt x="811" y="1664"/>
                </a:lnTo>
                <a:lnTo>
                  <a:pt x="825" y="1737"/>
                </a:lnTo>
                <a:lnTo>
                  <a:pt x="987" y="1671"/>
                </a:lnTo>
                <a:lnTo>
                  <a:pt x="1121" y="1273"/>
                </a:lnTo>
                <a:close/>
                <a:moveTo>
                  <a:pt x="1222" y="1130"/>
                </a:moveTo>
                <a:lnTo>
                  <a:pt x="1227" y="1158"/>
                </a:lnTo>
                <a:lnTo>
                  <a:pt x="1250" y="1152"/>
                </a:lnTo>
                <a:lnTo>
                  <a:pt x="1244" y="1146"/>
                </a:lnTo>
                <a:cubicBezTo>
                  <a:pt x="1238" y="1140"/>
                  <a:pt x="1231" y="1135"/>
                  <a:pt x="1223" y="1131"/>
                </a:cubicBezTo>
                <a:lnTo>
                  <a:pt x="1222" y="1130"/>
                </a:lnTo>
                <a:close/>
                <a:moveTo>
                  <a:pt x="845" y="1120"/>
                </a:moveTo>
                <a:lnTo>
                  <a:pt x="846" y="1120"/>
                </a:lnTo>
                <a:lnTo>
                  <a:pt x="847" y="1120"/>
                </a:lnTo>
                <a:lnTo>
                  <a:pt x="848" y="1121"/>
                </a:lnTo>
                <a:lnTo>
                  <a:pt x="849" y="1121"/>
                </a:lnTo>
                <a:lnTo>
                  <a:pt x="851" y="1122"/>
                </a:lnTo>
                <a:lnTo>
                  <a:pt x="852" y="1123"/>
                </a:lnTo>
                <a:lnTo>
                  <a:pt x="851" y="1123"/>
                </a:lnTo>
                <a:lnTo>
                  <a:pt x="851" y="1122"/>
                </a:lnTo>
                <a:lnTo>
                  <a:pt x="849" y="1122"/>
                </a:lnTo>
                <a:lnTo>
                  <a:pt x="849" y="1121"/>
                </a:lnTo>
                <a:lnTo>
                  <a:pt x="848" y="1121"/>
                </a:lnTo>
                <a:lnTo>
                  <a:pt x="848" y="1121"/>
                </a:lnTo>
                <a:lnTo>
                  <a:pt x="846" y="1120"/>
                </a:lnTo>
                <a:lnTo>
                  <a:pt x="845" y="1120"/>
                </a:lnTo>
                <a:lnTo>
                  <a:pt x="845" y="1120"/>
                </a:lnTo>
                <a:close/>
                <a:moveTo>
                  <a:pt x="844" y="1119"/>
                </a:moveTo>
                <a:cubicBezTo>
                  <a:pt x="844" y="1119"/>
                  <a:pt x="844" y="1119"/>
                  <a:pt x="844" y="1119"/>
                </a:cubicBezTo>
                <a:lnTo>
                  <a:pt x="844" y="1119"/>
                </a:lnTo>
                <a:lnTo>
                  <a:pt x="844" y="1119"/>
                </a:lnTo>
                <a:close/>
                <a:moveTo>
                  <a:pt x="1041" y="1110"/>
                </a:moveTo>
                <a:lnTo>
                  <a:pt x="1023" y="1113"/>
                </a:lnTo>
                <a:cubicBezTo>
                  <a:pt x="911" y="1137"/>
                  <a:pt x="786" y="1206"/>
                  <a:pt x="717" y="1313"/>
                </a:cubicBezTo>
                <a:cubicBezTo>
                  <a:pt x="717" y="1313"/>
                  <a:pt x="717" y="1313"/>
                  <a:pt x="717" y="1312"/>
                </a:cubicBezTo>
                <a:lnTo>
                  <a:pt x="716" y="1312"/>
                </a:lnTo>
                <a:lnTo>
                  <a:pt x="716" y="1312"/>
                </a:lnTo>
                <a:cubicBezTo>
                  <a:pt x="716" y="1312"/>
                  <a:pt x="716" y="1311"/>
                  <a:pt x="715" y="1311"/>
                </a:cubicBezTo>
                <a:lnTo>
                  <a:pt x="715" y="1310"/>
                </a:lnTo>
                <a:lnTo>
                  <a:pt x="715" y="1310"/>
                </a:lnTo>
                <a:lnTo>
                  <a:pt x="714" y="1309"/>
                </a:lnTo>
                <a:lnTo>
                  <a:pt x="713" y="1308"/>
                </a:lnTo>
                <a:lnTo>
                  <a:pt x="712" y="1308"/>
                </a:lnTo>
                <a:lnTo>
                  <a:pt x="712" y="1308"/>
                </a:lnTo>
                <a:lnTo>
                  <a:pt x="712" y="1307"/>
                </a:lnTo>
                <a:lnTo>
                  <a:pt x="711" y="1307"/>
                </a:lnTo>
                <a:lnTo>
                  <a:pt x="711" y="1306"/>
                </a:lnTo>
                <a:lnTo>
                  <a:pt x="711" y="1307"/>
                </a:lnTo>
                <a:lnTo>
                  <a:pt x="711" y="1307"/>
                </a:lnTo>
                <a:lnTo>
                  <a:pt x="712" y="1308"/>
                </a:lnTo>
                <a:lnTo>
                  <a:pt x="713" y="1308"/>
                </a:lnTo>
                <a:lnTo>
                  <a:pt x="713" y="1309"/>
                </a:lnTo>
                <a:lnTo>
                  <a:pt x="714" y="1309"/>
                </a:lnTo>
                <a:lnTo>
                  <a:pt x="714" y="1310"/>
                </a:lnTo>
                <a:lnTo>
                  <a:pt x="715" y="1310"/>
                </a:lnTo>
                <a:lnTo>
                  <a:pt x="716" y="1312"/>
                </a:lnTo>
                <a:lnTo>
                  <a:pt x="717" y="1313"/>
                </a:lnTo>
                <a:cubicBezTo>
                  <a:pt x="676" y="1380"/>
                  <a:pt x="656" y="1467"/>
                  <a:pt x="656" y="1555"/>
                </a:cubicBezTo>
                <a:cubicBezTo>
                  <a:pt x="656" y="1696"/>
                  <a:pt x="710" y="1831"/>
                  <a:pt x="771" y="1865"/>
                </a:cubicBezTo>
                <a:cubicBezTo>
                  <a:pt x="784" y="1871"/>
                  <a:pt x="798" y="1878"/>
                  <a:pt x="818" y="1878"/>
                </a:cubicBezTo>
                <a:cubicBezTo>
                  <a:pt x="818" y="1878"/>
                  <a:pt x="818" y="1878"/>
                  <a:pt x="825" y="1878"/>
                </a:cubicBezTo>
                <a:cubicBezTo>
                  <a:pt x="926" y="1878"/>
                  <a:pt x="1095" y="1743"/>
                  <a:pt x="1196" y="1582"/>
                </a:cubicBezTo>
                <a:cubicBezTo>
                  <a:pt x="1264" y="1488"/>
                  <a:pt x="1291" y="1380"/>
                  <a:pt x="1291" y="1292"/>
                </a:cubicBezTo>
                <a:cubicBezTo>
                  <a:pt x="1291" y="1260"/>
                  <a:pt x="1287" y="1230"/>
                  <a:pt x="1279" y="1205"/>
                </a:cubicBezTo>
                <a:lnTo>
                  <a:pt x="1278" y="1202"/>
                </a:lnTo>
                <a:lnTo>
                  <a:pt x="1203" y="1225"/>
                </a:lnTo>
                <a:lnTo>
                  <a:pt x="1197" y="1214"/>
                </a:lnTo>
                <a:lnTo>
                  <a:pt x="1027" y="1710"/>
                </a:lnTo>
                <a:lnTo>
                  <a:pt x="784" y="1812"/>
                </a:lnTo>
                <a:lnTo>
                  <a:pt x="750" y="1664"/>
                </a:lnTo>
                <a:lnTo>
                  <a:pt x="750" y="1651"/>
                </a:lnTo>
                <a:lnTo>
                  <a:pt x="1148" y="1155"/>
                </a:lnTo>
                <a:lnTo>
                  <a:pt x="1041" y="1170"/>
                </a:lnTo>
                <a:lnTo>
                  <a:pt x="1041" y="1110"/>
                </a:lnTo>
                <a:close/>
                <a:moveTo>
                  <a:pt x="1215" y="721"/>
                </a:moveTo>
                <a:cubicBezTo>
                  <a:pt x="1209" y="782"/>
                  <a:pt x="1195" y="849"/>
                  <a:pt x="1188" y="869"/>
                </a:cubicBezTo>
                <a:cubicBezTo>
                  <a:pt x="1188" y="876"/>
                  <a:pt x="1195" y="889"/>
                  <a:pt x="1209" y="903"/>
                </a:cubicBezTo>
                <a:cubicBezTo>
                  <a:pt x="1229" y="916"/>
                  <a:pt x="1249" y="923"/>
                  <a:pt x="1263" y="923"/>
                </a:cubicBezTo>
                <a:cubicBezTo>
                  <a:pt x="1270" y="923"/>
                  <a:pt x="1345" y="883"/>
                  <a:pt x="1406" y="849"/>
                </a:cubicBezTo>
                <a:cubicBezTo>
                  <a:pt x="1412" y="842"/>
                  <a:pt x="1419" y="836"/>
                  <a:pt x="1433" y="836"/>
                </a:cubicBezTo>
                <a:cubicBezTo>
                  <a:pt x="1419" y="836"/>
                  <a:pt x="1412" y="836"/>
                  <a:pt x="1399" y="836"/>
                </a:cubicBezTo>
                <a:cubicBezTo>
                  <a:pt x="1365" y="836"/>
                  <a:pt x="1331" y="836"/>
                  <a:pt x="1304" y="829"/>
                </a:cubicBezTo>
                <a:cubicBezTo>
                  <a:pt x="1256" y="815"/>
                  <a:pt x="1236" y="768"/>
                  <a:pt x="1215" y="721"/>
                </a:cubicBezTo>
                <a:close/>
                <a:moveTo>
                  <a:pt x="1188" y="593"/>
                </a:moveTo>
                <a:cubicBezTo>
                  <a:pt x="1195" y="593"/>
                  <a:pt x="1195" y="593"/>
                  <a:pt x="1195" y="593"/>
                </a:cubicBezTo>
                <a:cubicBezTo>
                  <a:pt x="1229" y="593"/>
                  <a:pt x="1229" y="593"/>
                  <a:pt x="1229" y="593"/>
                </a:cubicBezTo>
                <a:cubicBezTo>
                  <a:pt x="1236" y="593"/>
                  <a:pt x="1236" y="593"/>
                  <a:pt x="1236" y="593"/>
                </a:cubicBezTo>
                <a:cubicBezTo>
                  <a:pt x="1236" y="600"/>
                  <a:pt x="1236" y="600"/>
                  <a:pt x="1236" y="600"/>
                </a:cubicBezTo>
                <a:cubicBezTo>
                  <a:pt x="1236" y="600"/>
                  <a:pt x="1236" y="606"/>
                  <a:pt x="1236" y="606"/>
                </a:cubicBezTo>
                <a:cubicBezTo>
                  <a:pt x="1243" y="613"/>
                  <a:pt x="1243" y="620"/>
                  <a:pt x="1243" y="627"/>
                </a:cubicBezTo>
                <a:cubicBezTo>
                  <a:pt x="1249" y="647"/>
                  <a:pt x="1256" y="667"/>
                  <a:pt x="1263" y="687"/>
                </a:cubicBezTo>
                <a:cubicBezTo>
                  <a:pt x="1277" y="734"/>
                  <a:pt x="1311" y="775"/>
                  <a:pt x="1317" y="775"/>
                </a:cubicBezTo>
                <a:cubicBezTo>
                  <a:pt x="1338" y="775"/>
                  <a:pt x="1365" y="782"/>
                  <a:pt x="1399" y="782"/>
                </a:cubicBezTo>
                <a:cubicBezTo>
                  <a:pt x="1467" y="782"/>
                  <a:pt x="1528" y="775"/>
                  <a:pt x="1535" y="775"/>
                </a:cubicBezTo>
                <a:cubicBezTo>
                  <a:pt x="1541" y="775"/>
                  <a:pt x="1541" y="775"/>
                  <a:pt x="1541" y="775"/>
                </a:cubicBezTo>
                <a:cubicBezTo>
                  <a:pt x="1555" y="822"/>
                  <a:pt x="1555" y="822"/>
                  <a:pt x="1555" y="822"/>
                </a:cubicBezTo>
                <a:cubicBezTo>
                  <a:pt x="1548" y="822"/>
                  <a:pt x="1548" y="822"/>
                  <a:pt x="1548" y="822"/>
                </a:cubicBezTo>
                <a:cubicBezTo>
                  <a:pt x="1541" y="829"/>
                  <a:pt x="1541" y="829"/>
                  <a:pt x="1541" y="829"/>
                </a:cubicBezTo>
                <a:cubicBezTo>
                  <a:pt x="1535" y="836"/>
                  <a:pt x="1521" y="842"/>
                  <a:pt x="1514" y="849"/>
                </a:cubicBezTo>
                <a:cubicBezTo>
                  <a:pt x="1494" y="862"/>
                  <a:pt x="1460" y="876"/>
                  <a:pt x="1433" y="896"/>
                </a:cubicBezTo>
                <a:cubicBezTo>
                  <a:pt x="1372" y="930"/>
                  <a:pt x="1304" y="970"/>
                  <a:pt x="1270" y="977"/>
                </a:cubicBezTo>
                <a:cubicBezTo>
                  <a:pt x="1270" y="977"/>
                  <a:pt x="1263" y="977"/>
                  <a:pt x="1263" y="977"/>
                </a:cubicBezTo>
                <a:cubicBezTo>
                  <a:pt x="1202" y="970"/>
                  <a:pt x="1141" y="930"/>
                  <a:pt x="1134" y="869"/>
                </a:cubicBezTo>
                <a:cubicBezTo>
                  <a:pt x="1134" y="862"/>
                  <a:pt x="1134" y="862"/>
                  <a:pt x="1134" y="856"/>
                </a:cubicBezTo>
                <a:cubicBezTo>
                  <a:pt x="1141" y="815"/>
                  <a:pt x="1182" y="606"/>
                  <a:pt x="1182" y="600"/>
                </a:cubicBezTo>
                <a:cubicBezTo>
                  <a:pt x="1188" y="593"/>
                  <a:pt x="1188" y="593"/>
                  <a:pt x="1188" y="593"/>
                </a:cubicBezTo>
                <a:close/>
                <a:moveTo>
                  <a:pt x="1500" y="505"/>
                </a:moveTo>
                <a:lnTo>
                  <a:pt x="1514" y="505"/>
                </a:lnTo>
                <a:lnTo>
                  <a:pt x="1548" y="505"/>
                </a:lnTo>
                <a:lnTo>
                  <a:pt x="1548" y="560"/>
                </a:lnTo>
                <a:lnTo>
                  <a:pt x="1534" y="560"/>
                </a:lnTo>
                <a:lnTo>
                  <a:pt x="1514" y="560"/>
                </a:lnTo>
                <a:lnTo>
                  <a:pt x="1500" y="560"/>
                </a:lnTo>
                <a:lnTo>
                  <a:pt x="1500" y="505"/>
                </a:lnTo>
                <a:close/>
                <a:moveTo>
                  <a:pt x="1350" y="452"/>
                </a:moveTo>
                <a:lnTo>
                  <a:pt x="1404" y="497"/>
                </a:lnTo>
                <a:lnTo>
                  <a:pt x="1370" y="538"/>
                </a:lnTo>
                <a:lnTo>
                  <a:pt x="1332" y="504"/>
                </a:lnTo>
                <a:lnTo>
                  <a:pt x="1318" y="497"/>
                </a:lnTo>
                <a:lnTo>
                  <a:pt x="1350" y="452"/>
                </a:lnTo>
                <a:close/>
                <a:moveTo>
                  <a:pt x="366" y="363"/>
                </a:moveTo>
                <a:cubicBezTo>
                  <a:pt x="367" y="363"/>
                  <a:pt x="369" y="365"/>
                  <a:pt x="372" y="367"/>
                </a:cubicBezTo>
                <a:lnTo>
                  <a:pt x="373" y="367"/>
                </a:lnTo>
                <a:lnTo>
                  <a:pt x="373" y="370"/>
                </a:lnTo>
                <a:cubicBezTo>
                  <a:pt x="366" y="363"/>
                  <a:pt x="366" y="363"/>
                  <a:pt x="366" y="363"/>
                </a:cubicBezTo>
                <a:close/>
                <a:moveTo>
                  <a:pt x="373" y="363"/>
                </a:moveTo>
                <a:lnTo>
                  <a:pt x="373" y="363"/>
                </a:lnTo>
                <a:lnTo>
                  <a:pt x="372" y="363"/>
                </a:lnTo>
                <a:lnTo>
                  <a:pt x="371" y="363"/>
                </a:lnTo>
                <a:lnTo>
                  <a:pt x="371" y="363"/>
                </a:lnTo>
                <a:lnTo>
                  <a:pt x="370" y="363"/>
                </a:lnTo>
                <a:lnTo>
                  <a:pt x="369" y="363"/>
                </a:lnTo>
                <a:lnTo>
                  <a:pt x="368" y="363"/>
                </a:lnTo>
                <a:lnTo>
                  <a:pt x="368" y="363"/>
                </a:lnTo>
                <a:lnTo>
                  <a:pt x="367" y="363"/>
                </a:lnTo>
                <a:lnTo>
                  <a:pt x="366" y="363"/>
                </a:lnTo>
                <a:lnTo>
                  <a:pt x="366" y="363"/>
                </a:lnTo>
                <a:lnTo>
                  <a:pt x="373" y="363"/>
                </a:lnTo>
                <a:close/>
                <a:moveTo>
                  <a:pt x="1311" y="277"/>
                </a:moveTo>
                <a:cubicBezTo>
                  <a:pt x="1108" y="277"/>
                  <a:pt x="945" y="445"/>
                  <a:pt x="945" y="647"/>
                </a:cubicBezTo>
                <a:cubicBezTo>
                  <a:pt x="945" y="849"/>
                  <a:pt x="1108" y="1017"/>
                  <a:pt x="1311" y="1017"/>
                </a:cubicBezTo>
                <a:cubicBezTo>
                  <a:pt x="1513" y="1017"/>
                  <a:pt x="1676" y="849"/>
                  <a:pt x="1676" y="647"/>
                </a:cubicBezTo>
                <a:cubicBezTo>
                  <a:pt x="1676" y="640"/>
                  <a:pt x="1676" y="640"/>
                  <a:pt x="1676" y="640"/>
                </a:cubicBezTo>
                <a:cubicBezTo>
                  <a:pt x="1676" y="510"/>
                  <a:pt x="1608" y="397"/>
                  <a:pt x="1506" y="333"/>
                </a:cubicBezTo>
                <a:lnTo>
                  <a:pt x="1502" y="330"/>
                </a:lnTo>
                <a:lnTo>
                  <a:pt x="1502" y="330"/>
                </a:lnTo>
                <a:cubicBezTo>
                  <a:pt x="1493" y="330"/>
                  <a:pt x="1493" y="330"/>
                  <a:pt x="1493" y="330"/>
                </a:cubicBezTo>
                <a:lnTo>
                  <a:pt x="1494" y="325"/>
                </a:lnTo>
                <a:lnTo>
                  <a:pt x="1485" y="320"/>
                </a:lnTo>
                <a:lnTo>
                  <a:pt x="1474" y="315"/>
                </a:lnTo>
                <a:lnTo>
                  <a:pt x="1474" y="315"/>
                </a:lnTo>
                <a:cubicBezTo>
                  <a:pt x="1472" y="316"/>
                  <a:pt x="1472" y="316"/>
                  <a:pt x="1472" y="316"/>
                </a:cubicBezTo>
                <a:lnTo>
                  <a:pt x="1470" y="313"/>
                </a:lnTo>
                <a:lnTo>
                  <a:pt x="1469" y="312"/>
                </a:lnTo>
                <a:cubicBezTo>
                  <a:pt x="1421" y="290"/>
                  <a:pt x="1368" y="277"/>
                  <a:pt x="1311" y="277"/>
                </a:cubicBezTo>
                <a:close/>
                <a:moveTo>
                  <a:pt x="1635" y="210"/>
                </a:moveTo>
                <a:lnTo>
                  <a:pt x="1633" y="212"/>
                </a:lnTo>
                <a:cubicBezTo>
                  <a:pt x="1616" y="229"/>
                  <a:pt x="1594" y="242"/>
                  <a:pt x="1574" y="255"/>
                </a:cubicBezTo>
                <a:cubicBezTo>
                  <a:pt x="1566" y="261"/>
                  <a:pt x="1559" y="266"/>
                  <a:pt x="1552" y="270"/>
                </a:cubicBezTo>
                <a:lnTo>
                  <a:pt x="1543" y="276"/>
                </a:lnTo>
                <a:lnTo>
                  <a:pt x="1551" y="276"/>
                </a:lnTo>
                <a:cubicBezTo>
                  <a:pt x="1554" y="276"/>
                  <a:pt x="1557" y="276"/>
                  <a:pt x="1561" y="276"/>
                </a:cubicBezTo>
                <a:cubicBezTo>
                  <a:pt x="1581" y="276"/>
                  <a:pt x="1608" y="276"/>
                  <a:pt x="1635" y="276"/>
                </a:cubicBezTo>
                <a:cubicBezTo>
                  <a:pt x="1655" y="276"/>
                  <a:pt x="1662" y="276"/>
                  <a:pt x="1662" y="276"/>
                </a:cubicBezTo>
                <a:cubicBezTo>
                  <a:pt x="1662" y="269"/>
                  <a:pt x="1669" y="269"/>
                  <a:pt x="1669" y="269"/>
                </a:cubicBezTo>
                <a:cubicBezTo>
                  <a:pt x="1669" y="263"/>
                  <a:pt x="1669" y="256"/>
                  <a:pt x="1676" y="249"/>
                </a:cubicBezTo>
                <a:cubicBezTo>
                  <a:pt x="1669" y="249"/>
                  <a:pt x="1669" y="249"/>
                  <a:pt x="1669" y="249"/>
                </a:cubicBezTo>
                <a:cubicBezTo>
                  <a:pt x="1655" y="249"/>
                  <a:pt x="1655" y="249"/>
                  <a:pt x="1655" y="249"/>
                </a:cubicBezTo>
                <a:cubicBezTo>
                  <a:pt x="1655" y="242"/>
                  <a:pt x="1655" y="242"/>
                  <a:pt x="1655" y="242"/>
                </a:cubicBezTo>
                <a:cubicBezTo>
                  <a:pt x="1628" y="236"/>
                  <a:pt x="1628" y="236"/>
                  <a:pt x="1628" y="236"/>
                </a:cubicBezTo>
                <a:cubicBezTo>
                  <a:pt x="1628" y="222"/>
                  <a:pt x="1628" y="222"/>
                  <a:pt x="1628" y="222"/>
                </a:cubicBezTo>
                <a:cubicBezTo>
                  <a:pt x="1628" y="215"/>
                  <a:pt x="1635" y="215"/>
                  <a:pt x="1635" y="215"/>
                </a:cubicBezTo>
                <a:cubicBezTo>
                  <a:pt x="1635" y="215"/>
                  <a:pt x="1635" y="215"/>
                  <a:pt x="1635" y="211"/>
                </a:cubicBezTo>
                <a:lnTo>
                  <a:pt x="1635" y="210"/>
                </a:lnTo>
                <a:close/>
                <a:moveTo>
                  <a:pt x="1696" y="209"/>
                </a:moveTo>
                <a:cubicBezTo>
                  <a:pt x="1696" y="209"/>
                  <a:pt x="1696" y="212"/>
                  <a:pt x="1694" y="217"/>
                </a:cubicBezTo>
                <a:lnTo>
                  <a:pt x="1694" y="217"/>
                </a:lnTo>
                <a:lnTo>
                  <a:pt x="1694" y="218"/>
                </a:lnTo>
                <a:cubicBezTo>
                  <a:pt x="1689" y="222"/>
                  <a:pt x="1688" y="223"/>
                  <a:pt x="1682" y="229"/>
                </a:cubicBezTo>
                <a:cubicBezTo>
                  <a:pt x="1682" y="236"/>
                  <a:pt x="1682" y="236"/>
                  <a:pt x="1682" y="236"/>
                </a:cubicBezTo>
                <a:cubicBezTo>
                  <a:pt x="1687" y="231"/>
                  <a:pt x="1691" y="226"/>
                  <a:pt x="1693" y="221"/>
                </a:cubicBezTo>
                <a:lnTo>
                  <a:pt x="1694" y="217"/>
                </a:lnTo>
                <a:lnTo>
                  <a:pt x="1696" y="215"/>
                </a:lnTo>
                <a:cubicBezTo>
                  <a:pt x="1696" y="209"/>
                  <a:pt x="1696" y="209"/>
                  <a:pt x="1696" y="209"/>
                </a:cubicBezTo>
                <a:close/>
                <a:moveTo>
                  <a:pt x="1526" y="0"/>
                </a:moveTo>
                <a:cubicBezTo>
                  <a:pt x="1560" y="0"/>
                  <a:pt x="1587" y="27"/>
                  <a:pt x="1614" y="54"/>
                </a:cubicBezTo>
                <a:cubicBezTo>
                  <a:pt x="1641" y="81"/>
                  <a:pt x="1661" y="114"/>
                  <a:pt x="1668" y="148"/>
                </a:cubicBezTo>
                <a:cubicBezTo>
                  <a:pt x="1668" y="151"/>
                  <a:pt x="1667" y="155"/>
                  <a:pt x="1666" y="158"/>
                </a:cubicBezTo>
                <a:lnTo>
                  <a:pt x="1666" y="159"/>
                </a:lnTo>
                <a:lnTo>
                  <a:pt x="1668" y="157"/>
                </a:lnTo>
                <a:cubicBezTo>
                  <a:pt x="1674" y="152"/>
                  <a:pt x="1683" y="148"/>
                  <a:pt x="1696" y="148"/>
                </a:cubicBezTo>
                <a:cubicBezTo>
                  <a:pt x="1709" y="148"/>
                  <a:pt x="1716" y="148"/>
                  <a:pt x="1723" y="155"/>
                </a:cubicBezTo>
                <a:cubicBezTo>
                  <a:pt x="1736" y="168"/>
                  <a:pt x="1750" y="188"/>
                  <a:pt x="1750" y="209"/>
                </a:cubicBezTo>
                <a:cubicBezTo>
                  <a:pt x="1750" y="229"/>
                  <a:pt x="1743" y="249"/>
                  <a:pt x="1730" y="269"/>
                </a:cubicBezTo>
                <a:cubicBezTo>
                  <a:pt x="1716" y="283"/>
                  <a:pt x="1716" y="290"/>
                  <a:pt x="1709" y="303"/>
                </a:cubicBezTo>
                <a:cubicBezTo>
                  <a:pt x="1696" y="323"/>
                  <a:pt x="1676" y="330"/>
                  <a:pt x="1642" y="330"/>
                </a:cubicBezTo>
                <a:cubicBezTo>
                  <a:pt x="1625" y="330"/>
                  <a:pt x="1610" y="330"/>
                  <a:pt x="1596" y="330"/>
                </a:cubicBezTo>
                <a:lnTo>
                  <a:pt x="1591" y="330"/>
                </a:lnTo>
                <a:lnTo>
                  <a:pt x="1602" y="340"/>
                </a:lnTo>
                <a:cubicBezTo>
                  <a:pt x="1678" y="415"/>
                  <a:pt x="1727" y="518"/>
                  <a:pt x="1730" y="634"/>
                </a:cubicBezTo>
                <a:cubicBezTo>
                  <a:pt x="1730" y="647"/>
                  <a:pt x="1730" y="647"/>
                  <a:pt x="1730" y="647"/>
                </a:cubicBezTo>
                <a:cubicBezTo>
                  <a:pt x="1730" y="883"/>
                  <a:pt x="1547" y="1071"/>
                  <a:pt x="1311" y="1071"/>
                </a:cubicBezTo>
                <a:cubicBezTo>
                  <a:pt x="1289" y="1071"/>
                  <a:pt x="1268" y="1069"/>
                  <a:pt x="1247" y="1066"/>
                </a:cubicBezTo>
                <a:lnTo>
                  <a:pt x="1244" y="1066"/>
                </a:lnTo>
                <a:lnTo>
                  <a:pt x="1240" y="1078"/>
                </a:lnTo>
                <a:lnTo>
                  <a:pt x="1250" y="1084"/>
                </a:lnTo>
                <a:cubicBezTo>
                  <a:pt x="1273" y="1099"/>
                  <a:pt x="1290" y="1117"/>
                  <a:pt x="1304" y="1138"/>
                </a:cubicBezTo>
                <a:lnTo>
                  <a:pt x="1307" y="1143"/>
                </a:lnTo>
                <a:lnTo>
                  <a:pt x="1312" y="1141"/>
                </a:lnTo>
                <a:cubicBezTo>
                  <a:pt x="1332" y="1134"/>
                  <a:pt x="1355" y="1122"/>
                  <a:pt x="1379" y="1110"/>
                </a:cubicBezTo>
                <a:cubicBezTo>
                  <a:pt x="1440" y="1083"/>
                  <a:pt x="1521" y="1050"/>
                  <a:pt x="1602" y="1016"/>
                </a:cubicBezTo>
                <a:cubicBezTo>
                  <a:pt x="1771" y="942"/>
                  <a:pt x="1939" y="875"/>
                  <a:pt x="2007" y="868"/>
                </a:cubicBezTo>
                <a:cubicBezTo>
                  <a:pt x="2007" y="868"/>
                  <a:pt x="2014" y="868"/>
                  <a:pt x="2020" y="868"/>
                </a:cubicBezTo>
                <a:cubicBezTo>
                  <a:pt x="2122" y="868"/>
                  <a:pt x="2209" y="902"/>
                  <a:pt x="2209" y="902"/>
                </a:cubicBezTo>
                <a:cubicBezTo>
                  <a:pt x="2223" y="908"/>
                  <a:pt x="2223" y="908"/>
                  <a:pt x="2223" y="908"/>
                </a:cubicBezTo>
                <a:cubicBezTo>
                  <a:pt x="2209" y="955"/>
                  <a:pt x="2209" y="955"/>
                  <a:pt x="2209" y="955"/>
                </a:cubicBezTo>
                <a:cubicBezTo>
                  <a:pt x="2196" y="955"/>
                  <a:pt x="2196" y="955"/>
                  <a:pt x="2196" y="955"/>
                </a:cubicBezTo>
                <a:cubicBezTo>
                  <a:pt x="2196" y="955"/>
                  <a:pt x="2189" y="949"/>
                  <a:pt x="2189" y="949"/>
                </a:cubicBezTo>
                <a:cubicBezTo>
                  <a:pt x="2189" y="949"/>
                  <a:pt x="2182" y="949"/>
                  <a:pt x="2182" y="949"/>
                </a:cubicBezTo>
                <a:cubicBezTo>
                  <a:pt x="2169" y="942"/>
                  <a:pt x="2155" y="942"/>
                  <a:pt x="2142" y="935"/>
                </a:cubicBezTo>
                <a:cubicBezTo>
                  <a:pt x="2108" y="929"/>
                  <a:pt x="2068" y="922"/>
                  <a:pt x="2020" y="922"/>
                </a:cubicBezTo>
                <a:cubicBezTo>
                  <a:pt x="2014" y="922"/>
                  <a:pt x="2014" y="922"/>
                  <a:pt x="2007" y="922"/>
                </a:cubicBezTo>
                <a:cubicBezTo>
                  <a:pt x="1973" y="922"/>
                  <a:pt x="1784" y="996"/>
                  <a:pt x="1622" y="1063"/>
                </a:cubicBezTo>
                <a:cubicBezTo>
                  <a:pt x="1500" y="1119"/>
                  <a:pt x="1383" y="1170"/>
                  <a:pt x="1331" y="1193"/>
                </a:cubicBezTo>
                <a:lnTo>
                  <a:pt x="1331" y="1193"/>
                </a:lnTo>
                <a:lnTo>
                  <a:pt x="1332" y="1199"/>
                </a:lnTo>
                <a:cubicBezTo>
                  <a:pt x="1341" y="1227"/>
                  <a:pt x="1345" y="1259"/>
                  <a:pt x="1345" y="1292"/>
                </a:cubicBezTo>
                <a:cubicBezTo>
                  <a:pt x="1345" y="1393"/>
                  <a:pt x="1311" y="1508"/>
                  <a:pt x="1244" y="1616"/>
                </a:cubicBezTo>
                <a:cubicBezTo>
                  <a:pt x="1152" y="1758"/>
                  <a:pt x="1012" y="1882"/>
                  <a:pt x="885" y="1920"/>
                </a:cubicBezTo>
                <a:lnTo>
                  <a:pt x="885" y="1920"/>
                </a:lnTo>
                <a:lnTo>
                  <a:pt x="885" y="1920"/>
                </a:lnTo>
                <a:cubicBezTo>
                  <a:pt x="883" y="1926"/>
                  <a:pt x="878" y="1933"/>
                  <a:pt x="878" y="1945"/>
                </a:cubicBezTo>
                <a:cubicBezTo>
                  <a:pt x="878" y="1965"/>
                  <a:pt x="871" y="1999"/>
                  <a:pt x="865" y="2032"/>
                </a:cubicBezTo>
                <a:cubicBezTo>
                  <a:pt x="851" y="2113"/>
                  <a:pt x="831" y="2214"/>
                  <a:pt x="817" y="2322"/>
                </a:cubicBezTo>
                <a:cubicBezTo>
                  <a:pt x="784" y="2538"/>
                  <a:pt x="750" y="2780"/>
                  <a:pt x="743" y="2861"/>
                </a:cubicBezTo>
                <a:cubicBezTo>
                  <a:pt x="743" y="2874"/>
                  <a:pt x="750" y="2881"/>
                  <a:pt x="750" y="2881"/>
                </a:cubicBezTo>
                <a:cubicBezTo>
                  <a:pt x="750" y="2895"/>
                  <a:pt x="777" y="2908"/>
                  <a:pt x="817" y="2908"/>
                </a:cubicBezTo>
                <a:cubicBezTo>
                  <a:pt x="865" y="2908"/>
                  <a:pt x="912" y="2895"/>
                  <a:pt x="912" y="2895"/>
                </a:cubicBezTo>
                <a:cubicBezTo>
                  <a:pt x="912" y="2895"/>
                  <a:pt x="912" y="2895"/>
                  <a:pt x="919" y="2895"/>
                </a:cubicBezTo>
                <a:cubicBezTo>
                  <a:pt x="925" y="2895"/>
                  <a:pt x="925" y="2895"/>
                  <a:pt x="925" y="2895"/>
                </a:cubicBezTo>
                <a:cubicBezTo>
                  <a:pt x="939" y="2942"/>
                  <a:pt x="939" y="2942"/>
                  <a:pt x="939" y="2942"/>
                </a:cubicBezTo>
                <a:cubicBezTo>
                  <a:pt x="925" y="2942"/>
                  <a:pt x="925" y="2942"/>
                  <a:pt x="925" y="2942"/>
                </a:cubicBezTo>
                <a:cubicBezTo>
                  <a:pt x="925" y="2942"/>
                  <a:pt x="919" y="2949"/>
                  <a:pt x="919" y="2949"/>
                </a:cubicBezTo>
                <a:cubicBezTo>
                  <a:pt x="912" y="2949"/>
                  <a:pt x="905" y="2949"/>
                  <a:pt x="892" y="2949"/>
                </a:cubicBezTo>
                <a:cubicBezTo>
                  <a:pt x="871" y="2955"/>
                  <a:pt x="844" y="2962"/>
                  <a:pt x="817" y="2962"/>
                </a:cubicBezTo>
                <a:cubicBezTo>
                  <a:pt x="817" y="2962"/>
                  <a:pt x="811" y="2962"/>
                  <a:pt x="811" y="2962"/>
                </a:cubicBezTo>
                <a:cubicBezTo>
                  <a:pt x="770" y="2962"/>
                  <a:pt x="716" y="2949"/>
                  <a:pt x="696" y="2895"/>
                </a:cubicBezTo>
                <a:lnTo>
                  <a:pt x="696" y="2894"/>
                </a:lnTo>
                <a:lnTo>
                  <a:pt x="696" y="2894"/>
                </a:lnTo>
                <a:lnTo>
                  <a:pt x="697" y="2894"/>
                </a:lnTo>
                <a:lnTo>
                  <a:pt x="699" y="2893"/>
                </a:lnTo>
                <a:lnTo>
                  <a:pt x="699" y="2893"/>
                </a:lnTo>
                <a:lnTo>
                  <a:pt x="699" y="2893"/>
                </a:lnTo>
                <a:lnTo>
                  <a:pt x="700" y="2892"/>
                </a:lnTo>
                <a:lnTo>
                  <a:pt x="702" y="2891"/>
                </a:lnTo>
                <a:lnTo>
                  <a:pt x="705" y="2890"/>
                </a:lnTo>
                <a:lnTo>
                  <a:pt x="705" y="2890"/>
                </a:lnTo>
                <a:lnTo>
                  <a:pt x="706" y="2890"/>
                </a:lnTo>
                <a:lnTo>
                  <a:pt x="707" y="2889"/>
                </a:lnTo>
                <a:lnTo>
                  <a:pt x="708" y="2889"/>
                </a:lnTo>
                <a:lnTo>
                  <a:pt x="709" y="2888"/>
                </a:lnTo>
                <a:lnTo>
                  <a:pt x="709" y="2888"/>
                </a:lnTo>
                <a:lnTo>
                  <a:pt x="708" y="2889"/>
                </a:lnTo>
                <a:lnTo>
                  <a:pt x="708" y="2889"/>
                </a:lnTo>
                <a:lnTo>
                  <a:pt x="707" y="2889"/>
                </a:lnTo>
                <a:lnTo>
                  <a:pt x="705" y="2890"/>
                </a:lnTo>
                <a:lnTo>
                  <a:pt x="704" y="2891"/>
                </a:lnTo>
                <a:lnTo>
                  <a:pt x="702" y="2891"/>
                </a:lnTo>
                <a:lnTo>
                  <a:pt x="701" y="2892"/>
                </a:lnTo>
                <a:lnTo>
                  <a:pt x="699" y="2893"/>
                </a:lnTo>
                <a:lnTo>
                  <a:pt x="699" y="2893"/>
                </a:lnTo>
                <a:lnTo>
                  <a:pt x="697" y="2894"/>
                </a:lnTo>
                <a:lnTo>
                  <a:pt x="697" y="2894"/>
                </a:lnTo>
                <a:lnTo>
                  <a:pt x="696" y="2894"/>
                </a:lnTo>
                <a:lnTo>
                  <a:pt x="696" y="2895"/>
                </a:lnTo>
                <a:cubicBezTo>
                  <a:pt x="696" y="2895"/>
                  <a:pt x="696" y="2895"/>
                  <a:pt x="696" y="2895"/>
                </a:cubicBezTo>
                <a:cubicBezTo>
                  <a:pt x="696" y="2881"/>
                  <a:pt x="689" y="2874"/>
                  <a:pt x="689" y="2861"/>
                </a:cubicBezTo>
                <a:cubicBezTo>
                  <a:pt x="695" y="2711"/>
                  <a:pt x="798" y="2107"/>
                  <a:pt x="825" y="1938"/>
                </a:cubicBezTo>
                <a:lnTo>
                  <a:pt x="826" y="1931"/>
                </a:lnTo>
                <a:lnTo>
                  <a:pt x="818" y="1932"/>
                </a:lnTo>
                <a:cubicBezTo>
                  <a:pt x="791" y="1932"/>
                  <a:pt x="764" y="1925"/>
                  <a:pt x="737" y="1905"/>
                </a:cubicBezTo>
                <a:lnTo>
                  <a:pt x="738" y="1904"/>
                </a:lnTo>
                <a:lnTo>
                  <a:pt x="738" y="1904"/>
                </a:lnTo>
                <a:lnTo>
                  <a:pt x="738" y="1904"/>
                </a:lnTo>
                <a:lnTo>
                  <a:pt x="739" y="1903"/>
                </a:lnTo>
                <a:lnTo>
                  <a:pt x="740" y="1902"/>
                </a:lnTo>
                <a:lnTo>
                  <a:pt x="741" y="1901"/>
                </a:lnTo>
                <a:lnTo>
                  <a:pt x="742" y="1900"/>
                </a:lnTo>
                <a:lnTo>
                  <a:pt x="742" y="1900"/>
                </a:lnTo>
                <a:lnTo>
                  <a:pt x="743" y="1899"/>
                </a:lnTo>
                <a:lnTo>
                  <a:pt x="744" y="1898"/>
                </a:lnTo>
                <a:lnTo>
                  <a:pt x="744" y="1898"/>
                </a:lnTo>
                <a:cubicBezTo>
                  <a:pt x="744" y="1899"/>
                  <a:pt x="743" y="1899"/>
                  <a:pt x="743" y="1899"/>
                </a:cubicBezTo>
                <a:lnTo>
                  <a:pt x="743" y="1899"/>
                </a:lnTo>
                <a:lnTo>
                  <a:pt x="742" y="1900"/>
                </a:lnTo>
                <a:lnTo>
                  <a:pt x="742" y="1901"/>
                </a:lnTo>
                <a:lnTo>
                  <a:pt x="740" y="1902"/>
                </a:lnTo>
                <a:lnTo>
                  <a:pt x="740" y="1902"/>
                </a:lnTo>
                <a:cubicBezTo>
                  <a:pt x="739" y="1903"/>
                  <a:pt x="739" y="1903"/>
                  <a:pt x="739" y="1903"/>
                </a:cubicBezTo>
                <a:lnTo>
                  <a:pt x="738" y="1904"/>
                </a:lnTo>
                <a:lnTo>
                  <a:pt x="738" y="1904"/>
                </a:lnTo>
                <a:lnTo>
                  <a:pt x="737" y="1905"/>
                </a:lnTo>
                <a:cubicBezTo>
                  <a:pt x="737" y="1905"/>
                  <a:pt x="737" y="1905"/>
                  <a:pt x="737" y="1905"/>
                </a:cubicBezTo>
                <a:cubicBezTo>
                  <a:pt x="715" y="1890"/>
                  <a:pt x="695" y="1869"/>
                  <a:pt x="677" y="1842"/>
                </a:cubicBezTo>
                <a:lnTo>
                  <a:pt x="676" y="1840"/>
                </a:lnTo>
                <a:lnTo>
                  <a:pt x="672" y="1844"/>
                </a:lnTo>
                <a:cubicBezTo>
                  <a:pt x="629" y="1896"/>
                  <a:pt x="547" y="1997"/>
                  <a:pt x="479" y="2060"/>
                </a:cubicBezTo>
                <a:cubicBezTo>
                  <a:pt x="446" y="2087"/>
                  <a:pt x="419" y="2107"/>
                  <a:pt x="385" y="2114"/>
                </a:cubicBezTo>
                <a:cubicBezTo>
                  <a:pt x="385" y="2114"/>
                  <a:pt x="378" y="2107"/>
                  <a:pt x="378" y="2107"/>
                </a:cubicBezTo>
                <a:cubicBezTo>
                  <a:pt x="378" y="2097"/>
                  <a:pt x="378" y="2095"/>
                  <a:pt x="378" y="2094"/>
                </a:cubicBezTo>
                <a:lnTo>
                  <a:pt x="378" y="2094"/>
                </a:lnTo>
                <a:lnTo>
                  <a:pt x="378" y="2094"/>
                </a:lnTo>
                <a:lnTo>
                  <a:pt x="376" y="2098"/>
                </a:lnTo>
                <a:cubicBezTo>
                  <a:pt x="371" y="2107"/>
                  <a:pt x="371" y="2107"/>
                  <a:pt x="371" y="2107"/>
                </a:cubicBezTo>
                <a:cubicBezTo>
                  <a:pt x="324" y="2094"/>
                  <a:pt x="290" y="2026"/>
                  <a:pt x="250" y="1959"/>
                </a:cubicBezTo>
                <a:cubicBezTo>
                  <a:pt x="223" y="1898"/>
                  <a:pt x="203" y="1838"/>
                  <a:pt x="196" y="1804"/>
                </a:cubicBezTo>
                <a:cubicBezTo>
                  <a:pt x="196" y="1804"/>
                  <a:pt x="189" y="1804"/>
                  <a:pt x="189" y="1804"/>
                </a:cubicBezTo>
                <a:cubicBezTo>
                  <a:pt x="142" y="1804"/>
                  <a:pt x="41" y="1831"/>
                  <a:pt x="34" y="1838"/>
                </a:cubicBezTo>
                <a:cubicBezTo>
                  <a:pt x="30" y="1829"/>
                  <a:pt x="28" y="1826"/>
                  <a:pt x="27" y="1825"/>
                </a:cubicBezTo>
                <a:lnTo>
                  <a:pt x="27" y="1824"/>
                </a:lnTo>
                <a:lnTo>
                  <a:pt x="27" y="1824"/>
                </a:lnTo>
                <a:cubicBezTo>
                  <a:pt x="27" y="1824"/>
                  <a:pt x="27" y="1824"/>
                  <a:pt x="27" y="1824"/>
                </a:cubicBezTo>
                <a:lnTo>
                  <a:pt x="27" y="1824"/>
                </a:lnTo>
                <a:lnTo>
                  <a:pt x="23" y="1824"/>
                </a:lnTo>
                <a:cubicBezTo>
                  <a:pt x="14" y="1824"/>
                  <a:pt x="14" y="1824"/>
                  <a:pt x="14" y="1824"/>
                </a:cubicBezTo>
                <a:cubicBezTo>
                  <a:pt x="0" y="1784"/>
                  <a:pt x="0" y="1784"/>
                  <a:pt x="0" y="1784"/>
                </a:cubicBezTo>
                <a:cubicBezTo>
                  <a:pt x="20" y="1784"/>
                  <a:pt x="20" y="1784"/>
                  <a:pt x="20" y="1784"/>
                </a:cubicBezTo>
                <a:cubicBezTo>
                  <a:pt x="27" y="1784"/>
                  <a:pt x="27" y="1784"/>
                  <a:pt x="34" y="1777"/>
                </a:cubicBezTo>
                <a:cubicBezTo>
                  <a:pt x="47" y="1777"/>
                  <a:pt x="61" y="1770"/>
                  <a:pt x="81" y="1770"/>
                </a:cubicBezTo>
                <a:cubicBezTo>
                  <a:pt x="115" y="1763"/>
                  <a:pt x="155" y="1750"/>
                  <a:pt x="189" y="1750"/>
                </a:cubicBezTo>
                <a:cubicBezTo>
                  <a:pt x="196" y="1750"/>
                  <a:pt x="209" y="1750"/>
                  <a:pt x="216" y="1757"/>
                </a:cubicBezTo>
                <a:cubicBezTo>
                  <a:pt x="230" y="1763"/>
                  <a:pt x="243" y="1770"/>
                  <a:pt x="243" y="1790"/>
                </a:cubicBezTo>
                <a:cubicBezTo>
                  <a:pt x="243" y="1797"/>
                  <a:pt x="243" y="1797"/>
                  <a:pt x="243" y="1797"/>
                </a:cubicBezTo>
                <a:cubicBezTo>
                  <a:pt x="243" y="1804"/>
                  <a:pt x="270" y="1878"/>
                  <a:pt x="304" y="1932"/>
                </a:cubicBezTo>
                <a:cubicBezTo>
                  <a:pt x="317" y="1966"/>
                  <a:pt x="338" y="1999"/>
                  <a:pt x="351" y="2020"/>
                </a:cubicBezTo>
                <a:cubicBezTo>
                  <a:pt x="365" y="2040"/>
                  <a:pt x="385" y="2060"/>
                  <a:pt x="385" y="2060"/>
                </a:cubicBezTo>
                <a:cubicBezTo>
                  <a:pt x="385" y="2060"/>
                  <a:pt x="385" y="2060"/>
                  <a:pt x="392" y="2060"/>
                </a:cubicBezTo>
                <a:cubicBezTo>
                  <a:pt x="392" y="2053"/>
                  <a:pt x="392" y="2053"/>
                  <a:pt x="392" y="2053"/>
                </a:cubicBezTo>
                <a:cubicBezTo>
                  <a:pt x="398" y="2053"/>
                  <a:pt x="398" y="2053"/>
                  <a:pt x="405" y="2047"/>
                </a:cubicBezTo>
                <a:cubicBezTo>
                  <a:pt x="419" y="2040"/>
                  <a:pt x="432" y="2033"/>
                  <a:pt x="446" y="2020"/>
                </a:cubicBezTo>
                <a:cubicBezTo>
                  <a:pt x="473" y="1993"/>
                  <a:pt x="506" y="1959"/>
                  <a:pt x="540" y="1919"/>
                </a:cubicBezTo>
                <a:cubicBezTo>
                  <a:pt x="584" y="1864"/>
                  <a:pt x="628" y="1809"/>
                  <a:pt x="647" y="1787"/>
                </a:cubicBezTo>
                <a:lnTo>
                  <a:pt x="647" y="1786"/>
                </a:lnTo>
                <a:lnTo>
                  <a:pt x="643" y="1775"/>
                </a:lnTo>
                <a:cubicBezTo>
                  <a:pt x="617" y="1711"/>
                  <a:pt x="602" y="1633"/>
                  <a:pt x="602" y="1555"/>
                </a:cubicBezTo>
                <a:cubicBezTo>
                  <a:pt x="602" y="1461"/>
                  <a:pt x="622" y="1360"/>
                  <a:pt x="676" y="1279"/>
                </a:cubicBezTo>
                <a:cubicBezTo>
                  <a:pt x="715" y="1222"/>
                  <a:pt x="767" y="1175"/>
                  <a:pt x="824" y="1139"/>
                </a:cubicBezTo>
                <a:lnTo>
                  <a:pt x="836" y="1132"/>
                </a:lnTo>
                <a:lnTo>
                  <a:pt x="833" y="1132"/>
                </a:lnTo>
                <a:cubicBezTo>
                  <a:pt x="830" y="1132"/>
                  <a:pt x="830" y="1132"/>
                  <a:pt x="830" y="1132"/>
                </a:cubicBezTo>
                <a:cubicBezTo>
                  <a:pt x="830" y="1119"/>
                  <a:pt x="830" y="1119"/>
                  <a:pt x="830" y="1119"/>
                </a:cubicBezTo>
                <a:cubicBezTo>
                  <a:pt x="830" y="1112"/>
                  <a:pt x="830" y="1112"/>
                  <a:pt x="830" y="1105"/>
                </a:cubicBezTo>
                <a:cubicBezTo>
                  <a:pt x="830" y="889"/>
                  <a:pt x="716" y="707"/>
                  <a:pt x="601" y="572"/>
                </a:cubicBezTo>
                <a:cubicBezTo>
                  <a:pt x="551" y="519"/>
                  <a:pt x="503" y="473"/>
                  <a:pt x="463" y="439"/>
                </a:cubicBezTo>
                <a:lnTo>
                  <a:pt x="462" y="438"/>
                </a:lnTo>
                <a:lnTo>
                  <a:pt x="459" y="439"/>
                </a:lnTo>
                <a:lnTo>
                  <a:pt x="458" y="435"/>
                </a:lnTo>
                <a:lnTo>
                  <a:pt x="448" y="426"/>
                </a:lnTo>
                <a:cubicBezTo>
                  <a:pt x="415" y="398"/>
                  <a:pt x="389" y="378"/>
                  <a:pt x="375" y="369"/>
                </a:cubicBezTo>
                <a:lnTo>
                  <a:pt x="373" y="367"/>
                </a:lnTo>
                <a:lnTo>
                  <a:pt x="373" y="366"/>
                </a:lnTo>
                <a:cubicBezTo>
                  <a:pt x="373" y="365"/>
                  <a:pt x="373" y="364"/>
                  <a:pt x="373" y="363"/>
                </a:cubicBezTo>
                <a:lnTo>
                  <a:pt x="373" y="363"/>
                </a:lnTo>
                <a:lnTo>
                  <a:pt x="373" y="360"/>
                </a:lnTo>
                <a:cubicBezTo>
                  <a:pt x="373" y="349"/>
                  <a:pt x="373" y="349"/>
                  <a:pt x="373" y="349"/>
                </a:cubicBezTo>
                <a:cubicBezTo>
                  <a:pt x="366" y="349"/>
                  <a:pt x="366" y="349"/>
                  <a:pt x="366" y="349"/>
                </a:cubicBezTo>
                <a:cubicBezTo>
                  <a:pt x="393" y="302"/>
                  <a:pt x="393" y="302"/>
                  <a:pt x="393" y="302"/>
                </a:cubicBezTo>
                <a:cubicBezTo>
                  <a:pt x="400" y="322"/>
                  <a:pt x="400" y="322"/>
                  <a:pt x="400" y="322"/>
                </a:cubicBezTo>
                <a:cubicBezTo>
                  <a:pt x="400" y="322"/>
                  <a:pt x="400" y="322"/>
                  <a:pt x="406" y="322"/>
                </a:cubicBezTo>
                <a:cubicBezTo>
                  <a:pt x="406" y="329"/>
                  <a:pt x="413" y="329"/>
                  <a:pt x="420" y="336"/>
                </a:cubicBezTo>
                <a:cubicBezTo>
                  <a:pt x="423" y="337"/>
                  <a:pt x="427" y="340"/>
                  <a:pt x="431" y="342"/>
                </a:cubicBezTo>
                <a:lnTo>
                  <a:pt x="434" y="344"/>
                </a:lnTo>
                <a:lnTo>
                  <a:pt x="425" y="309"/>
                </a:lnTo>
                <a:lnTo>
                  <a:pt x="425" y="302"/>
                </a:lnTo>
                <a:lnTo>
                  <a:pt x="473" y="291"/>
                </a:lnTo>
                <a:lnTo>
                  <a:pt x="508" y="406"/>
                </a:lnTo>
                <a:lnTo>
                  <a:pt x="509" y="407"/>
                </a:lnTo>
                <a:cubicBezTo>
                  <a:pt x="549" y="443"/>
                  <a:pt x="595" y="487"/>
                  <a:pt x="642" y="538"/>
                </a:cubicBezTo>
                <a:cubicBezTo>
                  <a:pt x="763" y="673"/>
                  <a:pt x="884" y="869"/>
                  <a:pt x="884" y="1105"/>
                </a:cubicBezTo>
                <a:lnTo>
                  <a:pt x="884" y="1106"/>
                </a:lnTo>
                <a:lnTo>
                  <a:pt x="893" y="1102"/>
                </a:lnTo>
                <a:cubicBezTo>
                  <a:pt x="967" y="1068"/>
                  <a:pt x="1046" y="1050"/>
                  <a:pt x="1115" y="1050"/>
                </a:cubicBezTo>
                <a:lnTo>
                  <a:pt x="1122" y="1050"/>
                </a:lnTo>
                <a:lnTo>
                  <a:pt x="1127" y="1050"/>
                </a:lnTo>
                <a:lnTo>
                  <a:pt x="1141" y="1050"/>
                </a:lnTo>
                <a:lnTo>
                  <a:pt x="1141" y="1051"/>
                </a:lnTo>
                <a:lnTo>
                  <a:pt x="1155" y="1052"/>
                </a:lnTo>
                <a:cubicBezTo>
                  <a:pt x="1161" y="1053"/>
                  <a:pt x="1167" y="1054"/>
                  <a:pt x="1173" y="1055"/>
                </a:cubicBezTo>
                <a:lnTo>
                  <a:pt x="1190" y="1059"/>
                </a:lnTo>
                <a:lnTo>
                  <a:pt x="1192" y="1054"/>
                </a:lnTo>
                <a:lnTo>
                  <a:pt x="1186" y="1052"/>
                </a:lnTo>
                <a:cubicBezTo>
                  <a:pt x="1016" y="999"/>
                  <a:pt x="891" y="838"/>
                  <a:pt x="891" y="647"/>
                </a:cubicBezTo>
                <a:cubicBezTo>
                  <a:pt x="891" y="411"/>
                  <a:pt x="1080" y="223"/>
                  <a:pt x="1311" y="223"/>
                </a:cubicBezTo>
                <a:cubicBezTo>
                  <a:pt x="1368" y="223"/>
                  <a:pt x="1423" y="234"/>
                  <a:pt x="1472" y="255"/>
                </a:cubicBezTo>
                <a:lnTo>
                  <a:pt x="1472" y="255"/>
                </a:lnTo>
                <a:lnTo>
                  <a:pt x="1476" y="255"/>
                </a:lnTo>
                <a:cubicBezTo>
                  <a:pt x="1479" y="254"/>
                  <a:pt x="1482" y="252"/>
                  <a:pt x="1486" y="249"/>
                </a:cubicBezTo>
                <a:cubicBezTo>
                  <a:pt x="1499" y="242"/>
                  <a:pt x="1520" y="229"/>
                  <a:pt x="1540" y="215"/>
                </a:cubicBezTo>
                <a:cubicBezTo>
                  <a:pt x="1574" y="195"/>
                  <a:pt x="1607" y="161"/>
                  <a:pt x="1614" y="148"/>
                </a:cubicBezTo>
                <a:cubicBezTo>
                  <a:pt x="1614" y="141"/>
                  <a:pt x="1594" y="108"/>
                  <a:pt x="1574" y="87"/>
                </a:cubicBezTo>
                <a:cubicBezTo>
                  <a:pt x="1560" y="67"/>
                  <a:pt x="1533" y="54"/>
                  <a:pt x="1526" y="54"/>
                </a:cubicBezTo>
                <a:cubicBezTo>
                  <a:pt x="1520" y="61"/>
                  <a:pt x="1520" y="67"/>
                  <a:pt x="1520" y="74"/>
                </a:cubicBezTo>
                <a:cubicBezTo>
                  <a:pt x="1520" y="81"/>
                  <a:pt x="1520" y="94"/>
                  <a:pt x="1526" y="94"/>
                </a:cubicBezTo>
                <a:cubicBezTo>
                  <a:pt x="1540" y="101"/>
                  <a:pt x="1560" y="114"/>
                  <a:pt x="1567" y="114"/>
                </a:cubicBezTo>
                <a:cubicBezTo>
                  <a:pt x="1580" y="121"/>
                  <a:pt x="1580" y="121"/>
                  <a:pt x="1580" y="121"/>
                </a:cubicBezTo>
                <a:cubicBezTo>
                  <a:pt x="1560" y="168"/>
                  <a:pt x="1560" y="168"/>
                  <a:pt x="1560" y="168"/>
                </a:cubicBezTo>
                <a:cubicBezTo>
                  <a:pt x="1547" y="168"/>
                  <a:pt x="1547" y="168"/>
                  <a:pt x="1547" y="168"/>
                </a:cubicBezTo>
                <a:cubicBezTo>
                  <a:pt x="1540" y="168"/>
                  <a:pt x="1540" y="168"/>
                  <a:pt x="1540" y="168"/>
                </a:cubicBezTo>
                <a:cubicBezTo>
                  <a:pt x="1540" y="161"/>
                  <a:pt x="1540" y="161"/>
                  <a:pt x="1540" y="161"/>
                </a:cubicBezTo>
                <a:cubicBezTo>
                  <a:pt x="1533" y="161"/>
                  <a:pt x="1533" y="155"/>
                  <a:pt x="1526" y="155"/>
                </a:cubicBezTo>
                <a:cubicBezTo>
                  <a:pt x="1520" y="148"/>
                  <a:pt x="1506" y="148"/>
                  <a:pt x="1499" y="141"/>
                </a:cubicBezTo>
                <a:cubicBezTo>
                  <a:pt x="1472" y="128"/>
                  <a:pt x="1466" y="101"/>
                  <a:pt x="1466" y="74"/>
                </a:cubicBezTo>
                <a:cubicBezTo>
                  <a:pt x="1466" y="54"/>
                  <a:pt x="1472" y="34"/>
                  <a:pt x="1493" y="13"/>
                </a:cubicBezTo>
                <a:cubicBezTo>
                  <a:pt x="1499" y="0"/>
                  <a:pt x="1513" y="0"/>
                  <a:pt x="1526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10153015" y="5511800"/>
            <a:ext cx="885825" cy="798830"/>
          </a:xfrm>
          <a:prstGeom prst="rect">
            <a:avLst/>
          </a:prstGeom>
        </p:spPr>
      </p:pic>
      <p:sp>
        <p:nvSpPr>
          <p:cNvPr id="15" name="Freeform 56"/>
          <p:cNvSpPr>
            <a:spLocks noEditPoints="1"/>
          </p:cNvSpPr>
          <p:nvPr userDrawn="1">
            <p:custDataLst>
              <p:tags r:id="rId8"/>
            </p:custDataLst>
          </p:nvPr>
        </p:nvSpPr>
        <p:spPr bwMode="auto">
          <a:xfrm>
            <a:off x="10992485" y="5080635"/>
            <a:ext cx="1127760" cy="1656715"/>
          </a:xfrm>
          <a:custGeom>
            <a:avLst/>
            <a:gdLst>
              <a:gd name="T0" fmla="*/ 0 w 112"/>
              <a:gd name="T1" fmla="*/ 55 h 110"/>
              <a:gd name="T2" fmla="*/ 56 w 112"/>
              <a:gd name="T3" fmla="*/ 0 h 110"/>
              <a:gd name="T4" fmla="*/ 56 w 112"/>
              <a:gd name="T5" fmla="*/ 0 h 110"/>
              <a:gd name="T6" fmla="*/ 112 w 112"/>
              <a:gd name="T7" fmla="*/ 55 h 110"/>
              <a:gd name="T8" fmla="*/ 112 w 112"/>
              <a:gd name="T9" fmla="*/ 55 h 110"/>
              <a:gd name="T10" fmla="*/ 56 w 112"/>
              <a:gd name="T11" fmla="*/ 110 h 110"/>
              <a:gd name="T12" fmla="*/ 56 w 112"/>
              <a:gd name="T13" fmla="*/ 110 h 110"/>
              <a:gd name="T14" fmla="*/ 0 w 112"/>
              <a:gd name="T15" fmla="*/ 55 h 110"/>
              <a:gd name="T16" fmla="*/ 4 w 112"/>
              <a:gd name="T17" fmla="*/ 55 h 110"/>
              <a:gd name="T18" fmla="*/ 56 w 112"/>
              <a:gd name="T19" fmla="*/ 106 h 110"/>
              <a:gd name="T20" fmla="*/ 56 w 112"/>
              <a:gd name="T21" fmla="*/ 106 h 110"/>
              <a:gd name="T22" fmla="*/ 108 w 112"/>
              <a:gd name="T23" fmla="*/ 55 h 110"/>
              <a:gd name="T24" fmla="*/ 108 w 112"/>
              <a:gd name="T25" fmla="*/ 55 h 110"/>
              <a:gd name="T26" fmla="*/ 56 w 112"/>
              <a:gd name="T27" fmla="*/ 4 h 110"/>
              <a:gd name="T28" fmla="*/ 56 w 112"/>
              <a:gd name="T29" fmla="*/ 4 h 110"/>
              <a:gd name="T30" fmla="*/ 4 w 112"/>
              <a:gd name="T31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6" h="2609">
                <a:moveTo>
                  <a:pt x="760" y="1640"/>
                </a:moveTo>
                <a:cubicBezTo>
                  <a:pt x="797" y="1640"/>
                  <a:pt x="797" y="1640"/>
                  <a:pt x="797" y="1640"/>
                </a:cubicBezTo>
                <a:cubicBezTo>
                  <a:pt x="797" y="1653"/>
                  <a:pt x="797" y="1653"/>
                  <a:pt x="797" y="1653"/>
                </a:cubicBezTo>
                <a:cubicBezTo>
                  <a:pt x="797" y="1653"/>
                  <a:pt x="797" y="1659"/>
                  <a:pt x="797" y="1671"/>
                </a:cubicBezTo>
                <a:cubicBezTo>
                  <a:pt x="797" y="1671"/>
                  <a:pt x="797" y="1678"/>
                  <a:pt x="797" y="1678"/>
                </a:cubicBezTo>
                <a:cubicBezTo>
                  <a:pt x="797" y="1771"/>
                  <a:pt x="797" y="2121"/>
                  <a:pt x="835" y="2240"/>
                </a:cubicBezTo>
                <a:cubicBezTo>
                  <a:pt x="879" y="2396"/>
                  <a:pt x="879" y="2553"/>
                  <a:pt x="879" y="2553"/>
                </a:cubicBezTo>
                <a:cubicBezTo>
                  <a:pt x="885" y="2578"/>
                  <a:pt x="885" y="2578"/>
                  <a:pt x="885" y="2578"/>
                </a:cubicBezTo>
                <a:cubicBezTo>
                  <a:pt x="735" y="2609"/>
                  <a:pt x="735" y="2609"/>
                  <a:pt x="735" y="2609"/>
                </a:cubicBezTo>
                <a:cubicBezTo>
                  <a:pt x="735" y="2596"/>
                  <a:pt x="735" y="2596"/>
                  <a:pt x="735" y="2596"/>
                </a:cubicBezTo>
                <a:cubicBezTo>
                  <a:pt x="728" y="2571"/>
                  <a:pt x="728" y="2571"/>
                  <a:pt x="728" y="2571"/>
                </a:cubicBezTo>
                <a:cubicBezTo>
                  <a:pt x="722" y="2559"/>
                  <a:pt x="722" y="2559"/>
                  <a:pt x="722" y="2559"/>
                </a:cubicBezTo>
                <a:cubicBezTo>
                  <a:pt x="829" y="2534"/>
                  <a:pt x="829" y="2534"/>
                  <a:pt x="829" y="2534"/>
                </a:cubicBezTo>
                <a:cubicBezTo>
                  <a:pt x="829" y="2490"/>
                  <a:pt x="816" y="2365"/>
                  <a:pt x="785" y="2253"/>
                </a:cubicBezTo>
                <a:cubicBezTo>
                  <a:pt x="747" y="2115"/>
                  <a:pt x="747" y="1759"/>
                  <a:pt x="747" y="1671"/>
                </a:cubicBezTo>
                <a:cubicBezTo>
                  <a:pt x="747" y="1671"/>
                  <a:pt x="747" y="1665"/>
                  <a:pt x="747" y="1665"/>
                </a:cubicBezTo>
                <a:cubicBezTo>
                  <a:pt x="747" y="1653"/>
                  <a:pt x="747" y="1653"/>
                  <a:pt x="747" y="1653"/>
                </a:cubicBezTo>
                <a:cubicBezTo>
                  <a:pt x="747" y="1653"/>
                  <a:pt x="747" y="1653"/>
                  <a:pt x="747" y="1646"/>
                </a:cubicBezTo>
                <a:cubicBezTo>
                  <a:pt x="747" y="1640"/>
                  <a:pt x="753" y="1640"/>
                  <a:pt x="760" y="1640"/>
                </a:cubicBezTo>
                <a:close/>
                <a:moveTo>
                  <a:pt x="785" y="1108"/>
                </a:moveTo>
                <a:lnTo>
                  <a:pt x="804" y="1309"/>
                </a:lnTo>
                <a:lnTo>
                  <a:pt x="854" y="1364"/>
                </a:lnTo>
                <a:lnTo>
                  <a:pt x="854" y="1322"/>
                </a:lnTo>
                <a:lnTo>
                  <a:pt x="785" y="1108"/>
                </a:lnTo>
                <a:close/>
                <a:moveTo>
                  <a:pt x="851" y="905"/>
                </a:moveTo>
                <a:lnTo>
                  <a:pt x="829" y="1006"/>
                </a:lnTo>
                <a:lnTo>
                  <a:pt x="791" y="957"/>
                </a:lnTo>
                <a:lnTo>
                  <a:pt x="904" y="1315"/>
                </a:lnTo>
                <a:lnTo>
                  <a:pt x="904" y="1496"/>
                </a:lnTo>
                <a:lnTo>
                  <a:pt x="760" y="1339"/>
                </a:lnTo>
                <a:lnTo>
                  <a:pt x="754" y="1334"/>
                </a:lnTo>
                <a:lnTo>
                  <a:pt x="754" y="1328"/>
                </a:lnTo>
                <a:lnTo>
                  <a:pt x="724" y="963"/>
                </a:lnTo>
                <a:lnTo>
                  <a:pt x="691" y="1025"/>
                </a:lnTo>
                <a:lnTo>
                  <a:pt x="649" y="951"/>
                </a:lnTo>
                <a:lnTo>
                  <a:pt x="646" y="956"/>
                </a:lnTo>
                <a:cubicBezTo>
                  <a:pt x="643" y="962"/>
                  <a:pt x="640" y="968"/>
                  <a:pt x="637" y="975"/>
                </a:cubicBezTo>
                <a:lnTo>
                  <a:pt x="634" y="982"/>
                </a:lnTo>
                <a:lnTo>
                  <a:pt x="634" y="982"/>
                </a:lnTo>
                <a:lnTo>
                  <a:pt x="633" y="983"/>
                </a:lnTo>
                <a:lnTo>
                  <a:pt x="632" y="984"/>
                </a:lnTo>
                <a:cubicBezTo>
                  <a:pt x="631" y="988"/>
                  <a:pt x="629" y="991"/>
                  <a:pt x="628" y="995"/>
                </a:cubicBezTo>
                <a:cubicBezTo>
                  <a:pt x="603" y="1064"/>
                  <a:pt x="590" y="1157"/>
                  <a:pt x="590" y="1251"/>
                </a:cubicBezTo>
                <a:cubicBezTo>
                  <a:pt x="590" y="1258"/>
                  <a:pt x="590" y="1258"/>
                  <a:pt x="590" y="1258"/>
                </a:cubicBezTo>
                <a:cubicBezTo>
                  <a:pt x="590" y="1339"/>
                  <a:pt x="640" y="1433"/>
                  <a:pt x="709" y="1508"/>
                </a:cubicBezTo>
                <a:cubicBezTo>
                  <a:pt x="778" y="1577"/>
                  <a:pt x="866" y="1627"/>
                  <a:pt x="922" y="1627"/>
                </a:cubicBezTo>
                <a:cubicBezTo>
                  <a:pt x="922" y="1627"/>
                  <a:pt x="922" y="1627"/>
                  <a:pt x="929" y="1627"/>
                </a:cubicBezTo>
                <a:cubicBezTo>
                  <a:pt x="970" y="1627"/>
                  <a:pt x="1016" y="1588"/>
                  <a:pt x="1053" y="1532"/>
                </a:cubicBezTo>
                <a:lnTo>
                  <a:pt x="1057" y="1526"/>
                </a:lnTo>
                <a:lnTo>
                  <a:pt x="1055" y="1525"/>
                </a:lnTo>
                <a:cubicBezTo>
                  <a:pt x="1035" y="1501"/>
                  <a:pt x="1035" y="1501"/>
                  <a:pt x="1035" y="1501"/>
                </a:cubicBezTo>
                <a:cubicBezTo>
                  <a:pt x="1054" y="1495"/>
                  <a:pt x="1054" y="1495"/>
                  <a:pt x="1054" y="1495"/>
                </a:cubicBezTo>
                <a:cubicBezTo>
                  <a:pt x="1054" y="1495"/>
                  <a:pt x="1060" y="1495"/>
                  <a:pt x="1060" y="1495"/>
                </a:cubicBezTo>
                <a:cubicBezTo>
                  <a:pt x="1066" y="1490"/>
                  <a:pt x="1071" y="1484"/>
                  <a:pt x="1081" y="1479"/>
                </a:cubicBezTo>
                <a:lnTo>
                  <a:pt x="1082" y="1478"/>
                </a:lnTo>
                <a:lnTo>
                  <a:pt x="1084" y="1473"/>
                </a:lnTo>
                <a:cubicBezTo>
                  <a:pt x="1108" y="1417"/>
                  <a:pt x="1123" y="1351"/>
                  <a:pt x="1123" y="1289"/>
                </a:cubicBezTo>
                <a:cubicBezTo>
                  <a:pt x="1123" y="1251"/>
                  <a:pt x="1117" y="1220"/>
                  <a:pt x="1110" y="1195"/>
                </a:cubicBezTo>
                <a:cubicBezTo>
                  <a:pt x="1110" y="1189"/>
                  <a:pt x="1110" y="1189"/>
                  <a:pt x="1110" y="1189"/>
                </a:cubicBezTo>
                <a:cubicBezTo>
                  <a:pt x="1068" y="1061"/>
                  <a:pt x="957" y="951"/>
                  <a:pt x="851" y="905"/>
                </a:cubicBezTo>
                <a:lnTo>
                  <a:pt x="851" y="905"/>
                </a:lnTo>
                <a:close/>
                <a:moveTo>
                  <a:pt x="706" y="893"/>
                </a:moveTo>
                <a:lnTo>
                  <a:pt x="701" y="895"/>
                </a:lnTo>
                <a:cubicBezTo>
                  <a:pt x="698" y="897"/>
                  <a:pt x="694" y="900"/>
                  <a:pt x="691" y="902"/>
                </a:cubicBezTo>
                <a:lnTo>
                  <a:pt x="684" y="907"/>
                </a:lnTo>
                <a:lnTo>
                  <a:pt x="691" y="920"/>
                </a:lnTo>
                <a:lnTo>
                  <a:pt x="706" y="893"/>
                </a:lnTo>
                <a:close/>
                <a:moveTo>
                  <a:pt x="584" y="744"/>
                </a:moveTo>
                <a:cubicBezTo>
                  <a:pt x="584" y="749"/>
                  <a:pt x="584" y="752"/>
                  <a:pt x="582" y="754"/>
                </a:cubicBezTo>
                <a:lnTo>
                  <a:pt x="582" y="756"/>
                </a:lnTo>
                <a:lnTo>
                  <a:pt x="586" y="753"/>
                </a:lnTo>
                <a:lnTo>
                  <a:pt x="589" y="752"/>
                </a:lnTo>
                <a:lnTo>
                  <a:pt x="589" y="751"/>
                </a:lnTo>
                <a:cubicBezTo>
                  <a:pt x="588" y="749"/>
                  <a:pt x="587" y="747"/>
                  <a:pt x="584" y="744"/>
                </a:cubicBezTo>
                <a:close/>
                <a:moveTo>
                  <a:pt x="515" y="719"/>
                </a:moveTo>
                <a:cubicBezTo>
                  <a:pt x="515" y="726"/>
                  <a:pt x="515" y="726"/>
                  <a:pt x="509" y="726"/>
                </a:cubicBezTo>
                <a:cubicBezTo>
                  <a:pt x="506" y="729"/>
                  <a:pt x="504" y="732"/>
                  <a:pt x="504" y="734"/>
                </a:cubicBezTo>
                <a:lnTo>
                  <a:pt x="503" y="735"/>
                </a:lnTo>
                <a:lnTo>
                  <a:pt x="519" y="746"/>
                </a:lnTo>
                <a:lnTo>
                  <a:pt x="535" y="755"/>
                </a:lnTo>
                <a:lnTo>
                  <a:pt x="535" y="755"/>
                </a:lnTo>
                <a:cubicBezTo>
                  <a:pt x="534" y="751"/>
                  <a:pt x="534" y="751"/>
                  <a:pt x="534" y="751"/>
                </a:cubicBezTo>
                <a:cubicBezTo>
                  <a:pt x="534" y="751"/>
                  <a:pt x="534" y="744"/>
                  <a:pt x="534" y="744"/>
                </a:cubicBezTo>
                <a:cubicBezTo>
                  <a:pt x="534" y="738"/>
                  <a:pt x="534" y="738"/>
                  <a:pt x="534" y="732"/>
                </a:cubicBezTo>
                <a:cubicBezTo>
                  <a:pt x="534" y="732"/>
                  <a:pt x="528" y="726"/>
                  <a:pt x="522" y="719"/>
                </a:cubicBezTo>
                <a:cubicBezTo>
                  <a:pt x="522" y="719"/>
                  <a:pt x="522" y="719"/>
                  <a:pt x="515" y="719"/>
                </a:cubicBezTo>
                <a:close/>
                <a:moveTo>
                  <a:pt x="595" y="625"/>
                </a:moveTo>
                <a:cubicBezTo>
                  <a:pt x="593" y="625"/>
                  <a:pt x="592" y="625"/>
                  <a:pt x="591" y="626"/>
                </a:cubicBezTo>
                <a:cubicBezTo>
                  <a:pt x="584" y="626"/>
                  <a:pt x="584" y="626"/>
                  <a:pt x="584" y="626"/>
                </a:cubicBezTo>
                <a:cubicBezTo>
                  <a:pt x="578" y="626"/>
                  <a:pt x="572" y="632"/>
                  <a:pt x="559" y="638"/>
                </a:cubicBezTo>
                <a:cubicBezTo>
                  <a:pt x="547" y="645"/>
                  <a:pt x="528" y="657"/>
                  <a:pt x="509" y="663"/>
                </a:cubicBezTo>
                <a:cubicBezTo>
                  <a:pt x="490" y="673"/>
                  <a:pt x="473" y="683"/>
                  <a:pt x="460" y="692"/>
                </a:cubicBezTo>
                <a:lnTo>
                  <a:pt x="457" y="694"/>
                </a:lnTo>
                <a:lnTo>
                  <a:pt x="458" y="694"/>
                </a:lnTo>
                <a:lnTo>
                  <a:pt x="466" y="703"/>
                </a:lnTo>
                <a:lnTo>
                  <a:pt x="466" y="702"/>
                </a:lnTo>
                <a:cubicBezTo>
                  <a:pt x="468" y="698"/>
                  <a:pt x="473" y="694"/>
                  <a:pt x="478" y="694"/>
                </a:cubicBezTo>
                <a:cubicBezTo>
                  <a:pt x="484" y="682"/>
                  <a:pt x="503" y="669"/>
                  <a:pt x="522" y="669"/>
                </a:cubicBezTo>
                <a:cubicBezTo>
                  <a:pt x="534" y="669"/>
                  <a:pt x="547" y="675"/>
                  <a:pt x="559" y="682"/>
                </a:cubicBezTo>
                <a:cubicBezTo>
                  <a:pt x="559" y="688"/>
                  <a:pt x="566" y="688"/>
                  <a:pt x="566" y="694"/>
                </a:cubicBezTo>
                <a:cubicBezTo>
                  <a:pt x="572" y="694"/>
                  <a:pt x="572" y="694"/>
                  <a:pt x="572" y="694"/>
                </a:cubicBezTo>
                <a:cubicBezTo>
                  <a:pt x="572" y="694"/>
                  <a:pt x="578" y="694"/>
                  <a:pt x="578" y="694"/>
                </a:cubicBezTo>
                <a:cubicBezTo>
                  <a:pt x="584" y="694"/>
                  <a:pt x="591" y="694"/>
                  <a:pt x="597" y="700"/>
                </a:cubicBezTo>
                <a:cubicBezTo>
                  <a:pt x="614" y="706"/>
                  <a:pt x="624" y="716"/>
                  <a:pt x="631" y="727"/>
                </a:cubicBezTo>
                <a:lnTo>
                  <a:pt x="633" y="731"/>
                </a:lnTo>
                <a:lnTo>
                  <a:pt x="640" y="727"/>
                </a:lnTo>
                <a:cubicBezTo>
                  <a:pt x="722" y="688"/>
                  <a:pt x="722" y="688"/>
                  <a:pt x="722" y="688"/>
                </a:cubicBezTo>
                <a:cubicBezTo>
                  <a:pt x="716" y="682"/>
                  <a:pt x="710" y="669"/>
                  <a:pt x="703" y="657"/>
                </a:cubicBezTo>
                <a:cubicBezTo>
                  <a:pt x="698" y="651"/>
                  <a:pt x="620" y="623"/>
                  <a:pt x="595" y="625"/>
                </a:cubicBezTo>
                <a:close/>
                <a:moveTo>
                  <a:pt x="446" y="394"/>
                </a:moveTo>
                <a:lnTo>
                  <a:pt x="459" y="394"/>
                </a:lnTo>
                <a:lnTo>
                  <a:pt x="490" y="394"/>
                </a:lnTo>
                <a:lnTo>
                  <a:pt x="490" y="444"/>
                </a:lnTo>
                <a:lnTo>
                  <a:pt x="477" y="444"/>
                </a:lnTo>
                <a:lnTo>
                  <a:pt x="459" y="444"/>
                </a:lnTo>
                <a:lnTo>
                  <a:pt x="446" y="444"/>
                </a:lnTo>
                <a:lnTo>
                  <a:pt x="446" y="394"/>
                </a:lnTo>
                <a:close/>
                <a:moveTo>
                  <a:pt x="691" y="182"/>
                </a:moveTo>
                <a:cubicBezTo>
                  <a:pt x="515" y="182"/>
                  <a:pt x="377" y="320"/>
                  <a:pt x="377" y="489"/>
                </a:cubicBezTo>
                <a:cubicBezTo>
                  <a:pt x="377" y="544"/>
                  <a:pt x="392" y="596"/>
                  <a:pt x="418" y="641"/>
                </a:cubicBezTo>
                <a:lnTo>
                  <a:pt x="427" y="655"/>
                </a:lnTo>
                <a:lnTo>
                  <a:pt x="429" y="654"/>
                </a:lnTo>
                <a:cubicBezTo>
                  <a:pt x="431" y="653"/>
                  <a:pt x="432" y="652"/>
                  <a:pt x="434" y="651"/>
                </a:cubicBezTo>
                <a:cubicBezTo>
                  <a:pt x="446" y="645"/>
                  <a:pt x="465" y="632"/>
                  <a:pt x="484" y="620"/>
                </a:cubicBezTo>
                <a:cubicBezTo>
                  <a:pt x="521" y="601"/>
                  <a:pt x="559" y="576"/>
                  <a:pt x="584" y="576"/>
                </a:cubicBezTo>
                <a:cubicBezTo>
                  <a:pt x="584" y="576"/>
                  <a:pt x="584" y="576"/>
                  <a:pt x="591" y="576"/>
                </a:cubicBezTo>
                <a:cubicBezTo>
                  <a:pt x="622" y="576"/>
                  <a:pt x="703" y="595"/>
                  <a:pt x="741" y="626"/>
                </a:cubicBezTo>
                <a:cubicBezTo>
                  <a:pt x="766" y="651"/>
                  <a:pt x="779" y="688"/>
                  <a:pt x="779" y="694"/>
                </a:cubicBezTo>
                <a:cubicBezTo>
                  <a:pt x="785" y="719"/>
                  <a:pt x="785" y="719"/>
                  <a:pt x="785" y="719"/>
                </a:cubicBezTo>
                <a:cubicBezTo>
                  <a:pt x="716" y="750"/>
                  <a:pt x="669" y="772"/>
                  <a:pt x="637" y="787"/>
                </a:cubicBezTo>
                <a:lnTo>
                  <a:pt x="631" y="789"/>
                </a:lnTo>
                <a:lnTo>
                  <a:pt x="642" y="791"/>
                </a:lnTo>
                <a:cubicBezTo>
                  <a:pt x="658" y="794"/>
                  <a:pt x="674" y="795"/>
                  <a:pt x="691" y="795"/>
                </a:cubicBezTo>
                <a:cubicBezTo>
                  <a:pt x="860" y="795"/>
                  <a:pt x="1004" y="657"/>
                  <a:pt x="1004" y="489"/>
                </a:cubicBezTo>
                <a:cubicBezTo>
                  <a:pt x="1004" y="320"/>
                  <a:pt x="860" y="182"/>
                  <a:pt x="691" y="182"/>
                </a:cubicBezTo>
                <a:close/>
                <a:moveTo>
                  <a:pt x="402" y="0"/>
                </a:moveTo>
                <a:cubicBezTo>
                  <a:pt x="402" y="19"/>
                  <a:pt x="402" y="19"/>
                  <a:pt x="402" y="19"/>
                </a:cubicBezTo>
                <a:cubicBezTo>
                  <a:pt x="402" y="44"/>
                  <a:pt x="402" y="44"/>
                  <a:pt x="402" y="44"/>
                </a:cubicBezTo>
                <a:cubicBezTo>
                  <a:pt x="402" y="50"/>
                  <a:pt x="396" y="50"/>
                  <a:pt x="396" y="50"/>
                </a:cubicBezTo>
                <a:cubicBezTo>
                  <a:pt x="396" y="50"/>
                  <a:pt x="396" y="50"/>
                  <a:pt x="396" y="57"/>
                </a:cubicBezTo>
                <a:cubicBezTo>
                  <a:pt x="396" y="57"/>
                  <a:pt x="389" y="57"/>
                  <a:pt x="389" y="57"/>
                </a:cubicBezTo>
                <a:cubicBezTo>
                  <a:pt x="389" y="57"/>
                  <a:pt x="383" y="57"/>
                  <a:pt x="383" y="57"/>
                </a:cubicBezTo>
                <a:cubicBezTo>
                  <a:pt x="377" y="57"/>
                  <a:pt x="370" y="57"/>
                  <a:pt x="364" y="57"/>
                </a:cubicBezTo>
                <a:cubicBezTo>
                  <a:pt x="345" y="63"/>
                  <a:pt x="326" y="69"/>
                  <a:pt x="320" y="69"/>
                </a:cubicBezTo>
                <a:cubicBezTo>
                  <a:pt x="320" y="75"/>
                  <a:pt x="320" y="75"/>
                  <a:pt x="326" y="82"/>
                </a:cubicBezTo>
                <a:cubicBezTo>
                  <a:pt x="383" y="126"/>
                  <a:pt x="490" y="170"/>
                  <a:pt x="508" y="176"/>
                </a:cubicBezTo>
                <a:cubicBezTo>
                  <a:pt x="510" y="176"/>
                  <a:pt x="511" y="176"/>
                  <a:pt x="513" y="176"/>
                </a:cubicBezTo>
                <a:lnTo>
                  <a:pt x="515" y="176"/>
                </a:lnTo>
                <a:lnTo>
                  <a:pt x="523" y="171"/>
                </a:lnTo>
                <a:lnTo>
                  <a:pt x="535" y="166"/>
                </a:lnTo>
                <a:lnTo>
                  <a:pt x="533" y="164"/>
                </a:lnTo>
                <a:cubicBezTo>
                  <a:pt x="520" y="154"/>
                  <a:pt x="503" y="135"/>
                  <a:pt x="478" y="100"/>
                </a:cubicBezTo>
                <a:lnTo>
                  <a:pt x="478" y="100"/>
                </a:lnTo>
                <a:lnTo>
                  <a:pt x="479" y="100"/>
                </a:lnTo>
                <a:lnTo>
                  <a:pt x="479" y="100"/>
                </a:lnTo>
                <a:lnTo>
                  <a:pt x="479" y="100"/>
                </a:lnTo>
                <a:cubicBezTo>
                  <a:pt x="481" y="99"/>
                  <a:pt x="483" y="98"/>
                  <a:pt x="486" y="96"/>
                </a:cubicBezTo>
                <a:lnTo>
                  <a:pt x="489" y="95"/>
                </a:lnTo>
                <a:lnTo>
                  <a:pt x="489" y="95"/>
                </a:lnTo>
                <a:cubicBezTo>
                  <a:pt x="488" y="95"/>
                  <a:pt x="486" y="96"/>
                  <a:pt x="482" y="98"/>
                </a:cubicBezTo>
                <a:lnTo>
                  <a:pt x="479" y="100"/>
                </a:lnTo>
                <a:lnTo>
                  <a:pt x="478" y="100"/>
                </a:lnTo>
                <a:lnTo>
                  <a:pt x="478" y="100"/>
                </a:lnTo>
                <a:cubicBezTo>
                  <a:pt x="478" y="100"/>
                  <a:pt x="478" y="100"/>
                  <a:pt x="478" y="100"/>
                </a:cubicBezTo>
                <a:cubicBezTo>
                  <a:pt x="472" y="88"/>
                  <a:pt x="459" y="69"/>
                  <a:pt x="459" y="56"/>
                </a:cubicBezTo>
                <a:cubicBezTo>
                  <a:pt x="459" y="25"/>
                  <a:pt x="484" y="12"/>
                  <a:pt x="497" y="6"/>
                </a:cubicBezTo>
                <a:cubicBezTo>
                  <a:pt x="516" y="6"/>
                  <a:pt x="528" y="6"/>
                  <a:pt x="541" y="6"/>
                </a:cubicBezTo>
                <a:cubicBezTo>
                  <a:pt x="547" y="6"/>
                  <a:pt x="547" y="6"/>
                  <a:pt x="554" y="6"/>
                </a:cubicBezTo>
                <a:cubicBezTo>
                  <a:pt x="566" y="6"/>
                  <a:pt x="566" y="6"/>
                  <a:pt x="566" y="6"/>
                </a:cubicBezTo>
                <a:cubicBezTo>
                  <a:pt x="560" y="56"/>
                  <a:pt x="560" y="56"/>
                  <a:pt x="560" y="56"/>
                </a:cubicBezTo>
                <a:cubicBezTo>
                  <a:pt x="547" y="56"/>
                  <a:pt x="547" y="56"/>
                  <a:pt x="547" y="56"/>
                </a:cubicBezTo>
                <a:cubicBezTo>
                  <a:pt x="547" y="56"/>
                  <a:pt x="547" y="56"/>
                  <a:pt x="541" y="56"/>
                </a:cubicBezTo>
                <a:cubicBezTo>
                  <a:pt x="535" y="56"/>
                  <a:pt x="522" y="56"/>
                  <a:pt x="516" y="56"/>
                </a:cubicBezTo>
                <a:cubicBezTo>
                  <a:pt x="516" y="63"/>
                  <a:pt x="516" y="69"/>
                  <a:pt x="522" y="69"/>
                </a:cubicBezTo>
                <a:cubicBezTo>
                  <a:pt x="541" y="100"/>
                  <a:pt x="554" y="113"/>
                  <a:pt x="566" y="125"/>
                </a:cubicBezTo>
                <a:cubicBezTo>
                  <a:pt x="572" y="125"/>
                  <a:pt x="572" y="132"/>
                  <a:pt x="572" y="132"/>
                </a:cubicBezTo>
                <a:cubicBezTo>
                  <a:pt x="585" y="132"/>
                  <a:pt x="585" y="132"/>
                  <a:pt x="585" y="132"/>
                </a:cubicBezTo>
                <a:cubicBezTo>
                  <a:pt x="579" y="144"/>
                  <a:pt x="579" y="144"/>
                  <a:pt x="579" y="144"/>
                </a:cubicBezTo>
                <a:cubicBezTo>
                  <a:pt x="579" y="146"/>
                  <a:pt x="579" y="147"/>
                  <a:pt x="579" y="148"/>
                </a:cubicBezTo>
                <a:lnTo>
                  <a:pt x="579" y="149"/>
                </a:lnTo>
                <a:lnTo>
                  <a:pt x="582" y="148"/>
                </a:lnTo>
                <a:cubicBezTo>
                  <a:pt x="616" y="138"/>
                  <a:pt x="653" y="132"/>
                  <a:pt x="691" y="132"/>
                </a:cubicBezTo>
                <a:cubicBezTo>
                  <a:pt x="891" y="132"/>
                  <a:pt x="1054" y="288"/>
                  <a:pt x="1054" y="489"/>
                </a:cubicBezTo>
                <a:cubicBezTo>
                  <a:pt x="1054" y="652"/>
                  <a:pt x="938" y="793"/>
                  <a:pt x="781" y="834"/>
                </a:cubicBezTo>
                <a:lnTo>
                  <a:pt x="781" y="834"/>
                </a:lnTo>
                <a:lnTo>
                  <a:pt x="783" y="834"/>
                </a:lnTo>
                <a:cubicBezTo>
                  <a:pt x="790" y="835"/>
                  <a:pt x="797" y="836"/>
                  <a:pt x="804" y="837"/>
                </a:cubicBezTo>
                <a:lnTo>
                  <a:pt x="810" y="838"/>
                </a:lnTo>
                <a:lnTo>
                  <a:pt x="810" y="838"/>
                </a:lnTo>
                <a:lnTo>
                  <a:pt x="1578" y="566"/>
                </a:lnTo>
                <a:lnTo>
                  <a:pt x="1619" y="476"/>
                </a:lnTo>
                <a:lnTo>
                  <a:pt x="1663" y="501"/>
                </a:lnTo>
                <a:lnTo>
                  <a:pt x="1649" y="536"/>
                </a:lnTo>
                <a:lnTo>
                  <a:pt x="1694" y="514"/>
                </a:lnTo>
                <a:lnTo>
                  <a:pt x="1713" y="564"/>
                </a:lnTo>
                <a:lnTo>
                  <a:pt x="1744" y="564"/>
                </a:lnTo>
                <a:lnTo>
                  <a:pt x="1744" y="613"/>
                </a:lnTo>
                <a:lnTo>
                  <a:pt x="1604" y="613"/>
                </a:lnTo>
                <a:lnTo>
                  <a:pt x="884" y="863"/>
                </a:lnTo>
                <a:lnTo>
                  <a:pt x="903" y="873"/>
                </a:lnTo>
                <a:cubicBezTo>
                  <a:pt x="1012" y="929"/>
                  <a:pt x="1111" y="1039"/>
                  <a:pt x="1154" y="1164"/>
                </a:cubicBezTo>
                <a:cubicBezTo>
                  <a:pt x="1154" y="1176"/>
                  <a:pt x="1154" y="1176"/>
                  <a:pt x="1154" y="1176"/>
                </a:cubicBezTo>
                <a:cubicBezTo>
                  <a:pt x="1154" y="1176"/>
                  <a:pt x="1154" y="1176"/>
                  <a:pt x="1160" y="1176"/>
                </a:cubicBezTo>
                <a:cubicBezTo>
                  <a:pt x="1160" y="1189"/>
                  <a:pt x="1160" y="1189"/>
                  <a:pt x="1160" y="1189"/>
                </a:cubicBezTo>
                <a:cubicBezTo>
                  <a:pt x="1167" y="1220"/>
                  <a:pt x="1173" y="1251"/>
                  <a:pt x="1173" y="1289"/>
                </a:cubicBezTo>
                <a:cubicBezTo>
                  <a:pt x="1173" y="1334"/>
                  <a:pt x="1167" y="1379"/>
                  <a:pt x="1156" y="1423"/>
                </a:cubicBezTo>
                <a:lnTo>
                  <a:pt x="1154" y="1430"/>
                </a:lnTo>
                <a:lnTo>
                  <a:pt x="1161" y="1426"/>
                </a:lnTo>
                <a:cubicBezTo>
                  <a:pt x="1223" y="1395"/>
                  <a:pt x="1299" y="1357"/>
                  <a:pt x="1368" y="1357"/>
                </a:cubicBezTo>
                <a:cubicBezTo>
                  <a:pt x="1393" y="1357"/>
                  <a:pt x="1424" y="1363"/>
                  <a:pt x="1449" y="1382"/>
                </a:cubicBezTo>
                <a:cubicBezTo>
                  <a:pt x="1537" y="1445"/>
                  <a:pt x="1600" y="1533"/>
                  <a:pt x="1625" y="1570"/>
                </a:cubicBezTo>
                <a:cubicBezTo>
                  <a:pt x="1751" y="1514"/>
                  <a:pt x="1751" y="1514"/>
                  <a:pt x="1751" y="1514"/>
                </a:cubicBezTo>
                <a:cubicBezTo>
                  <a:pt x="1776" y="1558"/>
                  <a:pt x="1776" y="1558"/>
                  <a:pt x="1776" y="1558"/>
                </a:cubicBezTo>
                <a:cubicBezTo>
                  <a:pt x="1606" y="1633"/>
                  <a:pt x="1606" y="1633"/>
                  <a:pt x="1606" y="1633"/>
                </a:cubicBezTo>
                <a:cubicBezTo>
                  <a:pt x="1600" y="1627"/>
                  <a:pt x="1600" y="1627"/>
                  <a:pt x="1600" y="1627"/>
                </a:cubicBezTo>
                <a:cubicBezTo>
                  <a:pt x="1594" y="1614"/>
                  <a:pt x="1594" y="1614"/>
                  <a:pt x="1594" y="1614"/>
                </a:cubicBezTo>
                <a:cubicBezTo>
                  <a:pt x="1594" y="1614"/>
                  <a:pt x="1594" y="1614"/>
                  <a:pt x="1594" y="1614"/>
                </a:cubicBezTo>
                <a:lnTo>
                  <a:pt x="1594" y="1614"/>
                </a:lnTo>
                <a:lnTo>
                  <a:pt x="1595" y="1614"/>
                </a:lnTo>
                <a:lnTo>
                  <a:pt x="1595" y="1614"/>
                </a:lnTo>
                <a:lnTo>
                  <a:pt x="1595" y="1613"/>
                </a:lnTo>
                <a:lnTo>
                  <a:pt x="1596" y="1613"/>
                </a:lnTo>
                <a:lnTo>
                  <a:pt x="1597" y="1613"/>
                </a:lnTo>
                <a:lnTo>
                  <a:pt x="1597" y="1612"/>
                </a:lnTo>
                <a:lnTo>
                  <a:pt x="1598" y="1612"/>
                </a:lnTo>
                <a:lnTo>
                  <a:pt x="1598" y="1612"/>
                </a:lnTo>
                <a:lnTo>
                  <a:pt x="1599" y="1612"/>
                </a:lnTo>
                <a:lnTo>
                  <a:pt x="1600" y="1611"/>
                </a:lnTo>
                <a:lnTo>
                  <a:pt x="1602" y="1610"/>
                </a:lnTo>
                <a:lnTo>
                  <a:pt x="1603" y="1610"/>
                </a:lnTo>
                <a:lnTo>
                  <a:pt x="1604" y="1609"/>
                </a:lnTo>
                <a:lnTo>
                  <a:pt x="1605" y="1609"/>
                </a:lnTo>
                <a:lnTo>
                  <a:pt x="1606" y="1608"/>
                </a:lnTo>
                <a:lnTo>
                  <a:pt x="1606" y="1608"/>
                </a:lnTo>
                <a:lnTo>
                  <a:pt x="1605" y="1609"/>
                </a:lnTo>
                <a:lnTo>
                  <a:pt x="1605" y="1609"/>
                </a:lnTo>
                <a:lnTo>
                  <a:pt x="1604" y="1609"/>
                </a:lnTo>
                <a:lnTo>
                  <a:pt x="1603" y="1609"/>
                </a:lnTo>
                <a:lnTo>
                  <a:pt x="1603" y="1610"/>
                </a:lnTo>
                <a:lnTo>
                  <a:pt x="1602" y="1610"/>
                </a:lnTo>
                <a:lnTo>
                  <a:pt x="1602" y="1610"/>
                </a:lnTo>
                <a:lnTo>
                  <a:pt x="1601" y="1611"/>
                </a:lnTo>
                <a:lnTo>
                  <a:pt x="1600" y="1611"/>
                </a:lnTo>
                <a:lnTo>
                  <a:pt x="1598" y="1612"/>
                </a:lnTo>
                <a:lnTo>
                  <a:pt x="1597" y="1612"/>
                </a:lnTo>
                <a:lnTo>
                  <a:pt x="1596" y="1613"/>
                </a:lnTo>
                <a:lnTo>
                  <a:pt x="1595" y="1614"/>
                </a:lnTo>
                <a:lnTo>
                  <a:pt x="1594" y="1614"/>
                </a:lnTo>
                <a:lnTo>
                  <a:pt x="1594" y="1614"/>
                </a:lnTo>
                <a:cubicBezTo>
                  <a:pt x="1594" y="1614"/>
                  <a:pt x="1594" y="1614"/>
                  <a:pt x="1594" y="1608"/>
                </a:cubicBezTo>
                <a:cubicBezTo>
                  <a:pt x="1588" y="1608"/>
                  <a:pt x="1588" y="1602"/>
                  <a:pt x="1581" y="1595"/>
                </a:cubicBezTo>
                <a:cubicBezTo>
                  <a:pt x="1575" y="1583"/>
                  <a:pt x="1562" y="1564"/>
                  <a:pt x="1544" y="1545"/>
                </a:cubicBezTo>
                <a:cubicBezTo>
                  <a:pt x="1519" y="1508"/>
                  <a:pt x="1468" y="1457"/>
                  <a:pt x="1418" y="1420"/>
                </a:cubicBezTo>
                <a:cubicBezTo>
                  <a:pt x="1406" y="1413"/>
                  <a:pt x="1387" y="1407"/>
                  <a:pt x="1368" y="1407"/>
                </a:cubicBezTo>
                <a:cubicBezTo>
                  <a:pt x="1311" y="1407"/>
                  <a:pt x="1242" y="1439"/>
                  <a:pt x="1186" y="1470"/>
                </a:cubicBezTo>
                <a:cubicBezTo>
                  <a:pt x="1165" y="1484"/>
                  <a:pt x="1145" y="1497"/>
                  <a:pt x="1129" y="1508"/>
                </a:cubicBezTo>
                <a:lnTo>
                  <a:pt x="1123" y="1512"/>
                </a:lnTo>
                <a:lnTo>
                  <a:pt x="1116" y="1527"/>
                </a:lnTo>
                <a:cubicBezTo>
                  <a:pt x="1072" y="1612"/>
                  <a:pt x="1005" y="1674"/>
                  <a:pt x="922" y="1677"/>
                </a:cubicBezTo>
                <a:cubicBezTo>
                  <a:pt x="766" y="1671"/>
                  <a:pt x="546" y="1464"/>
                  <a:pt x="540" y="1251"/>
                </a:cubicBezTo>
                <a:cubicBezTo>
                  <a:pt x="540" y="1185"/>
                  <a:pt x="546" y="1115"/>
                  <a:pt x="561" y="1051"/>
                </a:cubicBezTo>
                <a:lnTo>
                  <a:pt x="566" y="1032"/>
                </a:lnTo>
                <a:lnTo>
                  <a:pt x="163" y="1330"/>
                </a:lnTo>
                <a:lnTo>
                  <a:pt x="163" y="1331"/>
                </a:lnTo>
                <a:cubicBezTo>
                  <a:pt x="163" y="1335"/>
                  <a:pt x="163" y="1339"/>
                  <a:pt x="163" y="1345"/>
                </a:cubicBezTo>
                <a:cubicBezTo>
                  <a:pt x="163" y="1345"/>
                  <a:pt x="163" y="1352"/>
                  <a:pt x="163" y="1352"/>
                </a:cubicBezTo>
                <a:cubicBezTo>
                  <a:pt x="176" y="1364"/>
                  <a:pt x="176" y="1364"/>
                  <a:pt x="176" y="1364"/>
                </a:cubicBezTo>
                <a:cubicBezTo>
                  <a:pt x="138" y="1401"/>
                  <a:pt x="138" y="1401"/>
                  <a:pt x="138" y="1401"/>
                </a:cubicBezTo>
                <a:cubicBezTo>
                  <a:pt x="132" y="1389"/>
                  <a:pt x="132" y="1389"/>
                  <a:pt x="132" y="1389"/>
                </a:cubicBezTo>
                <a:cubicBezTo>
                  <a:pt x="125" y="1384"/>
                  <a:pt x="120" y="1378"/>
                  <a:pt x="118" y="1371"/>
                </a:cubicBezTo>
                <a:lnTo>
                  <a:pt x="116" y="1365"/>
                </a:lnTo>
                <a:lnTo>
                  <a:pt x="31" y="1427"/>
                </a:lnTo>
                <a:lnTo>
                  <a:pt x="13" y="1396"/>
                </a:lnTo>
                <a:lnTo>
                  <a:pt x="0" y="1389"/>
                </a:lnTo>
                <a:lnTo>
                  <a:pt x="594" y="952"/>
                </a:lnTo>
                <a:lnTo>
                  <a:pt x="602" y="936"/>
                </a:lnTo>
                <a:cubicBezTo>
                  <a:pt x="622" y="898"/>
                  <a:pt x="647" y="867"/>
                  <a:pt x="681" y="849"/>
                </a:cubicBezTo>
                <a:lnTo>
                  <a:pt x="690" y="845"/>
                </a:lnTo>
                <a:lnTo>
                  <a:pt x="673" y="845"/>
                </a:lnTo>
                <a:cubicBezTo>
                  <a:pt x="632" y="843"/>
                  <a:pt x="593" y="834"/>
                  <a:pt x="556" y="819"/>
                </a:cubicBezTo>
                <a:lnTo>
                  <a:pt x="547" y="816"/>
                </a:lnTo>
                <a:lnTo>
                  <a:pt x="545" y="818"/>
                </a:lnTo>
                <a:cubicBezTo>
                  <a:pt x="541" y="826"/>
                  <a:pt x="541" y="826"/>
                  <a:pt x="541" y="826"/>
                </a:cubicBezTo>
                <a:cubicBezTo>
                  <a:pt x="540" y="821"/>
                  <a:pt x="540" y="817"/>
                  <a:pt x="539" y="813"/>
                </a:cubicBezTo>
                <a:lnTo>
                  <a:pt x="539" y="812"/>
                </a:lnTo>
                <a:lnTo>
                  <a:pt x="532" y="809"/>
                </a:lnTo>
                <a:cubicBezTo>
                  <a:pt x="452" y="770"/>
                  <a:pt x="388" y="703"/>
                  <a:pt x="354" y="623"/>
                </a:cubicBezTo>
                <a:lnTo>
                  <a:pt x="353" y="619"/>
                </a:lnTo>
                <a:lnTo>
                  <a:pt x="314" y="644"/>
                </a:lnTo>
                <a:lnTo>
                  <a:pt x="295" y="612"/>
                </a:lnTo>
                <a:lnTo>
                  <a:pt x="289" y="601"/>
                </a:lnTo>
                <a:lnTo>
                  <a:pt x="337" y="569"/>
                </a:lnTo>
                <a:lnTo>
                  <a:pt x="334" y="555"/>
                </a:lnTo>
                <a:cubicBezTo>
                  <a:pt x="329" y="534"/>
                  <a:pt x="327" y="511"/>
                  <a:pt x="327" y="489"/>
                </a:cubicBezTo>
                <a:cubicBezTo>
                  <a:pt x="327" y="377"/>
                  <a:pt x="377" y="279"/>
                  <a:pt x="457" y="214"/>
                </a:cubicBezTo>
                <a:lnTo>
                  <a:pt x="463" y="210"/>
                </a:lnTo>
                <a:lnTo>
                  <a:pt x="460" y="209"/>
                </a:lnTo>
                <a:cubicBezTo>
                  <a:pt x="449" y="204"/>
                  <a:pt x="435" y="199"/>
                  <a:pt x="421" y="195"/>
                </a:cubicBezTo>
                <a:cubicBezTo>
                  <a:pt x="383" y="176"/>
                  <a:pt x="333" y="151"/>
                  <a:pt x="295" y="119"/>
                </a:cubicBezTo>
                <a:lnTo>
                  <a:pt x="295" y="119"/>
                </a:lnTo>
                <a:lnTo>
                  <a:pt x="295" y="119"/>
                </a:lnTo>
                <a:lnTo>
                  <a:pt x="296" y="118"/>
                </a:lnTo>
                <a:lnTo>
                  <a:pt x="296" y="117"/>
                </a:lnTo>
                <a:lnTo>
                  <a:pt x="297" y="115"/>
                </a:lnTo>
                <a:lnTo>
                  <a:pt x="298" y="114"/>
                </a:lnTo>
                <a:cubicBezTo>
                  <a:pt x="298" y="113"/>
                  <a:pt x="299" y="112"/>
                  <a:pt x="299" y="111"/>
                </a:cubicBezTo>
                <a:lnTo>
                  <a:pt x="299" y="111"/>
                </a:lnTo>
                <a:lnTo>
                  <a:pt x="300" y="110"/>
                </a:lnTo>
                <a:lnTo>
                  <a:pt x="300" y="109"/>
                </a:lnTo>
                <a:lnTo>
                  <a:pt x="301" y="108"/>
                </a:lnTo>
                <a:lnTo>
                  <a:pt x="301" y="107"/>
                </a:lnTo>
                <a:lnTo>
                  <a:pt x="301" y="107"/>
                </a:lnTo>
                <a:cubicBezTo>
                  <a:pt x="301" y="107"/>
                  <a:pt x="301" y="107"/>
                  <a:pt x="301" y="107"/>
                </a:cubicBezTo>
                <a:lnTo>
                  <a:pt x="301" y="107"/>
                </a:lnTo>
                <a:lnTo>
                  <a:pt x="301" y="107"/>
                </a:lnTo>
                <a:lnTo>
                  <a:pt x="301" y="108"/>
                </a:lnTo>
                <a:lnTo>
                  <a:pt x="301" y="108"/>
                </a:lnTo>
                <a:lnTo>
                  <a:pt x="300" y="109"/>
                </a:lnTo>
                <a:lnTo>
                  <a:pt x="299" y="111"/>
                </a:lnTo>
                <a:lnTo>
                  <a:pt x="299" y="112"/>
                </a:lnTo>
                <a:cubicBezTo>
                  <a:pt x="298" y="113"/>
                  <a:pt x="298" y="114"/>
                  <a:pt x="297" y="115"/>
                </a:cubicBezTo>
                <a:lnTo>
                  <a:pt x="297" y="115"/>
                </a:lnTo>
                <a:lnTo>
                  <a:pt x="297" y="116"/>
                </a:lnTo>
                <a:lnTo>
                  <a:pt x="296" y="117"/>
                </a:lnTo>
                <a:lnTo>
                  <a:pt x="296" y="118"/>
                </a:lnTo>
                <a:lnTo>
                  <a:pt x="296" y="118"/>
                </a:lnTo>
                <a:lnTo>
                  <a:pt x="295" y="119"/>
                </a:lnTo>
                <a:lnTo>
                  <a:pt x="295" y="119"/>
                </a:lnTo>
                <a:cubicBezTo>
                  <a:pt x="295" y="119"/>
                  <a:pt x="295" y="119"/>
                  <a:pt x="295" y="119"/>
                </a:cubicBezTo>
                <a:cubicBezTo>
                  <a:pt x="276" y="107"/>
                  <a:pt x="270" y="88"/>
                  <a:pt x="270" y="69"/>
                </a:cubicBezTo>
                <a:cubicBezTo>
                  <a:pt x="270" y="31"/>
                  <a:pt x="314" y="19"/>
                  <a:pt x="333" y="13"/>
                </a:cubicBezTo>
                <a:cubicBezTo>
                  <a:pt x="358" y="6"/>
                  <a:pt x="383" y="6"/>
                  <a:pt x="383" y="6"/>
                </a:cubicBezTo>
                <a:cubicBezTo>
                  <a:pt x="402" y="0"/>
                  <a:pt x="402" y="0"/>
                  <a:pt x="402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19.xml"/><Relationship Id="rId23" Type="http://schemas.openxmlformats.org/officeDocument/2006/relationships/tags" Target="../tags/tag218.xml"/><Relationship Id="rId22" Type="http://schemas.openxmlformats.org/officeDocument/2006/relationships/tags" Target="../tags/tag217.xml"/><Relationship Id="rId21" Type="http://schemas.openxmlformats.org/officeDocument/2006/relationships/tags" Target="../tags/tag216.xml"/><Relationship Id="rId20" Type="http://schemas.openxmlformats.org/officeDocument/2006/relationships/tags" Target="../tags/tag21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1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376.xml"/><Relationship Id="rId23" Type="http://schemas.openxmlformats.org/officeDocument/2006/relationships/tags" Target="../tags/tag375.xml"/><Relationship Id="rId22" Type="http://schemas.openxmlformats.org/officeDocument/2006/relationships/tags" Target="../tags/tag374.xml"/><Relationship Id="rId21" Type="http://schemas.openxmlformats.org/officeDocument/2006/relationships/tags" Target="../tags/tag373.xml"/><Relationship Id="rId20" Type="http://schemas.openxmlformats.org/officeDocument/2006/relationships/tags" Target="../tags/tag372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371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5" Type="http://schemas.openxmlformats.org/officeDocument/2006/relationships/theme" Target="../theme/theme4.xml"/><Relationship Id="rId24" Type="http://schemas.openxmlformats.org/officeDocument/2006/relationships/tags" Target="../tags/tag533.xml"/><Relationship Id="rId23" Type="http://schemas.openxmlformats.org/officeDocument/2006/relationships/tags" Target="../tags/tag532.xml"/><Relationship Id="rId22" Type="http://schemas.openxmlformats.org/officeDocument/2006/relationships/tags" Target="../tags/tag531.xml"/><Relationship Id="rId21" Type="http://schemas.openxmlformats.org/officeDocument/2006/relationships/tags" Target="../tags/tag530.xml"/><Relationship Id="rId20" Type="http://schemas.openxmlformats.org/officeDocument/2006/relationships/tags" Target="../tags/tag529.xml"/><Relationship Id="rId2" Type="http://schemas.openxmlformats.org/officeDocument/2006/relationships/slideLayout" Target="../slideLayouts/slideLayout49.xml"/><Relationship Id="rId19" Type="http://schemas.openxmlformats.org/officeDocument/2006/relationships/tags" Target="../tags/tag528.xml"/><Relationship Id="rId18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8.xml"/><Relationship Id="rId25" Type="http://schemas.openxmlformats.org/officeDocument/2006/relationships/theme" Target="../theme/theme5.xml"/><Relationship Id="rId24" Type="http://schemas.openxmlformats.org/officeDocument/2006/relationships/tags" Target="../tags/tag690.xml"/><Relationship Id="rId23" Type="http://schemas.openxmlformats.org/officeDocument/2006/relationships/tags" Target="../tags/tag689.xml"/><Relationship Id="rId22" Type="http://schemas.openxmlformats.org/officeDocument/2006/relationships/tags" Target="../tags/tag688.xml"/><Relationship Id="rId21" Type="http://schemas.openxmlformats.org/officeDocument/2006/relationships/tags" Target="../tags/tag687.xml"/><Relationship Id="rId20" Type="http://schemas.openxmlformats.org/officeDocument/2006/relationships/tags" Target="../tags/tag686.xml"/><Relationship Id="rId2" Type="http://schemas.openxmlformats.org/officeDocument/2006/relationships/slideLayout" Target="../slideLayouts/slideLayout67.xml"/><Relationship Id="rId19" Type="http://schemas.openxmlformats.org/officeDocument/2006/relationships/tags" Target="../tags/tag685.xml"/><Relationship Id="rId18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93.xml"/><Relationship Id="rId2" Type="http://schemas.openxmlformats.org/officeDocument/2006/relationships/tags" Target="../tags/tag692.xml"/><Relationship Id="rId1" Type="http://schemas.openxmlformats.org/officeDocument/2006/relationships/tags" Target="../tags/tag69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802.xml"/><Relationship Id="rId8" Type="http://schemas.openxmlformats.org/officeDocument/2006/relationships/tags" Target="../tags/tag801.xml"/><Relationship Id="rId7" Type="http://schemas.openxmlformats.org/officeDocument/2006/relationships/tags" Target="../tags/tag800.xml"/><Relationship Id="rId6" Type="http://schemas.openxmlformats.org/officeDocument/2006/relationships/tags" Target="../tags/tag799.xml"/><Relationship Id="rId5" Type="http://schemas.openxmlformats.org/officeDocument/2006/relationships/tags" Target="../tags/tag798.xml"/><Relationship Id="rId4" Type="http://schemas.openxmlformats.org/officeDocument/2006/relationships/tags" Target="../tags/tag797.xml"/><Relationship Id="rId3" Type="http://schemas.openxmlformats.org/officeDocument/2006/relationships/tags" Target="../tags/tag796.xml"/><Relationship Id="rId2" Type="http://schemas.openxmlformats.org/officeDocument/2006/relationships/tags" Target="../tags/tag795.xml"/><Relationship Id="rId15" Type="http://schemas.openxmlformats.org/officeDocument/2006/relationships/slideLayout" Target="../slideLayouts/slideLayout72.xml"/><Relationship Id="rId14" Type="http://schemas.openxmlformats.org/officeDocument/2006/relationships/tags" Target="../tags/tag807.xml"/><Relationship Id="rId13" Type="http://schemas.openxmlformats.org/officeDocument/2006/relationships/tags" Target="../tags/tag806.xml"/><Relationship Id="rId12" Type="http://schemas.openxmlformats.org/officeDocument/2006/relationships/tags" Target="../tags/tag805.xml"/><Relationship Id="rId11" Type="http://schemas.openxmlformats.org/officeDocument/2006/relationships/tags" Target="../tags/tag804.xml"/><Relationship Id="rId10" Type="http://schemas.openxmlformats.org/officeDocument/2006/relationships/tags" Target="../tags/tag803.xml"/><Relationship Id="rId1" Type="http://schemas.openxmlformats.org/officeDocument/2006/relationships/tags" Target="../tags/tag79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tags" Target="../tags/tag809.xml"/><Relationship Id="rId1" Type="http://schemas.openxmlformats.org/officeDocument/2006/relationships/tags" Target="../tags/tag80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2.xml"/><Relationship Id="rId8" Type="http://schemas.openxmlformats.org/officeDocument/2006/relationships/tags" Target="../tags/tag701.xml"/><Relationship Id="rId7" Type="http://schemas.openxmlformats.org/officeDocument/2006/relationships/tags" Target="../tags/tag700.xml"/><Relationship Id="rId6" Type="http://schemas.openxmlformats.org/officeDocument/2006/relationships/tags" Target="../tags/tag699.xml"/><Relationship Id="rId5" Type="http://schemas.openxmlformats.org/officeDocument/2006/relationships/tags" Target="../tags/tag698.xml"/><Relationship Id="rId4" Type="http://schemas.openxmlformats.org/officeDocument/2006/relationships/tags" Target="../tags/tag697.xml"/><Relationship Id="rId3" Type="http://schemas.openxmlformats.org/officeDocument/2006/relationships/tags" Target="../tags/tag696.xml"/><Relationship Id="rId2" Type="http://schemas.openxmlformats.org/officeDocument/2006/relationships/tags" Target="../tags/tag695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35.xml"/><Relationship Id="rId14" Type="http://schemas.openxmlformats.org/officeDocument/2006/relationships/tags" Target="../tags/tag707.xml"/><Relationship Id="rId13" Type="http://schemas.openxmlformats.org/officeDocument/2006/relationships/tags" Target="../tags/tag706.xml"/><Relationship Id="rId12" Type="http://schemas.openxmlformats.org/officeDocument/2006/relationships/tags" Target="../tags/tag705.xml"/><Relationship Id="rId11" Type="http://schemas.openxmlformats.org/officeDocument/2006/relationships/tags" Target="../tags/tag704.xml"/><Relationship Id="rId10" Type="http://schemas.openxmlformats.org/officeDocument/2006/relationships/tags" Target="../tags/tag703.xml"/><Relationship Id="rId1" Type="http://schemas.openxmlformats.org/officeDocument/2006/relationships/tags" Target="../tags/tag69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14.xml"/><Relationship Id="rId8" Type="http://schemas.openxmlformats.org/officeDocument/2006/relationships/tags" Target="../tags/tag713.xml"/><Relationship Id="rId7" Type="http://schemas.openxmlformats.org/officeDocument/2006/relationships/tags" Target="../tags/tag712.xml"/><Relationship Id="rId6" Type="http://schemas.openxmlformats.org/officeDocument/2006/relationships/image" Target="../media/image6.png"/><Relationship Id="rId5" Type="http://schemas.openxmlformats.org/officeDocument/2006/relationships/tags" Target="../tags/tag711.xml"/><Relationship Id="rId4" Type="http://schemas.openxmlformats.org/officeDocument/2006/relationships/tags" Target="../tags/tag710.xml"/><Relationship Id="rId3" Type="http://schemas.openxmlformats.org/officeDocument/2006/relationships/image" Target="../media/image5.png"/><Relationship Id="rId2" Type="http://schemas.openxmlformats.org/officeDocument/2006/relationships/tags" Target="../tags/tag709.xml"/><Relationship Id="rId16" Type="http://schemas.openxmlformats.org/officeDocument/2006/relationships/slideLayout" Target="../slideLayouts/slideLayout72.xml"/><Relationship Id="rId15" Type="http://schemas.openxmlformats.org/officeDocument/2006/relationships/tags" Target="../tags/tag720.xml"/><Relationship Id="rId14" Type="http://schemas.openxmlformats.org/officeDocument/2006/relationships/tags" Target="../tags/tag719.xml"/><Relationship Id="rId13" Type="http://schemas.openxmlformats.org/officeDocument/2006/relationships/tags" Target="../tags/tag718.xml"/><Relationship Id="rId12" Type="http://schemas.openxmlformats.org/officeDocument/2006/relationships/tags" Target="../tags/tag717.xml"/><Relationship Id="rId11" Type="http://schemas.openxmlformats.org/officeDocument/2006/relationships/tags" Target="../tags/tag716.xml"/><Relationship Id="rId10" Type="http://schemas.openxmlformats.org/officeDocument/2006/relationships/tags" Target="../tags/tag715.xml"/><Relationship Id="rId1" Type="http://schemas.openxmlformats.org/officeDocument/2006/relationships/tags" Target="../tags/tag70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27.xml"/><Relationship Id="rId8" Type="http://schemas.openxmlformats.org/officeDocument/2006/relationships/tags" Target="../tags/tag726.xml"/><Relationship Id="rId7" Type="http://schemas.openxmlformats.org/officeDocument/2006/relationships/tags" Target="../tags/tag725.xml"/><Relationship Id="rId6" Type="http://schemas.openxmlformats.org/officeDocument/2006/relationships/image" Target="../media/image6.png"/><Relationship Id="rId5" Type="http://schemas.openxmlformats.org/officeDocument/2006/relationships/tags" Target="../tags/tag724.xml"/><Relationship Id="rId4" Type="http://schemas.openxmlformats.org/officeDocument/2006/relationships/tags" Target="../tags/tag723.xml"/><Relationship Id="rId3" Type="http://schemas.openxmlformats.org/officeDocument/2006/relationships/image" Target="../media/image5.png"/><Relationship Id="rId2" Type="http://schemas.openxmlformats.org/officeDocument/2006/relationships/tags" Target="../tags/tag722.xml"/><Relationship Id="rId16" Type="http://schemas.openxmlformats.org/officeDocument/2006/relationships/slideLayout" Target="../slideLayouts/slideLayout72.xml"/><Relationship Id="rId15" Type="http://schemas.openxmlformats.org/officeDocument/2006/relationships/tags" Target="../tags/tag733.xml"/><Relationship Id="rId14" Type="http://schemas.openxmlformats.org/officeDocument/2006/relationships/tags" Target="../tags/tag732.xml"/><Relationship Id="rId13" Type="http://schemas.openxmlformats.org/officeDocument/2006/relationships/tags" Target="../tags/tag731.xml"/><Relationship Id="rId12" Type="http://schemas.openxmlformats.org/officeDocument/2006/relationships/tags" Target="../tags/tag730.xml"/><Relationship Id="rId11" Type="http://schemas.openxmlformats.org/officeDocument/2006/relationships/tags" Target="../tags/tag729.xml"/><Relationship Id="rId10" Type="http://schemas.openxmlformats.org/officeDocument/2006/relationships/tags" Target="../tags/tag728.xml"/><Relationship Id="rId1" Type="http://schemas.openxmlformats.org/officeDocument/2006/relationships/tags" Target="../tags/tag72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739.xml"/><Relationship Id="rId7" Type="http://schemas.openxmlformats.org/officeDocument/2006/relationships/image" Target="../media/image10.png"/><Relationship Id="rId6" Type="http://schemas.openxmlformats.org/officeDocument/2006/relationships/tags" Target="../tags/tag738.xml"/><Relationship Id="rId5" Type="http://schemas.openxmlformats.org/officeDocument/2006/relationships/tags" Target="../tags/tag737.xml"/><Relationship Id="rId4" Type="http://schemas.openxmlformats.org/officeDocument/2006/relationships/image" Target="../media/image9.jpeg"/><Relationship Id="rId3" Type="http://schemas.openxmlformats.org/officeDocument/2006/relationships/tags" Target="../tags/tag736.xml"/><Relationship Id="rId2" Type="http://schemas.openxmlformats.org/officeDocument/2006/relationships/tags" Target="../tags/tag735.xml"/><Relationship Id="rId1" Type="http://schemas.openxmlformats.org/officeDocument/2006/relationships/tags" Target="../tags/tag73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744.xml"/><Relationship Id="rId4" Type="http://schemas.openxmlformats.org/officeDocument/2006/relationships/tags" Target="../tags/tag743.xml"/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" Type="http://schemas.openxmlformats.org/officeDocument/2006/relationships/tags" Target="../tags/tag74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53.xml"/><Relationship Id="rId8" Type="http://schemas.openxmlformats.org/officeDocument/2006/relationships/tags" Target="../tags/tag752.xml"/><Relationship Id="rId7" Type="http://schemas.openxmlformats.org/officeDocument/2006/relationships/tags" Target="../tags/tag751.xml"/><Relationship Id="rId6" Type="http://schemas.openxmlformats.org/officeDocument/2006/relationships/tags" Target="../tags/tag750.xml"/><Relationship Id="rId5" Type="http://schemas.openxmlformats.org/officeDocument/2006/relationships/tags" Target="../tags/tag749.xml"/><Relationship Id="rId4" Type="http://schemas.openxmlformats.org/officeDocument/2006/relationships/tags" Target="../tags/tag748.xml"/><Relationship Id="rId3" Type="http://schemas.openxmlformats.org/officeDocument/2006/relationships/tags" Target="../tags/tag747.xml"/><Relationship Id="rId2" Type="http://schemas.openxmlformats.org/officeDocument/2006/relationships/tags" Target="../tags/tag746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757.xml"/><Relationship Id="rId12" Type="http://schemas.openxmlformats.org/officeDocument/2006/relationships/tags" Target="../tags/tag756.xml"/><Relationship Id="rId11" Type="http://schemas.openxmlformats.org/officeDocument/2006/relationships/tags" Target="../tags/tag755.xml"/><Relationship Id="rId10" Type="http://schemas.openxmlformats.org/officeDocument/2006/relationships/tags" Target="../tags/tag754.xml"/><Relationship Id="rId1" Type="http://schemas.openxmlformats.org/officeDocument/2006/relationships/tags" Target="../tags/tag74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64.xml"/><Relationship Id="rId8" Type="http://schemas.openxmlformats.org/officeDocument/2006/relationships/tags" Target="../tags/tag763.xml"/><Relationship Id="rId7" Type="http://schemas.openxmlformats.org/officeDocument/2006/relationships/tags" Target="../tags/tag762.xml"/><Relationship Id="rId6" Type="http://schemas.openxmlformats.org/officeDocument/2006/relationships/image" Target="../media/image8.png"/><Relationship Id="rId5" Type="http://schemas.openxmlformats.org/officeDocument/2006/relationships/tags" Target="../tags/tag761.xml"/><Relationship Id="rId4" Type="http://schemas.openxmlformats.org/officeDocument/2006/relationships/tags" Target="../tags/tag760.xml"/><Relationship Id="rId3" Type="http://schemas.openxmlformats.org/officeDocument/2006/relationships/image" Target="../media/image7.png"/><Relationship Id="rId2" Type="http://schemas.openxmlformats.org/officeDocument/2006/relationships/tags" Target="../tags/tag759.xml"/><Relationship Id="rId19" Type="http://schemas.openxmlformats.org/officeDocument/2006/relationships/slideLayout" Target="../slideLayouts/slideLayout72.xml"/><Relationship Id="rId18" Type="http://schemas.openxmlformats.org/officeDocument/2006/relationships/tags" Target="../tags/tag773.xml"/><Relationship Id="rId17" Type="http://schemas.openxmlformats.org/officeDocument/2006/relationships/tags" Target="../tags/tag772.xml"/><Relationship Id="rId16" Type="http://schemas.openxmlformats.org/officeDocument/2006/relationships/tags" Target="../tags/tag771.xml"/><Relationship Id="rId15" Type="http://schemas.openxmlformats.org/officeDocument/2006/relationships/tags" Target="../tags/tag770.xml"/><Relationship Id="rId14" Type="http://schemas.openxmlformats.org/officeDocument/2006/relationships/tags" Target="../tags/tag769.xml"/><Relationship Id="rId13" Type="http://schemas.openxmlformats.org/officeDocument/2006/relationships/tags" Target="../tags/tag768.xml"/><Relationship Id="rId12" Type="http://schemas.openxmlformats.org/officeDocument/2006/relationships/tags" Target="../tags/tag767.xml"/><Relationship Id="rId11" Type="http://schemas.openxmlformats.org/officeDocument/2006/relationships/tags" Target="../tags/tag766.xml"/><Relationship Id="rId10" Type="http://schemas.openxmlformats.org/officeDocument/2006/relationships/tags" Target="../tags/tag765.xml"/><Relationship Id="rId1" Type="http://schemas.openxmlformats.org/officeDocument/2006/relationships/tags" Target="../tags/tag75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82.xml"/><Relationship Id="rId8" Type="http://schemas.openxmlformats.org/officeDocument/2006/relationships/tags" Target="../tags/tag781.xml"/><Relationship Id="rId7" Type="http://schemas.openxmlformats.org/officeDocument/2006/relationships/tags" Target="../tags/tag780.xml"/><Relationship Id="rId6" Type="http://schemas.openxmlformats.org/officeDocument/2006/relationships/tags" Target="../tags/tag779.xml"/><Relationship Id="rId5" Type="http://schemas.openxmlformats.org/officeDocument/2006/relationships/tags" Target="../tags/tag778.xml"/><Relationship Id="rId4" Type="http://schemas.openxmlformats.org/officeDocument/2006/relationships/tags" Target="../tags/tag777.xml"/><Relationship Id="rId3" Type="http://schemas.openxmlformats.org/officeDocument/2006/relationships/tags" Target="../tags/tag776.xml"/><Relationship Id="rId21" Type="http://schemas.openxmlformats.org/officeDocument/2006/relationships/slideLayout" Target="../slideLayouts/slideLayout72.xml"/><Relationship Id="rId20" Type="http://schemas.openxmlformats.org/officeDocument/2006/relationships/tags" Target="../tags/tag793.xml"/><Relationship Id="rId2" Type="http://schemas.openxmlformats.org/officeDocument/2006/relationships/tags" Target="../tags/tag775.xml"/><Relationship Id="rId19" Type="http://schemas.openxmlformats.org/officeDocument/2006/relationships/tags" Target="../tags/tag792.xml"/><Relationship Id="rId18" Type="http://schemas.openxmlformats.org/officeDocument/2006/relationships/tags" Target="../tags/tag791.xml"/><Relationship Id="rId17" Type="http://schemas.openxmlformats.org/officeDocument/2006/relationships/tags" Target="../tags/tag790.xml"/><Relationship Id="rId16" Type="http://schemas.openxmlformats.org/officeDocument/2006/relationships/tags" Target="../tags/tag789.xml"/><Relationship Id="rId15" Type="http://schemas.openxmlformats.org/officeDocument/2006/relationships/tags" Target="../tags/tag788.xml"/><Relationship Id="rId14" Type="http://schemas.openxmlformats.org/officeDocument/2006/relationships/tags" Target="../tags/tag787.xml"/><Relationship Id="rId13" Type="http://schemas.openxmlformats.org/officeDocument/2006/relationships/tags" Target="../tags/tag786.xml"/><Relationship Id="rId12" Type="http://schemas.openxmlformats.org/officeDocument/2006/relationships/tags" Target="../tags/tag785.xml"/><Relationship Id="rId11" Type="http://schemas.openxmlformats.org/officeDocument/2006/relationships/tags" Target="../tags/tag784.xml"/><Relationship Id="rId10" Type="http://schemas.openxmlformats.org/officeDocument/2006/relationships/tags" Target="../tags/tag783.xml"/><Relationship Id="rId1" Type="http://schemas.openxmlformats.org/officeDocument/2006/relationships/tags" Target="../tags/tag7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>
                <a:sym typeface="+mn-ea"/>
              </a:rPr>
              <a:t>Translation theorie of </a:t>
            </a:r>
            <a:r>
              <a:rPr lang="en-US" altLang="zh-CN" sz="5400">
                <a:solidFill>
                  <a:schemeClr val="tx1">
                    <a:lumMod val="85000"/>
                    <a:lumOff val="15000"/>
                  </a:schemeClr>
                </a:solidFill>
              </a:rPr>
              <a:t>Xu Yuanchong </a:t>
            </a:r>
            <a:endParaRPr lang="en-US" altLang="zh-CN" sz="5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副标题 1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37915" y="4043680"/>
            <a:ext cx="8048625" cy="1216660"/>
          </a:xfrm>
        </p:spPr>
        <p:txBody>
          <a:bodyPr>
            <a:no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altLang="zh-CN" sz="2000" b="1">
                <a:solidFill>
                  <a:schemeClr val="dk1">
                    <a:lumMod val="85000"/>
                    <a:lumOff val="15000"/>
                  </a:schemeClr>
                </a:solidFill>
              </a:rPr>
              <a:t>——The only person who translates poems </a:t>
            </a:r>
            <a:endParaRPr lang="en-US" altLang="zh-CN" sz="2000" b="1">
              <a:solidFill>
                <a:schemeClr val="dk1">
                  <a:lumMod val="85000"/>
                  <a:lumOff val="1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</a:rPr>
              <a:t>into English and French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1"/>
            </p:custDataLst>
          </p:nvPr>
        </p:nvGrpSpPr>
        <p:grpSpPr>
          <a:xfrm>
            <a:off x="11032164" y="5582927"/>
            <a:ext cx="851136" cy="1210945"/>
            <a:chOff x="1289955" y="1628061"/>
            <a:chExt cx="3941631" cy="5174701"/>
          </a:xfrm>
        </p:grpSpPr>
        <p:sp>
          <p:nvSpPr>
            <p:cNvPr id="14" name="Shape 209"/>
            <p:cNvSpPr/>
            <p:nvPr>
              <p:custDataLst>
                <p:tags r:id="rId2"/>
              </p:custDataLst>
            </p:nvPr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dk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16" name="Shape 202"/>
              <p:cNvSpPr/>
              <p:nvPr>
                <p:custDataLst>
                  <p:tags r:id="rId3"/>
                </p:custDataLst>
              </p:nvPr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lt1"/>
              </a:solidFill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Shape 203"/>
              <p:cNvSpPr/>
              <p:nvPr>
                <p:custDataLst>
                  <p:tags r:id="rId4"/>
                </p:custDataLst>
              </p:nvPr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Shape 204"/>
              <p:cNvSpPr/>
              <p:nvPr>
                <p:custDataLst>
                  <p:tags r:id="rId5"/>
                </p:custDataLst>
              </p:nvPr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Shape 205"/>
              <p:cNvSpPr/>
              <p:nvPr>
                <p:custDataLst>
                  <p:tags r:id="rId6"/>
                </p:custDataLst>
              </p:nvPr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lt1"/>
              </a:solidFill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Shape 206"/>
              <p:cNvSpPr/>
              <p:nvPr>
                <p:custDataLst>
                  <p:tags r:id="rId7"/>
                </p:custDataLst>
              </p:nvPr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Shape 207"/>
              <p:cNvSpPr/>
              <p:nvPr>
                <p:custDataLst>
                  <p:tags r:id="rId8"/>
                </p:custDataLst>
              </p:nvPr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Shape 208"/>
              <p:cNvSpPr/>
              <p:nvPr>
                <p:custDataLst>
                  <p:tags r:id="rId9"/>
                </p:custDataLst>
              </p:nvPr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Shape 210"/>
              <p:cNvSpPr/>
              <p:nvPr>
                <p:custDataLst>
                  <p:tags r:id="rId10"/>
                </p:custDataLst>
              </p:nvPr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" name="图文框 4"/>
          <p:cNvSpPr/>
          <p:nvPr>
            <p:custDataLst>
              <p:tags r:id="rId11"/>
            </p:custDataLst>
          </p:nvPr>
        </p:nvSpPr>
        <p:spPr>
          <a:xfrm>
            <a:off x="459105" y="461645"/>
            <a:ext cx="11420475" cy="6094730"/>
          </a:xfrm>
          <a:prstGeom prst="frame">
            <a:avLst>
              <a:gd name="adj1" fmla="val 10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: 形状 20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 rot="10800000" flipH="1" flipV="1">
            <a:off x="100012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1385" y="0"/>
                </a:moveTo>
                <a:lnTo>
                  <a:pt x="1410" y="36"/>
                </a:lnTo>
                <a:cubicBezTo>
                  <a:pt x="1439" y="68"/>
                  <a:pt x="1474" y="98"/>
                  <a:pt x="1515" y="125"/>
                </a:cubicBezTo>
                <a:lnTo>
                  <a:pt x="1542" y="139"/>
                </a:lnTo>
                <a:cubicBezTo>
                  <a:pt x="1540" y="139"/>
                  <a:pt x="1291" y="309"/>
                  <a:pt x="1257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5" y="1252"/>
                </a:lnTo>
                <a:lnTo>
                  <a:pt x="905" y="700"/>
                </a:lnTo>
                <a:cubicBezTo>
                  <a:pt x="929" y="237"/>
                  <a:pt x="1385" y="5"/>
                  <a:pt x="1385" y="0"/>
                </a:cubicBezTo>
                <a:close/>
                <a:moveTo>
                  <a:pt x="480" y="0"/>
                </a:moveTo>
                <a:lnTo>
                  <a:pt x="505" y="36"/>
                </a:lnTo>
                <a:cubicBezTo>
                  <a:pt x="534" y="68"/>
                  <a:pt x="569" y="98"/>
                  <a:pt x="610" y="125"/>
                </a:cubicBezTo>
                <a:lnTo>
                  <a:pt x="637" y="139"/>
                </a:lnTo>
                <a:cubicBezTo>
                  <a:pt x="635" y="139"/>
                  <a:pt x="386" y="309"/>
                  <a:pt x="352" y="635"/>
                </a:cubicBezTo>
                <a:lnTo>
                  <a:pt x="682" y="635"/>
                </a:lnTo>
                <a:lnTo>
                  <a:pt x="682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: 形状 19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 rot="10800000" flipH="1" flipV="1">
            <a:off x="81978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481" y="0"/>
                </a:moveTo>
                <a:lnTo>
                  <a:pt x="505" y="36"/>
                </a:lnTo>
                <a:cubicBezTo>
                  <a:pt x="534" y="68"/>
                  <a:pt x="570" y="98"/>
                  <a:pt x="610" y="125"/>
                </a:cubicBezTo>
                <a:lnTo>
                  <a:pt x="638" y="139"/>
                </a:lnTo>
                <a:cubicBezTo>
                  <a:pt x="636" y="139"/>
                  <a:pt x="386" y="309"/>
                  <a:pt x="352" y="635"/>
                </a:cubicBezTo>
                <a:lnTo>
                  <a:pt x="683" y="635"/>
                </a:lnTo>
                <a:lnTo>
                  <a:pt x="683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1" y="0"/>
                </a:cubicBezTo>
                <a:close/>
                <a:moveTo>
                  <a:pt x="1385" y="0"/>
                </a:moveTo>
                <a:lnTo>
                  <a:pt x="1409" y="36"/>
                </a:lnTo>
                <a:cubicBezTo>
                  <a:pt x="1438" y="68"/>
                  <a:pt x="1474" y="98"/>
                  <a:pt x="1514" y="125"/>
                </a:cubicBezTo>
                <a:lnTo>
                  <a:pt x="1542" y="139"/>
                </a:lnTo>
                <a:cubicBezTo>
                  <a:pt x="1540" y="139"/>
                  <a:pt x="1290" y="309"/>
                  <a:pt x="1256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4" y="1252"/>
                </a:lnTo>
                <a:lnTo>
                  <a:pt x="904" y="700"/>
                </a:lnTo>
                <a:cubicBezTo>
                  <a:pt x="928" y="237"/>
                  <a:pt x="1384" y="5"/>
                  <a:pt x="1385" y="0"/>
                </a:cubicBezTo>
                <a:close/>
              </a:path>
            </a:pathLst>
          </a:custGeom>
          <a:noFill/>
          <a:ln w="317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75740" y="1524635"/>
            <a:ext cx="924115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[1] 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许渊冲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. 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文学与翻译 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[M]. 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北京：北京大学出版社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, 2003a.[2] 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许渊冲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. 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翻译的艺术 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[M]. 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北京：五洲传播出版社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, 2006.[3] 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许渊冲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. 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汉英对照唐诗三百首 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[M]. 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北京；高等教育出版社，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2000.[4] 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余光中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. 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余光中谈翻译 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[M]. 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北京：中国对外出版翻译公司，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2002.[5] 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中国翻译编辑部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.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诗词翻译的艺术 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[C]. 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北京：中国对外出版翻译公司，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1986.[6] 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谢天振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. 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翻译研究新视野 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[M]. </a:t>
            </a:r>
            <a:r>
              <a:rPr lang="zh-CN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青岛：青岛出版社，</a:t>
            </a:r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2003.</a:t>
            </a:r>
            <a:endParaRPr lang="en-US" altLang="en-US" sz="2800" b="0">
              <a:solidFill>
                <a:schemeClr val="accent1">
                  <a:lumMod val="75000"/>
                </a:schemeClr>
              </a:solidFill>
              <a:latin typeface="方正舒体" panose="02010601030101010101" charset="-122"/>
              <a:ea typeface="方正舒体" panose="02010601030101010101" charset="-122"/>
              <a:cs typeface="方正舒体" panose="02010601030101010101" charset="-122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800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!</a:t>
            </a:r>
            <a:endParaRPr lang="en-US" altLang="zh-CN" sz="8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/>
          <p:cNvSpPr txBox="1"/>
          <p:nvPr>
            <p:custDataLst>
              <p:tags r:id="rId1"/>
            </p:custDataLst>
          </p:nvPr>
        </p:nvSpPr>
        <p:spPr>
          <a:xfrm>
            <a:off x="2442845" y="2100580"/>
            <a:ext cx="1292860" cy="2222500"/>
          </a:xfrm>
          <a:prstGeom prst="rect">
            <a:avLst/>
          </a:prstGeom>
          <a:noFill/>
        </p:spPr>
        <p:txBody>
          <a:bodyPr vert="eaVert" wrap="square" rtlCol="0" anchor="ctr" anchorCtr="0">
            <a:normAutofit fontScale="50000"/>
          </a:bodyPr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pitchFamily="34" charset="-122"/>
              </a:rPr>
              <a:t>Contents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汉仪旗黑-85S" panose="00020600040101010101" pitchFamily="18" charset="-122"/>
              <a:cs typeface="微软雅黑" panose="020B0503020204020204" pitchFamily="34" charset="-122"/>
            </a:endParaRPr>
          </a:p>
        </p:txBody>
      </p:sp>
      <p:sp>
        <p:nvSpPr>
          <p:cNvPr id="8" name="Freeform 34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9412839" y="1622924"/>
            <a:ext cx="1104479" cy="639342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dk1"/>
          </a:solidFill>
          <a:ln>
            <a:solidFill>
              <a:schemeClr val="dk1"/>
            </a:solidFill>
          </a:ln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0" name="任意多边形 18"/>
          <p:cNvSpPr/>
          <p:nvPr>
            <p:custDataLst>
              <p:tags r:id="rId3"/>
            </p:custDataLst>
          </p:nvPr>
        </p:nvSpPr>
        <p:spPr>
          <a:xfrm>
            <a:off x="3780790" y="1876715"/>
            <a:ext cx="5535661" cy="44214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dk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4000592" y="1520007"/>
            <a:ext cx="1132777" cy="728656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 fontAlgn="auto"/>
            <a:r>
              <a:rPr lang="en-US" altLang="zh-CN" sz="2800" kern="600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endParaRPr lang="en-US" altLang="zh-CN" sz="2800" kern="600" dirty="0">
              <a:solidFill>
                <a:schemeClr val="dk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4696143" y="1521480"/>
            <a:ext cx="5065219" cy="726887"/>
          </a:xfrm>
          <a:prstGeom prst="rect">
            <a:avLst/>
          </a:prstGeom>
        </p:spPr>
        <p:txBody>
          <a:bodyPr wrap="square">
            <a:normAutofit/>
          </a:bodyPr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400" b="1" kern="0" spc="6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Life experience</a:t>
            </a:r>
            <a:endParaRPr lang="en-US" altLang="zh-CN" sz="2400" b="1" kern="0" spc="6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2" name="Freeform 34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9456169" y="2987385"/>
            <a:ext cx="1104479" cy="639342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dk1"/>
          </a:solidFill>
          <a:ln>
            <a:solidFill>
              <a:schemeClr val="dk1"/>
            </a:solidFill>
          </a:ln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3" name="任意多边形 21"/>
          <p:cNvSpPr/>
          <p:nvPr>
            <p:custDataLst>
              <p:tags r:id="rId7"/>
            </p:custDataLst>
          </p:nvPr>
        </p:nvSpPr>
        <p:spPr>
          <a:xfrm>
            <a:off x="3824120" y="3241176"/>
            <a:ext cx="5535661" cy="44214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dk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2" name="文本框 61"/>
          <p:cNvSpPr txBox="1"/>
          <p:nvPr>
            <p:custDataLst>
              <p:tags r:id="rId8"/>
            </p:custDataLst>
          </p:nvPr>
        </p:nvSpPr>
        <p:spPr>
          <a:xfrm>
            <a:off x="4000592" y="2879026"/>
            <a:ext cx="1132777" cy="728656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 fontAlgn="auto"/>
            <a:r>
              <a:rPr lang="en-US" altLang="zh-CN" sz="2800" kern="600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endParaRPr lang="en-US" altLang="zh-CN" sz="2800" kern="600" dirty="0">
              <a:solidFill>
                <a:schemeClr val="dk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>
            <p:custDataLst>
              <p:tags r:id="rId9"/>
            </p:custDataLst>
          </p:nvPr>
        </p:nvSpPr>
        <p:spPr>
          <a:xfrm>
            <a:off x="4202748" y="2734617"/>
            <a:ext cx="6052087" cy="726887"/>
          </a:xfrm>
          <a:prstGeom prst="rect">
            <a:avLst/>
          </a:prstGeom>
        </p:spPr>
        <p:txBody>
          <a:bodyPr wrap="square">
            <a:noAutofit/>
          </a:bodyPr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400" b="1" kern="0" spc="6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Major translation </a:t>
            </a:r>
            <a:endParaRPr lang="en-US" altLang="zh-CN" sz="2400" b="1" kern="0" spc="6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400" b="1" kern="0" spc="6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works</a:t>
            </a:r>
            <a:endParaRPr lang="en-US" altLang="zh-CN" sz="2400" b="1" kern="0" spc="6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5" name="Freeform 34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9440252" y="4395176"/>
            <a:ext cx="1104479" cy="639342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dk1"/>
          </a:solidFill>
          <a:ln>
            <a:solidFill>
              <a:schemeClr val="dk1"/>
            </a:solidFill>
          </a:ln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6" name="任意多边形 24"/>
          <p:cNvSpPr/>
          <p:nvPr>
            <p:custDataLst>
              <p:tags r:id="rId11"/>
            </p:custDataLst>
          </p:nvPr>
        </p:nvSpPr>
        <p:spPr>
          <a:xfrm>
            <a:off x="3808203" y="4648968"/>
            <a:ext cx="5535661" cy="44214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dk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3" name="文本框 62"/>
          <p:cNvSpPr txBox="1"/>
          <p:nvPr>
            <p:custDataLst>
              <p:tags r:id="rId12"/>
            </p:custDataLst>
          </p:nvPr>
        </p:nvSpPr>
        <p:spPr>
          <a:xfrm>
            <a:off x="4000592" y="4308770"/>
            <a:ext cx="1132777" cy="728656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 fontAlgn="auto"/>
            <a:r>
              <a:rPr lang="en-US" altLang="zh-CN" sz="2800" kern="600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endParaRPr lang="en-US" altLang="zh-CN" sz="2800" kern="600" dirty="0">
              <a:solidFill>
                <a:schemeClr val="dk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>
            <p:custDataLst>
              <p:tags r:id="rId13"/>
            </p:custDataLst>
          </p:nvPr>
        </p:nvSpPr>
        <p:spPr>
          <a:xfrm>
            <a:off x="4695508" y="4365407"/>
            <a:ext cx="5065219" cy="726887"/>
          </a:xfrm>
          <a:prstGeom prst="rect">
            <a:avLst/>
          </a:prstGeom>
        </p:spPr>
        <p:txBody>
          <a:bodyPr wrap="square">
            <a:normAutofit/>
          </a:bodyPr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400" b="1" kern="0" spc="6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Translation theorie</a:t>
            </a:r>
            <a:endParaRPr lang="en-US" altLang="zh-CN" sz="1400" kern="0" spc="6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 userDrawn="1">
            <p:custDataLst>
              <p:tags r:id="rId1"/>
            </p:custDataLst>
          </p:nvPr>
        </p:nvGrpSpPr>
        <p:grpSpPr>
          <a:xfrm>
            <a:off x="9790430" y="5666740"/>
            <a:ext cx="2177415" cy="1131570"/>
            <a:chOff x="15418" y="8924"/>
            <a:chExt cx="3429" cy="1782"/>
          </a:xfrm>
        </p:grpSpPr>
        <p:pic>
          <p:nvPicPr>
            <p:cNvPr id="48" name="图片 47"/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6181" y="9090"/>
              <a:ext cx="759" cy="877"/>
            </a:xfrm>
            <a:prstGeom prst="rect">
              <a:avLst/>
            </a:prstGeom>
          </p:spPr>
        </p:pic>
        <p:sp>
          <p:nvSpPr>
            <p:cNvPr id="54" name="Freeform 5"/>
            <p:cNvSpPr>
              <a:spLocks noEditPoint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15418" y="8924"/>
              <a:ext cx="1309" cy="1744"/>
            </a:xfrm>
            <a:custGeom>
              <a:avLst/>
              <a:gdLst>
                <a:gd name="T0" fmla="*/ 0 w 120"/>
                <a:gd name="T1" fmla="*/ 61 h 122"/>
                <a:gd name="T2" fmla="*/ 60 w 120"/>
                <a:gd name="T3" fmla="*/ 0 h 122"/>
                <a:gd name="T4" fmla="*/ 60 w 120"/>
                <a:gd name="T5" fmla="*/ 0 h 122"/>
                <a:gd name="T6" fmla="*/ 120 w 120"/>
                <a:gd name="T7" fmla="*/ 61 h 122"/>
                <a:gd name="T8" fmla="*/ 120 w 120"/>
                <a:gd name="T9" fmla="*/ 61 h 122"/>
                <a:gd name="T10" fmla="*/ 120 w 120"/>
                <a:gd name="T11" fmla="*/ 61 h 122"/>
                <a:gd name="T12" fmla="*/ 60 w 120"/>
                <a:gd name="T13" fmla="*/ 122 h 122"/>
                <a:gd name="T14" fmla="*/ 60 w 120"/>
                <a:gd name="T15" fmla="*/ 122 h 122"/>
                <a:gd name="T16" fmla="*/ 0 w 120"/>
                <a:gd name="T17" fmla="*/ 61 h 122"/>
                <a:gd name="T18" fmla="*/ 4 w 120"/>
                <a:gd name="T19" fmla="*/ 61 h 122"/>
                <a:gd name="T20" fmla="*/ 60 w 120"/>
                <a:gd name="T21" fmla="*/ 118 h 122"/>
                <a:gd name="T22" fmla="*/ 60 w 120"/>
                <a:gd name="T23" fmla="*/ 118 h 122"/>
                <a:gd name="T24" fmla="*/ 116 w 120"/>
                <a:gd name="T25" fmla="*/ 61 h 122"/>
                <a:gd name="T26" fmla="*/ 116 w 120"/>
                <a:gd name="T27" fmla="*/ 61 h 122"/>
                <a:gd name="T28" fmla="*/ 116 w 120"/>
                <a:gd name="T29" fmla="*/ 61 h 122"/>
                <a:gd name="T30" fmla="*/ 60 w 120"/>
                <a:gd name="T31" fmla="*/ 4 h 122"/>
                <a:gd name="T32" fmla="*/ 60 w 120"/>
                <a:gd name="T33" fmla="*/ 4 h 122"/>
                <a:gd name="T34" fmla="*/ 4 w 120"/>
                <a:gd name="T35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9" h="1744">
                  <a:moveTo>
                    <a:pt x="442" y="1685"/>
                  </a:moveTo>
                  <a:lnTo>
                    <a:pt x="442" y="1685"/>
                  </a:lnTo>
                  <a:lnTo>
                    <a:pt x="441" y="1685"/>
                  </a:lnTo>
                  <a:lnTo>
                    <a:pt x="440" y="1685"/>
                  </a:lnTo>
                  <a:lnTo>
                    <a:pt x="439" y="1685"/>
                  </a:lnTo>
                  <a:lnTo>
                    <a:pt x="438" y="1685"/>
                  </a:lnTo>
                  <a:lnTo>
                    <a:pt x="438" y="1685"/>
                  </a:lnTo>
                  <a:lnTo>
                    <a:pt x="438" y="1685"/>
                  </a:lnTo>
                  <a:lnTo>
                    <a:pt x="442" y="1685"/>
                  </a:lnTo>
                  <a:close/>
                  <a:moveTo>
                    <a:pt x="660" y="750"/>
                  </a:moveTo>
                  <a:lnTo>
                    <a:pt x="478" y="980"/>
                  </a:lnTo>
                  <a:lnTo>
                    <a:pt x="486" y="1023"/>
                  </a:lnTo>
                  <a:lnTo>
                    <a:pt x="581" y="984"/>
                  </a:lnTo>
                  <a:lnTo>
                    <a:pt x="660" y="750"/>
                  </a:lnTo>
                  <a:close/>
                  <a:moveTo>
                    <a:pt x="719" y="665"/>
                  </a:moveTo>
                  <a:lnTo>
                    <a:pt x="719" y="665"/>
                  </a:lnTo>
                  <a:lnTo>
                    <a:pt x="723" y="682"/>
                  </a:lnTo>
                  <a:lnTo>
                    <a:pt x="737" y="678"/>
                  </a:lnTo>
                  <a:lnTo>
                    <a:pt x="733" y="674"/>
                  </a:lnTo>
                  <a:cubicBezTo>
                    <a:pt x="730" y="671"/>
                    <a:pt x="726" y="668"/>
                    <a:pt x="721" y="666"/>
                  </a:cubicBezTo>
                  <a:lnTo>
                    <a:pt x="719" y="665"/>
                  </a:lnTo>
                  <a:close/>
                  <a:moveTo>
                    <a:pt x="496" y="659"/>
                  </a:moveTo>
                  <a:cubicBezTo>
                    <a:pt x="496" y="659"/>
                    <a:pt x="496" y="659"/>
                    <a:pt x="496" y="659"/>
                  </a:cubicBezTo>
                  <a:lnTo>
                    <a:pt x="497" y="659"/>
                  </a:lnTo>
                  <a:lnTo>
                    <a:pt x="497" y="660"/>
                  </a:lnTo>
                  <a:lnTo>
                    <a:pt x="498" y="660"/>
                  </a:lnTo>
                  <a:lnTo>
                    <a:pt x="499" y="660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501" y="661"/>
                  </a:lnTo>
                  <a:lnTo>
                    <a:pt x="501" y="661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499" y="660"/>
                  </a:lnTo>
                  <a:lnTo>
                    <a:pt x="499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497" y="659"/>
                  </a:lnTo>
                  <a:lnTo>
                    <a:pt x="496" y="659"/>
                  </a:lnTo>
                  <a:close/>
                  <a:moveTo>
                    <a:pt x="613" y="654"/>
                  </a:moveTo>
                  <a:lnTo>
                    <a:pt x="609" y="654"/>
                  </a:lnTo>
                  <a:cubicBezTo>
                    <a:pt x="541" y="667"/>
                    <a:pt x="465" y="708"/>
                    <a:pt x="423" y="773"/>
                  </a:cubicBezTo>
                  <a:cubicBezTo>
                    <a:pt x="420" y="770"/>
                    <a:pt x="419" y="769"/>
                    <a:pt x="419" y="769"/>
                  </a:cubicBezTo>
                  <a:lnTo>
                    <a:pt x="419" y="769"/>
                  </a:lnTo>
                  <a:lnTo>
                    <a:pt x="421" y="771"/>
                  </a:lnTo>
                  <a:cubicBezTo>
                    <a:pt x="423" y="773"/>
                    <a:pt x="423" y="773"/>
                    <a:pt x="423" y="773"/>
                  </a:cubicBezTo>
                  <a:cubicBezTo>
                    <a:pt x="399" y="812"/>
                    <a:pt x="387" y="864"/>
                    <a:pt x="387" y="915"/>
                  </a:cubicBezTo>
                  <a:cubicBezTo>
                    <a:pt x="387" y="998"/>
                    <a:pt x="419" y="1078"/>
                    <a:pt x="455" y="1097"/>
                  </a:cubicBezTo>
                  <a:cubicBezTo>
                    <a:pt x="463" y="1101"/>
                    <a:pt x="470" y="1105"/>
                    <a:pt x="482" y="1105"/>
                  </a:cubicBezTo>
                  <a:cubicBezTo>
                    <a:pt x="482" y="1105"/>
                    <a:pt x="482" y="1105"/>
                    <a:pt x="486" y="1105"/>
                  </a:cubicBezTo>
                  <a:cubicBezTo>
                    <a:pt x="546" y="1105"/>
                    <a:pt x="646" y="1026"/>
                    <a:pt x="705" y="931"/>
                  </a:cubicBezTo>
                  <a:cubicBezTo>
                    <a:pt x="745" y="876"/>
                    <a:pt x="761" y="812"/>
                    <a:pt x="761" y="761"/>
                  </a:cubicBezTo>
                  <a:cubicBezTo>
                    <a:pt x="761" y="744"/>
                    <a:pt x="759" y="729"/>
                    <a:pt x="756" y="716"/>
                  </a:cubicBezTo>
                  <a:lnTo>
                    <a:pt x="753" y="708"/>
                  </a:lnTo>
                  <a:lnTo>
                    <a:pt x="708" y="722"/>
                  </a:lnTo>
                  <a:lnTo>
                    <a:pt x="705" y="716"/>
                  </a:lnTo>
                  <a:lnTo>
                    <a:pt x="605" y="1007"/>
                  </a:lnTo>
                  <a:lnTo>
                    <a:pt x="462" y="1067"/>
                  </a:lnTo>
                  <a:lnTo>
                    <a:pt x="442" y="980"/>
                  </a:lnTo>
                  <a:lnTo>
                    <a:pt x="442" y="972"/>
                  </a:lnTo>
                  <a:lnTo>
                    <a:pt x="676" y="680"/>
                  </a:lnTo>
                  <a:lnTo>
                    <a:pt x="613" y="689"/>
                  </a:lnTo>
                  <a:lnTo>
                    <a:pt x="613" y="654"/>
                  </a:lnTo>
                  <a:close/>
                  <a:moveTo>
                    <a:pt x="716" y="424"/>
                  </a:moveTo>
                  <a:cubicBezTo>
                    <a:pt x="712" y="460"/>
                    <a:pt x="704" y="500"/>
                    <a:pt x="700" y="512"/>
                  </a:cubicBezTo>
                  <a:cubicBezTo>
                    <a:pt x="700" y="516"/>
                    <a:pt x="704" y="523"/>
                    <a:pt x="712" y="531"/>
                  </a:cubicBezTo>
                  <a:cubicBezTo>
                    <a:pt x="724" y="539"/>
                    <a:pt x="736" y="543"/>
                    <a:pt x="744" y="543"/>
                  </a:cubicBezTo>
                  <a:cubicBezTo>
                    <a:pt x="748" y="543"/>
                    <a:pt x="792" y="519"/>
                    <a:pt x="828" y="500"/>
                  </a:cubicBezTo>
                  <a:cubicBezTo>
                    <a:pt x="832" y="496"/>
                    <a:pt x="836" y="492"/>
                    <a:pt x="844" y="492"/>
                  </a:cubicBezTo>
                  <a:cubicBezTo>
                    <a:pt x="836" y="492"/>
                    <a:pt x="832" y="492"/>
                    <a:pt x="824" y="492"/>
                  </a:cubicBezTo>
                  <a:cubicBezTo>
                    <a:pt x="804" y="492"/>
                    <a:pt x="784" y="492"/>
                    <a:pt x="768" y="488"/>
                  </a:cubicBezTo>
                  <a:cubicBezTo>
                    <a:pt x="740" y="480"/>
                    <a:pt x="728" y="452"/>
                    <a:pt x="716" y="424"/>
                  </a:cubicBezTo>
                  <a:close/>
                  <a:moveTo>
                    <a:pt x="700" y="349"/>
                  </a:moveTo>
                  <a:cubicBezTo>
                    <a:pt x="704" y="349"/>
                    <a:pt x="704" y="349"/>
                    <a:pt x="704" y="349"/>
                  </a:cubicBezTo>
                  <a:cubicBezTo>
                    <a:pt x="724" y="349"/>
                    <a:pt x="724" y="349"/>
                    <a:pt x="724" y="349"/>
                  </a:cubicBezTo>
                  <a:cubicBezTo>
                    <a:pt x="728" y="349"/>
                    <a:pt x="728" y="349"/>
                    <a:pt x="728" y="349"/>
                  </a:cubicBezTo>
                  <a:cubicBezTo>
                    <a:pt x="728" y="353"/>
                    <a:pt x="728" y="353"/>
                    <a:pt x="728" y="353"/>
                  </a:cubicBezTo>
                  <a:cubicBezTo>
                    <a:pt x="728" y="353"/>
                    <a:pt x="728" y="357"/>
                    <a:pt x="728" y="357"/>
                  </a:cubicBezTo>
                  <a:cubicBezTo>
                    <a:pt x="732" y="361"/>
                    <a:pt x="732" y="365"/>
                    <a:pt x="732" y="369"/>
                  </a:cubicBezTo>
                  <a:cubicBezTo>
                    <a:pt x="736" y="381"/>
                    <a:pt x="740" y="393"/>
                    <a:pt x="744" y="405"/>
                  </a:cubicBezTo>
                  <a:cubicBezTo>
                    <a:pt x="752" y="432"/>
                    <a:pt x="772" y="456"/>
                    <a:pt x="776" y="456"/>
                  </a:cubicBezTo>
                  <a:cubicBezTo>
                    <a:pt x="788" y="456"/>
                    <a:pt x="804" y="460"/>
                    <a:pt x="824" y="460"/>
                  </a:cubicBezTo>
                  <a:cubicBezTo>
                    <a:pt x="864" y="460"/>
                    <a:pt x="900" y="456"/>
                    <a:pt x="904" y="456"/>
                  </a:cubicBezTo>
                  <a:cubicBezTo>
                    <a:pt x="908" y="456"/>
                    <a:pt x="908" y="456"/>
                    <a:pt x="908" y="456"/>
                  </a:cubicBezTo>
                  <a:cubicBezTo>
                    <a:pt x="916" y="484"/>
                    <a:pt x="916" y="484"/>
                    <a:pt x="916" y="484"/>
                  </a:cubicBezTo>
                  <a:cubicBezTo>
                    <a:pt x="912" y="484"/>
                    <a:pt x="912" y="484"/>
                    <a:pt x="912" y="484"/>
                  </a:cubicBezTo>
                  <a:cubicBezTo>
                    <a:pt x="908" y="488"/>
                    <a:pt x="908" y="488"/>
                    <a:pt x="908" y="488"/>
                  </a:cubicBezTo>
                  <a:cubicBezTo>
                    <a:pt x="904" y="492"/>
                    <a:pt x="896" y="496"/>
                    <a:pt x="892" y="500"/>
                  </a:cubicBezTo>
                  <a:cubicBezTo>
                    <a:pt x="880" y="508"/>
                    <a:pt x="860" y="516"/>
                    <a:pt x="844" y="527"/>
                  </a:cubicBezTo>
                  <a:cubicBezTo>
                    <a:pt x="808" y="547"/>
                    <a:pt x="768" y="571"/>
                    <a:pt x="748" y="575"/>
                  </a:cubicBezTo>
                  <a:cubicBezTo>
                    <a:pt x="748" y="575"/>
                    <a:pt x="744" y="575"/>
                    <a:pt x="744" y="575"/>
                  </a:cubicBezTo>
                  <a:cubicBezTo>
                    <a:pt x="708" y="571"/>
                    <a:pt x="672" y="547"/>
                    <a:pt x="668" y="512"/>
                  </a:cubicBezTo>
                  <a:cubicBezTo>
                    <a:pt x="668" y="508"/>
                    <a:pt x="668" y="508"/>
                    <a:pt x="668" y="504"/>
                  </a:cubicBezTo>
                  <a:cubicBezTo>
                    <a:pt x="672" y="480"/>
                    <a:pt x="696" y="357"/>
                    <a:pt x="696" y="353"/>
                  </a:cubicBezTo>
                  <a:cubicBezTo>
                    <a:pt x="700" y="349"/>
                    <a:pt x="700" y="349"/>
                    <a:pt x="700" y="349"/>
                  </a:cubicBezTo>
                  <a:close/>
                  <a:moveTo>
                    <a:pt x="883" y="297"/>
                  </a:moveTo>
                  <a:lnTo>
                    <a:pt x="891" y="297"/>
                  </a:lnTo>
                  <a:lnTo>
                    <a:pt x="911" y="297"/>
                  </a:lnTo>
                  <a:lnTo>
                    <a:pt x="911" y="329"/>
                  </a:lnTo>
                  <a:lnTo>
                    <a:pt x="903" y="329"/>
                  </a:lnTo>
                  <a:lnTo>
                    <a:pt x="891" y="329"/>
                  </a:lnTo>
                  <a:lnTo>
                    <a:pt x="883" y="329"/>
                  </a:lnTo>
                  <a:lnTo>
                    <a:pt x="883" y="297"/>
                  </a:lnTo>
                  <a:close/>
                  <a:moveTo>
                    <a:pt x="795" y="266"/>
                  </a:moveTo>
                  <a:lnTo>
                    <a:pt x="827" y="293"/>
                  </a:lnTo>
                  <a:lnTo>
                    <a:pt x="807" y="317"/>
                  </a:lnTo>
                  <a:lnTo>
                    <a:pt x="784" y="297"/>
                  </a:lnTo>
                  <a:lnTo>
                    <a:pt x="776" y="293"/>
                  </a:lnTo>
                  <a:lnTo>
                    <a:pt x="795" y="266"/>
                  </a:lnTo>
                  <a:close/>
                  <a:moveTo>
                    <a:pt x="215" y="214"/>
                  </a:moveTo>
                  <a:cubicBezTo>
                    <a:pt x="215" y="214"/>
                    <a:pt x="216" y="214"/>
                    <a:pt x="217" y="215"/>
                  </a:cubicBezTo>
                  <a:lnTo>
                    <a:pt x="219" y="216"/>
                  </a:lnTo>
                  <a:lnTo>
                    <a:pt x="219" y="218"/>
                  </a:lnTo>
                  <a:cubicBezTo>
                    <a:pt x="215" y="214"/>
                    <a:pt x="215" y="214"/>
                    <a:pt x="215" y="214"/>
                  </a:cubicBezTo>
                  <a:close/>
                  <a:moveTo>
                    <a:pt x="219" y="214"/>
                  </a:moveTo>
                  <a:lnTo>
                    <a:pt x="219" y="214"/>
                  </a:lnTo>
                  <a:lnTo>
                    <a:pt x="218" y="214"/>
                  </a:lnTo>
                  <a:lnTo>
                    <a:pt x="217" y="214"/>
                  </a:lnTo>
                  <a:lnTo>
                    <a:pt x="217" y="214"/>
                  </a:lnTo>
                  <a:lnTo>
                    <a:pt x="215" y="214"/>
                  </a:lnTo>
                  <a:lnTo>
                    <a:pt x="215" y="214"/>
                  </a:lnTo>
                  <a:lnTo>
                    <a:pt x="215" y="214"/>
                  </a:lnTo>
                  <a:lnTo>
                    <a:pt x="219" y="214"/>
                  </a:lnTo>
                  <a:close/>
                  <a:moveTo>
                    <a:pt x="772" y="163"/>
                  </a:moveTo>
                  <a:cubicBezTo>
                    <a:pt x="652" y="163"/>
                    <a:pt x="557" y="262"/>
                    <a:pt x="557" y="381"/>
                  </a:cubicBezTo>
                  <a:cubicBezTo>
                    <a:pt x="557" y="499"/>
                    <a:pt x="652" y="598"/>
                    <a:pt x="772" y="598"/>
                  </a:cubicBezTo>
                  <a:cubicBezTo>
                    <a:pt x="892" y="598"/>
                    <a:pt x="987" y="499"/>
                    <a:pt x="987" y="381"/>
                  </a:cubicBezTo>
                  <a:cubicBezTo>
                    <a:pt x="987" y="377"/>
                    <a:pt x="987" y="377"/>
                    <a:pt x="987" y="377"/>
                  </a:cubicBezTo>
                  <a:cubicBezTo>
                    <a:pt x="987" y="300"/>
                    <a:pt x="947" y="233"/>
                    <a:pt x="887" y="196"/>
                  </a:cubicBezTo>
                  <a:lnTo>
                    <a:pt x="885" y="194"/>
                  </a:lnTo>
                  <a:lnTo>
                    <a:pt x="884" y="194"/>
                  </a:lnTo>
                  <a:cubicBezTo>
                    <a:pt x="879" y="194"/>
                    <a:pt x="879" y="194"/>
                    <a:pt x="879" y="194"/>
                  </a:cubicBezTo>
                  <a:lnTo>
                    <a:pt x="879" y="191"/>
                  </a:lnTo>
                  <a:lnTo>
                    <a:pt x="875" y="188"/>
                  </a:lnTo>
                  <a:lnTo>
                    <a:pt x="869" y="185"/>
                  </a:lnTo>
                  <a:lnTo>
                    <a:pt x="868" y="186"/>
                  </a:lnTo>
                  <a:cubicBezTo>
                    <a:pt x="867" y="186"/>
                    <a:pt x="867" y="186"/>
                    <a:pt x="867" y="186"/>
                  </a:cubicBezTo>
                  <a:lnTo>
                    <a:pt x="865" y="184"/>
                  </a:lnTo>
                  <a:lnTo>
                    <a:pt x="856" y="179"/>
                  </a:lnTo>
                  <a:cubicBezTo>
                    <a:pt x="830" y="169"/>
                    <a:pt x="802" y="163"/>
                    <a:pt x="772" y="163"/>
                  </a:cubicBezTo>
                  <a:close/>
                  <a:moveTo>
                    <a:pt x="962" y="124"/>
                  </a:moveTo>
                  <a:lnTo>
                    <a:pt x="962" y="125"/>
                  </a:lnTo>
                  <a:cubicBezTo>
                    <a:pt x="951" y="135"/>
                    <a:pt x="938" y="142"/>
                    <a:pt x="926" y="150"/>
                  </a:cubicBezTo>
                  <a:cubicBezTo>
                    <a:pt x="923" y="153"/>
                    <a:pt x="920" y="155"/>
                    <a:pt x="916" y="157"/>
                  </a:cubicBezTo>
                  <a:lnTo>
                    <a:pt x="909" y="162"/>
                  </a:lnTo>
                  <a:lnTo>
                    <a:pt x="913" y="162"/>
                  </a:lnTo>
                  <a:cubicBezTo>
                    <a:pt x="915" y="162"/>
                    <a:pt x="917" y="162"/>
                    <a:pt x="919" y="162"/>
                  </a:cubicBezTo>
                  <a:cubicBezTo>
                    <a:pt x="931" y="162"/>
                    <a:pt x="947" y="162"/>
                    <a:pt x="962" y="162"/>
                  </a:cubicBezTo>
                  <a:cubicBezTo>
                    <a:pt x="974" y="162"/>
                    <a:pt x="978" y="162"/>
                    <a:pt x="978" y="162"/>
                  </a:cubicBezTo>
                  <a:cubicBezTo>
                    <a:pt x="978" y="158"/>
                    <a:pt x="982" y="158"/>
                    <a:pt x="982" y="158"/>
                  </a:cubicBezTo>
                  <a:cubicBezTo>
                    <a:pt x="982" y="154"/>
                    <a:pt x="982" y="150"/>
                    <a:pt x="986" y="146"/>
                  </a:cubicBezTo>
                  <a:cubicBezTo>
                    <a:pt x="982" y="146"/>
                    <a:pt x="982" y="146"/>
                    <a:pt x="982" y="146"/>
                  </a:cubicBezTo>
                  <a:cubicBezTo>
                    <a:pt x="974" y="146"/>
                    <a:pt x="974" y="146"/>
                    <a:pt x="974" y="146"/>
                  </a:cubicBezTo>
                  <a:cubicBezTo>
                    <a:pt x="974" y="142"/>
                    <a:pt x="974" y="142"/>
                    <a:pt x="974" y="142"/>
                  </a:cubicBezTo>
                  <a:cubicBezTo>
                    <a:pt x="958" y="139"/>
                    <a:pt x="958" y="139"/>
                    <a:pt x="958" y="139"/>
                  </a:cubicBezTo>
                  <a:cubicBezTo>
                    <a:pt x="958" y="131"/>
                    <a:pt x="958" y="131"/>
                    <a:pt x="958" y="131"/>
                  </a:cubicBezTo>
                  <a:cubicBezTo>
                    <a:pt x="958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5"/>
                  </a:cubicBezTo>
                  <a:lnTo>
                    <a:pt x="962" y="124"/>
                  </a:lnTo>
                  <a:close/>
                  <a:moveTo>
                    <a:pt x="998" y="123"/>
                  </a:moveTo>
                  <a:cubicBezTo>
                    <a:pt x="998" y="123"/>
                    <a:pt x="998" y="125"/>
                    <a:pt x="997" y="128"/>
                  </a:cubicBezTo>
                  <a:lnTo>
                    <a:pt x="997" y="128"/>
                  </a:lnTo>
                  <a:lnTo>
                    <a:pt x="996" y="129"/>
                  </a:lnTo>
                  <a:cubicBezTo>
                    <a:pt x="994" y="131"/>
                    <a:pt x="993" y="132"/>
                    <a:pt x="990" y="135"/>
                  </a:cubicBezTo>
                  <a:cubicBezTo>
                    <a:pt x="990" y="139"/>
                    <a:pt x="990" y="139"/>
                    <a:pt x="990" y="139"/>
                  </a:cubicBezTo>
                  <a:cubicBezTo>
                    <a:pt x="993" y="136"/>
                    <a:pt x="995" y="133"/>
                    <a:pt x="996" y="130"/>
                  </a:cubicBezTo>
                  <a:lnTo>
                    <a:pt x="997" y="128"/>
                  </a:lnTo>
                  <a:lnTo>
                    <a:pt x="998" y="127"/>
                  </a:lnTo>
                  <a:cubicBezTo>
                    <a:pt x="998" y="123"/>
                    <a:pt x="998" y="123"/>
                    <a:pt x="998" y="123"/>
                  </a:cubicBezTo>
                  <a:close/>
                  <a:moveTo>
                    <a:pt x="899" y="0"/>
                  </a:moveTo>
                  <a:cubicBezTo>
                    <a:pt x="919" y="0"/>
                    <a:pt x="934" y="16"/>
                    <a:pt x="950" y="32"/>
                  </a:cubicBezTo>
                  <a:cubicBezTo>
                    <a:pt x="966" y="47"/>
                    <a:pt x="978" y="67"/>
                    <a:pt x="982" y="87"/>
                  </a:cubicBezTo>
                  <a:cubicBezTo>
                    <a:pt x="982" y="89"/>
                    <a:pt x="981" y="91"/>
                    <a:pt x="981" y="93"/>
                  </a:cubicBezTo>
                  <a:lnTo>
                    <a:pt x="981" y="93"/>
                  </a:lnTo>
                  <a:lnTo>
                    <a:pt x="982" y="92"/>
                  </a:lnTo>
                  <a:cubicBezTo>
                    <a:pt x="986" y="89"/>
                    <a:pt x="991" y="87"/>
                    <a:pt x="998" y="87"/>
                  </a:cubicBezTo>
                  <a:cubicBezTo>
                    <a:pt x="1006" y="87"/>
                    <a:pt x="1010" y="87"/>
                    <a:pt x="1014" y="91"/>
                  </a:cubicBezTo>
                  <a:cubicBezTo>
                    <a:pt x="1022" y="99"/>
                    <a:pt x="1030" y="111"/>
                    <a:pt x="1030" y="123"/>
                  </a:cubicBezTo>
                  <a:cubicBezTo>
                    <a:pt x="1030" y="135"/>
                    <a:pt x="1026" y="146"/>
                    <a:pt x="1018" y="158"/>
                  </a:cubicBezTo>
                  <a:cubicBezTo>
                    <a:pt x="1010" y="166"/>
                    <a:pt x="1010" y="170"/>
                    <a:pt x="1006" y="178"/>
                  </a:cubicBezTo>
                  <a:cubicBezTo>
                    <a:pt x="998" y="190"/>
                    <a:pt x="986" y="194"/>
                    <a:pt x="966" y="194"/>
                  </a:cubicBezTo>
                  <a:cubicBezTo>
                    <a:pt x="956" y="194"/>
                    <a:pt x="948" y="194"/>
                    <a:pt x="940" y="194"/>
                  </a:cubicBezTo>
                  <a:lnTo>
                    <a:pt x="937" y="194"/>
                  </a:lnTo>
                  <a:lnTo>
                    <a:pt x="944" y="200"/>
                  </a:lnTo>
                  <a:cubicBezTo>
                    <a:pt x="989" y="244"/>
                    <a:pt x="1017" y="305"/>
                    <a:pt x="1019" y="373"/>
                  </a:cubicBezTo>
                  <a:cubicBezTo>
                    <a:pt x="1019" y="381"/>
                    <a:pt x="1019" y="381"/>
                    <a:pt x="1019" y="381"/>
                  </a:cubicBezTo>
                  <a:cubicBezTo>
                    <a:pt x="1019" y="519"/>
                    <a:pt x="911" y="630"/>
                    <a:pt x="772" y="630"/>
                  </a:cubicBezTo>
                  <a:cubicBezTo>
                    <a:pt x="759" y="630"/>
                    <a:pt x="747" y="629"/>
                    <a:pt x="735" y="627"/>
                  </a:cubicBezTo>
                  <a:lnTo>
                    <a:pt x="733" y="627"/>
                  </a:lnTo>
                  <a:lnTo>
                    <a:pt x="730" y="634"/>
                  </a:lnTo>
                  <a:lnTo>
                    <a:pt x="737" y="638"/>
                  </a:lnTo>
                  <a:cubicBezTo>
                    <a:pt x="748" y="646"/>
                    <a:pt x="758" y="655"/>
                    <a:pt x="765" y="665"/>
                  </a:cubicBezTo>
                  <a:lnTo>
                    <a:pt x="770" y="672"/>
                  </a:lnTo>
                  <a:lnTo>
                    <a:pt x="778" y="670"/>
                  </a:lnTo>
                  <a:cubicBezTo>
                    <a:pt x="788" y="665"/>
                    <a:pt x="800" y="660"/>
                    <a:pt x="812" y="654"/>
                  </a:cubicBezTo>
                  <a:cubicBezTo>
                    <a:pt x="847" y="638"/>
                    <a:pt x="895" y="618"/>
                    <a:pt x="943" y="598"/>
                  </a:cubicBezTo>
                  <a:cubicBezTo>
                    <a:pt x="1042" y="555"/>
                    <a:pt x="1142" y="515"/>
                    <a:pt x="1182" y="511"/>
                  </a:cubicBezTo>
                  <a:cubicBezTo>
                    <a:pt x="1182" y="511"/>
                    <a:pt x="1186" y="511"/>
                    <a:pt x="1190" y="511"/>
                  </a:cubicBezTo>
                  <a:cubicBezTo>
                    <a:pt x="1249" y="511"/>
                    <a:pt x="1301" y="531"/>
                    <a:pt x="1301" y="531"/>
                  </a:cubicBezTo>
                  <a:cubicBezTo>
                    <a:pt x="1309" y="535"/>
                    <a:pt x="1309" y="535"/>
                    <a:pt x="1309" y="535"/>
                  </a:cubicBezTo>
                  <a:cubicBezTo>
                    <a:pt x="1301" y="562"/>
                    <a:pt x="1301" y="562"/>
                    <a:pt x="1301" y="562"/>
                  </a:cubicBezTo>
                  <a:cubicBezTo>
                    <a:pt x="1293" y="562"/>
                    <a:pt x="1293" y="562"/>
                    <a:pt x="1293" y="562"/>
                  </a:cubicBezTo>
                  <a:cubicBezTo>
                    <a:pt x="1293" y="562"/>
                    <a:pt x="1289" y="559"/>
                    <a:pt x="1289" y="559"/>
                  </a:cubicBezTo>
                  <a:cubicBezTo>
                    <a:pt x="1289" y="559"/>
                    <a:pt x="1285" y="559"/>
                    <a:pt x="1285" y="559"/>
                  </a:cubicBezTo>
                  <a:cubicBezTo>
                    <a:pt x="1277" y="555"/>
                    <a:pt x="1269" y="555"/>
                    <a:pt x="1261" y="551"/>
                  </a:cubicBezTo>
                  <a:cubicBezTo>
                    <a:pt x="1241" y="547"/>
                    <a:pt x="1217" y="543"/>
                    <a:pt x="1190" y="543"/>
                  </a:cubicBezTo>
                  <a:cubicBezTo>
                    <a:pt x="1186" y="543"/>
                    <a:pt x="1186" y="543"/>
                    <a:pt x="1182" y="543"/>
                  </a:cubicBezTo>
                  <a:cubicBezTo>
                    <a:pt x="1162" y="543"/>
                    <a:pt x="1050" y="586"/>
                    <a:pt x="955" y="626"/>
                  </a:cubicBezTo>
                  <a:cubicBezTo>
                    <a:pt x="886" y="657"/>
                    <a:pt x="820" y="686"/>
                    <a:pt x="788" y="700"/>
                  </a:cubicBezTo>
                  <a:lnTo>
                    <a:pt x="784" y="702"/>
                  </a:lnTo>
                  <a:lnTo>
                    <a:pt x="788" y="713"/>
                  </a:lnTo>
                  <a:cubicBezTo>
                    <a:pt x="791" y="728"/>
                    <a:pt x="793" y="744"/>
                    <a:pt x="793" y="761"/>
                  </a:cubicBezTo>
                  <a:cubicBezTo>
                    <a:pt x="793" y="820"/>
                    <a:pt x="773" y="887"/>
                    <a:pt x="733" y="951"/>
                  </a:cubicBezTo>
                  <a:cubicBezTo>
                    <a:pt x="681" y="1032"/>
                    <a:pt x="602" y="1103"/>
                    <a:pt x="529" y="1128"/>
                  </a:cubicBezTo>
                  <a:lnTo>
                    <a:pt x="521" y="1130"/>
                  </a:lnTo>
                  <a:lnTo>
                    <a:pt x="521" y="1133"/>
                  </a:lnTo>
                  <a:cubicBezTo>
                    <a:pt x="519" y="1136"/>
                    <a:pt x="517" y="1140"/>
                    <a:pt x="517" y="1146"/>
                  </a:cubicBezTo>
                  <a:cubicBezTo>
                    <a:pt x="517" y="1158"/>
                    <a:pt x="513" y="1177"/>
                    <a:pt x="509" y="1197"/>
                  </a:cubicBezTo>
                  <a:cubicBezTo>
                    <a:pt x="501" y="1245"/>
                    <a:pt x="489" y="1304"/>
                    <a:pt x="481" y="1368"/>
                  </a:cubicBezTo>
                  <a:cubicBezTo>
                    <a:pt x="462" y="1494"/>
                    <a:pt x="442" y="1637"/>
                    <a:pt x="438" y="1685"/>
                  </a:cubicBezTo>
                  <a:cubicBezTo>
                    <a:pt x="438" y="1692"/>
                    <a:pt x="442" y="1696"/>
                    <a:pt x="442" y="1696"/>
                  </a:cubicBezTo>
                  <a:cubicBezTo>
                    <a:pt x="442" y="1704"/>
                    <a:pt x="458" y="1712"/>
                    <a:pt x="481" y="1712"/>
                  </a:cubicBezTo>
                  <a:cubicBezTo>
                    <a:pt x="509" y="1712"/>
                    <a:pt x="537" y="1704"/>
                    <a:pt x="537" y="1704"/>
                  </a:cubicBezTo>
                  <a:cubicBezTo>
                    <a:pt x="537" y="1704"/>
                    <a:pt x="537" y="1704"/>
                    <a:pt x="541" y="1704"/>
                  </a:cubicBezTo>
                  <a:cubicBezTo>
                    <a:pt x="545" y="1704"/>
                    <a:pt x="545" y="1704"/>
                    <a:pt x="545" y="1704"/>
                  </a:cubicBezTo>
                  <a:cubicBezTo>
                    <a:pt x="553" y="1732"/>
                    <a:pt x="553" y="1732"/>
                    <a:pt x="553" y="1732"/>
                  </a:cubicBezTo>
                  <a:cubicBezTo>
                    <a:pt x="545" y="1732"/>
                    <a:pt x="545" y="1732"/>
                    <a:pt x="545" y="1732"/>
                  </a:cubicBezTo>
                  <a:cubicBezTo>
                    <a:pt x="545" y="1732"/>
                    <a:pt x="541" y="1736"/>
                    <a:pt x="541" y="1736"/>
                  </a:cubicBezTo>
                  <a:cubicBezTo>
                    <a:pt x="537" y="1736"/>
                    <a:pt x="533" y="1736"/>
                    <a:pt x="525" y="1736"/>
                  </a:cubicBezTo>
                  <a:cubicBezTo>
                    <a:pt x="513" y="1740"/>
                    <a:pt x="497" y="1744"/>
                    <a:pt x="481" y="1744"/>
                  </a:cubicBezTo>
                  <a:cubicBezTo>
                    <a:pt x="481" y="1744"/>
                    <a:pt x="478" y="1744"/>
                    <a:pt x="478" y="1744"/>
                  </a:cubicBezTo>
                  <a:cubicBezTo>
                    <a:pt x="454" y="1744"/>
                    <a:pt x="422" y="1736"/>
                    <a:pt x="410" y="1704"/>
                  </a:cubicBezTo>
                  <a:lnTo>
                    <a:pt x="411" y="1704"/>
                  </a:lnTo>
                  <a:lnTo>
                    <a:pt x="412" y="1703"/>
                  </a:lnTo>
                  <a:lnTo>
                    <a:pt x="412" y="1703"/>
                  </a:lnTo>
                  <a:lnTo>
                    <a:pt x="413" y="1703"/>
                  </a:lnTo>
                  <a:cubicBezTo>
                    <a:pt x="413" y="1703"/>
                    <a:pt x="414" y="1702"/>
                    <a:pt x="415" y="1702"/>
                  </a:cubicBezTo>
                  <a:lnTo>
                    <a:pt x="416" y="1702"/>
                  </a:lnTo>
                  <a:lnTo>
                    <a:pt x="416" y="1701"/>
                  </a:lnTo>
                  <a:lnTo>
                    <a:pt x="417" y="1701"/>
                  </a:lnTo>
                  <a:cubicBezTo>
                    <a:pt x="418" y="1700"/>
                    <a:pt x="418" y="1700"/>
                    <a:pt x="418" y="1700"/>
                  </a:cubicBezTo>
                  <a:lnTo>
                    <a:pt x="416" y="1701"/>
                  </a:lnTo>
                  <a:lnTo>
                    <a:pt x="416" y="1701"/>
                  </a:lnTo>
                  <a:lnTo>
                    <a:pt x="416" y="1702"/>
                  </a:lnTo>
                  <a:lnTo>
                    <a:pt x="415" y="1702"/>
                  </a:lnTo>
                  <a:cubicBezTo>
                    <a:pt x="415" y="1702"/>
                    <a:pt x="414" y="1702"/>
                    <a:pt x="413" y="1703"/>
                  </a:cubicBezTo>
                  <a:lnTo>
                    <a:pt x="412" y="1703"/>
                  </a:lnTo>
                  <a:lnTo>
                    <a:pt x="411" y="1704"/>
                  </a:lnTo>
                  <a:lnTo>
                    <a:pt x="411" y="1704"/>
                  </a:lnTo>
                  <a:cubicBezTo>
                    <a:pt x="410" y="1704"/>
                    <a:pt x="410" y="1704"/>
                    <a:pt x="410" y="1704"/>
                  </a:cubicBezTo>
                  <a:cubicBezTo>
                    <a:pt x="410" y="1696"/>
                    <a:pt x="406" y="1692"/>
                    <a:pt x="406" y="1685"/>
                  </a:cubicBezTo>
                  <a:cubicBezTo>
                    <a:pt x="410" y="1595"/>
                    <a:pt x="472" y="1228"/>
                    <a:pt x="487" y="1137"/>
                  </a:cubicBezTo>
                  <a:lnTo>
                    <a:pt x="487" y="1137"/>
                  </a:lnTo>
                  <a:lnTo>
                    <a:pt x="482" y="1137"/>
                  </a:lnTo>
                  <a:cubicBezTo>
                    <a:pt x="466" y="1137"/>
                    <a:pt x="451" y="1133"/>
                    <a:pt x="435" y="1121"/>
                  </a:cubicBezTo>
                  <a:cubicBezTo>
                    <a:pt x="439" y="1117"/>
                    <a:pt x="439" y="1117"/>
                    <a:pt x="439" y="1117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23" y="1113"/>
                    <a:pt x="412" y="1102"/>
                    <a:pt x="402" y="1088"/>
                  </a:cubicBezTo>
                  <a:lnTo>
                    <a:pt x="399" y="1083"/>
                  </a:lnTo>
                  <a:lnTo>
                    <a:pt x="393" y="1090"/>
                  </a:lnTo>
                  <a:cubicBezTo>
                    <a:pt x="367" y="1122"/>
                    <a:pt x="321" y="1178"/>
                    <a:pt x="283" y="1213"/>
                  </a:cubicBezTo>
                  <a:cubicBezTo>
                    <a:pt x="263" y="1229"/>
                    <a:pt x="247" y="1241"/>
                    <a:pt x="227" y="1245"/>
                  </a:cubicBezTo>
                  <a:cubicBezTo>
                    <a:pt x="227" y="1245"/>
                    <a:pt x="223" y="1241"/>
                    <a:pt x="223" y="1241"/>
                  </a:cubicBezTo>
                  <a:cubicBezTo>
                    <a:pt x="223" y="1233"/>
                    <a:pt x="223" y="1233"/>
                    <a:pt x="223" y="1233"/>
                  </a:cubicBezTo>
                  <a:cubicBezTo>
                    <a:pt x="219" y="1241"/>
                    <a:pt x="219" y="1241"/>
                    <a:pt x="219" y="1241"/>
                  </a:cubicBezTo>
                  <a:cubicBezTo>
                    <a:pt x="191" y="1233"/>
                    <a:pt x="171" y="1193"/>
                    <a:pt x="147" y="1154"/>
                  </a:cubicBezTo>
                  <a:cubicBezTo>
                    <a:pt x="131" y="1118"/>
                    <a:pt x="119" y="1083"/>
                    <a:pt x="115" y="1063"/>
                  </a:cubicBezTo>
                  <a:cubicBezTo>
                    <a:pt x="115" y="1063"/>
                    <a:pt x="111" y="1063"/>
                    <a:pt x="111" y="1063"/>
                  </a:cubicBezTo>
                  <a:cubicBezTo>
                    <a:pt x="84" y="1063"/>
                    <a:pt x="24" y="1079"/>
                    <a:pt x="20" y="1083"/>
                  </a:cubicBezTo>
                  <a:cubicBezTo>
                    <a:pt x="16" y="1075"/>
                    <a:pt x="16" y="1075"/>
                    <a:pt x="16" y="1075"/>
                  </a:cubicBezTo>
                  <a:cubicBezTo>
                    <a:pt x="8" y="1075"/>
                    <a:pt x="8" y="1075"/>
                    <a:pt x="8" y="1075"/>
                  </a:cubicBezTo>
                  <a:cubicBezTo>
                    <a:pt x="0" y="1051"/>
                    <a:pt x="0" y="1051"/>
                    <a:pt x="0" y="1051"/>
                  </a:cubicBezTo>
                  <a:cubicBezTo>
                    <a:pt x="12" y="1051"/>
                    <a:pt x="12" y="1051"/>
                    <a:pt x="12" y="1051"/>
                  </a:cubicBezTo>
                  <a:cubicBezTo>
                    <a:pt x="16" y="1051"/>
                    <a:pt x="16" y="1051"/>
                    <a:pt x="20" y="1047"/>
                  </a:cubicBezTo>
                  <a:cubicBezTo>
                    <a:pt x="28" y="1047"/>
                    <a:pt x="36" y="1043"/>
                    <a:pt x="48" y="1043"/>
                  </a:cubicBezTo>
                  <a:cubicBezTo>
                    <a:pt x="68" y="1039"/>
                    <a:pt x="92" y="1031"/>
                    <a:pt x="111" y="1031"/>
                  </a:cubicBezTo>
                  <a:cubicBezTo>
                    <a:pt x="115" y="1031"/>
                    <a:pt x="123" y="1031"/>
                    <a:pt x="127" y="1035"/>
                  </a:cubicBezTo>
                  <a:cubicBezTo>
                    <a:pt x="135" y="1039"/>
                    <a:pt x="143" y="1043"/>
                    <a:pt x="143" y="1055"/>
                  </a:cubicBezTo>
                  <a:cubicBezTo>
                    <a:pt x="143" y="1059"/>
                    <a:pt x="143" y="1059"/>
                    <a:pt x="143" y="1059"/>
                  </a:cubicBezTo>
                  <a:cubicBezTo>
                    <a:pt x="143" y="1063"/>
                    <a:pt x="159" y="1106"/>
                    <a:pt x="179" y="1138"/>
                  </a:cubicBezTo>
                  <a:cubicBezTo>
                    <a:pt x="187" y="1158"/>
                    <a:pt x="199" y="1178"/>
                    <a:pt x="207" y="1190"/>
                  </a:cubicBezTo>
                  <a:cubicBezTo>
                    <a:pt x="215" y="1201"/>
                    <a:pt x="227" y="1213"/>
                    <a:pt x="227" y="1213"/>
                  </a:cubicBezTo>
                  <a:cubicBezTo>
                    <a:pt x="227" y="1213"/>
                    <a:pt x="227" y="1213"/>
                    <a:pt x="231" y="1213"/>
                  </a:cubicBezTo>
                  <a:cubicBezTo>
                    <a:pt x="231" y="1209"/>
                    <a:pt x="231" y="1209"/>
                    <a:pt x="231" y="1209"/>
                  </a:cubicBezTo>
                  <a:cubicBezTo>
                    <a:pt x="235" y="1209"/>
                    <a:pt x="235" y="1209"/>
                    <a:pt x="239" y="1205"/>
                  </a:cubicBezTo>
                  <a:cubicBezTo>
                    <a:pt x="247" y="1201"/>
                    <a:pt x="255" y="1197"/>
                    <a:pt x="263" y="1190"/>
                  </a:cubicBezTo>
                  <a:cubicBezTo>
                    <a:pt x="279" y="1174"/>
                    <a:pt x="299" y="1154"/>
                    <a:pt x="318" y="1130"/>
                  </a:cubicBezTo>
                  <a:cubicBezTo>
                    <a:pt x="344" y="1098"/>
                    <a:pt x="370" y="1066"/>
                    <a:pt x="381" y="1053"/>
                  </a:cubicBezTo>
                  <a:lnTo>
                    <a:pt x="382" y="1052"/>
                  </a:lnTo>
                  <a:lnTo>
                    <a:pt x="376" y="1037"/>
                  </a:lnTo>
                  <a:cubicBezTo>
                    <a:pt x="363" y="1001"/>
                    <a:pt x="355" y="958"/>
                    <a:pt x="355" y="915"/>
                  </a:cubicBezTo>
                  <a:cubicBezTo>
                    <a:pt x="355" y="860"/>
                    <a:pt x="367" y="800"/>
                    <a:pt x="399" y="753"/>
                  </a:cubicBezTo>
                  <a:cubicBezTo>
                    <a:pt x="422" y="719"/>
                    <a:pt x="452" y="692"/>
                    <a:pt x="486" y="670"/>
                  </a:cubicBezTo>
                  <a:lnTo>
                    <a:pt x="492" y="667"/>
                  </a:lnTo>
                  <a:lnTo>
                    <a:pt x="492" y="667"/>
                  </a:lnTo>
                  <a:cubicBezTo>
                    <a:pt x="488" y="667"/>
                    <a:pt x="488" y="667"/>
                    <a:pt x="488" y="667"/>
                  </a:cubicBezTo>
                  <a:cubicBezTo>
                    <a:pt x="488" y="659"/>
                    <a:pt x="488" y="659"/>
                    <a:pt x="488" y="659"/>
                  </a:cubicBezTo>
                  <a:cubicBezTo>
                    <a:pt x="488" y="655"/>
                    <a:pt x="488" y="655"/>
                    <a:pt x="488" y="651"/>
                  </a:cubicBezTo>
                  <a:cubicBezTo>
                    <a:pt x="488" y="524"/>
                    <a:pt x="421" y="417"/>
                    <a:pt x="354" y="337"/>
                  </a:cubicBezTo>
                  <a:cubicBezTo>
                    <a:pt x="324" y="306"/>
                    <a:pt x="295" y="279"/>
                    <a:pt x="272" y="258"/>
                  </a:cubicBezTo>
                  <a:lnTo>
                    <a:pt x="271" y="258"/>
                  </a:lnTo>
                  <a:lnTo>
                    <a:pt x="270" y="258"/>
                  </a:lnTo>
                  <a:lnTo>
                    <a:pt x="270" y="257"/>
                  </a:lnTo>
                  <a:lnTo>
                    <a:pt x="263" y="251"/>
                  </a:lnTo>
                  <a:cubicBezTo>
                    <a:pt x="244" y="235"/>
                    <a:pt x="229" y="223"/>
                    <a:pt x="220" y="217"/>
                  </a:cubicBezTo>
                  <a:lnTo>
                    <a:pt x="219" y="216"/>
                  </a:lnTo>
                  <a:lnTo>
                    <a:pt x="219" y="214"/>
                  </a:lnTo>
                  <a:lnTo>
                    <a:pt x="219" y="214"/>
                  </a:lnTo>
                  <a:lnTo>
                    <a:pt x="219" y="211"/>
                  </a:lnTo>
                  <a:cubicBezTo>
                    <a:pt x="219" y="206"/>
                    <a:pt x="219" y="206"/>
                    <a:pt x="219" y="206"/>
                  </a:cubicBezTo>
                  <a:cubicBezTo>
                    <a:pt x="215" y="206"/>
                    <a:pt x="215" y="206"/>
                    <a:pt x="215" y="206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235" y="190"/>
                    <a:pt x="235" y="190"/>
                    <a:pt x="235" y="190"/>
                  </a:cubicBezTo>
                  <a:cubicBezTo>
                    <a:pt x="235" y="190"/>
                    <a:pt x="235" y="190"/>
                    <a:pt x="239" y="190"/>
                  </a:cubicBezTo>
                  <a:cubicBezTo>
                    <a:pt x="239" y="194"/>
                    <a:pt x="243" y="194"/>
                    <a:pt x="247" y="198"/>
                  </a:cubicBezTo>
                  <a:cubicBezTo>
                    <a:pt x="249" y="199"/>
                    <a:pt x="251" y="200"/>
                    <a:pt x="253" y="202"/>
                  </a:cubicBezTo>
                  <a:lnTo>
                    <a:pt x="256" y="203"/>
                  </a:lnTo>
                  <a:lnTo>
                    <a:pt x="250" y="182"/>
                  </a:lnTo>
                  <a:lnTo>
                    <a:pt x="250" y="178"/>
                  </a:lnTo>
                  <a:lnTo>
                    <a:pt x="278" y="171"/>
                  </a:lnTo>
                  <a:lnTo>
                    <a:pt x="299" y="240"/>
                  </a:lnTo>
                  <a:lnTo>
                    <a:pt x="299" y="240"/>
                  </a:lnTo>
                  <a:cubicBezTo>
                    <a:pt x="323" y="261"/>
                    <a:pt x="350" y="287"/>
                    <a:pt x="377" y="317"/>
                  </a:cubicBezTo>
                  <a:cubicBezTo>
                    <a:pt x="449" y="397"/>
                    <a:pt x="520" y="512"/>
                    <a:pt x="520" y="651"/>
                  </a:cubicBezTo>
                  <a:lnTo>
                    <a:pt x="520" y="652"/>
                  </a:lnTo>
                  <a:lnTo>
                    <a:pt x="535" y="645"/>
                  </a:lnTo>
                  <a:cubicBezTo>
                    <a:pt x="576" y="627"/>
                    <a:pt x="619" y="618"/>
                    <a:pt x="658" y="618"/>
                  </a:cubicBezTo>
                  <a:lnTo>
                    <a:pt x="663" y="618"/>
                  </a:lnTo>
                  <a:lnTo>
                    <a:pt x="664" y="618"/>
                  </a:lnTo>
                  <a:lnTo>
                    <a:pt x="672" y="618"/>
                  </a:lnTo>
                  <a:lnTo>
                    <a:pt x="672" y="619"/>
                  </a:lnTo>
                  <a:lnTo>
                    <a:pt x="681" y="619"/>
                  </a:lnTo>
                  <a:cubicBezTo>
                    <a:pt x="684" y="620"/>
                    <a:pt x="688" y="620"/>
                    <a:pt x="692" y="621"/>
                  </a:cubicBezTo>
                  <a:lnTo>
                    <a:pt x="701" y="623"/>
                  </a:lnTo>
                  <a:lnTo>
                    <a:pt x="702" y="620"/>
                  </a:lnTo>
                  <a:lnTo>
                    <a:pt x="699" y="619"/>
                  </a:lnTo>
                  <a:cubicBezTo>
                    <a:pt x="599" y="587"/>
                    <a:pt x="525" y="493"/>
                    <a:pt x="525" y="381"/>
                  </a:cubicBezTo>
                  <a:cubicBezTo>
                    <a:pt x="525" y="242"/>
                    <a:pt x="637" y="131"/>
                    <a:pt x="772" y="131"/>
                  </a:cubicBezTo>
                  <a:cubicBezTo>
                    <a:pt x="806" y="131"/>
                    <a:pt x="838" y="138"/>
                    <a:pt x="867" y="150"/>
                  </a:cubicBezTo>
                  <a:lnTo>
                    <a:pt x="868" y="150"/>
                  </a:lnTo>
                  <a:lnTo>
                    <a:pt x="869" y="150"/>
                  </a:lnTo>
                  <a:cubicBezTo>
                    <a:pt x="871" y="149"/>
                    <a:pt x="873" y="148"/>
                    <a:pt x="875" y="146"/>
                  </a:cubicBezTo>
                  <a:cubicBezTo>
                    <a:pt x="883" y="142"/>
                    <a:pt x="895" y="135"/>
                    <a:pt x="907" y="127"/>
                  </a:cubicBezTo>
                  <a:cubicBezTo>
                    <a:pt x="926" y="115"/>
                    <a:pt x="946" y="95"/>
                    <a:pt x="950" y="87"/>
                  </a:cubicBezTo>
                  <a:cubicBezTo>
                    <a:pt x="950" y="83"/>
                    <a:pt x="938" y="63"/>
                    <a:pt x="926" y="51"/>
                  </a:cubicBezTo>
                  <a:cubicBezTo>
                    <a:pt x="919" y="40"/>
                    <a:pt x="903" y="32"/>
                    <a:pt x="899" y="32"/>
                  </a:cubicBezTo>
                  <a:cubicBezTo>
                    <a:pt x="895" y="36"/>
                    <a:pt x="895" y="40"/>
                    <a:pt x="895" y="44"/>
                  </a:cubicBezTo>
                  <a:cubicBezTo>
                    <a:pt x="895" y="47"/>
                    <a:pt x="895" y="55"/>
                    <a:pt x="899" y="55"/>
                  </a:cubicBezTo>
                  <a:cubicBezTo>
                    <a:pt x="907" y="59"/>
                    <a:pt x="919" y="67"/>
                    <a:pt x="922" y="67"/>
                  </a:cubicBezTo>
                  <a:cubicBezTo>
                    <a:pt x="930" y="71"/>
                    <a:pt x="930" y="71"/>
                    <a:pt x="930" y="71"/>
                  </a:cubicBezTo>
                  <a:cubicBezTo>
                    <a:pt x="919" y="99"/>
                    <a:pt x="919" y="99"/>
                    <a:pt x="919" y="99"/>
                  </a:cubicBezTo>
                  <a:cubicBezTo>
                    <a:pt x="911" y="99"/>
                    <a:pt x="911" y="99"/>
                    <a:pt x="911" y="99"/>
                  </a:cubicBezTo>
                  <a:cubicBezTo>
                    <a:pt x="907" y="99"/>
                    <a:pt x="907" y="99"/>
                    <a:pt x="907" y="99"/>
                  </a:cubicBezTo>
                  <a:cubicBezTo>
                    <a:pt x="907" y="95"/>
                    <a:pt x="907" y="95"/>
                    <a:pt x="907" y="95"/>
                  </a:cubicBezTo>
                  <a:cubicBezTo>
                    <a:pt x="903" y="95"/>
                    <a:pt x="903" y="91"/>
                    <a:pt x="899" y="91"/>
                  </a:cubicBezTo>
                  <a:cubicBezTo>
                    <a:pt x="895" y="87"/>
                    <a:pt x="887" y="87"/>
                    <a:pt x="883" y="83"/>
                  </a:cubicBezTo>
                  <a:cubicBezTo>
                    <a:pt x="867" y="75"/>
                    <a:pt x="863" y="59"/>
                    <a:pt x="863" y="44"/>
                  </a:cubicBezTo>
                  <a:cubicBezTo>
                    <a:pt x="863" y="32"/>
                    <a:pt x="867" y="20"/>
                    <a:pt x="879" y="8"/>
                  </a:cubicBezTo>
                  <a:cubicBezTo>
                    <a:pt x="883" y="0"/>
                    <a:pt x="891" y="0"/>
                    <a:pt x="899" y="0"/>
                  </a:cubicBezTo>
                  <a:close/>
                </a:path>
              </a:pathLst>
            </a:custGeom>
            <a:solidFill>
              <a:schemeClr val="l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7168" y="9660"/>
              <a:ext cx="756" cy="682"/>
            </a:xfrm>
            <a:prstGeom prst="rect">
              <a:avLst/>
            </a:prstGeom>
          </p:spPr>
        </p:pic>
        <p:sp>
          <p:nvSpPr>
            <p:cNvPr id="87" name="Freeform 56"/>
            <p:cNvSpPr>
              <a:spLocks noEditPoint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7885" y="9292"/>
              <a:ext cx="963" cy="1415"/>
            </a:xfrm>
            <a:custGeom>
              <a:avLst/>
              <a:gdLst>
                <a:gd name="T0" fmla="*/ 0 w 112"/>
                <a:gd name="T1" fmla="*/ 55 h 110"/>
                <a:gd name="T2" fmla="*/ 56 w 112"/>
                <a:gd name="T3" fmla="*/ 0 h 110"/>
                <a:gd name="T4" fmla="*/ 56 w 112"/>
                <a:gd name="T5" fmla="*/ 0 h 110"/>
                <a:gd name="T6" fmla="*/ 112 w 112"/>
                <a:gd name="T7" fmla="*/ 55 h 110"/>
                <a:gd name="T8" fmla="*/ 112 w 112"/>
                <a:gd name="T9" fmla="*/ 55 h 110"/>
                <a:gd name="T10" fmla="*/ 56 w 112"/>
                <a:gd name="T11" fmla="*/ 110 h 110"/>
                <a:gd name="T12" fmla="*/ 56 w 112"/>
                <a:gd name="T13" fmla="*/ 110 h 110"/>
                <a:gd name="T14" fmla="*/ 0 w 112"/>
                <a:gd name="T15" fmla="*/ 55 h 110"/>
                <a:gd name="T16" fmla="*/ 4 w 112"/>
                <a:gd name="T17" fmla="*/ 55 h 110"/>
                <a:gd name="T18" fmla="*/ 56 w 112"/>
                <a:gd name="T19" fmla="*/ 106 h 110"/>
                <a:gd name="T20" fmla="*/ 56 w 112"/>
                <a:gd name="T21" fmla="*/ 106 h 110"/>
                <a:gd name="T22" fmla="*/ 108 w 112"/>
                <a:gd name="T23" fmla="*/ 55 h 110"/>
                <a:gd name="T24" fmla="*/ 108 w 112"/>
                <a:gd name="T25" fmla="*/ 55 h 110"/>
                <a:gd name="T26" fmla="*/ 56 w 112"/>
                <a:gd name="T27" fmla="*/ 4 h 110"/>
                <a:gd name="T28" fmla="*/ 56 w 112"/>
                <a:gd name="T29" fmla="*/ 4 h 110"/>
                <a:gd name="T30" fmla="*/ 4 w 112"/>
                <a:gd name="T3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3" h="1415">
                  <a:moveTo>
                    <a:pt x="425" y="601"/>
                  </a:moveTo>
                  <a:lnTo>
                    <a:pt x="436" y="710"/>
                  </a:lnTo>
                  <a:lnTo>
                    <a:pt x="463" y="739"/>
                  </a:lnTo>
                  <a:lnTo>
                    <a:pt x="463" y="716"/>
                  </a:lnTo>
                  <a:lnTo>
                    <a:pt x="425" y="601"/>
                  </a:lnTo>
                  <a:close/>
                  <a:moveTo>
                    <a:pt x="462" y="492"/>
                  </a:moveTo>
                  <a:lnTo>
                    <a:pt x="450" y="546"/>
                  </a:lnTo>
                  <a:lnTo>
                    <a:pt x="428" y="518"/>
                  </a:lnTo>
                  <a:lnTo>
                    <a:pt x="490" y="713"/>
                  </a:lnTo>
                  <a:lnTo>
                    <a:pt x="490" y="811"/>
                  </a:lnTo>
                  <a:lnTo>
                    <a:pt x="412" y="726"/>
                  </a:lnTo>
                  <a:lnTo>
                    <a:pt x="408" y="723"/>
                  </a:lnTo>
                  <a:lnTo>
                    <a:pt x="408" y="720"/>
                  </a:lnTo>
                  <a:lnTo>
                    <a:pt x="392" y="524"/>
                  </a:lnTo>
                  <a:lnTo>
                    <a:pt x="375" y="556"/>
                  </a:lnTo>
                  <a:lnTo>
                    <a:pt x="352" y="516"/>
                  </a:lnTo>
                  <a:lnTo>
                    <a:pt x="350" y="519"/>
                  </a:lnTo>
                  <a:cubicBezTo>
                    <a:pt x="349" y="523"/>
                    <a:pt x="347" y="526"/>
                    <a:pt x="345" y="529"/>
                  </a:cubicBezTo>
                  <a:lnTo>
                    <a:pt x="344" y="533"/>
                  </a:lnTo>
                  <a:lnTo>
                    <a:pt x="344" y="533"/>
                  </a:lnTo>
                  <a:lnTo>
                    <a:pt x="344" y="533"/>
                  </a:lnTo>
                  <a:lnTo>
                    <a:pt x="341" y="540"/>
                  </a:lnTo>
                  <a:cubicBezTo>
                    <a:pt x="327" y="578"/>
                    <a:pt x="320" y="628"/>
                    <a:pt x="320" y="679"/>
                  </a:cubicBezTo>
                  <a:cubicBezTo>
                    <a:pt x="320" y="683"/>
                    <a:pt x="320" y="683"/>
                    <a:pt x="320" y="683"/>
                  </a:cubicBezTo>
                  <a:cubicBezTo>
                    <a:pt x="320" y="727"/>
                    <a:pt x="347" y="778"/>
                    <a:pt x="385" y="818"/>
                  </a:cubicBezTo>
                  <a:cubicBezTo>
                    <a:pt x="422" y="856"/>
                    <a:pt x="470" y="883"/>
                    <a:pt x="500" y="883"/>
                  </a:cubicBezTo>
                  <a:cubicBezTo>
                    <a:pt x="500" y="883"/>
                    <a:pt x="500" y="883"/>
                    <a:pt x="504" y="883"/>
                  </a:cubicBezTo>
                  <a:cubicBezTo>
                    <a:pt x="524" y="883"/>
                    <a:pt x="548" y="865"/>
                    <a:pt x="567" y="837"/>
                  </a:cubicBezTo>
                  <a:lnTo>
                    <a:pt x="573" y="828"/>
                  </a:lnTo>
                  <a:lnTo>
                    <a:pt x="572" y="827"/>
                  </a:lnTo>
                  <a:cubicBezTo>
                    <a:pt x="561" y="814"/>
                    <a:pt x="561" y="814"/>
                    <a:pt x="561" y="814"/>
                  </a:cubicBezTo>
                  <a:cubicBezTo>
                    <a:pt x="571" y="811"/>
                    <a:pt x="571" y="811"/>
                    <a:pt x="571" y="811"/>
                  </a:cubicBezTo>
                  <a:cubicBezTo>
                    <a:pt x="571" y="811"/>
                    <a:pt x="575" y="811"/>
                    <a:pt x="575" y="811"/>
                  </a:cubicBezTo>
                  <a:cubicBezTo>
                    <a:pt x="577" y="808"/>
                    <a:pt x="580" y="806"/>
                    <a:pt x="584" y="803"/>
                  </a:cubicBezTo>
                  <a:lnTo>
                    <a:pt x="587" y="801"/>
                  </a:lnTo>
                  <a:lnTo>
                    <a:pt x="588" y="799"/>
                  </a:lnTo>
                  <a:cubicBezTo>
                    <a:pt x="601" y="769"/>
                    <a:pt x="609" y="733"/>
                    <a:pt x="609" y="700"/>
                  </a:cubicBezTo>
                  <a:cubicBezTo>
                    <a:pt x="609" y="679"/>
                    <a:pt x="605" y="662"/>
                    <a:pt x="602" y="649"/>
                  </a:cubicBezTo>
                  <a:cubicBezTo>
                    <a:pt x="602" y="645"/>
                    <a:pt x="602" y="645"/>
                    <a:pt x="602" y="645"/>
                  </a:cubicBezTo>
                  <a:cubicBezTo>
                    <a:pt x="579" y="577"/>
                    <a:pt x="520" y="518"/>
                    <a:pt x="463" y="492"/>
                  </a:cubicBezTo>
                  <a:lnTo>
                    <a:pt x="462" y="492"/>
                  </a:lnTo>
                  <a:close/>
                  <a:moveTo>
                    <a:pt x="383" y="485"/>
                  </a:moveTo>
                  <a:lnTo>
                    <a:pt x="383" y="485"/>
                  </a:lnTo>
                  <a:cubicBezTo>
                    <a:pt x="379" y="487"/>
                    <a:pt x="376" y="489"/>
                    <a:pt x="374" y="491"/>
                  </a:cubicBezTo>
                  <a:lnTo>
                    <a:pt x="372" y="492"/>
                  </a:lnTo>
                  <a:lnTo>
                    <a:pt x="375" y="499"/>
                  </a:lnTo>
                  <a:lnTo>
                    <a:pt x="383" y="485"/>
                  </a:lnTo>
                  <a:close/>
                  <a:moveTo>
                    <a:pt x="296" y="407"/>
                  </a:moveTo>
                  <a:lnTo>
                    <a:pt x="296" y="407"/>
                  </a:lnTo>
                  <a:cubicBezTo>
                    <a:pt x="296" y="407"/>
                    <a:pt x="296" y="407"/>
                    <a:pt x="296" y="407"/>
                  </a:cubicBezTo>
                  <a:lnTo>
                    <a:pt x="296" y="407"/>
                  </a:lnTo>
                  <a:close/>
                  <a:moveTo>
                    <a:pt x="316" y="404"/>
                  </a:moveTo>
                  <a:cubicBezTo>
                    <a:pt x="316" y="407"/>
                    <a:pt x="315" y="409"/>
                    <a:pt x="315" y="410"/>
                  </a:cubicBezTo>
                  <a:lnTo>
                    <a:pt x="314" y="411"/>
                  </a:lnTo>
                  <a:lnTo>
                    <a:pt x="318" y="409"/>
                  </a:lnTo>
                  <a:lnTo>
                    <a:pt x="319" y="409"/>
                  </a:lnTo>
                  <a:lnTo>
                    <a:pt x="318" y="406"/>
                  </a:lnTo>
                  <a:cubicBezTo>
                    <a:pt x="318" y="406"/>
                    <a:pt x="317" y="405"/>
                    <a:pt x="316" y="404"/>
                  </a:cubicBezTo>
                  <a:close/>
                  <a:moveTo>
                    <a:pt x="279" y="390"/>
                  </a:moveTo>
                  <a:cubicBezTo>
                    <a:pt x="279" y="394"/>
                    <a:pt x="279" y="394"/>
                    <a:pt x="275" y="394"/>
                  </a:cubicBezTo>
                  <a:cubicBezTo>
                    <a:pt x="274" y="395"/>
                    <a:pt x="273" y="397"/>
                    <a:pt x="272" y="398"/>
                  </a:cubicBezTo>
                  <a:lnTo>
                    <a:pt x="272" y="399"/>
                  </a:lnTo>
                  <a:lnTo>
                    <a:pt x="284" y="407"/>
                  </a:lnTo>
                  <a:lnTo>
                    <a:pt x="289" y="410"/>
                  </a:lnTo>
                  <a:lnTo>
                    <a:pt x="289" y="409"/>
                  </a:lnTo>
                  <a:cubicBezTo>
                    <a:pt x="289" y="407"/>
                    <a:pt x="289" y="407"/>
                    <a:pt x="289" y="407"/>
                  </a:cubicBezTo>
                  <a:cubicBezTo>
                    <a:pt x="289" y="407"/>
                    <a:pt x="289" y="404"/>
                    <a:pt x="289" y="404"/>
                  </a:cubicBezTo>
                  <a:cubicBezTo>
                    <a:pt x="289" y="400"/>
                    <a:pt x="289" y="400"/>
                    <a:pt x="289" y="397"/>
                  </a:cubicBezTo>
                  <a:cubicBezTo>
                    <a:pt x="289" y="397"/>
                    <a:pt x="286" y="394"/>
                    <a:pt x="282" y="390"/>
                  </a:cubicBezTo>
                  <a:cubicBezTo>
                    <a:pt x="282" y="390"/>
                    <a:pt x="282" y="390"/>
                    <a:pt x="279" y="390"/>
                  </a:cubicBezTo>
                  <a:close/>
                  <a:moveTo>
                    <a:pt x="323" y="340"/>
                  </a:moveTo>
                  <a:cubicBezTo>
                    <a:pt x="322" y="340"/>
                    <a:pt x="321" y="340"/>
                    <a:pt x="321" y="340"/>
                  </a:cubicBezTo>
                  <a:cubicBezTo>
                    <a:pt x="317" y="340"/>
                    <a:pt x="317" y="340"/>
                    <a:pt x="317" y="340"/>
                  </a:cubicBezTo>
                  <a:cubicBezTo>
                    <a:pt x="314" y="340"/>
                    <a:pt x="310" y="343"/>
                    <a:pt x="303" y="347"/>
                  </a:cubicBezTo>
                  <a:cubicBezTo>
                    <a:pt x="297" y="350"/>
                    <a:pt x="286" y="357"/>
                    <a:pt x="276" y="360"/>
                  </a:cubicBezTo>
                  <a:cubicBezTo>
                    <a:pt x="266" y="365"/>
                    <a:pt x="257" y="371"/>
                    <a:pt x="249" y="376"/>
                  </a:cubicBezTo>
                  <a:lnTo>
                    <a:pt x="248" y="377"/>
                  </a:lnTo>
                  <a:lnTo>
                    <a:pt x="249" y="379"/>
                  </a:lnTo>
                  <a:lnTo>
                    <a:pt x="252" y="382"/>
                  </a:lnTo>
                  <a:lnTo>
                    <a:pt x="252" y="381"/>
                  </a:lnTo>
                  <a:cubicBezTo>
                    <a:pt x="253" y="379"/>
                    <a:pt x="256" y="377"/>
                    <a:pt x="258" y="377"/>
                  </a:cubicBezTo>
                  <a:cubicBezTo>
                    <a:pt x="262" y="370"/>
                    <a:pt x="272" y="363"/>
                    <a:pt x="282" y="363"/>
                  </a:cubicBezTo>
                  <a:cubicBezTo>
                    <a:pt x="289" y="363"/>
                    <a:pt x="296" y="366"/>
                    <a:pt x="303" y="370"/>
                  </a:cubicBezTo>
                  <a:cubicBezTo>
                    <a:pt x="303" y="373"/>
                    <a:pt x="306" y="373"/>
                    <a:pt x="306" y="377"/>
                  </a:cubicBezTo>
                  <a:cubicBezTo>
                    <a:pt x="310" y="377"/>
                    <a:pt x="310" y="377"/>
                    <a:pt x="310" y="377"/>
                  </a:cubicBezTo>
                  <a:cubicBezTo>
                    <a:pt x="310" y="377"/>
                    <a:pt x="313" y="377"/>
                    <a:pt x="313" y="377"/>
                  </a:cubicBezTo>
                  <a:cubicBezTo>
                    <a:pt x="316" y="377"/>
                    <a:pt x="320" y="377"/>
                    <a:pt x="323" y="380"/>
                  </a:cubicBezTo>
                  <a:cubicBezTo>
                    <a:pt x="333" y="383"/>
                    <a:pt x="339" y="390"/>
                    <a:pt x="343" y="397"/>
                  </a:cubicBezTo>
                  <a:lnTo>
                    <a:pt x="343" y="397"/>
                  </a:lnTo>
                  <a:lnTo>
                    <a:pt x="343" y="397"/>
                  </a:lnTo>
                  <a:cubicBezTo>
                    <a:pt x="392" y="374"/>
                    <a:pt x="392" y="374"/>
                    <a:pt x="392" y="374"/>
                  </a:cubicBezTo>
                  <a:cubicBezTo>
                    <a:pt x="389" y="371"/>
                    <a:pt x="385" y="364"/>
                    <a:pt x="382" y="357"/>
                  </a:cubicBezTo>
                  <a:cubicBezTo>
                    <a:pt x="379" y="354"/>
                    <a:pt x="336" y="339"/>
                    <a:pt x="323" y="340"/>
                  </a:cubicBezTo>
                  <a:close/>
                  <a:moveTo>
                    <a:pt x="242" y="214"/>
                  </a:moveTo>
                  <a:lnTo>
                    <a:pt x="249" y="214"/>
                  </a:lnTo>
                  <a:lnTo>
                    <a:pt x="266" y="214"/>
                  </a:lnTo>
                  <a:lnTo>
                    <a:pt x="266" y="241"/>
                  </a:lnTo>
                  <a:lnTo>
                    <a:pt x="259" y="241"/>
                  </a:lnTo>
                  <a:lnTo>
                    <a:pt x="249" y="241"/>
                  </a:lnTo>
                  <a:lnTo>
                    <a:pt x="242" y="241"/>
                  </a:lnTo>
                  <a:lnTo>
                    <a:pt x="242" y="214"/>
                  </a:lnTo>
                  <a:close/>
                  <a:moveTo>
                    <a:pt x="374" y="99"/>
                  </a:moveTo>
                  <a:cubicBezTo>
                    <a:pt x="279" y="99"/>
                    <a:pt x="204" y="174"/>
                    <a:pt x="204" y="266"/>
                  </a:cubicBezTo>
                  <a:cubicBezTo>
                    <a:pt x="204" y="296"/>
                    <a:pt x="212" y="324"/>
                    <a:pt x="226" y="348"/>
                  </a:cubicBezTo>
                  <a:lnTo>
                    <a:pt x="232" y="356"/>
                  </a:lnTo>
                  <a:lnTo>
                    <a:pt x="233" y="356"/>
                  </a:lnTo>
                  <a:cubicBezTo>
                    <a:pt x="234" y="355"/>
                    <a:pt x="235" y="354"/>
                    <a:pt x="235" y="354"/>
                  </a:cubicBezTo>
                  <a:cubicBezTo>
                    <a:pt x="242" y="350"/>
                    <a:pt x="252" y="343"/>
                    <a:pt x="263" y="337"/>
                  </a:cubicBezTo>
                  <a:cubicBezTo>
                    <a:pt x="283" y="327"/>
                    <a:pt x="303" y="313"/>
                    <a:pt x="317" y="313"/>
                  </a:cubicBezTo>
                  <a:cubicBezTo>
                    <a:pt x="317" y="313"/>
                    <a:pt x="317" y="313"/>
                    <a:pt x="321" y="313"/>
                  </a:cubicBezTo>
                  <a:cubicBezTo>
                    <a:pt x="338" y="313"/>
                    <a:pt x="382" y="323"/>
                    <a:pt x="402" y="340"/>
                  </a:cubicBezTo>
                  <a:cubicBezTo>
                    <a:pt x="416" y="354"/>
                    <a:pt x="423" y="374"/>
                    <a:pt x="423" y="377"/>
                  </a:cubicBezTo>
                  <a:cubicBezTo>
                    <a:pt x="426" y="391"/>
                    <a:pt x="426" y="391"/>
                    <a:pt x="426" y="391"/>
                  </a:cubicBezTo>
                  <a:cubicBezTo>
                    <a:pt x="389" y="408"/>
                    <a:pt x="363" y="419"/>
                    <a:pt x="346" y="427"/>
                  </a:cubicBezTo>
                  <a:lnTo>
                    <a:pt x="342" y="429"/>
                  </a:lnTo>
                  <a:lnTo>
                    <a:pt x="352" y="431"/>
                  </a:lnTo>
                  <a:cubicBezTo>
                    <a:pt x="359" y="431"/>
                    <a:pt x="367" y="432"/>
                    <a:pt x="374" y="432"/>
                  </a:cubicBezTo>
                  <a:cubicBezTo>
                    <a:pt x="466" y="432"/>
                    <a:pt x="544" y="357"/>
                    <a:pt x="544" y="266"/>
                  </a:cubicBezTo>
                  <a:cubicBezTo>
                    <a:pt x="544" y="174"/>
                    <a:pt x="466" y="99"/>
                    <a:pt x="374" y="99"/>
                  </a:cubicBezTo>
                  <a:close/>
                  <a:moveTo>
                    <a:pt x="217" y="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7" y="24"/>
                    <a:pt x="217" y="24"/>
                    <a:pt x="217" y="24"/>
                  </a:cubicBezTo>
                  <a:cubicBezTo>
                    <a:pt x="217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31"/>
                  </a:cubicBezTo>
                  <a:cubicBezTo>
                    <a:pt x="214" y="31"/>
                    <a:pt x="211" y="31"/>
                    <a:pt x="211" y="31"/>
                  </a:cubicBezTo>
                  <a:cubicBezTo>
                    <a:pt x="211" y="31"/>
                    <a:pt x="207" y="31"/>
                    <a:pt x="207" y="31"/>
                  </a:cubicBezTo>
                  <a:cubicBezTo>
                    <a:pt x="204" y="31"/>
                    <a:pt x="200" y="31"/>
                    <a:pt x="197" y="31"/>
                  </a:cubicBezTo>
                  <a:cubicBezTo>
                    <a:pt x="187" y="34"/>
                    <a:pt x="177" y="38"/>
                    <a:pt x="173" y="38"/>
                  </a:cubicBezTo>
                  <a:cubicBezTo>
                    <a:pt x="173" y="41"/>
                    <a:pt x="173" y="41"/>
                    <a:pt x="177" y="44"/>
                  </a:cubicBezTo>
                  <a:cubicBezTo>
                    <a:pt x="207" y="68"/>
                    <a:pt x="265" y="92"/>
                    <a:pt x="275" y="96"/>
                  </a:cubicBezTo>
                  <a:cubicBezTo>
                    <a:pt x="276" y="96"/>
                    <a:pt x="277" y="96"/>
                    <a:pt x="277" y="96"/>
                  </a:cubicBezTo>
                  <a:lnTo>
                    <a:pt x="279" y="96"/>
                  </a:lnTo>
                  <a:lnTo>
                    <a:pt x="283" y="93"/>
                  </a:lnTo>
                  <a:lnTo>
                    <a:pt x="291" y="90"/>
                  </a:lnTo>
                  <a:lnTo>
                    <a:pt x="289" y="88"/>
                  </a:lnTo>
                  <a:cubicBezTo>
                    <a:pt x="282" y="83"/>
                    <a:pt x="273" y="73"/>
                    <a:pt x="259" y="54"/>
                  </a:cubicBezTo>
                  <a:cubicBezTo>
                    <a:pt x="260" y="53"/>
                    <a:pt x="261" y="53"/>
                    <a:pt x="261" y="53"/>
                  </a:cubicBezTo>
                  <a:lnTo>
                    <a:pt x="262" y="53"/>
                  </a:lnTo>
                  <a:lnTo>
                    <a:pt x="262" y="52"/>
                  </a:lnTo>
                  <a:lnTo>
                    <a:pt x="263" y="52"/>
                  </a:lnTo>
                  <a:lnTo>
                    <a:pt x="264" y="51"/>
                  </a:lnTo>
                  <a:lnTo>
                    <a:pt x="264" y="51"/>
                  </a:lnTo>
                  <a:lnTo>
                    <a:pt x="265" y="51"/>
                  </a:lnTo>
                  <a:lnTo>
                    <a:pt x="265" y="51"/>
                  </a:lnTo>
                  <a:lnTo>
                    <a:pt x="264" y="51"/>
                  </a:lnTo>
                  <a:lnTo>
                    <a:pt x="264" y="52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2" y="53"/>
                  </a:lnTo>
                  <a:lnTo>
                    <a:pt x="261" y="53"/>
                  </a:lnTo>
                  <a:cubicBezTo>
                    <a:pt x="259" y="54"/>
                    <a:pt x="259" y="54"/>
                    <a:pt x="259" y="54"/>
                  </a:cubicBezTo>
                  <a:cubicBezTo>
                    <a:pt x="256" y="47"/>
                    <a:pt x="249" y="37"/>
                    <a:pt x="249" y="30"/>
                  </a:cubicBezTo>
                  <a:cubicBezTo>
                    <a:pt x="249" y="13"/>
                    <a:pt x="263" y="6"/>
                    <a:pt x="269" y="3"/>
                  </a:cubicBezTo>
                  <a:cubicBezTo>
                    <a:pt x="280" y="3"/>
                    <a:pt x="286" y="3"/>
                    <a:pt x="293" y="3"/>
                  </a:cubicBezTo>
                  <a:cubicBezTo>
                    <a:pt x="297" y="3"/>
                    <a:pt x="297" y="3"/>
                    <a:pt x="300" y="3"/>
                  </a:cubicBezTo>
                  <a:cubicBezTo>
                    <a:pt x="307" y="3"/>
                    <a:pt x="307" y="3"/>
                    <a:pt x="307" y="3"/>
                  </a:cubicBezTo>
                  <a:cubicBezTo>
                    <a:pt x="303" y="30"/>
                    <a:pt x="303" y="30"/>
                    <a:pt x="303" y="30"/>
                  </a:cubicBezTo>
                  <a:cubicBezTo>
                    <a:pt x="297" y="30"/>
                    <a:pt x="297" y="30"/>
                    <a:pt x="297" y="30"/>
                  </a:cubicBezTo>
                  <a:cubicBezTo>
                    <a:pt x="297" y="30"/>
                    <a:pt x="297" y="30"/>
                    <a:pt x="293" y="30"/>
                  </a:cubicBezTo>
                  <a:cubicBezTo>
                    <a:pt x="290" y="30"/>
                    <a:pt x="283" y="30"/>
                    <a:pt x="280" y="30"/>
                  </a:cubicBezTo>
                  <a:cubicBezTo>
                    <a:pt x="280" y="34"/>
                    <a:pt x="280" y="37"/>
                    <a:pt x="283" y="37"/>
                  </a:cubicBezTo>
                  <a:cubicBezTo>
                    <a:pt x="293" y="54"/>
                    <a:pt x="300" y="61"/>
                    <a:pt x="307" y="67"/>
                  </a:cubicBezTo>
                  <a:cubicBezTo>
                    <a:pt x="310" y="67"/>
                    <a:pt x="310" y="71"/>
                    <a:pt x="310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4" y="78"/>
                    <a:pt x="314" y="78"/>
                    <a:pt x="314" y="78"/>
                  </a:cubicBezTo>
                  <a:cubicBezTo>
                    <a:pt x="314" y="81"/>
                    <a:pt x="314" y="81"/>
                    <a:pt x="314" y="81"/>
                  </a:cubicBezTo>
                  <a:lnTo>
                    <a:pt x="314" y="81"/>
                  </a:lnTo>
                  <a:lnTo>
                    <a:pt x="315" y="81"/>
                  </a:lnTo>
                  <a:cubicBezTo>
                    <a:pt x="334" y="75"/>
                    <a:pt x="354" y="72"/>
                    <a:pt x="374" y="72"/>
                  </a:cubicBezTo>
                  <a:cubicBezTo>
                    <a:pt x="483" y="72"/>
                    <a:pt x="571" y="157"/>
                    <a:pt x="571" y="266"/>
                  </a:cubicBezTo>
                  <a:cubicBezTo>
                    <a:pt x="571" y="354"/>
                    <a:pt x="508" y="431"/>
                    <a:pt x="423" y="453"/>
                  </a:cubicBezTo>
                  <a:lnTo>
                    <a:pt x="423" y="453"/>
                  </a:lnTo>
                  <a:lnTo>
                    <a:pt x="425" y="453"/>
                  </a:lnTo>
                  <a:cubicBezTo>
                    <a:pt x="428" y="453"/>
                    <a:pt x="432" y="454"/>
                    <a:pt x="436" y="455"/>
                  </a:cubicBezTo>
                  <a:lnTo>
                    <a:pt x="439" y="455"/>
                  </a:lnTo>
                  <a:lnTo>
                    <a:pt x="439" y="455"/>
                  </a:lnTo>
                  <a:lnTo>
                    <a:pt x="856" y="307"/>
                  </a:lnTo>
                  <a:lnTo>
                    <a:pt x="878" y="258"/>
                  </a:lnTo>
                  <a:lnTo>
                    <a:pt x="902" y="272"/>
                  </a:lnTo>
                  <a:lnTo>
                    <a:pt x="894" y="291"/>
                  </a:lnTo>
                  <a:lnTo>
                    <a:pt x="919" y="279"/>
                  </a:lnTo>
                  <a:lnTo>
                    <a:pt x="929" y="306"/>
                  </a:lnTo>
                  <a:lnTo>
                    <a:pt x="946" y="306"/>
                  </a:lnTo>
                  <a:lnTo>
                    <a:pt x="946" y="332"/>
                  </a:lnTo>
                  <a:lnTo>
                    <a:pt x="872" y="332"/>
                  </a:lnTo>
                  <a:lnTo>
                    <a:pt x="479" y="469"/>
                  </a:lnTo>
                  <a:lnTo>
                    <a:pt x="486" y="472"/>
                  </a:lnTo>
                  <a:cubicBezTo>
                    <a:pt x="546" y="502"/>
                    <a:pt x="602" y="563"/>
                    <a:pt x="626" y="632"/>
                  </a:cubicBezTo>
                  <a:cubicBezTo>
                    <a:pt x="626" y="639"/>
                    <a:pt x="626" y="639"/>
                    <a:pt x="626" y="639"/>
                  </a:cubicBezTo>
                  <a:cubicBezTo>
                    <a:pt x="626" y="639"/>
                    <a:pt x="626" y="639"/>
                    <a:pt x="629" y="639"/>
                  </a:cubicBezTo>
                  <a:cubicBezTo>
                    <a:pt x="629" y="645"/>
                    <a:pt x="629" y="645"/>
                    <a:pt x="629" y="645"/>
                  </a:cubicBezTo>
                  <a:cubicBezTo>
                    <a:pt x="633" y="662"/>
                    <a:pt x="636" y="679"/>
                    <a:pt x="636" y="700"/>
                  </a:cubicBezTo>
                  <a:cubicBezTo>
                    <a:pt x="636" y="724"/>
                    <a:pt x="633" y="749"/>
                    <a:pt x="626" y="774"/>
                  </a:cubicBezTo>
                  <a:lnTo>
                    <a:pt x="626" y="776"/>
                  </a:lnTo>
                  <a:lnTo>
                    <a:pt x="629" y="774"/>
                  </a:lnTo>
                  <a:cubicBezTo>
                    <a:pt x="663" y="756"/>
                    <a:pt x="704" y="736"/>
                    <a:pt x="742" y="736"/>
                  </a:cubicBezTo>
                  <a:cubicBezTo>
                    <a:pt x="755" y="736"/>
                    <a:pt x="772" y="739"/>
                    <a:pt x="786" y="750"/>
                  </a:cubicBezTo>
                  <a:cubicBezTo>
                    <a:pt x="834" y="784"/>
                    <a:pt x="868" y="831"/>
                    <a:pt x="881" y="852"/>
                  </a:cubicBezTo>
                  <a:cubicBezTo>
                    <a:pt x="949" y="821"/>
                    <a:pt x="949" y="821"/>
                    <a:pt x="949" y="821"/>
                  </a:cubicBezTo>
                  <a:cubicBezTo>
                    <a:pt x="963" y="845"/>
                    <a:pt x="963" y="845"/>
                    <a:pt x="963" y="845"/>
                  </a:cubicBezTo>
                  <a:cubicBezTo>
                    <a:pt x="871" y="886"/>
                    <a:pt x="871" y="886"/>
                    <a:pt x="871" y="886"/>
                  </a:cubicBezTo>
                  <a:cubicBezTo>
                    <a:pt x="868" y="883"/>
                    <a:pt x="868" y="883"/>
                    <a:pt x="868" y="883"/>
                  </a:cubicBezTo>
                  <a:cubicBezTo>
                    <a:pt x="864" y="876"/>
                    <a:pt x="864" y="876"/>
                    <a:pt x="864" y="876"/>
                  </a:cubicBezTo>
                  <a:lnTo>
                    <a:pt x="866" y="875"/>
                  </a:lnTo>
                  <a:lnTo>
                    <a:pt x="866" y="875"/>
                  </a:lnTo>
                  <a:lnTo>
                    <a:pt x="867" y="874"/>
                  </a:lnTo>
                  <a:cubicBezTo>
                    <a:pt x="868" y="874"/>
                    <a:pt x="868" y="874"/>
                    <a:pt x="869" y="873"/>
                  </a:cubicBezTo>
                  <a:lnTo>
                    <a:pt x="869" y="873"/>
                  </a:lnTo>
                  <a:lnTo>
                    <a:pt x="869" y="873"/>
                  </a:lnTo>
                  <a:lnTo>
                    <a:pt x="870" y="873"/>
                  </a:lnTo>
                  <a:lnTo>
                    <a:pt x="870" y="873"/>
                  </a:lnTo>
                  <a:cubicBezTo>
                    <a:pt x="871" y="872"/>
                    <a:pt x="871" y="872"/>
                    <a:pt x="871" y="872"/>
                  </a:cubicBezTo>
                  <a:cubicBezTo>
                    <a:pt x="871" y="872"/>
                    <a:pt x="871" y="872"/>
                    <a:pt x="871" y="872"/>
                  </a:cubicBezTo>
                  <a:lnTo>
                    <a:pt x="871" y="872"/>
                  </a:lnTo>
                  <a:lnTo>
                    <a:pt x="871" y="872"/>
                  </a:lnTo>
                  <a:lnTo>
                    <a:pt x="870" y="873"/>
                  </a:lnTo>
                  <a:lnTo>
                    <a:pt x="869" y="873"/>
                  </a:lnTo>
                  <a:lnTo>
                    <a:pt x="868" y="874"/>
                  </a:lnTo>
                  <a:cubicBezTo>
                    <a:pt x="868" y="874"/>
                    <a:pt x="867" y="874"/>
                    <a:pt x="866" y="875"/>
                  </a:cubicBezTo>
                  <a:lnTo>
                    <a:pt x="866" y="875"/>
                  </a:lnTo>
                  <a:lnTo>
                    <a:pt x="866" y="875"/>
                  </a:lnTo>
                  <a:lnTo>
                    <a:pt x="866" y="875"/>
                  </a:lnTo>
                  <a:lnTo>
                    <a:pt x="865" y="875"/>
                  </a:lnTo>
                  <a:cubicBezTo>
                    <a:pt x="864" y="876"/>
                    <a:pt x="864" y="876"/>
                    <a:pt x="864" y="876"/>
                  </a:cubicBezTo>
                  <a:cubicBezTo>
                    <a:pt x="864" y="876"/>
                    <a:pt x="864" y="876"/>
                    <a:pt x="864" y="872"/>
                  </a:cubicBezTo>
                  <a:cubicBezTo>
                    <a:pt x="861" y="872"/>
                    <a:pt x="861" y="869"/>
                    <a:pt x="857" y="866"/>
                  </a:cubicBezTo>
                  <a:cubicBezTo>
                    <a:pt x="854" y="859"/>
                    <a:pt x="847" y="849"/>
                    <a:pt x="837" y="838"/>
                  </a:cubicBezTo>
                  <a:cubicBezTo>
                    <a:pt x="823" y="818"/>
                    <a:pt x="796" y="791"/>
                    <a:pt x="769" y="770"/>
                  </a:cubicBezTo>
                  <a:cubicBezTo>
                    <a:pt x="762" y="767"/>
                    <a:pt x="752" y="763"/>
                    <a:pt x="742" y="763"/>
                  </a:cubicBezTo>
                  <a:cubicBezTo>
                    <a:pt x="711" y="763"/>
                    <a:pt x="673" y="780"/>
                    <a:pt x="643" y="797"/>
                  </a:cubicBezTo>
                  <a:cubicBezTo>
                    <a:pt x="631" y="805"/>
                    <a:pt x="621" y="812"/>
                    <a:pt x="612" y="818"/>
                  </a:cubicBezTo>
                  <a:lnTo>
                    <a:pt x="609" y="820"/>
                  </a:lnTo>
                  <a:lnTo>
                    <a:pt x="605" y="829"/>
                  </a:lnTo>
                  <a:cubicBezTo>
                    <a:pt x="581" y="875"/>
                    <a:pt x="545" y="908"/>
                    <a:pt x="500" y="910"/>
                  </a:cubicBezTo>
                  <a:cubicBezTo>
                    <a:pt x="482" y="909"/>
                    <a:pt x="461" y="903"/>
                    <a:pt x="441" y="893"/>
                  </a:cubicBezTo>
                  <a:lnTo>
                    <a:pt x="433" y="889"/>
                  </a:lnTo>
                  <a:lnTo>
                    <a:pt x="433" y="891"/>
                  </a:lnTo>
                  <a:cubicBezTo>
                    <a:pt x="433" y="896"/>
                    <a:pt x="433" y="896"/>
                    <a:pt x="433" y="896"/>
                  </a:cubicBezTo>
                  <a:cubicBezTo>
                    <a:pt x="433" y="896"/>
                    <a:pt x="433" y="899"/>
                    <a:pt x="433" y="906"/>
                  </a:cubicBezTo>
                  <a:cubicBezTo>
                    <a:pt x="433" y="906"/>
                    <a:pt x="433" y="909"/>
                    <a:pt x="433" y="909"/>
                  </a:cubicBezTo>
                  <a:cubicBezTo>
                    <a:pt x="433" y="960"/>
                    <a:pt x="433" y="1150"/>
                    <a:pt x="454" y="1215"/>
                  </a:cubicBezTo>
                  <a:cubicBezTo>
                    <a:pt x="478" y="1300"/>
                    <a:pt x="478" y="1384"/>
                    <a:pt x="478" y="1384"/>
                  </a:cubicBezTo>
                  <a:cubicBezTo>
                    <a:pt x="481" y="1398"/>
                    <a:pt x="481" y="1398"/>
                    <a:pt x="481" y="1398"/>
                  </a:cubicBezTo>
                  <a:cubicBezTo>
                    <a:pt x="399" y="1415"/>
                    <a:pt x="399" y="1415"/>
                    <a:pt x="399" y="1415"/>
                  </a:cubicBezTo>
                  <a:cubicBezTo>
                    <a:pt x="399" y="1408"/>
                    <a:pt x="399" y="1408"/>
                    <a:pt x="399" y="1408"/>
                  </a:cubicBezTo>
                  <a:cubicBezTo>
                    <a:pt x="395" y="1395"/>
                    <a:pt x="395" y="1395"/>
                    <a:pt x="395" y="1395"/>
                  </a:cubicBezTo>
                  <a:cubicBezTo>
                    <a:pt x="392" y="1388"/>
                    <a:pt x="392" y="1388"/>
                    <a:pt x="392" y="1388"/>
                  </a:cubicBezTo>
                  <a:cubicBezTo>
                    <a:pt x="450" y="1374"/>
                    <a:pt x="450" y="1374"/>
                    <a:pt x="450" y="1374"/>
                  </a:cubicBezTo>
                  <a:cubicBezTo>
                    <a:pt x="450" y="1351"/>
                    <a:pt x="443" y="1283"/>
                    <a:pt x="426" y="1222"/>
                  </a:cubicBezTo>
                  <a:cubicBezTo>
                    <a:pt x="406" y="1147"/>
                    <a:pt x="406" y="953"/>
                    <a:pt x="406" y="906"/>
                  </a:cubicBezTo>
                  <a:cubicBezTo>
                    <a:pt x="406" y="906"/>
                    <a:pt x="406" y="903"/>
                    <a:pt x="406" y="903"/>
                  </a:cubicBezTo>
                  <a:cubicBezTo>
                    <a:pt x="406" y="896"/>
                    <a:pt x="406" y="896"/>
                    <a:pt x="406" y="896"/>
                  </a:cubicBezTo>
                  <a:cubicBezTo>
                    <a:pt x="406" y="896"/>
                    <a:pt x="406" y="896"/>
                    <a:pt x="406" y="892"/>
                  </a:cubicBezTo>
                  <a:cubicBezTo>
                    <a:pt x="406" y="889"/>
                    <a:pt x="409" y="889"/>
                    <a:pt x="413" y="889"/>
                  </a:cubicBezTo>
                  <a:cubicBezTo>
                    <a:pt x="428" y="889"/>
                    <a:pt x="432" y="889"/>
                    <a:pt x="433" y="889"/>
                  </a:cubicBezTo>
                  <a:lnTo>
                    <a:pt x="433" y="889"/>
                  </a:lnTo>
                  <a:lnTo>
                    <a:pt x="432" y="889"/>
                  </a:lnTo>
                  <a:cubicBezTo>
                    <a:pt x="363" y="850"/>
                    <a:pt x="296" y="766"/>
                    <a:pt x="293" y="679"/>
                  </a:cubicBezTo>
                  <a:cubicBezTo>
                    <a:pt x="293" y="641"/>
                    <a:pt x="297" y="601"/>
                    <a:pt x="306" y="565"/>
                  </a:cubicBezTo>
                  <a:lnTo>
                    <a:pt x="307" y="560"/>
                  </a:lnTo>
                  <a:lnTo>
                    <a:pt x="88" y="721"/>
                  </a:lnTo>
                  <a:lnTo>
                    <a:pt x="88" y="722"/>
                  </a:lnTo>
                  <a:cubicBezTo>
                    <a:pt x="88" y="724"/>
                    <a:pt x="88" y="726"/>
                    <a:pt x="88" y="730"/>
                  </a:cubicBezTo>
                  <a:cubicBezTo>
                    <a:pt x="88" y="730"/>
                    <a:pt x="88" y="733"/>
                    <a:pt x="88" y="733"/>
                  </a:cubicBezTo>
                  <a:cubicBezTo>
                    <a:pt x="95" y="740"/>
                    <a:pt x="95" y="740"/>
                    <a:pt x="95" y="740"/>
                  </a:cubicBezTo>
                  <a:cubicBezTo>
                    <a:pt x="75" y="760"/>
                    <a:pt x="75" y="760"/>
                    <a:pt x="75" y="760"/>
                  </a:cubicBezTo>
                  <a:cubicBezTo>
                    <a:pt x="71" y="753"/>
                    <a:pt x="71" y="753"/>
                    <a:pt x="71" y="753"/>
                  </a:cubicBezTo>
                  <a:cubicBezTo>
                    <a:pt x="67" y="751"/>
                    <a:pt x="65" y="747"/>
                    <a:pt x="63" y="744"/>
                  </a:cubicBezTo>
                  <a:lnTo>
                    <a:pt x="62" y="740"/>
                  </a:lnTo>
                  <a:lnTo>
                    <a:pt x="17" y="774"/>
                  </a:lnTo>
                  <a:lnTo>
                    <a:pt x="7" y="757"/>
                  </a:lnTo>
                  <a:lnTo>
                    <a:pt x="0" y="754"/>
                  </a:lnTo>
                  <a:lnTo>
                    <a:pt x="323" y="516"/>
                  </a:lnTo>
                  <a:lnTo>
                    <a:pt x="326" y="508"/>
                  </a:lnTo>
                  <a:cubicBezTo>
                    <a:pt x="337" y="488"/>
                    <a:pt x="351" y="471"/>
                    <a:pt x="370" y="461"/>
                  </a:cubicBezTo>
                  <a:lnTo>
                    <a:pt x="374" y="459"/>
                  </a:lnTo>
                  <a:lnTo>
                    <a:pt x="374" y="459"/>
                  </a:lnTo>
                  <a:cubicBezTo>
                    <a:pt x="349" y="459"/>
                    <a:pt x="325" y="454"/>
                    <a:pt x="303" y="446"/>
                  </a:cubicBezTo>
                  <a:lnTo>
                    <a:pt x="296" y="443"/>
                  </a:lnTo>
                  <a:lnTo>
                    <a:pt x="295" y="444"/>
                  </a:lnTo>
                  <a:cubicBezTo>
                    <a:pt x="293" y="448"/>
                    <a:pt x="293" y="448"/>
                    <a:pt x="293" y="448"/>
                  </a:cubicBezTo>
                  <a:lnTo>
                    <a:pt x="292" y="441"/>
                  </a:lnTo>
                  <a:lnTo>
                    <a:pt x="290" y="441"/>
                  </a:lnTo>
                  <a:cubicBezTo>
                    <a:pt x="248" y="421"/>
                    <a:pt x="214" y="387"/>
                    <a:pt x="195" y="345"/>
                  </a:cubicBezTo>
                  <a:lnTo>
                    <a:pt x="191" y="336"/>
                  </a:lnTo>
                  <a:lnTo>
                    <a:pt x="171" y="349"/>
                  </a:lnTo>
                  <a:lnTo>
                    <a:pt x="160" y="332"/>
                  </a:lnTo>
                  <a:lnTo>
                    <a:pt x="157" y="326"/>
                  </a:lnTo>
                  <a:lnTo>
                    <a:pt x="182" y="309"/>
                  </a:lnTo>
                  <a:lnTo>
                    <a:pt x="181" y="302"/>
                  </a:lnTo>
                  <a:cubicBezTo>
                    <a:pt x="178" y="290"/>
                    <a:pt x="177" y="278"/>
                    <a:pt x="177" y="266"/>
                  </a:cubicBezTo>
                  <a:cubicBezTo>
                    <a:pt x="177" y="204"/>
                    <a:pt x="205" y="151"/>
                    <a:pt x="249" y="116"/>
                  </a:cubicBezTo>
                  <a:lnTo>
                    <a:pt x="251" y="114"/>
                  </a:lnTo>
                  <a:lnTo>
                    <a:pt x="249" y="114"/>
                  </a:lnTo>
                  <a:cubicBezTo>
                    <a:pt x="243" y="111"/>
                    <a:pt x="235" y="108"/>
                    <a:pt x="228" y="106"/>
                  </a:cubicBezTo>
                  <a:cubicBezTo>
                    <a:pt x="207" y="96"/>
                    <a:pt x="180" y="82"/>
                    <a:pt x="160" y="65"/>
                  </a:cubicBez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2" y="60"/>
                  </a:lnTo>
                  <a:cubicBezTo>
                    <a:pt x="163" y="58"/>
                    <a:pt x="163" y="58"/>
                    <a:pt x="163" y="58"/>
                  </a:cubicBezTo>
                  <a:lnTo>
                    <a:pt x="162" y="60"/>
                  </a:lnTo>
                  <a:lnTo>
                    <a:pt x="162" y="61"/>
                  </a:lnTo>
                  <a:lnTo>
                    <a:pt x="161" y="61"/>
                  </a:lnTo>
                  <a:lnTo>
                    <a:pt x="161" y="62"/>
                  </a:lnTo>
                  <a:lnTo>
                    <a:pt x="161" y="63"/>
                  </a:lnTo>
                  <a:lnTo>
                    <a:pt x="160" y="63"/>
                  </a:lnTo>
                  <a:cubicBezTo>
                    <a:pt x="160" y="65"/>
                    <a:pt x="160" y="65"/>
                    <a:pt x="160" y="65"/>
                  </a:cubicBezTo>
                  <a:cubicBezTo>
                    <a:pt x="149" y="58"/>
                    <a:pt x="146" y="48"/>
                    <a:pt x="146" y="38"/>
                  </a:cubicBezTo>
                  <a:cubicBezTo>
                    <a:pt x="146" y="17"/>
                    <a:pt x="170" y="10"/>
                    <a:pt x="180" y="7"/>
                  </a:cubicBezTo>
                  <a:cubicBezTo>
                    <a:pt x="194" y="3"/>
                    <a:pt x="207" y="3"/>
                    <a:pt x="207" y="3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chemeClr val="l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9"/>
            </p:custDataLst>
          </p:nvPr>
        </p:nvSpPr>
        <p:spPr>
          <a:xfrm>
            <a:off x="0" y="0"/>
            <a:ext cx="12191365" cy="914400"/>
          </a:xfrm>
          <a:prstGeom prst="rect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5"/>
          <p:cNvSpPr/>
          <p:nvPr>
            <p:custDataLst>
              <p:tags r:id="rId10"/>
            </p:custDataLst>
          </p:nvPr>
        </p:nvSpPr>
        <p:spPr>
          <a:xfrm>
            <a:off x="895301" y="1216800"/>
            <a:ext cx="10553700" cy="503096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4"/>
          <p:cNvSpPr/>
          <p:nvPr>
            <p:custDataLst>
              <p:tags r:id="rId11"/>
            </p:custDataLst>
          </p:nvPr>
        </p:nvSpPr>
        <p:spPr>
          <a:xfrm>
            <a:off x="8858265" y="6146847"/>
            <a:ext cx="2590821" cy="1016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"/>
          <p:cNvSpPr/>
          <p:nvPr>
            <p:custDataLst>
              <p:tags r:id="rId12"/>
            </p:custDataLst>
          </p:nvPr>
        </p:nvSpPr>
        <p:spPr>
          <a:xfrm>
            <a:off x="895616" y="1216483"/>
            <a:ext cx="2590821" cy="1016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3"/>
            </p:custDataLst>
          </p:nvPr>
        </p:nvSpPr>
        <p:spPr>
          <a:xfrm>
            <a:off x="457155" y="15240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400" b="1" spc="18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Life experience</a:t>
            </a:r>
            <a:endParaRPr lang="zh-CN" altLang="en-US" sz="3400" b="1" spc="18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Title 6"/>
          <p:cNvSpPr txBox="1"/>
          <p:nvPr>
            <p:custDataLst>
              <p:tags r:id="rId14"/>
            </p:custDataLst>
          </p:nvPr>
        </p:nvSpPr>
        <p:spPr>
          <a:xfrm>
            <a:off x="1200101" y="1521600"/>
            <a:ext cx="9944164" cy="44220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1921, born in Jiangxi province of China.</a:t>
            </a:r>
            <a:endParaRPr lang="zh-CN" altLang="en-US" sz="24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1943, graduated from department of Foreign Language National Southwestern Associated University(国立西南联合大学外语系)</a:t>
            </a:r>
            <a:endParaRPr lang="zh-CN" altLang="en-US" sz="24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1948,studing in France.</a:t>
            </a:r>
            <a:endParaRPr lang="zh-CN" altLang="en-US" sz="24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Since 1951 he came back to China and'works,as theEnglish and French professor in some foreign language schools.</a:t>
            </a:r>
            <a:endParaRPr lang="zh-CN" altLang="en-US" sz="24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Since 1983 he has taught as a professorfor international culture course at Peking University.</a:t>
            </a:r>
            <a:endParaRPr lang="zh-CN" altLang="en-US" sz="24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 userDrawn="1">
            <p:custDataLst>
              <p:tags r:id="rId1"/>
            </p:custDataLst>
          </p:nvPr>
        </p:nvGrpSpPr>
        <p:grpSpPr>
          <a:xfrm>
            <a:off x="9790430" y="5666740"/>
            <a:ext cx="2177415" cy="1131570"/>
            <a:chOff x="15418" y="8924"/>
            <a:chExt cx="3429" cy="1782"/>
          </a:xfrm>
        </p:grpSpPr>
        <p:pic>
          <p:nvPicPr>
            <p:cNvPr id="48" name="图片 47"/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6181" y="9090"/>
              <a:ext cx="759" cy="877"/>
            </a:xfrm>
            <a:prstGeom prst="rect">
              <a:avLst/>
            </a:prstGeom>
          </p:spPr>
        </p:pic>
        <p:sp>
          <p:nvSpPr>
            <p:cNvPr id="54" name="Freeform 5"/>
            <p:cNvSpPr>
              <a:spLocks noEditPoint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15418" y="8924"/>
              <a:ext cx="1309" cy="1744"/>
            </a:xfrm>
            <a:custGeom>
              <a:avLst/>
              <a:gdLst>
                <a:gd name="T0" fmla="*/ 0 w 120"/>
                <a:gd name="T1" fmla="*/ 61 h 122"/>
                <a:gd name="T2" fmla="*/ 60 w 120"/>
                <a:gd name="T3" fmla="*/ 0 h 122"/>
                <a:gd name="T4" fmla="*/ 60 w 120"/>
                <a:gd name="T5" fmla="*/ 0 h 122"/>
                <a:gd name="T6" fmla="*/ 120 w 120"/>
                <a:gd name="T7" fmla="*/ 61 h 122"/>
                <a:gd name="T8" fmla="*/ 120 w 120"/>
                <a:gd name="T9" fmla="*/ 61 h 122"/>
                <a:gd name="T10" fmla="*/ 120 w 120"/>
                <a:gd name="T11" fmla="*/ 61 h 122"/>
                <a:gd name="T12" fmla="*/ 60 w 120"/>
                <a:gd name="T13" fmla="*/ 122 h 122"/>
                <a:gd name="T14" fmla="*/ 60 w 120"/>
                <a:gd name="T15" fmla="*/ 122 h 122"/>
                <a:gd name="T16" fmla="*/ 0 w 120"/>
                <a:gd name="T17" fmla="*/ 61 h 122"/>
                <a:gd name="T18" fmla="*/ 4 w 120"/>
                <a:gd name="T19" fmla="*/ 61 h 122"/>
                <a:gd name="T20" fmla="*/ 60 w 120"/>
                <a:gd name="T21" fmla="*/ 118 h 122"/>
                <a:gd name="T22" fmla="*/ 60 w 120"/>
                <a:gd name="T23" fmla="*/ 118 h 122"/>
                <a:gd name="T24" fmla="*/ 116 w 120"/>
                <a:gd name="T25" fmla="*/ 61 h 122"/>
                <a:gd name="T26" fmla="*/ 116 w 120"/>
                <a:gd name="T27" fmla="*/ 61 h 122"/>
                <a:gd name="T28" fmla="*/ 116 w 120"/>
                <a:gd name="T29" fmla="*/ 61 h 122"/>
                <a:gd name="T30" fmla="*/ 60 w 120"/>
                <a:gd name="T31" fmla="*/ 4 h 122"/>
                <a:gd name="T32" fmla="*/ 60 w 120"/>
                <a:gd name="T33" fmla="*/ 4 h 122"/>
                <a:gd name="T34" fmla="*/ 4 w 120"/>
                <a:gd name="T35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9" h="1744">
                  <a:moveTo>
                    <a:pt x="442" y="1685"/>
                  </a:moveTo>
                  <a:lnTo>
                    <a:pt x="442" y="1685"/>
                  </a:lnTo>
                  <a:lnTo>
                    <a:pt x="441" y="1685"/>
                  </a:lnTo>
                  <a:lnTo>
                    <a:pt x="440" y="1685"/>
                  </a:lnTo>
                  <a:lnTo>
                    <a:pt x="439" y="1685"/>
                  </a:lnTo>
                  <a:lnTo>
                    <a:pt x="438" y="1685"/>
                  </a:lnTo>
                  <a:lnTo>
                    <a:pt x="438" y="1685"/>
                  </a:lnTo>
                  <a:lnTo>
                    <a:pt x="438" y="1685"/>
                  </a:lnTo>
                  <a:lnTo>
                    <a:pt x="442" y="1685"/>
                  </a:lnTo>
                  <a:close/>
                  <a:moveTo>
                    <a:pt x="660" y="750"/>
                  </a:moveTo>
                  <a:lnTo>
                    <a:pt x="478" y="980"/>
                  </a:lnTo>
                  <a:lnTo>
                    <a:pt x="486" y="1023"/>
                  </a:lnTo>
                  <a:lnTo>
                    <a:pt x="581" y="984"/>
                  </a:lnTo>
                  <a:lnTo>
                    <a:pt x="660" y="750"/>
                  </a:lnTo>
                  <a:close/>
                  <a:moveTo>
                    <a:pt x="719" y="665"/>
                  </a:moveTo>
                  <a:lnTo>
                    <a:pt x="719" y="665"/>
                  </a:lnTo>
                  <a:lnTo>
                    <a:pt x="723" y="682"/>
                  </a:lnTo>
                  <a:lnTo>
                    <a:pt x="737" y="678"/>
                  </a:lnTo>
                  <a:lnTo>
                    <a:pt x="733" y="674"/>
                  </a:lnTo>
                  <a:cubicBezTo>
                    <a:pt x="730" y="671"/>
                    <a:pt x="726" y="668"/>
                    <a:pt x="721" y="666"/>
                  </a:cubicBezTo>
                  <a:lnTo>
                    <a:pt x="719" y="665"/>
                  </a:lnTo>
                  <a:close/>
                  <a:moveTo>
                    <a:pt x="496" y="659"/>
                  </a:moveTo>
                  <a:cubicBezTo>
                    <a:pt x="496" y="659"/>
                    <a:pt x="496" y="659"/>
                    <a:pt x="496" y="659"/>
                  </a:cubicBezTo>
                  <a:lnTo>
                    <a:pt x="497" y="659"/>
                  </a:lnTo>
                  <a:lnTo>
                    <a:pt x="497" y="660"/>
                  </a:lnTo>
                  <a:lnTo>
                    <a:pt x="498" y="660"/>
                  </a:lnTo>
                  <a:lnTo>
                    <a:pt x="499" y="660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501" y="661"/>
                  </a:lnTo>
                  <a:lnTo>
                    <a:pt x="501" y="661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499" y="660"/>
                  </a:lnTo>
                  <a:lnTo>
                    <a:pt x="499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497" y="659"/>
                  </a:lnTo>
                  <a:lnTo>
                    <a:pt x="496" y="659"/>
                  </a:lnTo>
                  <a:close/>
                  <a:moveTo>
                    <a:pt x="613" y="654"/>
                  </a:moveTo>
                  <a:lnTo>
                    <a:pt x="609" y="654"/>
                  </a:lnTo>
                  <a:cubicBezTo>
                    <a:pt x="541" y="667"/>
                    <a:pt x="465" y="708"/>
                    <a:pt x="423" y="773"/>
                  </a:cubicBezTo>
                  <a:cubicBezTo>
                    <a:pt x="420" y="770"/>
                    <a:pt x="419" y="769"/>
                    <a:pt x="419" y="769"/>
                  </a:cubicBezTo>
                  <a:lnTo>
                    <a:pt x="419" y="769"/>
                  </a:lnTo>
                  <a:lnTo>
                    <a:pt x="421" y="771"/>
                  </a:lnTo>
                  <a:cubicBezTo>
                    <a:pt x="423" y="773"/>
                    <a:pt x="423" y="773"/>
                    <a:pt x="423" y="773"/>
                  </a:cubicBezTo>
                  <a:cubicBezTo>
                    <a:pt x="399" y="812"/>
                    <a:pt x="387" y="864"/>
                    <a:pt x="387" y="915"/>
                  </a:cubicBezTo>
                  <a:cubicBezTo>
                    <a:pt x="387" y="998"/>
                    <a:pt x="419" y="1078"/>
                    <a:pt x="455" y="1097"/>
                  </a:cubicBezTo>
                  <a:cubicBezTo>
                    <a:pt x="463" y="1101"/>
                    <a:pt x="470" y="1105"/>
                    <a:pt x="482" y="1105"/>
                  </a:cubicBezTo>
                  <a:cubicBezTo>
                    <a:pt x="482" y="1105"/>
                    <a:pt x="482" y="1105"/>
                    <a:pt x="486" y="1105"/>
                  </a:cubicBezTo>
                  <a:cubicBezTo>
                    <a:pt x="546" y="1105"/>
                    <a:pt x="646" y="1026"/>
                    <a:pt x="705" y="931"/>
                  </a:cubicBezTo>
                  <a:cubicBezTo>
                    <a:pt x="745" y="876"/>
                    <a:pt x="761" y="812"/>
                    <a:pt x="761" y="761"/>
                  </a:cubicBezTo>
                  <a:cubicBezTo>
                    <a:pt x="761" y="744"/>
                    <a:pt x="759" y="729"/>
                    <a:pt x="756" y="716"/>
                  </a:cubicBezTo>
                  <a:lnTo>
                    <a:pt x="753" y="708"/>
                  </a:lnTo>
                  <a:lnTo>
                    <a:pt x="708" y="722"/>
                  </a:lnTo>
                  <a:lnTo>
                    <a:pt x="705" y="716"/>
                  </a:lnTo>
                  <a:lnTo>
                    <a:pt x="605" y="1007"/>
                  </a:lnTo>
                  <a:lnTo>
                    <a:pt x="462" y="1067"/>
                  </a:lnTo>
                  <a:lnTo>
                    <a:pt x="442" y="980"/>
                  </a:lnTo>
                  <a:lnTo>
                    <a:pt x="442" y="972"/>
                  </a:lnTo>
                  <a:lnTo>
                    <a:pt x="676" y="680"/>
                  </a:lnTo>
                  <a:lnTo>
                    <a:pt x="613" y="689"/>
                  </a:lnTo>
                  <a:lnTo>
                    <a:pt x="613" y="654"/>
                  </a:lnTo>
                  <a:close/>
                  <a:moveTo>
                    <a:pt x="716" y="424"/>
                  </a:moveTo>
                  <a:cubicBezTo>
                    <a:pt x="712" y="460"/>
                    <a:pt x="704" y="500"/>
                    <a:pt x="700" y="512"/>
                  </a:cubicBezTo>
                  <a:cubicBezTo>
                    <a:pt x="700" y="516"/>
                    <a:pt x="704" y="523"/>
                    <a:pt x="712" y="531"/>
                  </a:cubicBezTo>
                  <a:cubicBezTo>
                    <a:pt x="724" y="539"/>
                    <a:pt x="736" y="543"/>
                    <a:pt x="744" y="543"/>
                  </a:cubicBezTo>
                  <a:cubicBezTo>
                    <a:pt x="748" y="543"/>
                    <a:pt x="792" y="519"/>
                    <a:pt x="828" y="500"/>
                  </a:cubicBezTo>
                  <a:cubicBezTo>
                    <a:pt x="832" y="496"/>
                    <a:pt x="836" y="492"/>
                    <a:pt x="844" y="492"/>
                  </a:cubicBezTo>
                  <a:cubicBezTo>
                    <a:pt x="836" y="492"/>
                    <a:pt x="832" y="492"/>
                    <a:pt x="824" y="492"/>
                  </a:cubicBezTo>
                  <a:cubicBezTo>
                    <a:pt x="804" y="492"/>
                    <a:pt x="784" y="492"/>
                    <a:pt x="768" y="488"/>
                  </a:cubicBezTo>
                  <a:cubicBezTo>
                    <a:pt x="740" y="480"/>
                    <a:pt x="728" y="452"/>
                    <a:pt x="716" y="424"/>
                  </a:cubicBezTo>
                  <a:close/>
                  <a:moveTo>
                    <a:pt x="700" y="349"/>
                  </a:moveTo>
                  <a:cubicBezTo>
                    <a:pt x="704" y="349"/>
                    <a:pt x="704" y="349"/>
                    <a:pt x="704" y="349"/>
                  </a:cubicBezTo>
                  <a:cubicBezTo>
                    <a:pt x="724" y="349"/>
                    <a:pt x="724" y="349"/>
                    <a:pt x="724" y="349"/>
                  </a:cubicBezTo>
                  <a:cubicBezTo>
                    <a:pt x="728" y="349"/>
                    <a:pt x="728" y="349"/>
                    <a:pt x="728" y="349"/>
                  </a:cubicBezTo>
                  <a:cubicBezTo>
                    <a:pt x="728" y="353"/>
                    <a:pt x="728" y="353"/>
                    <a:pt x="728" y="353"/>
                  </a:cubicBezTo>
                  <a:cubicBezTo>
                    <a:pt x="728" y="353"/>
                    <a:pt x="728" y="357"/>
                    <a:pt x="728" y="357"/>
                  </a:cubicBezTo>
                  <a:cubicBezTo>
                    <a:pt x="732" y="361"/>
                    <a:pt x="732" y="365"/>
                    <a:pt x="732" y="369"/>
                  </a:cubicBezTo>
                  <a:cubicBezTo>
                    <a:pt x="736" y="381"/>
                    <a:pt x="740" y="393"/>
                    <a:pt x="744" y="405"/>
                  </a:cubicBezTo>
                  <a:cubicBezTo>
                    <a:pt x="752" y="432"/>
                    <a:pt x="772" y="456"/>
                    <a:pt x="776" y="456"/>
                  </a:cubicBezTo>
                  <a:cubicBezTo>
                    <a:pt x="788" y="456"/>
                    <a:pt x="804" y="460"/>
                    <a:pt x="824" y="460"/>
                  </a:cubicBezTo>
                  <a:cubicBezTo>
                    <a:pt x="864" y="460"/>
                    <a:pt x="900" y="456"/>
                    <a:pt x="904" y="456"/>
                  </a:cubicBezTo>
                  <a:cubicBezTo>
                    <a:pt x="908" y="456"/>
                    <a:pt x="908" y="456"/>
                    <a:pt x="908" y="456"/>
                  </a:cubicBezTo>
                  <a:cubicBezTo>
                    <a:pt x="916" y="484"/>
                    <a:pt x="916" y="484"/>
                    <a:pt x="916" y="484"/>
                  </a:cubicBezTo>
                  <a:cubicBezTo>
                    <a:pt x="912" y="484"/>
                    <a:pt x="912" y="484"/>
                    <a:pt x="912" y="484"/>
                  </a:cubicBezTo>
                  <a:cubicBezTo>
                    <a:pt x="908" y="488"/>
                    <a:pt x="908" y="488"/>
                    <a:pt x="908" y="488"/>
                  </a:cubicBezTo>
                  <a:cubicBezTo>
                    <a:pt x="904" y="492"/>
                    <a:pt x="896" y="496"/>
                    <a:pt x="892" y="500"/>
                  </a:cubicBezTo>
                  <a:cubicBezTo>
                    <a:pt x="880" y="508"/>
                    <a:pt x="860" y="516"/>
                    <a:pt x="844" y="527"/>
                  </a:cubicBezTo>
                  <a:cubicBezTo>
                    <a:pt x="808" y="547"/>
                    <a:pt x="768" y="571"/>
                    <a:pt x="748" y="575"/>
                  </a:cubicBezTo>
                  <a:cubicBezTo>
                    <a:pt x="748" y="575"/>
                    <a:pt x="744" y="575"/>
                    <a:pt x="744" y="575"/>
                  </a:cubicBezTo>
                  <a:cubicBezTo>
                    <a:pt x="708" y="571"/>
                    <a:pt x="672" y="547"/>
                    <a:pt x="668" y="512"/>
                  </a:cubicBezTo>
                  <a:cubicBezTo>
                    <a:pt x="668" y="508"/>
                    <a:pt x="668" y="508"/>
                    <a:pt x="668" y="504"/>
                  </a:cubicBezTo>
                  <a:cubicBezTo>
                    <a:pt x="672" y="480"/>
                    <a:pt x="696" y="357"/>
                    <a:pt x="696" y="353"/>
                  </a:cubicBezTo>
                  <a:cubicBezTo>
                    <a:pt x="700" y="349"/>
                    <a:pt x="700" y="349"/>
                    <a:pt x="700" y="349"/>
                  </a:cubicBezTo>
                  <a:close/>
                  <a:moveTo>
                    <a:pt x="883" y="297"/>
                  </a:moveTo>
                  <a:lnTo>
                    <a:pt x="891" y="297"/>
                  </a:lnTo>
                  <a:lnTo>
                    <a:pt x="911" y="297"/>
                  </a:lnTo>
                  <a:lnTo>
                    <a:pt x="911" y="329"/>
                  </a:lnTo>
                  <a:lnTo>
                    <a:pt x="903" y="329"/>
                  </a:lnTo>
                  <a:lnTo>
                    <a:pt x="891" y="329"/>
                  </a:lnTo>
                  <a:lnTo>
                    <a:pt x="883" y="329"/>
                  </a:lnTo>
                  <a:lnTo>
                    <a:pt x="883" y="297"/>
                  </a:lnTo>
                  <a:close/>
                  <a:moveTo>
                    <a:pt x="795" y="266"/>
                  </a:moveTo>
                  <a:lnTo>
                    <a:pt x="827" y="293"/>
                  </a:lnTo>
                  <a:lnTo>
                    <a:pt x="807" y="317"/>
                  </a:lnTo>
                  <a:lnTo>
                    <a:pt x="784" y="297"/>
                  </a:lnTo>
                  <a:lnTo>
                    <a:pt x="776" y="293"/>
                  </a:lnTo>
                  <a:lnTo>
                    <a:pt x="795" y="266"/>
                  </a:lnTo>
                  <a:close/>
                  <a:moveTo>
                    <a:pt x="215" y="214"/>
                  </a:moveTo>
                  <a:cubicBezTo>
                    <a:pt x="215" y="214"/>
                    <a:pt x="216" y="214"/>
                    <a:pt x="217" y="215"/>
                  </a:cubicBezTo>
                  <a:lnTo>
                    <a:pt x="219" y="216"/>
                  </a:lnTo>
                  <a:lnTo>
                    <a:pt x="219" y="218"/>
                  </a:lnTo>
                  <a:cubicBezTo>
                    <a:pt x="215" y="214"/>
                    <a:pt x="215" y="214"/>
                    <a:pt x="215" y="214"/>
                  </a:cubicBezTo>
                  <a:close/>
                  <a:moveTo>
                    <a:pt x="219" y="214"/>
                  </a:moveTo>
                  <a:lnTo>
                    <a:pt x="219" y="214"/>
                  </a:lnTo>
                  <a:lnTo>
                    <a:pt x="218" y="214"/>
                  </a:lnTo>
                  <a:lnTo>
                    <a:pt x="217" y="214"/>
                  </a:lnTo>
                  <a:lnTo>
                    <a:pt x="217" y="214"/>
                  </a:lnTo>
                  <a:lnTo>
                    <a:pt x="215" y="214"/>
                  </a:lnTo>
                  <a:lnTo>
                    <a:pt x="215" y="214"/>
                  </a:lnTo>
                  <a:lnTo>
                    <a:pt x="215" y="214"/>
                  </a:lnTo>
                  <a:lnTo>
                    <a:pt x="219" y="214"/>
                  </a:lnTo>
                  <a:close/>
                  <a:moveTo>
                    <a:pt x="772" y="163"/>
                  </a:moveTo>
                  <a:cubicBezTo>
                    <a:pt x="652" y="163"/>
                    <a:pt x="557" y="262"/>
                    <a:pt x="557" y="381"/>
                  </a:cubicBezTo>
                  <a:cubicBezTo>
                    <a:pt x="557" y="499"/>
                    <a:pt x="652" y="598"/>
                    <a:pt x="772" y="598"/>
                  </a:cubicBezTo>
                  <a:cubicBezTo>
                    <a:pt x="892" y="598"/>
                    <a:pt x="987" y="499"/>
                    <a:pt x="987" y="381"/>
                  </a:cubicBezTo>
                  <a:cubicBezTo>
                    <a:pt x="987" y="377"/>
                    <a:pt x="987" y="377"/>
                    <a:pt x="987" y="377"/>
                  </a:cubicBezTo>
                  <a:cubicBezTo>
                    <a:pt x="987" y="300"/>
                    <a:pt x="947" y="233"/>
                    <a:pt x="887" y="196"/>
                  </a:cubicBezTo>
                  <a:lnTo>
                    <a:pt x="885" y="194"/>
                  </a:lnTo>
                  <a:lnTo>
                    <a:pt x="884" y="194"/>
                  </a:lnTo>
                  <a:cubicBezTo>
                    <a:pt x="879" y="194"/>
                    <a:pt x="879" y="194"/>
                    <a:pt x="879" y="194"/>
                  </a:cubicBezTo>
                  <a:lnTo>
                    <a:pt x="879" y="191"/>
                  </a:lnTo>
                  <a:lnTo>
                    <a:pt x="875" y="188"/>
                  </a:lnTo>
                  <a:lnTo>
                    <a:pt x="869" y="185"/>
                  </a:lnTo>
                  <a:lnTo>
                    <a:pt x="868" y="186"/>
                  </a:lnTo>
                  <a:cubicBezTo>
                    <a:pt x="867" y="186"/>
                    <a:pt x="867" y="186"/>
                    <a:pt x="867" y="186"/>
                  </a:cubicBezTo>
                  <a:lnTo>
                    <a:pt x="865" y="184"/>
                  </a:lnTo>
                  <a:lnTo>
                    <a:pt x="856" y="179"/>
                  </a:lnTo>
                  <a:cubicBezTo>
                    <a:pt x="830" y="169"/>
                    <a:pt x="802" y="163"/>
                    <a:pt x="772" y="163"/>
                  </a:cubicBezTo>
                  <a:close/>
                  <a:moveTo>
                    <a:pt x="962" y="124"/>
                  </a:moveTo>
                  <a:lnTo>
                    <a:pt x="962" y="125"/>
                  </a:lnTo>
                  <a:cubicBezTo>
                    <a:pt x="951" y="135"/>
                    <a:pt x="938" y="142"/>
                    <a:pt x="926" y="150"/>
                  </a:cubicBezTo>
                  <a:cubicBezTo>
                    <a:pt x="923" y="153"/>
                    <a:pt x="920" y="155"/>
                    <a:pt x="916" y="157"/>
                  </a:cubicBezTo>
                  <a:lnTo>
                    <a:pt x="909" y="162"/>
                  </a:lnTo>
                  <a:lnTo>
                    <a:pt x="913" y="162"/>
                  </a:lnTo>
                  <a:cubicBezTo>
                    <a:pt x="915" y="162"/>
                    <a:pt x="917" y="162"/>
                    <a:pt x="919" y="162"/>
                  </a:cubicBezTo>
                  <a:cubicBezTo>
                    <a:pt x="931" y="162"/>
                    <a:pt x="947" y="162"/>
                    <a:pt x="962" y="162"/>
                  </a:cubicBezTo>
                  <a:cubicBezTo>
                    <a:pt x="974" y="162"/>
                    <a:pt x="978" y="162"/>
                    <a:pt x="978" y="162"/>
                  </a:cubicBezTo>
                  <a:cubicBezTo>
                    <a:pt x="978" y="158"/>
                    <a:pt x="982" y="158"/>
                    <a:pt x="982" y="158"/>
                  </a:cubicBezTo>
                  <a:cubicBezTo>
                    <a:pt x="982" y="154"/>
                    <a:pt x="982" y="150"/>
                    <a:pt x="986" y="146"/>
                  </a:cubicBezTo>
                  <a:cubicBezTo>
                    <a:pt x="982" y="146"/>
                    <a:pt x="982" y="146"/>
                    <a:pt x="982" y="146"/>
                  </a:cubicBezTo>
                  <a:cubicBezTo>
                    <a:pt x="974" y="146"/>
                    <a:pt x="974" y="146"/>
                    <a:pt x="974" y="146"/>
                  </a:cubicBezTo>
                  <a:cubicBezTo>
                    <a:pt x="974" y="142"/>
                    <a:pt x="974" y="142"/>
                    <a:pt x="974" y="142"/>
                  </a:cubicBezTo>
                  <a:cubicBezTo>
                    <a:pt x="958" y="139"/>
                    <a:pt x="958" y="139"/>
                    <a:pt x="958" y="139"/>
                  </a:cubicBezTo>
                  <a:cubicBezTo>
                    <a:pt x="958" y="131"/>
                    <a:pt x="958" y="131"/>
                    <a:pt x="958" y="131"/>
                  </a:cubicBezTo>
                  <a:cubicBezTo>
                    <a:pt x="958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5"/>
                  </a:cubicBezTo>
                  <a:lnTo>
                    <a:pt x="962" y="124"/>
                  </a:lnTo>
                  <a:close/>
                  <a:moveTo>
                    <a:pt x="998" y="123"/>
                  </a:moveTo>
                  <a:cubicBezTo>
                    <a:pt x="998" y="123"/>
                    <a:pt x="998" y="125"/>
                    <a:pt x="997" y="128"/>
                  </a:cubicBezTo>
                  <a:lnTo>
                    <a:pt x="997" y="128"/>
                  </a:lnTo>
                  <a:lnTo>
                    <a:pt x="996" y="129"/>
                  </a:lnTo>
                  <a:cubicBezTo>
                    <a:pt x="994" y="131"/>
                    <a:pt x="993" y="132"/>
                    <a:pt x="990" y="135"/>
                  </a:cubicBezTo>
                  <a:cubicBezTo>
                    <a:pt x="990" y="139"/>
                    <a:pt x="990" y="139"/>
                    <a:pt x="990" y="139"/>
                  </a:cubicBezTo>
                  <a:cubicBezTo>
                    <a:pt x="993" y="136"/>
                    <a:pt x="995" y="133"/>
                    <a:pt x="996" y="130"/>
                  </a:cubicBezTo>
                  <a:lnTo>
                    <a:pt x="997" y="128"/>
                  </a:lnTo>
                  <a:lnTo>
                    <a:pt x="998" y="127"/>
                  </a:lnTo>
                  <a:cubicBezTo>
                    <a:pt x="998" y="123"/>
                    <a:pt x="998" y="123"/>
                    <a:pt x="998" y="123"/>
                  </a:cubicBezTo>
                  <a:close/>
                  <a:moveTo>
                    <a:pt x="899" y="0"/>
                  </a:moveTo>
                  <a:cubicBezTo>
                    <a:pt x="919" y="0"/>
                    <a:pt x="934" y="16"/>
                    <a:pt x="950" y="32"/>
                  </a:cubicBezTo>
                  <a:cubicBezTo>
                    <a:pt x="966" y="47"/>
                    <a:pt x="978" y="67"/>
                    <a:pt x="982" y="87"/>
                  </a:cubicBezTo>
                  <a:cubicBezTo>
                    <a:pt x="982" y="89"/>
                    <a:pt x="981" y="91"/>
                    <a:pt x="981" y="93"/>
                  </a:cubicBezTo>
                  <a:lnTo>
                    <a:pt x="981" y="93"/>
                  </a:lnTo>
                  <a:lnTo>
                    <a:pt x="982" y="92"/>
                  </a:lnTo>
                  <a:cubicBezTo>
                    <a:pt x="986" y="89"/>
                    <a:pt x="991" y="87"/>
                    <a:pt x="998" y="87"/>
                  </a:cubicBezTo>
                  <a:cubicBezTo>
                    <a:pt x="1006" y="87"/>
                    <a:pt x="1010" y="87"/>
                    <a:pt x="1014" y="91"/>
                  </a:cubicBezTo>
                  <a:cubicBezTo>
                    <a:pt x="1022" y="99"/>
                    <a:pt x="1030" y="111"/>
                    <a:pt x="1030" y="123"/>
                  </a:cubicBezTo>
                  <a:cubicBezTo>
                    <a:pt x="1030" y="135"/>
                    <a:pt x="1026" y="146"/>
                    <a:pt x="1018" y="158"/>
                  </a:cubicBezTo>
                  <a:cubicBezTo>
                    <a:pt x="1010" y="166"/>
                    <a:pt x="1010" y="170"/>
                    <a:pt x="1006" y="178"/>
                  </a:cubicBezTo>
                  <a:cubicBezTo>
                    <a:pt x="998" y="190"/>
                    <a:pt x="986" y="194"/>
                    <a:pt x="966" y="194"/>
                  </a:cubicBezTo>
                  <a:cubicBezTo>
                    <a:pt x="956" y="194"/>
                    <a:pt x="948" y="194"/>
                    <a:pt x="940" y="194"/>
                  </a:cubicBezTo>
                  <a:lnTo>
                    <a:pt x="937" y="194"/>
                  </a:lnTo>
                  <a:lnTo>
                    <a:pt x="944" y="200"/>
                  </a:lnTo>
                  <a:cubicBezTo>
                    <a:pt x="989" y="244"/>
                    <a:pt x="1017" y="305"/>
                    <a:pt x="1019" y="373"/>
                  </a:cubicBezTo>
                  <a:cubicBezTo>
                    <a:pt x="1019" y="381"/>
                    <a:pt x="1019" y="381"/>
                    <a:pt x="1019" y="381"/>
                  </a:cubicBezTo>
                  <a:cubicBezTo>
                    <a:pt x="1019" y="519"/>
                    <a:pt x="911" y="630"/>
                    <a:pt x="772" y="630"/>
                  </a:cubicBezTo>
                  <a:cubicBezTo>
                    <a:pt x="759" y="630"/>
                    <a:pt x="747" y="629"/>
                    <a:pt x="735" y="627"/>
                  </a:cubicBezTo>
                  <a:lnTo>
                    <a:pt x="733" y="627"/>
                  </a:lnTo>
                  <a:lnTo>
                    <a:pt x="730" y="634"/>
                  </a:lnTo>
                  <a:lnTo>
                    <a:pt x="737" y="638"/>
                  </a:lnTo>
                  <a:cubicBezTo>
                    <a:pt x="748" y="646"/>
                    <a:pt x="758" y="655"/>
                    <a:pt x="765" y="665"/>
                  </a:cubicBezTo>
                  <a:lnTo>
                    <a:pt x="770" y="672"/>
                  </a:lnTo>
                  <a:lnTo>
                    <a:pt x="778" y="670"/>
                  </a:lnTo>
                  <a:cubicBezTo>
                    <a:pt x="788" y="665"/>
                    <a:pt x="800" y="660"/>
                    <a:pt x="812" y="654"/>
                  </a:cubicBezTo>
                  <a:cubicBezTo>
                    <a:pt x="847" y="638"/>
                    <a:pt x="895" y="618"/>
                    <a:pt x="943" y="598"/>
                  </a:cubicBezTo>
                  <a:cubicBezTo>
                    <a:pt x="1042" y="555"/>
                    <a:pt x="1142" y="515"/>
                    <a:pt x="1182" y="511"/>
                  </a:cubicBezTo>
                  <a:cubicBezTo>
                    <a:pt x="1182" y="511"/>
                    <a:pt x="1186" y="511"/>
                    <a:pt x="1190" y="511"/>
                  </a:cubicBezTo>
                  <a:cubicBezTo>
                    <a:pt x="1249" y="511"/>
                    <a:pt x="1301" y="531"/>
                    <a:pt x="1301" y="531"/>
                  </a:cubicBezTo>
                  <a:cubicBezTo>
                    <a:pt x="1309" y="535"/>
                    <a:pt x="1309" y="535"/>
                    <a:pt x="1309" y="535"/>
                  </a:cubicBezTo>
                  <a:cubicBezTo>
                    <a:pt x="1301" y="562"/>
                    <a:pt x="1301" y="562"/>
                    <a:pt x="1301" y="562"/>
                  </a:cubicBezTo>
                  <a:cubicBezTo>
                    <a:pt x="1293" y="562"/>
                    <a:pt x="1293" y="562"/>
                    <a:pt x="1293" y="562"/>
                  </a:cubicBezTo>
                  <a:cubicBezTo>
                    <a:pt x="1293" y="562"/>
                    <a:pt x="1289" y="559"/>
                    <a:pt x="1289" y="559"/>
                  </a:cubicBezTo>
                  <a:cubicBezTo>
                    <a:pt x="1289" y="559"/>
                    <a:pt x="1285" y="559"/>
                    <a:pt x="1285" y="559"/>
                  </a:cubicBezTo>
                  <a:cubicBezTo>
                    <a:pt x="1277" y="555"/>
                    <a:pt x="1269" y="555"/>
                    <a:pt x="1261" y="551"/>
                  </a:cubicBezTo>
                  <a:cubicBezTo>
                    <a:pt x="1241" y="547"/>
                    <a:pt x="1217" y="543"/>
                    <a:pt x="1190" y="543"/>
                  </a:cubicBezTo>
                  <a:cubicBezTo>
                    <a:pt x="1186" y="543"/>
                    <a:pt x="1186" y="543"/>
                    <a:pt x="1182" y="543"/>
                  </a:cubicBezTo>
                  <a:cubicBezTo>
                    <a:pt x="1162" y="543"/>
                    <a:pt x="1050" y="586"/>
                    <a:pt x="955" y="626"/>
                  </a:cubicBezTo>
                  <a:cubicBezTo>
                    <a:pt x="886" y="657"/>
                    <a:pt x="820" y="686"/>
                    <a:pt x="788" y="700"/>
                  </a:cubicBezTo>
                  <a:lnTo>
                    <a:pt x="784" y="702"/>
                  </a:lnTo>
                  <a:lnTo>
                    <a:pt x="788" y="713"/>
                  </a:lnTo>
                  <a:cubicBezTo>
                    <a:pt x="791" y="728"/>
                    <a:pt x="793" y="744"/>
                    <a:pt x="793" y="761"/>
                  </a:cubicBezTo>
                  <a:cubicBezTo>
                    <a:pt x="793" y="820"/>
                    <a:pt x="773" y="887"/>
                    <a:pt x="733" y="951"/>
                  </a:cubicBezTo>
                  <a:cubicBezTo>
                    <a:pt x="681" y="1032"/>
                    <a:pt x="602" y="1103"/>
                    <a:pt x="529" y="1128"/>
                  </a:cubicBezTo>
                  <a:lnTo>
                    <a:pt x="521" y="1130"/>
                  </a:lnTo>
                  <a:lnTo>
                    <a:pt x="521" y="1133"/>
                  </a:lnTo>
                  <a:cubicBezTo>
                    <a:pt x="519" y="1136"/>
                    <a:pt x="517" y="1140"/>
                    <a:pt x="517" y="1146"/>
                  </a:cubicBezTo>
                  <a:cubicBezTo>
                    <a:pt x="517" y="1158"/>
                    <a:pt x="513" y="1177"/>
                    <a:pt x="509" y="1197"/>
                  </a:cubicBezTo>
                  <a:cubicBezTo>
                    <a:pt x="501" y="1245"/>
                    <a:pt x="489" y="1304"/>
                    <a:pt x="481" y="1368"/>
                  </a:cubicBezTo>
                  <a:cubicBezTo>
                    <a:pt x="462" y="1494"/>
                    <a:pt x="442" y="1637"/>
                    <a:pt x="438" y="1685"/>
                  </a:cubicBezTo>
                  <a:cubicBezTo>
                    <a:pt x="438" y="1692"/>
                    <a:pt x="442" y="1696"/>
                    <a:pt x="442" y="1696"/>
                  </a:cubicBezTo>
                  <a:cubicBezTo>
                    <a:pt x="442" y="1704"/>
                    <a:pt x="458" y="1712"/>
                    <a:pt x="481" y="1712"/>
                  </a:cubicBezTo>
                  <a:cubicBezTo>
                    <a:pt x="509" y="1712"/>
                    <a:pt x="537" y="1704"/>
                    <a:pt x="537" y="1704"/>
                  </a:cubicBezTo>
                  <a:cubicBezTo>
                    <a:pt x="537" y="1704"/>
                    <a:pt x="537" y="1704"/>
                    <a:pt x="541" y="1704"/>
                  </a:cubicBezTo>
                  <a:cubicBezTo>
                    <a:pt x="545" y="1704"/>
                    <a:pt x="545" y="1704"/>
                    <a:pt x="545" y="1704"/>
                  </a:cubicBezTo>
                  <a:cubicBezTo>
                    <a:pt x="553" y="1732"/>
                    <a:pt x="553" y="1732"/>
                    <a:pt x="553" y="1732"/>
                  </a:cubicBezTo>
                  <a:cubicBezTo>
                    <a:pt x="545" y="1732"/>
                    <a:pt x="545" y="1732"/>
                    <a:pt x="545" y="1732"/>
                  </a:cubicBezTo>
                  <a:cubicBezTo>
                    <a:pt x="545" y="1732"/>
                    <a:pt x="541" y="1736"/>
                    <a:pt x="541" y="1736"/>
                  </a:cubicBezTo>
                  <a:cubicBezTo>
                    <a:pt x="537" y="1736"/>
                    <a:pt x="533" y="1736"/>
                    <a:pt x="525" y="1736"/>
                  </a:cubicBezTo>
                  <a:cubicBezTo>
                    <a:pt x="513" y="1740"/>
                    <a:pt x="497" y="1744"/>
                    <a:pt x="481" y="1744"/>
                  </a:cubicBezTo>
                  <a:cubicBezTo>
                    <a:pt x="481" y="1744"/>
                    <a:pt x="478" y="1744"/>
                    <a:pt x="478" y="1744"/>
                  </a:cubicBezTo>
                  <a:cubicBezTo>
                    <a:pt x="454" y="1744"/>
                    <a:pt x="422" y="1736"/>
                    <a:pt x="410" y="1704"/>
                  </a:cubicBezTo>
                  <a:lnTo>
                    <a:pt x="411" y="1704"/>
                  </a:lnTo>
                  <a:lnTo>
                    <a:pt x="412" y="1703"/>
                  </a:lnTo>
                  <a:lnTo>
                    <a:pt x="412" y="1703"/>
                  </a:lnTo>
                  <a:lnTo>
                    <a:pt x="413" y="1703"/>
                  </a:lnTo>
                  <a:cubicBezTo>
                    <a:pt x="413" y="1703"/>
                    <a:pt x="414" y="1702"/>
                    <a:pt x="415" y="1702"/>
                  </a:cubicBezTo>
                  <a:lnTo>
                    <a:pt x="416" y="1702"/>
                  </a:lnTo>
                  <a:lnTo>
                    <a:pt x="416" y="1701"/>
                  </a:lnTo>
                  <a:lnTo>
                    <a:pt x="417" y="1701"/>
                  </a:lnTo>
                  <a:cubicBezTo>
                    <a:pt x="418" y="1700"/>
                    <a:pt x="418" y="1700"/>
                    <a:pt x="418" y="1700"/>
                  </a:cubicBezTo>
                  <a:lnTo>
                    <a:pt x="416" y="1701"/>
                  </a:lnTo>
                  <a:lnTo>
                    <a:pt x="416" y="1701"/>
                  </a:lnTo>
                  <a:lnTo>
                    <a:pt x="416" y="1702"/>
                  </a:lnTo>
                  <a:lnTo>
                    <a:pt x="415" y="1702"/>
                  </a:lnTo>
                  <a:cubicBezTo>
                    <a:pt x="415" y="1702"/>
                    <a:pt x="414" y="1702"/>
                    <a:pt x="413" y="1703"/>
                  </a:cubicBezTo>
                  <a:lnTo>
                    <a:pt x="412" y="1703"/>
                  </a:lnTo>
                  <a:lnTo>
                    <a:pt x="411" y="1704"/>
                  </a:lnTo>
                  <a:lnTo>
                    <a:pt x="411" y="1704"/>
                  </a:lnTo>
                  <a:cubicBezTo>
                    <a:pt x="410" y="1704"/>
                    <a:pt x="410" y="1704"/>
                    <a:pt x="410" y="1704"/>
                  </a:cubicBezTo>
                  <a:cubicBezTo>
                    <a:pt x="410" y="1696"/>
                    <a:pt x="406" y="1692"/>
                    <a:pt x="406" y="1685"/>
                  </a:cubicBezTo>
                  <a:cubicBezTo>
                    <a:pt x="410" y="1595"/>
                    <a:pt x="472" y="1228"/>
                    <a:pt x="487" y="1137"/>
                  </a:cubicBezTo>
                  <a:lnTo>
                    <a:pt x="487" y="1137"/>
                  </a:lnTo>
                  <a:lnTo>
                    <a:pt x="482" y="1137"/>
                  </a:lnTo>
                  <a:cubicBezTo>
                    <a:pt x="466" y="1137"/>
                    <a:pt x="451" y="1133"/>
                    <a:pt x="435" y="1121"/>
                  </a:cubicBezTo>
                  <a:cubicBezTo>
                    <a:pt x="439" y="1117"/>
                    <a:pt x="439" y="1117"/>
                    <a:pt x="439" y="1117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23" y="1113"/>
                    <a:pt x="412" y="1102"/>
                    <a:pt x="402" y="1088"/>
                  </a:cubicBezTo>
                  <a:lnTo>
                    <a:pt x="399" y="1083"/>
                  </a:lnTo>
                  <a:lnTo>
                    <a:pt x="393" y="1090"/>
                  </a:lnTo>
                  <a:cubicBezTo>
                    <a:pt x="367" y="1122"/>
                    <a:pt x="321" y="1178"/>
                    <a:pt x="283" y="1213"/>
                  </a:cubicBezTo>
                  <a:cubicBezTo>
                    <a:pt x="263" y="1229"/>
                    <a:pt x="247" y="1241"/>
                    <a:pt x="227" y="1245"/>
                  </a:cubicBezTo>
                  <a:cubicBezTo>
                    <a:pt x="227" y="1245"/>
                    <a:pt x="223" y="1241"/>
                    <a:pt x="223" y="1241"/>
                  </a:cubicBezTo>
                  <a:cubicBezTo>
                    <a:pt x="223" y="1233"/>
                    <a:pt x="223" y="1233"/>
                    <a:pt x="223" y="1233"/>
                  </a:cubicBezTo>
                  <a:cubicBezTo>
                    <a:pt x="219" y="1241"/>
                    <a:pt x="219" y="1241"/>
                    <a:pt x="219" y="1241"/>
                  </a:cubicBezTo>
                  <a:cubicBezTo>
                    <a:pt x="191" y="1233"/>
                    <a:pt x="171" y="1193"/>
                    <a:pt x="147" y="1154"/>
                  </a:cubicBezTo>
                  <a:cubicBezTo>
                    <a:pt x="131" y="1118"/>
                    <a:pt x="119" y="1083"/>
                    <a:pt x="115" y="1063"/>
                  </a:cubicBezTo>
                  <a:cubicBezTo>
                    <a:pt x="115" y="1063"/>
                    <a:pt x="111" y="1063"/>
                    <a:pt x="111" y="1063"/>
                  </a:cubicBezTo>
                  <a:cubicBezTo>
                    <a:pt x="84" y="1063"/>
                    <a:pt x="24" y="1079"/>
                    <a:pt x="20" y="1083"/>
                  </a:cubicBezTo>
                  <a:cubicBezTo>
                    <a:pt x="16" y="1075"/>
                    <a:pt x="16" y="1075"/>
                    <a:pt x="16" y="1075"/>
                  </a:cubicBezTo>
                  <a:cubicBezTo>
                    <a:pt x="8" y="1075"/>
                    <a:pt x="8" y="1075"/>
                    <a:pt x="8" y="1075"/>
                  </a:cubicBezTo>
                  <a:cubicBezTo>
                    <a:pt x="0" y="1051"/>
                    <a:pt x="0" y="1051"/>
                    <a:pt x="0" y="1051"/>
                  </a:cubicBezTo>
                  <a:cubicBezTo>
                    <a:pt x="12" y="1051"/>
                    <a:pt x="12" y="1051"/>
                    <a:pt x="12" y="1051"/>
                  </a:cubicBezTo>
                  <a:cubicBezTo>
                    <a:pt x="16" y="1051"/>
                    <a:pt x="16" y="1051"/>
                    <a:pt x="20" y="1047"/>
                  </a:cubicBezTo>
                  <a:cubicBezTo>
                    <a:pt x="28" y="1047"/>
                    <a:pt x="36" y="1043"/>
                    <a:pt x="48" y="1043"/>
                  </a:cubicBezTo>
                  <a:cubicBezTo>
                    <a:pt x="68" y="1039"/>
                    <a:pt x="92" y="1031"/>
                    <a:pt x="111" y="1031"/>
                  </a:cubicBezTo>
                  <a:cubicBezTo>
                    <a:pt x="115" y="1031"/>
                    <a:pt x="123" y="1031"/>
                    <a:pt x="127" y="1035"/>
                  </a:cubicBezTo>
                  <a:cubicBezTo>
                    <a:pt x="135" y="1039"/>
                    <a:pt x="143" y="1043"/>
                    <a:pt x="143" y="1055"/>
                  </a:cubicBezTo>
                  <a:cubicBezTo>
                    <a:pt x="143" y="1059"/>
                    <a:pt x="143" y="1059"/>
                    <a:pt x="143" y="1059"/>
                  </a:cubicBezTo>
                  <a:cubicBezTo>
                    <a:pt x="143" y="1063"/>
                    <a:pt x="159" y="1106"/>
                    <a:pt x="179" y="1138"/>
                  </a:cubicBezTo>
                  <a:cubicBezTo>
                    <a:pt x="187" y="1158"/>
                    <a:pt x="199" y="1178"/>
                    <a:pt x="207" y="1190"/>
                  </a:cubicBezTo>
                  <a:cubicBezTo>
                    <a:pt x="215" y="1201"/>
                    <a:pt x="227" y="1213"/>
                    <a:pt x="227" y="1213"/>
                  </a:cubicBezTo>
                  <a:cubicBezTo>
                    <a:pt x="227" y="1213"/>
                    <a:pt x="227" y="1213"/>
                    <a:pt x="231" y="1213"/>
                  </a:cubicBezTo>
                  <a:cubicBezTo>
                    <a:pt x="231" y="1209"/>
                    <a:pt x="231" y="1209"/>
                    <a:pt x="231" y="1209"/>
                  </a:cubicBezTo>
                  <a:cubicBezTo>
                    <a:pt x="235" y="1209"/>
                    <a:pt x="235" y="1209"/>
                    <a:pt x="239" y="1205"/>
                  </a:cubicBezTo>
                  <a:cubicBezTo>
                    <a:pt x="247" y="1201"/>
                    <a:pt x="255" y="1197"/>
                    <a:pt x="263" y="1190"/>
                  </a:cubicBezTo>
                  <a:cubicBezTo>
                    <a:pt x="279" y="1174"/>
                    <a:pt x="299" y="1154"/>
                    <a:pt x="318" y="1130"/>
                  </a:cubicBezTo>
                  <a:cubicBezTo>
                    <a:pt x="344" y="1098"/>
                    <a:pt x="370" y="1066"/>
                    <a:pt x="381" y="1053"/>
                  </a:cubicBezTo>
                  <a:lnTo>
                    <a:pt x="382" y="1052"/>
                  </a:lnTo>
                  <a:lnTo>
                    <a:pt x="376" y="1037"/>
                  </a:lnTo>
                  <a:cubicBezTo>
                    <a:pt x="363" y="1001"/>
                    <a:pt x="355" y="958"/>
                    <a:pt x="355" y="915"/>
                  </a:cubicBezTo>
                  <a:cubicBezTo>
                    <a:pt x="355" y="860"/>
                    <a:pt x="367" y="800"/>
                    <a:pt x="399" y="753"/>
                  </a:cubicBezTo>
                  <a:cubicBezTo>
                    <a:pt x="422" y="719"/>
                    <a:pt x="452" y="692"/>
                    <a:pt x="486" y="670"/>
                  </a:cubicBezTo>
                  <a:lnTo>
                    <a:pt x="492" y="667"/>
                  </a:lnTo>
                  <a:lnTo>
                    <a:pt x="492" y="667"/>
                  </a:lnTo>
                  <a:cubicBezTo>
                    <a:pt x="488" y="667"/>
                    <a:pt x="488" y="667"/>
                    <a:pt x="488" y="667"/>
                  </a:cubicBezTo>
                  <a:cubicBezTo>
                    <a:pt x="488" y="659"/>
                    <a:pt x="488" y="659"/>
                    <a:pt x="488" y="659"/>
                  </a:cubicBezTo>
                  <a:cubicBezTo>
                    <a:pt x="488" y="655"/>
                    <a:pt x="488" y="655"/>
                    <a:pt x="488" y="651"/>
                  </a:cubicBezTo>
                  <a:cubicBezTo>
                    <a:pt x="488" y="524"/>
                    <a:pt x="421" y="417"/>
                    <a:pt x="354" y="337"/>
                  </a:cubicBezTo>
                  <a:cubicBezTo>
                    <a:pt x="324" y="306"/>
                    <a:pt x="295" y="279"/>
                    <a:pt x="272" y="258"/>
                  </a:cubicBezTo>
                  <a:lnTo>
                    <a:pt x="271" y="258"/>
                  </a:lnTo>
                  <a:lnTo>
                    <a:pt x="270" y="258"/>
                  </a:lnTo>
                  <a:lnTo>
                    <a:pt x="270" y="257"/>
                  </a:lnTo>
                  <a:lnTo>
                    <a:pt x="263" y="251"/>
                  </a:lnTo>
                  <a:cubicBezTo>
                    <a:pt x="244" y="235"/>
                    <a:pt x="229" y="223"/>
                    <a:pt x="220" y="217"/>
                  </a:cubicBezTo>
                  <a:lnTo>
                    <a:pt x="219" y="216"/>
                  </a:lnTo>
                  <a:lnTo>
                    <a:pt x="219" y="214"/>
                  </a:lnTo>
                  <a:lnTo>
                    <a:pt x="219" y="214"/>
                  </a:lnTo>
                  <a:lnTo>
                    <a:pt x="219" y="211"/>
                  </a:lnTo>
                  <a:cubicBezTo>
                    <a:pt x="219" y="206"/>
                    <a:pt x="219" y="206"/>
                    <a:pt x="219" y="206"/>
                  </a:cubicBezTo>
                  <a:cubicBezTo>
                    <a:pt x="215" y="206"/>
                    <a:pt x="215" y="206"/>
                    <a:pt x="215" y="206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235" y="190"/>
                    <a:pt x="235" y="190"/>
                    <a:pt x="235" y="190"/>
                  </a:cubicBezTo>
                  <a:cubicBezTo>
                    <a:pt x="235" y="190"/>
                    <a:pt x="235" y="190"/>
                    <a:pt x="239" y="190"/>
                  </a:cubicBezTo>
                  <a:cubicBezTo>
                    <a:pt x="239" y="194"/>
                    <a:pt x="243" y="194"/>
                    <a:pt x="247" y="198"/>
                  </a:cubicBezTo>
                  <a:cubicBezTo>
                    <a:pt x="249" y="199"/>
                    <a:pt x="251" y="200"/>
                    <a:pt x="253" y="202"/>
                  </a:cubicBezTo>
                  <a:lnTo>
                    <a:pt x="256" y="203"/>
                  </a:lnTo>
                  <a:lnTo>
                    <a:pt x="250" y="182"/>
                  </a:lnTo>
                  <a:lnTo>
                    <a:pt x="250" y="178"/>
                  </a:lnTo>
                  <a:lnTo>
                    <a:pt x="278" y="171"/>
                  </a:lnTo>
                  <a:lnTo>
                    <a:pt x="299" y="240"/>
                  </a:lnTo>
                  <a:lnTo>
                    <a:pt x="299" y="240"/>
                  </a:lnTo>
                  <a:cubicBezTo>
                    <a:pt x="323" y="261"/>
                    <a:pt x="350" y="287"/>
                    <a:pt x="377" y="317"/>
                  </a:cubicBezTo>
                  <a:cubicBezTo>
                    <a:pt x="449" y="397"/>
                    <a:pt x="520" y="512"/>
                    <a:pt x="520" y="651"/>
                  </a:cubicBezTo>
                  <a:lnTo>
                    <a:pt x="520" y="652"/>
                  </a:lnTo>
                  <a:lnTo>
                    <a:pt x="535" y="645"/>
                  </a:lnTo>
                  <a:cubicBezTo>
                    <a:pt x="576" y="627"/>
                    <a:pt x="619" y="618"/>
                    <a:pt x="658" y="618"/>
                  </a:cubicBezTo>
                  <a:lnTo>
                    <a:pt x="663" y="618"/>
                  </a:lnTo>
                  <a:lnTo>
                    <a:pt x="664" y="618"/>
                  </a:lnTo>
                  <a:lnTo>
                    <a:pt x="672" y="618"/>
                  </a:lnTo>
                  <a:lnTo>
                    <a:pt x="672" y="619"/>
                  </a:lnTo>
                  <a:lnTo>
                    <a:pt x="681" y="619"/>
                  </a:lnTo>
                  <a:cubicBezTo>
                    <a:pt x="684" y="620"/>
                    <a:pt x="688" y="620"/>
                    <a:pt x="692" y="621"/>
                  </a:cubicBezTo>
                  <a:lnTo>
                    <a:pt x="701" y="623"/>
                  </a:lnTo>
                  <a:lnTo>
                    <a:pt x="702" y="620"/>
                  </a:lnTo>
                  <a:lnTo>
                    <a:pt x="699" y="619"/>
                  </a:lnTo>
                  <a:cubicBezTo>
                    <a:pt x="599" y="587"/>
                    <a:pt x="525" y="493"/>
                    <a:pt x="525" y="381"/>
                  </a:cubicBezTo>
                  <a:cubicBezTo>
                    <a:pt x="525" y="242"/>
                    <a:pt x="637" y="131"/>
                    <a:pt x="772" y="131"/>
                  </a:cubicBezTo>
                  <a:cubicBezTo>
                    <a:pt x="806" y="131"/>
                    <a:pt x="838" y="138"/>
                    <a:pt x="867" y="150"/>
                  </a:cubicBezTo>
                  <a:lnTo>
                    <a:pt x="868" y="150"/>
                  </a:lnTo>
                  <a:lnTo>
                    <a:pt x="869" y="150"/>
                  </a:lnTo>
                  <a:cubicBezTo>
                    <a:pt x="871" y="149"/>
                    <a:pt x="873" y="148"/>
                    <a:pt x="875" y="146"/>
                  </a:cubicBezTo>
                  <a:cubicBezTo>
                    <a:pt x="883" y="142"/>
                    <a:pt x="895" y="135"/>
                    <a:pt x="907" y="127"/>
                  </a:cubicBezTo>
                  <a:cubicBezTo>
                    <a:pt x="926" y="115"/>
                    <a:pt x="946" y="95"/>
                    <a:pt x="950" y="87"/>
                  </a:cubicBezTo>
                  <a:cubicBezTo>
                    <a:pt x="950" y="83"/>
                    <a:pt x="938" y="63"/>
                    <a:pt x="926" y="51"/>
                  </a:cubicBezTo>
                  <a:cubicBezTo>
                    <a:pt x="919" y="40"/>
                    <a:pt x="903" y="32"/>
                    <a:pt x="899" y="32"/>
                  </a:cubicBezTo>
                  <a:cubicBezTo>
                    <a:pt x="895" y="36"/>
                    <a:pt x="895" y="40"/>
                    <a:pt x="895" y="44"/>
                  </a:cubicBezTo>
                  <a:cubicBezTo>
                    <a:pt x="895" y="47"/>
                    <a:pt x="895" y="55"/>
                    <a:pt x="899" y="55"/>
                  </a:cubicBezTo>
                  <a:cubicBezTo>
                    <a:pt x="907" y="59"/>
                    <a:pt x="919" y="67"/>
                    <a:pt x="922" y="67"/>
                  </a:cubicBezTo>
                  <a:cubicBezTo>
                    <a:pt x="930" y="71"/>
                    <a:pt x="930" y="71"/>
                    <a:pt x="930" y="71"/>
                  </a:cubicBezTo>
                  <a:cubicBezTo>
                    <a:pt x="919" y="99"/>
                    <a:pt x="919" y="99"/>
                    <a:pt x="919" y="99"/>
                  </a:cubicBezTo>
                  <a:cubicBezTo>
                    <a:pt x="911" y="99"/>
                    <a:pt x="911" y="99"/>
                    <a:pt x="911" y="99"/>
                  </a:cubicBezTo>
                  <a:cubicBezTo>
                    <a:pt x="907" y="99"/>
                    <a:pt x="907" y="99"/>
                    <a:pt x="907" y="99"/>
                  </a:cubicBezTo>
                  <a:cubicBezTo>
                    <a:pt x="907" y="95"/>
                    <a:pt x="907" y="95"/>
                    <a:pt x="907" y="95"/>
                  </a:cubicBezTo>
                  <a:cubicBezTo>
                    <a:pt x="903" y="95"/>
                    <a:pt x="903" y="91"/>
                    <a:pt x="899" y="91"/>
                  </a:cubicBezTo>
                  <a:cubicBezTo>
                    <a:pt x="895" y="87"/>
                    <a:pt x="887" y="87"/>
                    <a:pt x="883" y="83"/>
                  </a:cubicBezTo>
                  <a:cubicBezTo>
                    <a:pt x="867" y="75"/>
                    <a:pt x="863" y="59"/>
                    <a:pt x="863" y="44"/>
                  </a:cubicBezTo>
                  <a:cubicBezTo>
                    <a:pt x="863" y="32"/>
                    <a:pt x="867" y="20"/>
                    <a:pt x="879" y="8"/>
                  </a:cubicBezTo>
                  <a:cubicBezTo>
                    <a:pt x="883" y="0"/>
                    <a:pt x="891" y="0"/>
                    <a:pt x="899" y="0"/>
                  </a:cubicBezTo>
                  <a:close/>
                </a:path>
              </a:pathLst>
            </a:custGeom>
            <a:solidFill>
              <a:schemeClr val="l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7168" y="9660"/>
              <a:ext cx="756" cy="682"/>
            </a:xfrm>
            <a:prstGeom prst="rect">
              <a:avLst/>
            </a:prstGeom>
          </p:spPr>
        </p:pic>
        <p:sp>
          <p:nvSpPr>
            <p:cNvPr id="87" name="Freeform 56"/>
            <p:cNvSpPr>
              <a:spLocks noEditPoint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7885" y="9292"/>
              <a:ext cx="963" cy="1415"/>
            </a:xfrm>
            <a:custGeom>
              <a:avLst/>
              <a:gdLst>
                <a:gd name="T0" fmla="*/ 0 w 112"/>
                <a:gd name="T1" fmla="*/ 55 h 110"/>
                <a:gd name="T2" fmla="*/ 56 w 112"/>
                <a:gd name="T3" fmla="*/ 0 h 110"/>
                <a:gd name="T4" fmla="*/ 56 w 112"/>
                <a:gd name="T5" fmla="*/ 0 h 110"/>
                <a:gd name="T6" fmla="*/ 112 w 112"/>
                <a:gd name="T7" fmla="*/ 55 h 110"/>
                <a:gd name="T8" fmla="*/ 112 w 112"/>
                <a:gd name="T9" fmla="*/ 55 h 110"/>
                <a:gd name="T10" fmla="*/ 56 w 112"/>
                <a:gd name="T11" fmla="*/ 110 h 110"/>
                <a:gd name="T12" fmla="*/ 56 w 112"/>
                <a:gd name="T13" fmla="*/ 110 h 110"/>
                <a:gd name="T14" fmla="*/ 0 w 112"/>
                <a:gd name="T15" fmla="*/ 55 h 110"/>
                <a:gd name="T16" fmla="*/ 4 w 112"/>
                <a:gd name="T17" fmla="*/ 55 h 110"/>
                <a:gd name="T18" fmla="*/ 56 w 112"/>
                <a:gd name="T19" fmla="*/ 106 h 110"/>
                <a:gd name="T20" fmla="*/ 56 w 112"/>
                <a:gd name="T21" fmla="*/ 106 h 110"/>
                <a:gd name="T22" fmla="*/ 108 w 112"/>
                <a:gd name="T23" fmla="*/ 55 h 110"/>
                <a:gd name="T24" fmla="*/ 108 w 112"/>
                <a:gd name="T25" fmla="*/ 55 h 110"/>
                <a:gd name="T26" fmla="*/ 56 w 112"/>
                <a:gd name="T27" fmla="*/ 4 h 110"/>
                <a:gd name="T28" fmla="*/ 56 w 112"/>
                <a:gd name="T29" fmla="*/ 4 h 110"/>
                <a:gd name="T30" fmla="*/ 4 w 112"/>
                <a:gd name="T3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3" h="1415">
                  <a:moveTo>
                    <a:pt x="425" y="601"/>
                  </a:moveTo>
                  <a:lnTo>
                    <a:pt x="436" y="710"/>
                  </a:lnTo>
                  <a:lnTo>
                    <a:pt x="463" y="739"/>
                  </a:lnTo>
                  <a:lnTo>
                    <a:pt x="463" y="716"/>
                  </a:lnTo>
                  <a:lnTo>
                    <a:pt x="425" y="601"/>
                  </a:lnTo>
                  <a:close/>
                  <a:moveTo>
                    <a:pt x="462" y="492"/>
                  </a:moveTo>
                  <a:lnTo>
                    <a:pt x="450" y="546"/>
                  </a:lnTo>
                  <a:lnTo>
                    <a:pt x="428" y="518"/>
                  </a:lnTo>
                  <a:lnTo>
                    <a:pt x="490" y="713"/>
                  </a:lnTo>
                  <a:lnTo>
                    <a:pt x="490" y="811"/>
                  </a:lnTo>
                  <a:lnTo>
                    <a:pt x="412" y="726"/>
                  </a:lnTo>
                  <a:lnTo>
                    <a:pt x="408" y="723"/>
                  </a:lnTo>
                  <a:lnTo>
                    <a:pt x="408" y="720"/>
                  </a:lnTo>
                  <a:lnTo>
                    <a:pt x="392" y="524"/>
                  </a:lnTo>
                  <a:lnTo>
                    <a:pt x="375" y="556"/>
                  </a:lnTo>
                  <a:lnTo>
                    <a:pt x="352" y="516"/>
                  </a:lnTo>
                  <a:lnTo>
                    <a:pt x="350" y="519"/>
                  </a:lnTo>
                  <a:cubicBezTo>
                    <a:pt x="349" y="523"/>
                    <a:pt x="347" y="526"/>
                    <a:pt x="345" y="529"/>
                  </a:cubicBezTo>
                  <a:lnTo>
                    <a:pt x="344" y="533"/>
                  </a:lnTo>
                  <a:lnTo>
                    <a:pt x="344" y="533"/>
                  </a:lnTo>
                  <a:lnTo>
                    <a:pt x="344" y="533"/>
                  </a:lnTo>
                  <a:lnTo>
                    <a:pt x="341" y="540"/>
                  </a:lnTo>
                  <a:cubicBezTo>
                    <a:pt x="327" y="578"/>
                    <a:pt x="320" y="628"/>
                    <a:pt x="320" y="679"/>
                  </a:cubicBezTo>
                  <a:cubicBezTo>
                    <a:pt x="320" y="683"/>
                    <a:pt x="320" y="683"/>
                    <a:pt x="320" y="683"/>
                  </a:cubicBezTo>
                  <a:cubicBezTo>
                    <a:pt x="320" y="727"/>
                    <a:pt x="347" y="778"/>
                    <a:pt x="385" y="818"/>
                  </a:cubicBezTo>
                  <a:cubicBezTo>
                    <a:pt x="422" y="856"/>
                    <a:pt x="470" y="883"/>
                    <a:pt x="500" y="883"/>
                  </a:cubicBezTo>
                  <a:cubicBezTo>
                    <a:pt x="500" y="883"/>
                    <a:pt x="500" y="883"/>
                    <a:pt x="504" y="883"/>
                  </a:cubicBezTo>
                  <a:cubicBezTo>
                    <a:pt x="524" y="883"/>
                    <a:pt x="548" y="865"/>
                    <a:pt x="567" y="837"/>
                  </a:cubicBezTo>
                  <a:lnTo>
                    <a:pt x="573" y="828"/>
                  </a:lnTo>
                  <a:lnTo>
                    <a:pt x="572" y="827"/>
                  </a:lnTo>
                  <a:cubicBezTo>
                    <a:pt x="561" y="814"/>
                    <a:pt x="561" y="814"/>
                    <a:pt x="561" y="814"/>
                  </a:cubicBezTo>
                  <a:cubicBezTo>
                    <a:pt x="571" y="811"/>
                    <a:pt x="571" y="811"/>
                    <a:pt x="571" y="811"/>
                  </a:cubicBezTo>
                  <a:cubicBezTo>
                    <a:pt x="571" y="811"/>
                    <a:pt x="575" y="811"/>
                    <a:pt x="575" y="811"/>
                  </a:cubicBezTo>
                  <a:cubicBezTo>
                    <a:pt x="577" y="808"/>
                    <a:pt x="580" y="806"/>
                    <a:pt x="584" y="803"/>
                  </a:cubicBezTo>
                  <a:lnTo>
                    <a:pt x="587" y="801"/>
                  </a:lnTo>
                  <a:lnTo>
                    <a:pt x="588" y="799"/>
                  </a:lnTo>
                  <a:cubicBezTo>
                    <a:pt x="601" y="769"/>
                    <a:pt x="609" y="733"/>
                    <a:pt x="609" y="700"/>
                  </a:cubicBezTo>
                  <a:cubicBezTo>
                    <a:pt x="609" y="679"/>
                    <a:pt x="605" y="662"/>
                    <a:pt x="602" y="649"/>
                  </a:cubicBezTo>
                  <a:cubicBezTo>
                    <a:pt x="602" y="645"/>
                    <a:pt x="602" y="645"/>
                    <a:pt x="602" y="645"/>
                  </a:cubicBezTo>
                  <a:cubicBezTo>
                    <a:pt x="579" y="577"/>
                    <a:pt x="520" y="518"/>
                    <a:pt x="463" y="492"/>
                  </a:cubicBezTo>
                  <a:lnTo>
                    <a:pt x="462" y="492"/>
                  </a:lnTo>
                  <a:close/>
                  <a:moveTo>
                    <a:pt x="383" y="485"/>
                  </a:moveTo>
                  <a:lnTo>
                    <a:pt x="383" y="485"/>
                  </a:lnTo>
                  <a:cubicBezTo>
                    <a:pt x="379" y="487"/>
                    <a:pt x="376" y="489"/>
                    <a:pt x="374" y="491"/>
                  </a:cubicBezTo>
                  <a:lnTo>
                    <a:pt x="372" y="492"/>
                  </a:lnTo>
                  <a:lnTo>
                    <a:pt x="375" y="499"/>
                  </a:lnTo>
                  <a:lnTo>
                    <a:pt x="383" y="485"/>
                  </a:lnTo>
                  <a:close/>
                  <a:moveTo>
                    <a:pt x="296" y="407"/>
                  </a:moveTo>
                  <a:lnTo>
                    <a:pt x="296" y="407"/>
                  </a:lnTo>
                  <a:cubicBezTo>
                    <a:pt x="296" y="407"/>
                    <a:pt x="296" y="407"/>
                    <a:pt x="296" y="407"/>
                  </a:cubicBezTo>
                  <a:lnTo>
                    <a:pt x="296" y="407"/>
                  </a:lnTo>
                  <a:close/>
                  <a:moveTo>
                    <a:pt x="316" y="404"/>
                  </a:moveTo>
                  <a:cubicBezTo>
                    <a:pt x="316" y="407"/>
                    <a:pt x="315" y="409"/>
                    <a:pt x="315" y="410"/>
                  </a:cubicBezTo>
                  <a:lnTo>
                    <a:pt x="314" y="411"/>
                  </a:lnTo>
                  <a:lnTo>
                    <a:pt x="318" y="409"/>
                  </a:lnTo>
                  <a:lnTo>
                    <a:pt x="319" y="409"/>
                  </a:lnTo>
                  <a:lnTo>
                    <a:pt x="318" y="406"/>
                  </a:lnTo>
                  <a:cubicBezTo>
                    <a:pt x="318" y="406"/>
                    <a:pt x="317" y="405"/>
                    <a:pt x="316" y="404"/>
                  </a:cubicBezTo>
                  <a:close/>
                  <a:moveTo>
                    <a:pt x="279" y="390"/>
                  </a:moveTo>
                  <a:cubicBezTo>
                    <a:pt x="279" y="394"/>
                    <a:pt x="279" y="394"/>
                    <a:pt x="275" y="394"/>
                  </a:cubicBezTo>
                  <a:cubicBezTo>
                    <a:pt x="274" y="395"/>
                    <a:pt x="273" y="397"/>
                    <a:pt x="272" y="398"/>
                  </a:cubicBezTo>
                  <a:lnTo>
                    <a:pt x="272" y="399"/>
                  </a:lnTo>
                  <a:lnTo>
                    <a:pt x="284" y="407"/>
                  </a:lnTo>
                  <a:lnTo>
                    <a:pt x="289" y="410"/>
                  </a:lnTo>
                  <a:lnTo>
                    <a:pt x="289" y="409"/>
                  </a:lnTo>
                  <a:cubicBezTo>
                    <a:pt x="289" y="407"/>
                    <a:pt x="289" y="407"/>
                    <a:pt x="289" y="407"/>
                  </a:cubicBezTo>
                  <a:cubicBezTo>
                    <a:pt x="289" y="407"/>
                    <a:pt x="289" y="404"/>
                    <a:pt x="289" y="404"/>
                  </a:cubicBezTo>
                  <a:cubicBezTo>
                    <a:pt x="289" y="400"/>
                    <a:pt x="289" y="400"/>
                    <a:pt x="289" y="397"/>
                  </a:cubicBezTo>
                  <a:cubicBezTo>
                    <a:pt x="289" y="397"/>
                    <a:pt x="286" y="394"/>
                    <a:pt x="282" y="390"/>
                  </a:cubicBezTo>
                  <a:cubicBezTo>
                    <a:pt x="282" y="390"/>
                    <a:pt x="282" y="390"/>
                    <a:pt x="279" y="390"/>
                  </a:cubicBezTo>
                  <a:close/>
                  <a:moveTo>
                    <a:pt x="323" y="340"/>
                  </a:moveTo>
                  <a:cubicBezTo>
                    <a:pt x="322" y="340"/>
                    <a:pt x="321" y="340"/>
                    <a:pt x="321" y="340"/>
                  </a:cubicBezTo>
                  <a:cubicBezTo>
                    <a:pt x="317" y="340"/>
                    <a:pt x="317" y="340"/>
                    <a:pt x="317" y="340"/>
                  </a:cubicBezTo>
                  <a:cubicBezTo>
                    <a:pt x="314" y="340"/>
                    <a:pt x="310" y="343"/>
                    <a:pt x="303" y="347"/>
                  </a:cubicBezTo>
                  <a:cubicBezTo>
                    <a:pt x="297" y="350"/>
                    <a:pt x="286" y="357"/>
                    <a:pt x="276" y="360"/>
                  </a:cubicBezTo>
                  <a:cubicBezTo>
                    <a:pt x="266" y="365"/>
                    <a:pt x="257" y="371"/>
                    <a:pt x="249" y="376"/>
                  </a:cubicBezTo>
                  <a:lnTo>
                    <a:pt x="248" y="377"/>
                  </a:lnTo>
                  <a:lnTo>
                    <a:pt x="249" y="379"/>
                  </a:lnTo>
                  <a:lnTo>
                    <a:pt x="252" y="382"/>
                  </a:lnTo>
                  <a:lnTo>
                    <a:pt x="252" y="381"/>
                  </a:lnTo>
                  <a:cubicBezTo>
                    <a:pt x="253" y="379"/>
                    <a:pt x="256" y="377"/>
                    <a:pt x="258" y="377"/>
                  </a:cubicBezTo>
                  <a:cubicBezTo>
                    <a:pt x="262" y="370"/>
                    <a:pt x="272" y="363"/>
                    <a:pt x="282" y="363"/>
                  </a:cubicBezTo>
                  <a:cubicBezTo>
                    <a:pt x="289" y="363"/>
                    <a:pt x="296" y="366"/>
                    <a:pt x="303" y="370"/>
                  </a:cubicBezTo>
                  <a:cubicBezTo>
                    <a:pt x="303" y="373"/>
                    <a:pt x="306" y="373"/>
                    <a:pt x="306" y="377"/>
                  </a:cubicBezTo>
                  <a:cubicBezTo>
                    <a:pt x="310" y="377"/>
                    <a:pt x="310" y="377"/>
                    <a:pt x="310" y="377"/>
                  </a:cubicBezTo>
                  <a:cubicBezTo>
                    <a:pt x="310" y="377"/>
                    <a:pt x="313" y="377"/>
                    <a:pt x="313" y="377"/>
                  </a:cubicBezTo>
                  <a:cubicBezTo>
                    <a:pt x="316" y="377"/>
                    <a:pt x="320" y="377"/>
                    <a:pt x="323" y="380"/>
                  </a:cubicBezTo>
                  <a:cubicBezTo>
                    <a:pt x="333" y="383"/>
                    <a:pt x="339" y="390"/>
                    <a:pt x="343" y="397"/>
                  </a:cubicBezTo>
                  <a:lnTo>
                    <a:pt x="343" y="397"/>
                  </a:lnTo>
                  <a:lnTo>
                    <a:pt x="343" y="397"/>
                  </a:lnTo>
                  <a:cubicBezTo>
                    <a:pt x="392" y="374"/>
                    <a:pt x="392" y="374"/>
                    <a:pt x="392" y="374"/>
                  </a:cubicBezTo>
                  <a:cubicBezTo>
                    <a:pt x="389" y="371"/>
                    <a:pt x="385" y="364"/>
                    <a:pt x="382" y="357"/>
                  </a:cubicBezTo>
                  <a:cubicBezTo>
                    <a:pt x="379" y="354"/>
                    <a:pt x="336" y="339"/>
                    <a:pt x="323" y="340"/>
                  </a:cubicBezTo>
                  <a:close/>
                  <a:moveTo>
                    <a:pt x="242" y="214"/>
                  </a:moveTo>
                  <a:lnTo>
                    <a:pt x="249" y="214"/>
                  </a:lnTo>
                  <a:lnTo>
                    <a:pt x="266" y="214"/>
                  </a:lnTo>
                  <a:lnTo>
                    <a:pt x="266" y="241"/>
                  </a:lnTo>
                  <a:lnTo>
                    <a:pt x="259" y="241"/>
                  </a:lnTo>
                  <a:lnTo>
                    <a:pt x="249" y="241"/>
                  </a:lnTo>
                  <a:lnTo>
                    <a:pt x="242" y="241"/>
                  </a:lnTo>
                  <a:lnTo>
                    <a:pt x="242" y="214"/>
                  </a:lnTo>
                  <a:close/>
                  <a:moveTo>
                    <a:pt x="374" y="99"/>
                  </a:moveTo>
                  <a:cubicBezTo>
                    <a:pt x="279" y="99"/>
                    <a:pt x="204" y="174"/>
                    <a:pt x="204" y="266"/>
                  </a:cubicBezTo>
                  <a:cubicBezTo>
                    <a:pt x="204" y="296"/>
                    <a:pt x="212" y="324"/>
                    <a:pt x="226" y="348"/>
                  </a:cubicBezTo>
                  <a:lnTo>
                    <a:pt x="232" y="356"/>
                  </a:lnTo>
                  <a:lnTo>
                    <a:pt x="233" y="356"/>
                  </a:lnTo>
                  <a:cubicBezTo>
                    <a:pt x="234" y="355"/>
                    <a:pt x="235" y="354"/>
                    <a:pt x="235" y="354"/>
                  </a:cubicBezTo>
                  <a:cubicBezTo>
                    <a:pt x="242" y="350"/>
                    <a:pt x="252" y="343"/>
                    <a:pt x="263" y="337"/>
                  </a:cubicBezTo>
                  <a:cubicBezTo>
                    <a:pt x="283" y="327"/>
                    <a:pt x="303" y="313"/>
                    <a:pt x="317" y="313"/>
                  </a:cubicBezTo>
                  <a:cubicBezTo>
                    <a:pt x="317" y="313"/>
                    <a:pt x="317" y="313"/>
                    <a:pt x="321" y="313"/>
                  </a:cubicBezTo>
                  <a:cubicBezTo>
                    <a:pt x="338" y="313"/>
                    <a:pt x="382" y="323"/>
                    <a:pt x="402" y="340"/>
                  </a:cubicBezTo>
                  <a:cubicBezTo>
                    <a:pt x="416" y="354"/>
                    <a:pt x="423" y="374"/>
                    <a:pt x="423" y="377"/>
                  </a:cubicBezTo>
                  <a:cubicBezTo>
                    <a:pt x="426" y="391"/>
                    <a:pt x="426" y="391"/>
                    <a:pt x="426" y="391"/>
                  </a:cubicBezTo>
                  <a:cubicBezTo>
                    <a:pt x="389" y="408"/>
                    <a:pt x="363" y="419"/>
                    <a:pt x="346" y="427"/>
                  </a:cubicBezTo>
                  <a:lnTo>
                    <a:pt x="342" y="429"/>
                  </a:lnTo>
                  <a:lnTo>
                    <a:pt x="352" y="431"/>
                  </a:lnTo>
                  <a:cubicBezTo>
                    <a:pt x="359" y="431"/>
                    <a:pt x="367" y="432"/>
                    <a:pt x="374" y="432"/>
                  </a:cubicBezTo>
                  <a:cubicBezTo>
                    <a:pt x="466" y="432"/>
                    <a:pt x="544" y="357"/>
                    <a:pt x="544" y="266"/>
                  </a:cubicBezTo>
                  <a:cubicBezTo>
                    <a:pt x="544" y="174"/>
                    <a:pt x="466" y="99"/>
                    <a:pt x="374" y="99"/>
                  </a:cubicBezTo>
                  <a:close/>
                  <a:moveTo>
                    <a:pt x="217" y="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7" y="24"/>
                    <a:pt x="217" y="24"/>
                    <a:pt x="217" y="24"/>
                  </a:cubicBezTo>
                  <a:cubicBezTo>
                    <a:pt x="217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31"/>
                  </a:cubicBezTo>
                  <a:cubicBezTo>
                    <a:pt x="214" y="31"/>
                    <a:pt x="211" y="31"/>
                    <a:pt x="211" y="31"/>
                  </a:cubicBezTo>
                  <a:cubicBezTo>
                    <a:pt x="211" y="31"/>
                    <a:pt x="207" y="31"/>
                    <a:pt x="207" y="31"/>
                  </a:cubicBezTo>
                  <a:cubicBezTo>
                    <a:pt x="204" y="31"/>
                    <a:pt x="200" y="31"/>
                    <a:pt x="197" y="31"/>
                  </a:cubicBezTo>
                  <a:cubicBezTo>
                    <a:pt x="187" y="34"/>
                    <a:pt x="177" y="38"/>
                    <a:pt x="173" y="38"/>
                  </a:cubicBezTo>
                  <a:cubicBezTo>
                    <a:pt x="173" y="41"/>
                    <a:pt x="173" y="41"/>
                    <a:pt x="177" y="44"/>
                  </a:cubicBezTo>
                  <a:cubicBezTo>
                    <a:pt x="207" y="68"/>
                    <a:pt x="265" y="92"/>
                    <a:pt x="275" y="96"/>
                  </a:cubicBezTo>
                  <a:cubicBezTo>
                    <a:pt x="276" y="96"/>
                    <a:pt x="277" y="96"/>
                    <a:pt x="277" y="96"/>
                  </a:cubicBezTo>
                  <a:lnTo>
                    <a:pt x="279" y="96"/>
                  </a:lnTo>
                  <a:lnTo>
                    <a:pt x="283" y="93"/>
                  </a:lnTo>
                  <a:lnTo>
                    <a:pt x="291" y="90"/>
                  </a:lnTo>
                  <a:lnTo>
                    <a:pt x="289" y="88"/>
                  </a:lnTo>
                  <a:cubicBezTo>
                    <a:pt x="282" y="83"/>
                    <a:pt x="273" y="73"/>
                    <a:pt x="259" y="54"/>
                  </a:cubicBezTo>
                  <a:cubicBezTo>
                    <a:pt x="260" y="53"/>
                    <a:pt x="261" y="53"/>
                    <a:pt x="261" y="53"/>
                  </a:cubicBezTo>
                  <a:lnTo>
                    <a:pt x="262" y="53"/>
                  </a:lnTo>
                  <a:lnTo>
                    <a:pt x="262" y="52"/>
                  </a:lnTo>
                  <a:lnTo>
                    <a:pt x="263" y="52"/>
                  </a:lnTo>
                  <a:lnTo>
                    <a:pt x="264" y="51"/>
                  </a:lnTo>
                  <a:lnTo>
                    <a:pt x="264" y="51"/>
                  </a:lnTo>
                  <a:lnTo>
                    <a:pt x="265" y="51"/>
                  </a:lnTo>
                  <a:lnTo>
                    <a:pt x="265" y="51"/>
                  </a:lnTo>
                  <a:lnTo>
                    <a:pt x="264" y="51"/>
                  </a:lnTo>
                  <a:lnTo>
                    <a:pt x="264" y="52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2" y="53"/>
                  </a:lnTo>
                  <a:lnTo>
                    <a:pt x="261" y="53"/>
                  </a:lnTo>
                  <a:cubicBezTo>
                    <a:pt x="259" y="54"/>
                    <a:pt x="259" y="54"/>
                    <a:pt x="259" y="54"/>
                  </a:cubicBezTo>
                  <a:cubicBezTo>
                    <a:pt x="256" y="47"/>
                    <a:pt x="249" y="37"/>
                    <a:pt x="249" y="30"/>
                  </a:cubicBezTo>
                  <a:cubicBezTo>
                    <a:pt x="249" y="13"/>
                    <a:pt x="263" y="6"/>
                    <a:pt x="269" y="3"/>
                  </a:cubicBezTo>
                  <a:cubicBezTo>
                    <a:pt x="280" y="3"/>
                    <a:pt x="286" y="3"/>
                    <a:pt x="293" y="3"/>
                  </a:cubicBezTo>
                  <a:cubicBezTo>
                    <a:pt x="297" y="3"/>
                    <a:pt x="297" y="3"/>
                    <a:pt x="300" y="3"/>
                  </a:cubicBezTo>
                  <a:cubicBezTo>
                    <a:pt x="307" y="3"/>
                    <a:pt x="307" y="3"/>
                    <a:pt x="307" y="3"/>
                  </a:cubicBezTo>
                  <a:cubicBezTo>
                    <a:pt x="303" y="30"/>
                    <a:pt x="303" y="30"/>
                    <a:pt x="303" y="30"/>
                  </a:cubicBezTo>
                  <a:cubicBezTo>
                    <a:pt x="297" y="30"/>
                    <a:pt x="297" y="30"/>
                    <a:pt x="297" y="30"/>
                  </a:cubicBezTo>
                  <a:cubicBezTo>
                    <a:pt x="297" y="30"/>
                    <a:pt x="297" y="30"/>
                    <a:pt x="293" y="30"/>
                  </a:cubicBezTo>
                  <a:cubicBezTo>
                    <a:pt x="290" y="30"/>
                    <a:pt x="283" y="30"/>
                    <a:pt x="280" y="30"/>
                  </a:cubicBezTo>
                  <a:cubicBezTo>
                    <a:pt x="280" y="34"/>
                    <a:pt x="280" y="37"/>
                    <a:pt x="283" y="37"/>
                  </a:cubicBezTo>
                  <a:cubicBezTo>
                    <a:pt x="293" y="54"/>
                    <a:pt x="300" y="61"/>
                    <a:pt x="307" y="67"/>
                  </a:cubicBezTo>
                  <a:cubicBezTo>
                    <a:pt x="310" y="67"/>
                    <a:pt x="310" y="71"/>
                    <a:pt x="310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4" y="78"/>
                    <a:pt x="314" y="78"/>
                    <a:pt x="314" y="78"/>
                  </a:cubicBezTo>
                  <a:cubicBezTo>
                    <a:pt x="314" y="81"/>
                    <a:pt x="314" y="81"/>
                    <a:pt x="314" y="81"/>
                  </a:cubicBezTo>
                  <a:lnTo>
                    <a:pt x="314" y="81"/>
                  </a:lnTo>
                  <a:lnTo>
                    <a:pt x="315" y="81"/>
                  </a:lnTo>
                  <a:cubicBezTo>
                    <a:pt x="334" y="75"/>
                    <a:pt x="354" y="72"/>
                    <a:pt x="374" y="72"/>
                  </a:cubicBezTo>
                  <a:cubicBezTo>
                    <a:pt x="483" y="72"/>
                    <a:pt x="571" y="157"/>
                    <a:pt x="571" y="266"/>
                  </a:cubicBezTo>
                  <a:cubicBezTo>
                    <a:pt x="571" y="354"/>
                    <a:pt x="508" y="431"/>
                    <a:pt x="423" y="453"/>
                  </a:cubicBezTo>
                  <a:lnTo>
                    <a:pt x="423" y="453"/>
                  </a:lnTo>
                  <a:lnTo>
                    <a:pt x="425" y="453"/>
                  </a:lnTo>
                  <a:cubicBezTo>
                    <a:pt x="428" y="453"/>
                    <a:pt x="432" y="454"/>
                    <a:pt x="436" y="455"/>
                  </a:cubicBezTo>
                  <a:lnTo>
                    <a:pt x="439" y="455"/>
                  </a:lnTo>
                  <a:lnTo>
                    <a:pt x="439" y="455"/>
                  </a:lnTo>
                  <a:lnTo>
                    <a:pt x="856" y="307"/>
                  </a:lnTo>
                  <a:lnTo>
                    <a:pt x="878" y="258"/>
                  </a:lnTo>
                  <a:lnTo>
                    <a:pt x="902" y="272"/>
                  </a:lnTo>
                  <a:lnTo>
                    <a:pt x="894" y="291"/>
                  </a:lnTo>
                  <a:lnTo>
                    <a:pt x="919" y="279"/>
                  </a:lnTo>
                  <a:lnTo>
                    <a:pt x="929" y="306"/>
                  </a:lnTo>
                  <a:lnTo>
                    <a:pt x="946" y="306"/>
                  </a:lnTo>
                  <a:lnTo>
                    <a:pt x="946" y="332"/>
                  </a:lnTo>
                  <a:lnTo>
                    <a:pt x="872" y="332"/>
                  </a:lnTo>
                  <a:lnTo>
                    <a:pt x="479" y="469"/>
                  </a:lnTo>
                  <a:lnTo>
                    <a:pt x="486" y="472"/>
                  </a:lnTo>
                  <a:cubicBezTo>
                    <a:pt x="546" y="502"/>
                    <a:pt x="602" y="563"/>
                    <a:pt x="626" y="632"/>
                  </a:cubicBezTo>
                  <a:cubicBezTo>
                    <a:pt x="626" y="639"/>
                    <a:pt x="626" y="639"/>
                    <a:pt x="626" y="639"/>
                  </a:cubicBezTo>
                  <a:cubicBezTo>
                    <a:pt x="626" y="639"/>
                    <a:pt x="626" y="639"/>
                    <a:pt x="629" y="639"/>
                  </a:cubicBezTo>
                  <a:cubicBezTo>
                    <a:pt x="629" y="645"/>
                    <a:pt x="629" y="645"/>
                    <a:pt x="629" y="645"/>
                  </a:cubicBezTo>
                  <a:cubicBezTo>
                    <a:pt x="633" y="662"/>
                    <a:pt x="636" y="679"/>
                    <a:pt x="636" y="700"/>
                  </a:cubicBezTo>
                  <a:cubicBezTo>
                    <a:pt x="636" y="724"/>
                    <a:pt x="633" y="749"/>
                    <a:pt x="626" y="774"/>
                  </a:cubicBezTo>
                  <a:lnTo>
                    <a:pt x="626" y="776"/>
                  </a:lnTo>
                  <a:lnTo>
                    <a:pt x="629" y="774"/>
                  </a:lnTo>
                  <a:cubicBezTo>
                    <a:pt x="663" y="756"/>
                    <a:pt x="704" y="736"/>
                    <a:pt x="742" y="736"/>
                  </a:cubicBezTo>
                  <a:cubicBezTo>
                    <a:pt x="755" y="736"/>
                    <a:pt x="772" y="739"/>
                    <a:pt x="786" y="750"/>
                  </a:cubicBezTo>
                  <a:cubicBezTo>
                    <a:pt x="834" y="784"/>
                    <a:pt x="868" y="831"/>
                    <a:pt x="881" y="852"/>
                  </a:cubicBezTo>
                  <a:cubicBezTo>
                    <a:pt x="949" y="821"/>
                    <a:pt x="949" y="821"/>
                    <a:pt x="949" y="821"/>
                  </a:cubicBezTo>
                  <a:cubicBezTo>
                    <a:pt x="963" y="845"/>
                    <a:pt x="963" y="845"/>
                    <a:pt x="963" y="845"/>
                  </a:cubicBezTo>
                  <a:cubicBezTo>
                    <a:pt x="871" y="886"/>
                    <a:pt x="871" y="886"/>
                    <a:pt x="871" y="886"/>
                  </a:cubicBezTo>
                  <a:cubicBezTo>
                    <a:pt x="868" y="883"/>
                    <a:pt x="868" y="883"/>
                    <a:pt x="868" y="883"/>
                  </a:cubicBezTo>
                  <a:cubicBezTo>
                    <a:pt x="864" y="876"/>
                    <a:pt x="864" y="876"/>
                    <a:pt x="864" y="876"/>
                  </a:cubicBezTo>
                  <a:lnTo>
                    <a:pt x="866" y="875"/>
                  </a:lnTo>
                  <a:lnTo>
                    <a:pt x="866" y="875"/>
                  </a:lnTo>
                  <a:lnTo>
                    <a:pt x="867" y="874"/>
                  </a:lnTo>
                  <a:cubicBezTo>
                    <a:pt x="868" y="874"/>
                    <a:pt x="868" y="874"/>
                    <a:pt x="869" y="873"/>
                  </a:cubicBezTo>
                  <a:lnTo>
                    <a:pt x="869" y="873"/>
                  </a:lnTo>
                  <a:lnTo>
                    <a:pt x="869" y="873"/>
                  </a:lnTo>
                  <a:lnTo>
                    <a:pt x="870" y="873"/>
                  </a:lnTo>
                  <a:lnTo>
                    <a:pt x="870" y="873"/>
                  </a:lnTo>
                  <a:cubicBezTo>
                    <a:pt x="871" y="872"/>
                    <a:pt x="871" y="872"/>
                    <a:pt x="871" y="872"/>
                  </a:cubicBezTo>
                  <a:cubicBezTo>
                    <a:pt x="871" y="872"/>
                    <a:pt x="871" y="872"/>
                    <a:pt x="871" y="872"/>
                  </a:cubicBezTo>
                  <a:lnTo>
                    <a:pt x="871" y="872"/>
                  </a:lnTo>
                  <a:lnTo>
                    <a:pt x="871" y="872"/>
                  </a:lnTo>
                  <a:lnTo>
                    <a:pt x="870" y="873"/>
                  </a:lnTo>
                  <a:lnTo>
                    <a:pt x="869" y="873"/>
                  </a:lnTo>
                  <a:lnTo>
                    <a:pt x="868" y="874"/>
                  </a:lnTo>
                  <a:cubicBezTo>
                    <a:pt x="868" y="874"/>
                    <a:pt x="867" y="874"/>
                    <a:pt x="866" y="875"/>
                  </a:cubicBezTo>
                  <a:lnTo>
                    <a:pt x="866" y="875"/>
                  </a:lnTo>
                  <a:lnTo>
                    <a:pt x="866" y="875"/>
                  </a:lnTo>
                  <a:lnTo>
                    <a:pt x="866" y="875"/>
                  </a:lnTo>
                  <a:lnTo>
                    <a:pt x="865" y="875"/>
                  </a:lnTo>
                  <a:cubicBezTo>
                    <a:pt x="864" y="876"/>
                    <a:pt x="864" y="876"/>
                    <a:pt x="864" y="876"/>
                  </a:cubicBezTo>
                  <a:cubicBezTo>
                    <a:pt x="864" y="876"/>
                    <a:pt x="864" y="876"/>
                    <a:pt x="864" y="872"/>
                  </a:cubicBezTo>
                  <a:cubicBezTo>
                    <a:pt x="861" y="872"/>
                    <a:pt x="861" y="869"/>
                    <a:pt x="857" y="866"/>
                  </a:cubicBezTo>
                  <a:cubicBezTo>
                    <a:pt x="854" y="859"/>
                    <a:pt x="847" y="849"/>
                    <a:pt x="837" y="838"/>
                  </a:cubicBezTo>
                  <a:cubicBezTo>
                    <a:pt x="823" y="818"/>
                    <a:pt x="796" y="791"/>
                    <a:pt x="769" y="770"/>
                  </a:cubicBezTo>
                  <a:cubicBezTo>
                    <a:pt x="762" y="767"/>
                    <a:pt x="752" y="763"/>
                    <a:pt x="742" y="763"/>
                  </a:cubicBezTo>
                  <a:cubicBezTo>
                    <a:pt x="711" y="763"/>
                    <a:pt x="673" y="780"/>
                    <a:pt x="643" y="797"/>
                  </a:cubicBezTo>
                  <a:cubicBezTo>
                    <a:pt x="631" y="805"/>
                    <a:pt x="621" y="812"/>
                    <a:pt x="612" y="818"/>
                  </a:cubicBezTo>
                  <a:lnTo>
                    <a:pt x="609" y="820"/>
                  </a:lnTo>
                  <a:lnTo>
                    <a:pt x="605" y="829"/>
                  </a:lnTo>
                  <a:cubicBezTo>
                    <a:pt x="581" y="875"/>
                    <a:pt x="545" y="908"/>
                    <a:pt x="500" y="910"/>
                  </a:cubicBezTo>
                  <a:cubicBezTo>
                    <a:pt x="482" y="909"/>
                    <a:pt x="461" y="903"/>
                    <a:pt x="441" y="893"/>
                  </a:cubicBezTo>
                  <a:lnTo>
                    <a:pt x="433" y="889"/>
                  </a:lnTo>
                  <a:lnTo>
                    <a:pt x="433" y="891"/>
                  </a:lnTo>
                  <a:cubicBezTo>
                    <a:pt x="433" y="896"/>
                    <a:pt x="433" y="896"/>
                    <a:pt x="433" y="896"/>
                  </a:cubicBezTo>
                  <a:cubicBezTo>
                    <a:pt x="433" y="896"/>
                    <a:pt x="433" y="899"/>
                    <a:pt x="433" y="906"/>
                  </a:cubicBezTo>
                  <a:cubicBezTo>
                    <a:pt x="433" y="906"/>
                    <a:pt x="433" y="909"/>
                    <a:pt x="433" y="909"/>
                  </a:cubicBezTo>
                  <a:cubicBezTo>
                    <a:pt x="433" y="960"/>
                    <a:pt x="433" y="1150"/>
                    <a:pt x="454" y="1215"/>
                  </a:cubicBezTo>
                  <a:cubicBezTo>
                    <a:pt x="478" y="1300"/>
                    <a:pt x="478" y="1384"/>
                    <a:pt x="478" y="1384"/>
                  </a:cubicBezTo>
                  <a:cubicBezTo>
                    <a:pt x="481" y="1398"/>
                    <a:pt x="481" y="1398"/>
                    <a:pt x="481" y="1398"/>
                  </a:cubicBezTo>
                  <a:cubicBezTo>
                    <a:pt x="399" y="1415"/>
                    <a:pt x="399" y="1415"/>
                    <a:pt x="399" y="1415"/>
                  </a:cubicBezTo>
                  <a:cubicBezTo>
                    <a:pt x="399" y="1408"/>
                    <a:pt x="399" y="1408"/>
                    <a:pt x="399" y="1408"/>
                  </a:cubicBezTo>
                  <a:cubicBezTo>
                    <a:pt x="395" y="1395"/>
                    <a:pt x="395" y="1395"/>
                    <a:pt x="395" y="1395"/>
                  </a:cubicBezTo>
                  <a:cubicBezTo>
                    <a:pt x="392" y="1388"/>
                    <a:pt x="392" y="1388"/>
                    <a:pt x="392" y="1388"/>
                  </a:cubicBezTo>
                  <a:cubicBezTo>
                    <a:pt x="450" y="1374"/>
                    <a:pt x="450" y="1374"/>
                    <a:pt x="450" y="1374"/>
                  </a:cubicBezTo>
                  <a:cubicBezTo>
                    <a:pt x="450" y="1351"/>
                    <a:pt x="443" y="1283"/>
                    <a:pt x="426" y="1222"/>
                  </a:cubicBezTo>
                  <a:cubicBezTo>
                    <a:pt x="406" y="1147"/>
                    <a:pt x="406" y="953"/>
                    <a:pt x="406" y="906"/>
                  </a:cubicBezTo>
                  <a:cubicBezTo>
                    <a:pt x="406" y="906"/>
                    <a:pt x="406" y="903"/>
                    <a:pt x="406" y="903"/>
                  </a:cubicBezTo>
                  <a:cubicBezTo>
                    <a:pt x="406" y="896"/>
                    <a:pt x="406" y="896"/>
                    <a:pt x="406" y="896"/>
                  </a:cubicBezTo>
                  <a:cubicBezTo>
                    <a:pt x="406" y="896"/>
                    <a:pt x="406" y="896"/>
                    <a:pt x="406" y="892"/>
                  </a:cubicBezTo>
                  <a:cubicBezTo>
                    <a:pt x="406" y="889"/>
                    <a:pt x="409" y="889"/>
                    <a:pt x="413" y="889"/>
                  </a:cubicBezTo>
                  <a:cubicBezTo>
                    <a:pt x="428" y="889"/>
                    <a:pt x="432" y="889"/>
                    <a:pt x="433" y="889"/>
                  </a:cubicBezTo>
                  <a:lnTo>
                    <a:pt x="433" y="889"/>
                  </a:lnTo>
                  <a:lnTo>
                    <a:pt x="432" y="889"/>
                  </a:lnTo>
                  <a:cubicBezTo>
                    <a:pt x="363" y="850"/>
                    <a:pt x="296" y="766"/>
                    <a:pt x="293" y="679"/>
                  </a:cubicBezTo>
                  <a:cubicBezTo>
                    <a:pt x="293" y="641"/>
                    <a:pt x="297" y="601"/>
                    <a:pt x="306" y="565"/>
                  </a:cubicBezTo>
                  <a:lnTo>
                    <a:pt x="307" y="560"/>
                  </a:lnTo>
                  <a:lnTo>
                    <a:pt x="88" y="721"/>
                  </a:lnTo>
                  <a:lnTo>
                    <a:pt x="88" y="722"/>
                  </a:lnTo>
                  <a:cubicBezTo>
                    <a:pt x="88" y="724"/>
                    <a:pt x="88" y="726"/>
                    <a:pt x="88" y="730"/>
                  </a:cubicBezTo>
                  <a:cubicBezTo>
                    <a:pt x="88" y="730"/>
                    <a:pt x="88" y="733"/>
                    <a:pt x="88" y="733"/>
                  </a:cubicBezTo>
                  <a:cubicBezTo>
                    <a:pt x="95" y="740"/>
                    <a:pt x="95" y="740"/>
                    <a:pt x="95" y="740"/>
                  </a:cubicBezTo>
                  <a:cubicBezTo>
                    <a:pt x="75" y="760"/>
                    <a:pt x="75" y="760"/>
                    <a:pt x="75" y="760"/>
                  </a:cubicBezTo>
                  <a:cubicBezTo>
                    <a:pt x="71" y="753"/>
                    <a:pt x="71" y="753"/>
                    <a:pt x="71" y="753"/>
                  </a:cubicBezTo>
                  <a:cubicBezTo>
                    <a:pt x="67" y="751"/>
                    <a:pt x="65" y="747"/>
                    <a:pt x="63" y="744"/>
                  </a:cubicBezTo>
                  <a:lnTo>
                    <a:pt x="62" y="740"/>
                  </a:lnTo>
                  <a:lnTo>
                    <a:pt x="17" y="774"/>
                  </a:lnTo>
                  <a:lnTo>
                    <a:pt x="7" y="757"/>
                  </a:lnTo>
                  <a:lnTo>
                    <a:pt x="0" y="754"/>
                  </a:lnTo>
                  <a:lnTo>
                    <a:pt x="323" y="516"/>
                  </a:lnTo>
                  <a:lnTo>
                    <a:pt x="326" y="508"/>
                  </a:lnTo>
                  <a:cubicBezTo>
                    <a:pt x="337" y="488"/>
                    <a:pt x="351" y="471"/>
                    <a:pt x="370" y="461"/>
                  </a:cubicBezTo>
                  <a:lnTo>
                    <a:pt x="374" y="459"/>
                  </a:lnTo>
                  <a:lnTo>
                    <a:pt x="374" y="459"/>
                  </a:lnTo>
                  <a:cubicBezTo>
                    <a:pt x="349" y="459"/>
                    <a:pt x="325" y="454"/>
                    <a:pt x="303" y="446"/>
                  </a:cubicBezTo>
                  <a:lnTo>
                    <a:pt x="296" y="443"/>
                  </a:lnTo>
                  <a:lnTo>
                    <a:pt x="295" y="444"/>
                  </a:lnTo>
                  <a:cubicBezTo>
                    <a:pt x="293" y="448"/>
                    <a:pt x="293" y="448"/>
                    <a:pt x="293" y="448"/>
                  </a:cubicBezTo>
                  <a:lnTo>
                    <a:pt x="292" y="441"/>
                  </a:lnTo>
                  <a:lnTo>
                    <a:pt x="290" y="441"/>
                  </a:lnTo>
                  <a:cubicBezTo>
                    <a:pt x="248" y="421"/>
                    <a:pt x="214" y="387"/>
                    <a:pt x="195" y="345"/>
                  </a:cubicBezTo>
                  <a:lnTo>
                    <a:pt x="191" y="336"/>
                  </a:lnTo>
                  <a:lnTo>
                    <a:pt x="171" y="349"/>
                  </a:lnTo>
                  <a:lnTo>
                    <a:pt x="160" y="332"/>
                  </a:lnTo>
                  <a:lnTo>
                    <a:pt x="157" y="326"/>
                  </a:lnTo>
                  <a:lnTo>
                    <a:pt x="182" y="309"/>
                  </a:lnTo>
                  <a:lnTo>
                    <a:pt x="181" y="302"/>
                  </a:lnTo>
                  <a:cubicBezTo>
                    <a:pt x="178" y="290"/>
                    <a:pt x="177" y="278"/>
                    <a:pt x="177" y="266"/>
                  </a:cubicBezTo>
                  <a:cubicBezTo>
                    <a:pt x="177" y="204"/>
                    <a:pt x="205" y="151"/>
                    <a:pt x="249" y="116"/>
                  </a:cubicBezTo>
                  <a:lnTo>
                    <a:pt x="251" y="114"/>
                  </a:lnTo>
                  <a:lnTo>
                    <a:pt x="249" y="114"/>
                  </a:lnTo>
                  <a:cubicBezTo>
                    <a:pt x="243" y="111"/>
                    <a:pt x="235" y="108"/>
                    <a:pt x="228" y="106"/>
                  </a:cubicBezTo>
                  <a:cubicBezTo>
                    <a:pt x="207" y="96"/>
                    <a:pt x="180" y="82"/>
                    <a:pt x="160" y="65"/>
                  </a:cubicBez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2" y="60"/>
                  </a:lnTo>
                  <a:cubicBezTo>
                    <a:pt x="163" y="58"/>
                    <a:pt x="163" y="58"/>
                    <a:pt x="163" y="58"/>
                  </a:cubicBezTo>
                  <a:lnTo>
                    <a:pt x="162" y="60"/>
                  </a:lnTo>
                  <a:lnTo>
                    <a:pt x="162" y="61"/>
                  </a:lnTo>
                  <a:lnTo>
                    <a:pt x="161" y="61"/>
                  </a:lnTo>
                  <a:lnTo>
                    <a:pt x="161" y="62"/>
                  </a:lnTo>
                  <a:lnTo>
                    <a:pt x="161" y="63"/>
                  </a:lnTo>
                  <a:lnTo>
                    <a:pt x="160" y="63"/>
                  </a:lnTo>
                  <a:cubicBezTo>
                    <a:pt x="160" y="65"/>
                    <a:pt x="160" y="65"/>
                    <a:pt x="160" y="65"/>
                  </a:cubicBezTo>
                  <a:cubicBezTo>
                    <a:pt x="149" y="58"/>
                    <a:pt x="146" y="48"/>
                    <a:pt x="146" y="38"/>
                  </a:cubicBezTo>
                  <a:cubicBezTo>
                    <a:pt x="146" y="17"/>
                    <a:pt x="170" y="10"/>
                    <a:pt x="180" y="7"/>
                  </a:cubicBezTo>
                  <a:cubicBezTo>
                    <a:pt x="194" y="3"/>
                    <a:pt x="207" y="3"/>
                    <a:pt x="207" y="3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chemeClr val="l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矩形 33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9"/>
            </p:custDataLst>
          </p:nvPr>
        </p:nvSpPr>
        <p:spPr>
          <a:xfrm>
            <a:off x="0" y="0"/>
            <a:ext cx="12191365" cy="914400"/>
          </a:xfrm>
          <a:prstGeom prst="rect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5"/>
          <p:cNvSpPr/>
          <p:nvPr>
            <p:custDataLst>
              <p:tags r:id="rId10"/>
            </p:custDataLst>
          </p:nvPr>
        </p:nvSpPr>
        <p:spPr>
          <a:xfrm>
            <a:off x="1828751" y="1216800"/>
            <a:ext cx="8686800" cy="503096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"/>
          <p:cNvSpPr/>
          <p:nvPr>
            <p:custDataLst>
              <p:tags r:id="rId11"/>
            </p:custDataLst>
          </p:nvPr>
        </p:nvSpPr>
        <p:spPr>
          <a:xfrm>
            <a:off x="7924815" y="6146847"/>
            <a:ext cx="2590821" cy="1016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"/>
          <p:cNvSpPr/>
          <p:nvPr>
            <p:custDataLst>
              <p:tags r:id="rId12"/>
            </p:custDataLst>
          </p:nvPr>
        </p:nvSpPr>
        <p:spPr>
          <a:xfrm>
            <a:off x="1829066" y="1216483"/>
            <a:ext cx="2590821" cy="1016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3"/>
            </p:custDataLst>
          </p:nvPr>
        </p:nvSpPr>
        <p:spPr>
          <a:xfrm>
            <a:off x="457155" y="15240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400" b="1" spc="18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Life experience</a:t>
            </a:r>
            <a:endParaRPr lang="zh-CN" altLang="en-US" sz="3400" b="1" spc="18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Title 6"/>
          <p:cNvSpPr txBox="1"/>
          <p:nvPr>
            <p:custDataLst>
              <p:tags r:id="rId14"/>
            </p:custDataLst>
          </p:nvPr>
        </p:nvSpPr>
        <p:spPr>
          <a:xfrm>
            <a:off x="2133600" y="1318260"/>
            <a:ext cx="9333230" cy="482917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His mother is well-educated and good at painting.His uncle is a famous translator who translated WangBaochuan into English version which was played in</a:t>
            </a:r>
            <a:r>
              <a:rPr altLang="zh-CN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Britain and caused sensation.</a:t>
            </a:r>
            <a:endParaRPr lang="zh-CN" altLang="en-US" sz="24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Influenced by his mother and his uncle, he loved</a:t>
            </a:r>
            <a:r>
              <a:rPr altLang="zh-CN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English and was determined to learn</a:t>
            </a:r>
            <a:r>
              <a:rPr altLang="zh-CN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it</a:t>
            </a: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when he</a:t>
            </a:r>
            <a:r>
              <a:rPr altLang="zh-CN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was a child.</a:t>
            </a:r>
            <a:endParaRPr lang="zh-CN" altLang="en-US" sz="24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In National Southwestern Associated University</a:t>
            </a:r>
            <a:r>
              <a:rPr altLang="zh-CN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he</a:t>
            </a:r>
            <a:r>
              <a:rPr altLang="zh-CN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translated :</a:t>
            </a:r>
            <a:r>
              <a:rPr altLang="zh-CN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</a:t>
            </a:r>
            <a:endParaRPr altLang="zh-CN" sz="24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altLang="zh-CN" sz="24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 </a:t>
            </a: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Three principle</a:t>
            </a:r>
            <a:r>
              <a:rPr altLang="zh-CN" sz="2400" spc="180">
                <a:ln w="3175">
                  <a:noFill/>
                  <a:prstDash val="dash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</a:t>
            </a: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of the people:</a:t>
            </a:r>
            <a:endParaRPr lang="zh-CN" altLang="en-US" sz="2400" spc="180">
              <a:ln w="3175">
                <a:noFill/>
                <a:prstDash val="dash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altLang="zh-CN" sz="2400" spc="180">
                <a:ln w="3175">
                  <a:noFill/>
                  <a:prstDash val="dash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     </a:t>
            </a: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Of the people, by the people, for the people</a:t>
            </a:r>
            <a:r>
              <a:rPr altLang="zh-CN" sz="2400" spc="180">
                <a:ln w="3175">
                  <a:noFill/>
                  <a:prstDash val="dash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.</a:t>
            </a:r>
            <a:endParaRPr altLang="zh-CN" sz="2400" spc="180">
              <a:ln w="3175">
                <a:noFill/>
                <a:prstDash val="dash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  <p:custDataLst>
      <p:tags r:id="rId1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05256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57155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 lnSpcReduction="1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u="none" spc="200">
                <a:solidFill>
                  <a:srgbClr val="28A48F"/>
                </a:solidFill>
                <a:latin typeface="汉仪旗黑-85S" panose="00020600040101010101" pitchFamily="18" charset="-122"/>
                <a:ea typeface="微软雅黑" panose="020B0503020204020204" pitchFamily="34" charset="-122"/>
                <a:sym typeface="+mn-ea"/>
              </a:rPr>
              <a:t>Translation works</a:t>
            </a:r>
            <a:endParaRPr lang="zh-CN" altLang="en-US" sz="3600" b="1" u="none" spc="200">
              <a:solidFill>
                <a:srgbClr val="28A48F"/>
              </a:solidFill>
              <a:latin typeface="汉仪旗黑-85S" panose="00020600040101010101" pitchFamily="18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2" name="图片 31" descr="D:\meihua_service_cache\jpg/20f10047f07abeb770069ea2ecfec2c4.jpg20f10047f07abeb770069ea2ecfec2c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25615" b="25615"/>
          <a:stretch>
            <a:fillRect/>
          </a:stretch>
        </p:blipFill>
        <p:spPr>
          <a:xfrm>
            <a:off x="609603" y="1524012"/>
            <a:ext cx="6457975" cy="4724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00" h="7440">
                <a:moveTo>
                  <a:pt x="0" y="0"/>
                </a:moveTo>
                <a:lnTo>
                  <a:pt x="7200" y="0"/>
                </a:lnTo>
                <a:lnTo>
                  <a:pt x="720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Title 6"/>
          <p:cNvSpPr txBox="1"/>
          <p:nvPr>
            <p:custDataLst>
              <p:tags r:id="rId5"/>
            </p:custDataLst>
          </p:nvPr>
        </p:nvSpPr>
        <p:spPr>
          <a:xfrm>
            <a:off x="7524750" y="1514475"/>
            <a:ext cx="4424045" cy="47339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u="none" spc="120">
                <a:ln w="3175">
                  <a:noFill/>
                  <a:prstDash val="dash"/>
                </a:ln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Romance of the western Chamber</a:t>
            </a:r>
            <a:endParaRPr lang="zh-CN" altLang="en-US" sz="2000" u="none" spc="12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u="none" spc="120">
                <a:ln w="3175">
                  <a:noFill/>
                  <a:prstDash val="dash"/>
                </a:ln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The Book of Songs</a:t>
            </a:r>
            <a:endParaRPr lang="zh-CN" altLang="en-US" sz="2000" u="none" spc="12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u="none" spc="120">
                <a:ln w="3175">
                  <a:noFill/>
                  <a:prstDash val="dash"/>
                </a:ln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Song Poems</a:t>
            </a:r>
            <a:endParaRPr lang="zh-CN" altLang="en-US" sz="2000" u="none" spc="12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u="none" spc="120">
                <a:ln w="3175">
                  <a:noFill/>
                  <a:prstDash val="dash"/>
                </a:ln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The Songs of Chu</a:t>
            </a:r>
            <a:endParaRPr lang="zh-CN" altLang="en-US" sz="2000" u="none" spc="12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u="none" spc="120">
                <a:ln w="3175">
                  <a:noFill/>
                  <a:prstDash val="dash"/>
                </a:ln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《中国古诗词六百首》</a:t>
            </a:r>
            <a:endParaRPr lang="zh-CN" altLang="en-US" sz="2000" u="none" spc="12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u="none" spc="120">
                <a:ln w="3175">
                  <a:noFill/>
                  <a:prstDash val="dash"/>
                </a:ln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《汉魏六朝诗一百五十首》</a:t>
            </a:r>
            <a:endParaRPr lang="zh-CN" altLang="en-US" sz="2000" u="none" spc="12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u="none" spc="120">
                <a:ln w="3175">
                  <a:noFill/>
                  <a:prstDash val="dash"/>
                </a:ln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《唐诗三百首》</a:t>
            </a:r>
            <a:endParaRPr lang="zh-CN" altLang="en-US" sz="2000" u="none" spc="12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u="none" spc="120">
                <a:ln w="3175">
                  <a:noFill/>
                  <a:prstDash val="dash"/>
                </a:ln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《新编千家诗》</a:t>
            </a:r>
            <a:endParaRPr lang="zh-CN" altLang="en-US" sz="2000" u="none" spc="12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24" y="4913207"/>
            <a:ext cx="2676376" cy="1944793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762006" y="4481335"/>
            <a:ext cx="2286018" cy="10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dk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2"/>
            </p:custDataLst>
          </p:nvPr>
        </p:nvSpPr>
        <p:spPr>
          <a:xfrm>
            <a:off x="1828815" y="914380"/>
            <a:ext cx="9448876" cy="5029240"/>
          </a:xfrm>
          <a:custGeom>
            <a:avLst/>
            <a:gdLst>
              <a:gd name="connsiteX0" fmla="*/ 5 w 14004"/>
              <a:gd name="connsiteY0" fmla="*/ 1622 h 7822"/>
              <a:gd name="connsiteX1" fmla="*/ 0 w 14004"/>
              <a:gd name="connsiteY1" fmla="*/ 0 h 7822"/>
              <a:gd name="connsiteX2" fmla="*/ 14004 w 14004"/>
              <a:gd name="connsiteY2" fmla="*/ 0 h 7822"/>
              <a:gd name="connsiteX3" fmla="*/ 14004 w 14004"/>
              <a:gd name="connsiteY3" fmla="*/ 7822 h 7822"/>
              <a:gd name="connsiteX4" fmla="*/ 0 w 14004"/>
              <a:gd name="connsiteY4" fmla="*/ 7822 h 7822"/>
              <a:gd name="connsiteX5" fmla="*/ 5 w 14004"/>
              <a:gd name="connsiteY5" fmla="*/ 6212 h 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04" h="7822">
                <a:moveTo>
                  <a:pt x="5" y="1622"/>
                </a:moveTo>
                <a:lnTo>
                  <a:pt x="0" y="0"/>
                </a:lnTo>
                <a:lnTo>
                  <a:pt x="14004" y="0"/>
                </a:lnTo>
                <a:lnTo>
                  <a:pt x="14004" y="7822"/>
                </a:lnTo>
                <a:lnTo>
                  <a:pt x="0" y="7822"/>
                </a:lnTo>
                <a:lnTo>
                  <a:pt x="5" y="6212"/>
                </a:lnTo>
              </a:path>
            </a:pathLst>
          </a:custGeom>
          <a:noFill/>
          <a:ln w="19050">
            <a:solidFill>
              <a:schemeClr val="lt1">
                <a:lumMod val="85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609600" y="2133600"/>
            <a:ext cx="2971800" cy="2195195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u="none" spc="200">
                <a:solidFill>
                  <a:srgbClr val="1B6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Translation theories</a:t>
            </a:r>
            <a:endParaRPr lang="zh-CN" altLang="en-US" sz="3600" b="1" u="none" spc="200">
              <a:solidFill>
                <a:srgbClr val="1B6D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Title 6"/>
          <p:cNvSpPr txBox="1"/>
          <p:nvPr>
            <p:custDataLst>
              <p:tags r:id="rId4"/>
            </p:custDataLst>
          </p:nvPr>
        </p:nvSpPr>
        <p:spPr>
          <a:xfrm>
            <a:off x="4280535" y="1250950"/>
            <a:ext cx="7277100" cy="43726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u="none" spc="180">
                <a:ln w="3175">
                  <a:noFill/>
                  <a:prstDash val="dash"/>
                </a:ln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BEST WORDS IN BEST ORDER 三美合一</a:t>
            </a:r>
            <a:endParaRPr lang="zh-CN" altLang="en-US" sz="2000" u="none" spc="18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u="none" spc="180">
                <a:ln w="3175">
                  <a:noFill/>
                  <a:prstDash val="dash"/>
                </a:ln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. Beauty in sense     意美</a:t>
            </a:r>
            <a:endParaRPr lang="zh-CN" altLang="en-US" sz="2000" u="none" spc="18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u="none" spc="180">
                <a:ln w="3175">
                  <a:noFill/>
                  <a:prstDash val="dash"/>
                </a:ln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. Beauty in sound    音美</a:t>
            </a:r>
            <a:endParaRPr lang="zh-CN" altLang="en-US" sz="2000" u="none" spc="18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u="none" spc="180">
                <a:ln w="3175">
                  <a:noFill/>
                  <a:prstDash val="dash"/>
                </a:ln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. Beauty in form    形美</a:t>
            </a:r>
            <a:endParaRPr lang="zh-CN" altLang="en-US" sz="2000" u="none" spc="18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u="none" spc="180">
                <a:ln w="3175">
                  <a:noFill/>
                  <a:prstDash val="dash"/>
                </a:ln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Appreciation:</a:t>
            </a:r>
            <a:endParaRPr lang="zh-CN" altLang="en-US" sz="2000" u="none" spc="18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altLang="zh-CN" sz="2000" u="none" spc="180">
                <a:ln w="3175">
                  <a:noFill/>
                  <a:prstDash val="dash"/>
                </a:ln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000" u="none" spc="180">
                <a:ln w="3175">
                  <a:noFill/>
                  <a:prstDash val="dash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In the steep sky cold waves are swiftly sweeping by </a:t>
            </a:r>
            <a:endParaRPr lang="zh-CN" altLang="en-US" sz="2000" u="none" spc="180">
              <a:ln w="3175">
                <a:noFill/>
                <a:prstDash val="dash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altLang="zh-CN" sz="2000" u="none" spc="180">
                <a:ln w="3175">
                  <a:noFill/>
                  <a:prstDash val="dash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000" u="none" spc="180">
                <a:ln w="3175">
                  <a:noFill/>
                  <a:prstDash val="dash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On the vast earth warm winds gradually grow  high.</a:t>
            </a:r>
            <a:endParaRPr lang="zh-CN" altLang="en-US" sz="2000" u="none" spc="180">
              <a:ln w="3175">
                <a:noFill/>
                <a:prstDash val="dash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altLang="zh-CN" sz="2000" u="none" spc="180">
                <a:ln w="3175">
                  <a:noFill/>
                  <a:prstDash val="dash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000" u="none" spc="180">
                <a:ln w="3175">
                  <a:noFill/>
                  <a:prstDash val="dash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高天滚滚寒流急，大地微微暖风吹。</a:t>
            </a:r>
            <a:endParaRPr lang="zh-CN" altLang="en-US" sz="2000" u="none" spc="180">
              <a:ln w="3175">
                <a:noFill/>
                <a:prstDash val="dash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66768" y="1828787"/>
            <a:ext cx="3927792" cy="2082165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zh-CN" altLang="en-US" sz="4000" b="1" u="none" spc="240">
                <a:solidFill>
                  <a:srgbClr val="28A48F"/>
                </a:solidFill>
                <a:latin typeface="汉仪旗黑-85S" panose="00020600040101010101" pitchFamily="18" charset="-122"/>
                <a:ea typeface="微软雅黑" panose="020B0503020204020204" pitchFamily="34" charset="-122"/>
                <a:sym typeface="+mn-ea"/>
              </a:rPr>
              <a:t>Translation theories</a:t>
            </a:r>
            <a:endParaRPr lang="zh-CN" altLang="en-US" sz="4000" b="1" u="none" spc="240">
              <a:solidFill>
                <a:srgbClr val="28A48F"/>
              </a:solidFill>
              <a:latin typeface="汉仪旗黑-85S" panose="00020600040101010101" pitchFamily="18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770338" y="781672"/>
            <a:ext cx="3507422" cy="104714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rmAutofit/>
          </a:bodyPr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u="none" spc="100">
                <a:solidFill>
                  <a:srgbClr val="45BDAB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三  似  论</a:t>
            </a:r>
            <a:endParaRPr lang="zh-CN" altLang="en-US" sz="2800" b="1" u="none" spc="100">
              <a:solidFill>
                <a:srgbClr val="45BDAB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Rectangle"/>
          <p:cNvSpPr/>
          <p:nvPr>
            <p:custDataLst>
              <p:tags r:id="rId4"/>
            </p:custDataLst>
          </p:nvPr>
        </p:nvSpPr>
        <p:spPr>
          <a:xfrm>
            <a:off x="5733344" y="2398047"/>
            <a:ext cx="1808040" cy="2367949"/>
          </a:xfrm>
          <a:prstGeom prst="roundRect">
            <a:avLst>
              <a:gd name="adj" fmla="val 538"/>
            </a:avLst>
          </a:prstGeom>
          <a:gradFill>
            <a:gsLst>
              <a:gs pos="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 sz="845" dirty="0"/>
          </a:p>
        </p:txBody>
      </p:sp>
      <p:sp>
        <p:nvSpPr>
          <p:cNvPr id="9" name="Rectangle"/>
          <p:cNvSpPr/>
          <p:nvPr>
            <p:custDataLst>
              <p:tags r:id="rId5"/>
            </p:custDataLst>
          </p:nvPr>
        </p:nvSpPr>
        <p:spPr>
          <a:xfrm>
            <a:off x="7306829" y="2092005"/>
            <a:ext cx="1808040" cy="2367949"/>
          </a:xfrm>
          <a:prstGeom prst="roundRect">
            <a:avLst>
              <a:gd name="adj" fmla="val 538"/>
            </a:avLst>
          </a:prstGeom>
          <a:gradFill>
            <a:gsLst>
              <a:gs pos="2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 sz="845"/>
          </a:p>
        </p:txBody>
      </p:sp>
      <p:sp>
        <p:nvSpPr>
          <p:cNvPr id="10" name="Rectangle"/>
          <p:cNvSpPr/>
          <p:nvPr>
            <p:custDataLst>
              <p:tags r:id="rId6"/>
            </p:custDataLst>
          </p:nvPr>
        </p:nvSpPr>
        <p:spPr>
          <a:xfrm>
            <a:off x="8880314" y="2398047"/>
            <a:ext cx="1808040" cy="2367949"/>
          </a:xfrm>
          <a:prstGeom prst="roundRect">
            <a:avLst>
              <a:gd name="adj" fmla="val 538"/>
            </a:avLst>
          </a:prstGeom>
          <a:gradFill>
            <a:gsLst>
              <a:gs pos="2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 sz="845"/>
          </a:p>
        </p:txBody>
      </p:sp>
      <p:sp>
        <p:nvSpPr>
          <p:cNvPr id="11" name="Freeform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04344" y="2786155"/>
            <a:ext cx="266039" cy="213209"/>
          </a:xfrm>
          <a:custGeom>
            <a:avLst/>
            <a:gdLst>
              <a:gd name="T0" fmla="*/ 219334 w 497"/>
              <a:gd name="T1" fmla="*/ 31841 h 400"/>
              <a:gd name="T2" fmla="*/ 219334 w 497"/>
              <a:gd name="T3" fmla="*/ 31841 h 400"/>
              <a:gd name="T4" fmla="*/ 167541 w 497"/>
              <a:gd name="T5" fmla="*/ 0 h 400"/>
              <a:gd name="T6" fmla="*/ 159434 w 497"/>
              <a:gd name="T7" fmla="*/ 0 h 400"/>
              <a:gd name="T8" fmla="*/ 111694 w 497"/>
              <a:gd name="T9" fmla="*/ 31841 h 400"/>
              <a:gd name="T10" fmla="*/ 63954 w 497"/>
              <a:gd name="T11" fmla="*/ 0 h 400"/>
              <a:gd name="T12" fmla="*/ 55397 w 497"/>
              <a:gd name="T13" fmla="*/ 0 h 400"/>
              <a:gd name="T14" fmla="*/ 3603 w 497"/>
              <a:gd name="T15" fmla="*/ 31841 h 400"/>
              <a:gd name="T16" fmla="*/ 0 w 497"/>
              <a:gd name="T17" fmla="*/ 39914 h 400"/>
              <a:gd name="T18" fmla="*/ 0 w 497"/>
              <a:gd name="T19" fmla="*/ 171316 h 400"/>
              <a:gd name="T20" fmla="*/ 3603 w 497"/>
              <a:gd name="T21" fmla="*/ 174903 h 400"/>
              <a:gd name="T22" fmla="*/ 11710 w 497"/>
              <a:gd name="T23" fmla="*/ 174903 h 400"/>
              <a:gd name="T24" fmla="*/ 59450 w 497"/>
              <a:gd name="T25" fmla="*/ 147098 h 400"/>
              <a:gd name="T26" fmla="*/ 107640 w 497"/>
              <a:gd name="T27" fmla="*/ 174903 h 400"/>
              <a:gd name="T28" fmla="*/ 115747 w 497"/>
              <a:gd name="T29" fmla="*/ 174903 h 400"/>
              <a:gd name="T30" fmla="*/ 163487 w 497"/>
              <a:gd name="T31" fmla="*/ 147098 h 400"/>
              <a:gd name="T32" fmla="*/ 211678 w 497"/>
              <a:gd name="T33" fmla="*/ 174903 h 400"/>
              <a:gd name="T34" fmla="*/ 215281 w 497"/>
              <a:gd name="T35" fmla="*/ 178940 h 400"/>
              <a:gd name="T36" fmla="*/ 219334 w 497"/>
              <a:gd name="T37" fmla="*/ 174903 h 400"/>
              <a:gd name="T38" fmla="*/ 223388 w 497"/>
              <a:gd name="T39" fmla="*/ 171316 h 400"/>
              <a:gd name="T40" fmla="*/ 223388 w 497"/>
              <a:gd name="T41" fmla="*/ 39914 h 400"/>
              <a:gd name="T42" fmla="*/ 219334 w 497"/>
              <a:gd name="T43" fmla="*/ 31841 h 400"/>
              <a:gd name="T44" fmla="*/ 51794 w 497"/>
              <a:gd name="T45" fmla="*/ 131402 h 400"/>
              <a:gd name="T46" fmla="*/ 51794 w 497"/>
              <a:gd name="T47" fmla="*/ 131402 h 400"/>
              <a:gd name="T48" fmla="*/ 15763 w 497"/>
              <a:gd name="T49" fmla="*/ 155171 h 400"/>
              <a:gd name="T50" fmla="*/ 15763 w 497"/>
              <a:gd name="T51" fmla="*/ 43950 h 400"/>
              <a:gd name="T52" fmla="*/ 51794 w 497"/>
              <a:gd name="T53" fmla="*/ 19733 h 400"/>
              <a:gd name="T54" fmla="*/ 51794 w 497"/>
              <a:gd name="T55" fmla="*/ 131402 h 400"/>
              <a:gd name="T56" fmla="*/ 103587 w 497"/>
              <a:gd name="T57" fmla="*/ 155171 h 400"/>
              <a:gd name="T58" fmla="*/ 103587 w 497"/>
              <a:gd name="T59" fmla="*/ 155171 h 400"/>
              <a:gd name="T60" fmla="*/ 67557 w 497"/>
              <a:gd name="T61" fmla="*/ 131402 h 400"/>
              <a:gd name="T62" fmla="*/ 67557 w 497"/>
              <a:gd name="T63" fmla="*/ 19733 h 400"/>
              <a:gd name="T64" fmla="*/ 103587 w 497"/>
              <a:gd name="T65" fmla="*/ 43950 h 400"/>
              <a:gd name="T66" fmla="*/ 103587 w 497"/>
              <a:gd name="T67" fmla="*/ 155171 h 400"/>
              <a:gd name="T68" fmla="*/ 155381 w 497"/>
              <a:gd name="T69" fmla="*/ 131402 h 400"/>
              <a:gd name="T70" fmla="*/ 155381 w 497"/>
              <a:gd name="T71" fmla="*/ 131402 h 400"/>
              <a:gd name="T72" fmla="*/ 119801 w 497"/>
              <a:gd name="T73" fmla="*/ 155171 h 400"/>
              <a:gd name="T74" fmla="*/ 119801 w 497"/>
              <a:gd name="T75" fmla="*/ 43950 h 400"/>
              <a:gd name="T76" fmla="*/ 155381 w 497"/>
              <a:gd name="T77" fmla="*/ 19733 h 400"/>
              <a:gd name="T78" fmla="*/ 155381 w 497"/>
              <a:gd name="T79" fmla="*/ 131402 h 400"/>
              <a:gd name="T80" fmla="*/ 207624 w 497"/>
              <a:gd name="T81" fmla="*/ 155171 h 400"/>
              <a:gd name="T82" fmla="*/ 207624 w 497"/>
              <a:gd name="T83" fmla="*/ 155171 h 400"/>
              <a:gd name="T84" fmla="*/ 171144 w 497"/>
              <a:gd name="T85" fmla="*/ 131402 h 400"/>
              <a:gd name="T86" fmla="*/ 171144 w 497"/>
              <a:gd name="T87" fmla="*/ 19733 h 400"/>
              <a:gd name="T88" fmla="*/ 207624 w 497"/>
              <a:gd name="T89" fmla="*/ 43950 h 400"/>
              <a:gd name="T90" fmla="*/ 207624 w 497"/>
              <a:gd name="T91" fmla="*/ 155171 h 4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6098" tIns="8049" rIns="16098" bIns="8049" anchor="ctr"/>
          <a:p>
            <a:endParaRPr lang="en-US" sz="845" dirty="0">
              <a:solidFill>
                <a:schemeClr val="bg1"/>
              </a:solidFill>
            </a:endParaRPr>
          </a:p>
        </p:txBody>
      </p:sp>
      <p:sp>
        <p:nvSpPr>
          <p:cNvPr id="12" name="Freeform 3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91981" y="2412499"/>
            <a:ext cx="237736" cy="237736"/>
          </a:xfrm>
          <a:custGeom>
            <a:avLst/>
            <a:gdLst>
              <a:gd name="T0" fmla="*/ 179752 w 444"/>
              <a:gd name="T1" fmla="*/ 23877 h 444"/>
              <a:gd name="T2" fmla="*/ 179752 w 444"/>
              <a:gd name="T3" fmla="*/ 23877 h 444"/>
              <a:gd name="T4" fmla="*/ 167589 w 444"/>
              <a:gd name="T5" fmla="*/ 23877 h 444"/>
              <a:gd name="T6" fmla="*/ 167589 w 444"/>
              <a:gd name="T7" fmla="*/ 44150 h 444"/>
              <a:gd name="T8" fmla="*/ 131998 w 444"/>
              <a:gd name="T9" fmla="*/ 44150 h 444"/>
              <a:gd name="T10" fmla="*/ 131998 w 444"/>
              <a:gd name="T11" fmla="*/ 23877 h 444"/>
              <a:gd name="T12" fmla="*/ 68027 w 444"/>
              <a:gd name="T13" fmla="*/ 23877 h 444"/>
              <a:gd name="T14" fmla="*/ 68027 w 444"/>
              <a:gd name="T15" fmla="*/ 44150 h 444"/>
              <a:gd name="T16" fmla="*/ 31986 w 444"/>
              <a:gd name="T17" fmla="*/ 44150 h 444"/>
              <a:gd name="T18" fmla="*/ 31986 w 444"/>
              <a:gd name="T19" fmla="*/ 23877 h 444"/>
              <a:gd name="T20" fmla="*/ 20273 w 444"/>
              <a:gd name="T21" fmla="*/ 23877 h 444"/>
              <a:gd name="T22" fmla="*/ 0 w 444"/>
              <a:gd name="T23" fmla="*/ 44150 h 444"/>
              <a:gd name="T24" fmla="*/ 0 w 444"/>
              <a:gd name="T25" fmla="*/ 179752 h 444"/>
              <a:gd name="T26" fmla="*/ 20273 w 444"/>
              <a:gd name="T27" fmla="*/ 199574 h 444"/>
              <a:gd name="T28" fmla="*/ 179752 w 444"/>
              <a:gd name="T29" fmla="*/ 199574 h 444"/>
              <a:gd name="T30" fmla="*/ 199574 w 444"/>
              <a:gd name="T31" fmla="*/ 179752 h 444"/>
              <a:gd name="T32" fmla="*/ 199574 w 444"/>
              <a:gd name="T33" fmla="*/ 44150 h 444"/>
              <a:gd name="T34" fmla="*/ 179752 w 444"/>
              <a:gd name="T35" fmla="*/ 23877 h 444"/>
              <a:gd name="T36" fmla="*/ 179752 w 444"/>
              <a:gd name="T37" fmla="*/ 179752 h 444"/>
              <a:gd name="T38" fmla="*/ 179752 w 444"/>
              <a:gd name="T39" fmla="*/ 179752 h 444"/>
              <a:gd name="T40" fmla="*/ 20273 w 444"/>
              <a:gd name="T41" fmla="*/ 179752 h 444"/>
              <a:gd name="T42" fmla="*/ 20273 w 444"/>
              <a:gd name="T43" fmla="*/ 88299 h 444"/>
              <a:gd name="T44" fmla="*/ 179752 w 444"/>
              <a:gd name="T45" fmla="*/ 88299 h 444"/>
              <a:gd name="T46" fmla="*/ 179752 w 444"/>
              <a:gd name="T47" fmla="*/ 179752 h 444"/>
              <a:gd name="T48" fmla="*/ 55863 w 444"/>
              <a:gd name="T49" fmla="*/ 0 h 444"/>
              <a:gd name="T50" fmla="*/ 55863 w 444"/>
              <a:gd name="T51" fmla="*/ 0 h 444"/>
              <a:gd name="T52" fmla="*/ 40095 w 444"/>
              <a:gd name="T53" fmla="*/ 0 h 444"/>
              <a:gd name="T54" fmla="*/ 40095 w 444"/>
              <a:gd name="T55" fmla="*/ 40095 h 444"/>
              <a:gd name="T56" fmla="*/ 55863 w 444"/>
              <a:gd name="T57" fmla="*/ 40095 h 444"/>
              <a:gd name="T58" fmla="*/ 55863 w 444"/>
              <a:gd name="T59" fmla="*/ 0 h 444"/>
              <a:gd name="T60" fmla="*/ 159479 w 444"/>
              <a:gd name="T61" fmla="*/ 0 h 444"/>
              <a:gd name="T62" fmla="*/ 159479 w 444"/>
              <a:gd name="T63" fmla="*/ 0 h 444"/>
              <a:gd name="T64" fmla="*/ 143712 w 444"/>
              <a:gd name="T65" fmla="*/ 0 h 444"/>
              <a:gd name="T66" fmla="*/ 143712 w 444"/>
              <a:gd name="T67" fmla="*/ 40095 h 444"/>
              <a:gd name="T68" fmla="*/ 159479 w 444"/>
              <a:gd name="T69" fmla="*/ 40095 h 444"/>
              <a:gd name="T70" fmla="*/ 159479 w 444"/>
              <a:gd name="T71" fmla="*/ 0 h 4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6098" tIns="8049" rIns="16098" bIns="8049" anchor="ctr"/>
          <a:p>
            <a:endParaRPr lang="en-US" sz="845" dirty="0"/>
          </a:p>
        </p:txBody>
      </p:sp>
      <p:sp>
        <p:nvSpPr>
          <p:cNvPr id="13" name="Freeform 7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656976" y="2749634"/>
            <a:ext cx="254717" cy="256603"/>
          </a:xfrm>
          <a:custGeom>
            <a:avLst/>
            <a:gdLst>
              <a:gd name="T0" fmla="*/ 106933 w 479"/>
              <a:gd name="T1" fmla="*/ 0 h 479"/>
              <a:gd name="T2" fmla="*/ 106933 w 479"/>
              <a:gd name="T3" fmla="*/ 0 h 479"/>
              <a:gd name="T4" fmla="*/ 0 w 479"/>
              <a:gd name="T5" fmla="*/ 107725 h 479"/>
              <a:gd name="T6" fmla="*/ 106933 w 479"/>
              <a:gd name="T7" fmla="*/ 215449 h 479"/>
              <a:gd name="T8" fmla="*/ 213866 w 479"/>
              <a:gd name="T9" fmla="*/ 107725 h 479"/>
              <a:gd name="T10" fmla="*/ 106933 w 479"/>
              <a:gd name="T11" fmla="*/ 0 h 479"/>
              <a:gd name="T12" fmla="*/ 198206 w 479"/>
              <a:gd name="T13" fmla="*/ 107725 h 479"/>
              <a:gd name="T14" fmla="*/ 198206 w 479"/>
              <a:gd name="T15" fmla="*/ 107725 h 479"/>
              <a:gd name="T16" fmla="*/ 178520 w 479"/>
              <a:gd name="T17" fmla="*/ 163615 h 479"/>
              <a:gd name="T18" fmla="*/ 174493 w 479"/>
              <a:gd name="T19" fmla="*/ 147840 h 479"/>
              <a:gd name="T20" fmla="*/ 178520 w 479"/>
              <a:gd name="T21" fmla="*/ 115838 h 479"/>
              <a:gd name="T22" fmla="*/ 166439 w 479"/>
              <a:gd name="T23" fmla="*/ 91949 h 479"/>
              <a:gd name="T24" fmla="*/ 142726 w 479"/>
              <a:gd name="T25" fmla="*/ 80230 h 479"/>
              <a:gd name="T26" fmla="*/ 154806 w 479"/>
              <a:gd name="T27" fmla="*/ 39664 h 479"/>
              <a:gd name="T28" fmla="*/ 131093 w 479"/>
              <a:gd name="T29" fmla="*/ 27945 h 479"/>
              <a:gd name="T30" fmla="*/ 134673 w 479"/>
              <a:gd name="T31" fmla="*/ 23889 h 479"/>
              <a:gd name="T32" fmla="*/ 198206 w 479"/>
              <a:gd name="T33" fmla="*/ 107725 h 479"/>
              <a:gd name="T34" fmla="*/ 94853 w 479"/>
              <a:gd name="T35" fmla="*/ 19832 h 479"/>
              <a:gd name="T36" fmla="*/ 94853 w 479"/>
              <a:gd name="T37" fmla="*/ 19832 h 479"/>
              <a:gd name="T38" fmla="*/ 83220 w 479"/>
              <a:gd name="T39" fmla="*/ 27945 h 479"/>
              <a:gd name="T40" fmla="*/ 67113 w 479"/>
              <a:gd name="T41" fmla="*/ 39664 h 479"/>
              <a:gd name="T42" fmla="*/ 51453 w 479"/>
              <a:gd name="T43" fmla="*/ 59947 h 479"/>
              <a:gd name="T44" fmla="*/ 59507 w 479"/>
              <a:gd name="T45" fmla="*/ 71666 h 479"/>
              <a:gd name="T46" fmla="*/ 79193 w 479"/>
              <a:gd name="T47" fmla="*/ 71666 h 479"/>
              <a:gd name="T48" fmla="*/ 110960 w 479"/>
              <a:gd name="T49" fmla="*/ 107725 h 479"/>
              <a:gd name="T50" fmla="*/ 83220 w 479"/>
              <a:gd name="T51" fmla="*/ 131613 h 479"/>
              <a:gd name="T52" fmla="*/ 79193 w 479"/>
              <a:gd name="T53" fmla="*/ 151896 h 479"/>
              <a:gd name="T54" fmla="*/ 79193 w 479"/>
              <a:gd name="T55" fmla="*/ 175785 h 479"/>
              <a:gd name="T56" fmla="*/ 59507 w 479"/>
              <a:gd name="T57" fmla="*/ 155502 h 479"/>
              <a:gd name="T58" fmla="*/ 55480 w 479"/>
              <a:gd name="T59" fmla="*/ 128008 h 479"/>
              <a:gd name="T60" fmla="*/ 39373 w 479"/>
              <a:gd name="T61" fmla="*/ 107725 h 479"/>
              <a:gd name="T62" fmla="*/ 47426 w 479"/>
              <a:gd name="T63" fmla="*/ 83836 h 479"/>
              <a:gd name="T64" fmla="*/ 23713 w 479"/>
              <a:gd name="T65" fmla="*/ 76173 h 479"/>
              <a:gd name="T66" fmla="*/ 94853 w 479"/>
              <a:gd name="T67" fmla="*/ 19832 h 479"/>
              <a:gd name="T68" fmla="*/ 79193 w 479"/>
              <a:gd name="T69" fmla="*/ 195617 h 479"/>
              <a:gd name="T70" fmla="*/ 79193 w 479"/>
              <a:gd name="T71" fmla="*/ 195617 h 479"/>
              <a:gd name="T72" fmla="*/ 91273 w 479"/>
              <a:gd name="T73" fmla="*/ 187504 h 479"/>
              <a:gd name="T74" fmla="*/ 106933 w 479"/>
              <a:gd name="T75" fmla="*/ 183447 h 479"/>
              <a:gd name="T76" fmla="*/ 131093 w 479"/>
              <a:gd name="T77" fmla="*/ 175785 h 479"/>
              <a:gd name="T78" fmla="*/ 158386 w 479"/>
              <a:gd name="T79" fmla="*/ 183447 h 479"/>
              <a:gd name="T80" fmla="*/ 106933 w 479"/>
              <a:gd name="T81" fmla="*/ 199674 h 479"/>
              <a:gd name="T82" fmla="*/ 79193 w 479"/>
              <a:gd name="T83" fmla="*/ 195617 h 4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6098" tIns="8049" rIns="16098" bIns="8049" anchor="ctr"/>
          <a:p>
            <a:endParaRPr lang="en-US" sz="845" dirty="0"/>
          </a:p>
        </p:txBody>
      </p:sp>
      <p:sp>
        <p:nvSpPr>
          <p:cNvPr id="51" name="文本框 50"/>
          <p:cNvSpPr txBox="1"/>
          <p:nvPr>
            <p:custDataLst>
              <p:tags r:id="rId10"/>
            </p:custDataLst>
          </p:nvPr>
        </p:nvSpPr>
        <p:spPr>
          <a:xfrm>
            <a:off x="5827614" y="3133279"/>
            <a:ext cx="1479214" cy="1498802"/>
          </a:xfrm>
          <a:prstGeom prst="rect">
            <a:avLst/>
          </a:prstGeom>
          <a:noFill/>
        </p:spPr>
        <p:txBody>
          <a:bodyPr wrap="square" anchor="t">
            <a:normAutofit/>
          </a:bodyPr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200" u="none" spc="16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similar in form     形似</a:t>
            </a:r>
            <a:endParaRPr lang="zh-CN" altLang="en-US" sz="2200" u="none" spc="16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7401099" y="2805932"/>
            <a:ext cx="1479214" cy="1498802"/>
          </a:xfrm>
          <a:prstGeom prst="rect">
            <a:avLst/>
          </a:prstGeom>
          <a:noFill/>
        </p:spPr>
        <p:txBody>
          <a:bodyPr wrap="square" anchor="t">
            <a:normAutofit/>
          </a:bodyPr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200" u="none" spc="14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similar in meaning 意似</a:t>
            </a:r>
            <a:endParaRPr lang="zh-CN" altLang="en-US" sz="2200" u="none" spc="14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9044726" y="3133279"/>
            <a:ext cx="1479214" cy="1498802"/>
          </a:xfrm>
          <a:prstGeom prst="rect">
            <a:avLst/>
          </a:prstGeom>
          <a:noFill/>
        </p:spPr>
        <p:txBody>
          <a:bodyPr wrap="square" anchor="t">
            <a:normAutofit/>
          </a:bodyPr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200" u="none" spc="16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.similar in spirit     神似</a:t>
            </a:r>
            <a:endParaRPr lang="zh-CN" altLang="en-US" sz="2200" u="none" spc="16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>
            <p:custDataLst>
              <p:tags r:id="rId1"/>
            </p:custDataLst>
          </p:nvPr>
        </p:nvSpPr>
        <p:spPr>
          <a:xfrm>
            <a:off x="0" y="910986"/>
            <a:ext cx="12192000" cy="503690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1" name="图片 5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82015" y="194310"/>
            <a:ext cx="817880" cy="946150"/>
          </a:xfrm>
          <a:prstGeom prst="rect">
            <a:avLst/>
          </a:prstGeom>
        </p:spPr>
      </p:pic>
      <p:sp>
        <p:nvSpPr>
          <p:cNvPr id="53" name="Freeform 5"/>
          <p:cNvSpPr>
            <a:spLocks noEditPoints="1"/>
          </p:cNvSpPr>
          <p:nvPr userDrawn="1">
            <p:custDataLst>
              <p:tags r:id="rId4"/>
            </p:custDataLst>
          </p:nvPr>
        </p:nvSpPr>
        <p:spPr bwMode="auto">
          <a:xfrm>
            <a:off x="59055" y="14605"/>
            <a:ext cx="1411605" cy="1880870"/>
          </a:xfrm>
          <a:custGeom>
            <a:avLst/>
            <a:gdLst>
              <a:gd name="T0" fmla="*/ 0 w 120"/>
              <a:gd name="T1" fmla="*/ 61 h 122"/>
              <a:gd name="T2" fmla="*/ 60 w 120"/>
              <a:gd name="T3" fmla="*/ 0 h 122"/>
              <a:gd name="T4" fmla="*/ 60 w 120"/>
              <a:gd name="T5" fmla="*/ 0 h 122"/>
              <a:gd name="T6" fmla="*/ 120 w 120"/>
              <a:gd name="T7" fmla="*/ 61 h 122"/>
              <a:gd name="T8" fmla="*/ 120 w 120"/>
              <a:gd name="T9" fmla="*/ 61 h 122"/>
              <a:gd name="T10" fmla="*/ 120 w 120"/>
              <a:gd name="T11" fmla="*/ 61 h 122"/>
              <a:gd name="T12" fmla="*/ 60 w 120"/>
              <a:gd name="T13" fmla="*/ 122 h 122"/>
              <a:gd name="T14" fmla="*/ 60 w 120"/>
              <a:gd name="T15" fmla="*/ 122 h 122"/>
              <a:gd name="T16" fmla="*/ 0 w 120"/>
              <a:gd name="T17" fmla="*/ 61 h 122"/>
              <a:gd name="T18" fmla="*/ 4 w 120"/>
              <a:gd name="T19" fmla="*/ 61 h 122"/>
              <a:gd name="T20" fmla="*/ 60 w 120"/>
              <a:gd name="T21" fmla="*/ 118 h 122"/>
              <a:gd name="T22" fmla="*/ 60 w 120"/>
              <a:gd name="T23" fmla="*/ 118 h 122"/>
              <a:gd name="T24" fmla="*/ 116 w 120"/>
              <a:gd name="T25" fmla="*/ 61 h 122"/>
              <a:gd name="T26" fmla="*/ 116 w 120"/>
              <a:gd name="T27" fmla="*/ 61 h 122"/>
              <a:gd name="T28" fmla="*/ 116 w 120"/>
              <a:gd name="T29" fmla="*/ 61 h 122"/>
              <a:gd name="T30" fmla="*/ 60 w 120"/>
              <a:gd name="T31" fmla="*/ 4 h 122"/>
              <a:gd name="T32" fmla="*/ 60 w 120"/>
              <a:gd name="T33" fmla="*/ 4 h 122"/>
              <a:gd name="T34" fmla="*/ 4 w 120"/>
              <a:gd name="T35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23" h="2962">
                <a:moveTo>
                  <a:pt x="750" y="2861"/>
                </a:moveTo>
                <a:lnTo>
                  <a:pt x="750" y="2861"/>
                </a:lnTo>
                <a:lnTo>
                  <a:pt x="749" y="2861"/>
                </a:lnTo>
                <a:lnTo>
                  <a:pt x="748" y="2861"/>
                </a:lnTo>
                <a:lnTo>
                  <a:pt x="748" y="2861"/>
                </a:lnTo>
                <a:lnTo>
                  <a:pt x="747" y="2861"/>
                </a:lnTo>
                <a:lnTo>
                  <a:pt x="746" y="2861"/>
                </a:lnTo>
                <a:lnTo>
                  <a:pt x="745" y="2861"/>
                </a:lnTo>
                <a:lnTo>
                  <a:pt x="745" y="2861"/>
                </a:lnTo>
                <a:lnTo>
                  <a:pt x="744" y="2861"/>
                </a:lnTo>
                <a:lnTo>
                  <a:pt x="743" y="2861"/>
                </a:lnTo>
                <a:lnTo>
                  <a:pt x="743" y="2861"/>
                </a:lnTo>
                <a:lnTo>
                  <a:pt x="750" y="2861"/>
                </a:lnTo>
                <a:close/>
                <a:moveTo>
                  <a:pt x="1121" y="1273"/>
                </a:moveTo>
                <a:lnTo>
                  <a:pt x="811" y="1664"/>
                </a:lnTo>
                <a:lnTo>
                  <a:pt x="825" y="1737"/>
                </a:lnTo>
                <a:lnTo>
                  <a:pt x="987" y="1671"/>
                </a:lnTo>
                <a:lnTo>
                  <a:pt x="1121" y="1273"/>
                </a:lnTo>
                <a:close/>
                <a:moveTo>
                  <a:pt x="1222" y="1130"/>
                </a:moveTo>
                <a:lnTo>
                  <a:pt x="1227" y="1158"/>
                </a:lnTo>
                <a:lnTo>
                  <a:pt x="1250" y="1152"/>
                </a:lnTo>
                <a:lnTo>
                  <a:pt x="1244" y="1146"/>
                </a:lnTo>
                <a:cubicBezTo>
                  <a:pt x="1238" y="1140"/>
                  <a:pt x="1231" y="1135"/>
                  <a:pt x="1223" y="1131"/>
                </a:cubicBezTo>
                <a:lnTo>
                  <a:pt x="1222" y="1130"/>
                </a:lnTo>
                <a:close/>
                <a:moveTo>
                  <a:pt x="845" y="1120"/>
                </a:moveTo>
                <a:lnTo>
                  <a:pt x="846" y="1120"/>
                </a:lnTo>
                <a:lnTo>
                  <a:pt x="847" y="1120"/>
                </a:lnTo>
                <a:lnTo>
                  <a:pt x="848" y="1121"/>
                </a:lnTo>
                <a:lnTo>
                  <a:pt x="849" y="1121"/>
                </a:lnTo>
                <a:lnTo>
                  <a:pt x="851" y="1122"/>
                </a:lnTo>
                <a:lnTo>
                  <a:pt x="852" y="1123"/>
                </a:lnTo>
                <a:lnTo>
                  <a:pt x="851" y="1123"/>
                </a:lnTo>
                <a:lnTo>
                  <a:pt x="851" y="1122"/>
                </a:lnTo>
                <a:lnTo>
                  <a:pt x="849" y="1122"/>
                </a:lnTo>
                <a:lnTo>
                  <a:pt x="849" y="1121"/>
                </a:lnTo>
                <a:lnTo>
                  <a:pt x="848" y="1121"/>
                </a:lnTo>
                <a:lnTo>
                  <a:pt x="848" y="1121"/>
                </a:lnTo>
                <a:lnTo>
                  <a:pt x="846" y="1120"/>
                </a:lnTo>
                <a:lnTo>
                  <a:pt x="845" y="1120"/>
                </a:lnTo>
                <a:lnTo>
                  <a:pt x="845" y="1120"/>
                </a:lnTo>
                <a:close/>
                <a:moveTo>
                  <a:pt x="844" y="1119"/>
                </a:moveTo>
                <a:cubicBezTo>
                  <a:pt x="844" y="1119"/>
                  <a:pt x="844" y="1119"/>
                  <a:pt x="844" y="1119"/>
                </a:cubicBezTo>
                <a:lnTo>
                  <a:pt x="844" y="1119"/>
                </a:lnTo>
                <a:lnTo>
                  <a:pt x="844" y="1119"/>
                </a:lnTo>
                <a:close/>
                <a:moveTo>
                  <a:pt x="1041" y="1110"/>
                </a:moveTo>
                <a:lnTo>
                  <a:pt x="1023" y="1113"/>
                </a:lnTo>
                <a:cubicBezTo>
                  <a:pt x="911" y="1137"/>
                  <a:pt x="786" y="1206"/>
                  <a:pt x="717" y="1313"/>
                </a:cubicBezTo>
                <a:cubicBezTo>
                  <a:pt x="717" y="1313"/>
                  <a:pt x="717" y="1313"/>
                  <a:pt x="717" y="1312"/>
                </a:cubicBezTo>
                <a:lnTo>
                  <a:pt x="716" y="1312"/>
                </a:lnTo>
                <a:lnTo>
                  <a:pt x="716" y="1312"/>
                </a:lnTo>
                <a:cubicBezTo>
                  <a:pt x="716" y="1312"/>
                  <a:pt x="716" y="1311"/>
                  <a:pt x="715" y="1311"/>
                </a:cubicBezTo>
                <a:lnTo>
                  <a:pt x="715" y="1310"/>
                </a:lnTo>
                <a:lnTo>
                  <a:pt x="715" y="1310"/>
                </a:lnTo>
                <a:lnTo>
                  <a:pt x="714" y="1309"/>
                </a:lnTo>
                <a:lnTo>
                  <a:pt x="713" y="1308"/>
                </a:lnTo>
                <a:lnTo>
                  <a:pt x="712" y="1308"/>
                </a:lnTo>
                <a:lnTo>
                  <a:pt x="712" y="1308"/>
                </a:lnTo>
                <a:lnTo>
                  <a:pt x="712" y="1307"/>
                </a:lnTo>
                <a:lnTo>
                  <a:pt x="711" y="1307"/>
                </a:lnTo>
                <a:lnTo>
                  <a:pt x="711" y="1306"/>
                </a:lnTo>
                <a:lnTo>
                  <a:pt x="711" y="1307"/>
                </a:lnTo>
                <a:lnTo>
                  <a:pt x="711" y="1307"/>
                </a:lnTo>
                <a:lnTo>
                  <a:pt x="712" y="1308"/>
                </a:lnTo>
                <a:lnTo>
                  <a:pt x="713" y="1308"/>
                </a:lnTo>
                <a:lnTo>
                  <a:pt x="713" y="1309"/>
                </a:lnTo>
                <a:lnTo>
                  <a:pt x="714" y="1309"/>
                </a:lnTo>
                <a:lnTo>
                  <a:pt x="714" y="1310"/>
                </a:lnTo>
                <a:lnTo>
                  <a:pt x="715" y="1310"/>
                </a:lnTo>
                <a:lnTo>
                  <a:pt x="716" y="1312"/>
                </a:lnTo>
                <a:lnTo>
                  <a:pt x="717" y="1313"/>
                </a:lnTo>
                <a:cubicBezTo>
                  <a:pt x="676" y="1380"/>
                  <a:pt x="656" y="1467"/>
                  <a:pt x="656" y="1555"/>
                </a:cubicBezTo>
                <a:cubicBezTo>
                  <a:pt x="656" y="1696"/>
                  <a:pt x="710" y="1831"/>
                  <a:pt x="771" y="1865"/>
                </a:cubicBezTo>
                <a:cubicBezTo>
                  <a:pt x="784" y="1871"/>
                  <a:pt x="798" y="1878"/>
                  <a:pt x="818" y="1878"/>
                </a:cubicBezTo>
                <a:cubicBezTo>
                  <a:pt x="818" y="1878"/>
                  <a:pt x="818" y="1878"/>
                  <a:pt x="825" y="1878"/>
                </a:cubicBezTo>
                <a:cubicBezTo>
                  <a:pt x="926" y="1878"/>
                  <a:pt x="1095" y="1743"/>
                  <a:pt x="1196" y="1582"/>
                </a:cubicBezTo>
                <a:cubicBezTo>
                  <a:pt x="1264" y="1488"/>
                  <a:pt x="1291" y="1380"/>
                  <a:pt x="1291" y="1292"/>
                </a:cubicBezTo>
                <a:cubicBezTo>
                  <a:pt x="1291" y="1260"/>
                  <a:pt x="1287" y="1230"/>
                  <a:pt x="1279" y="1205"/>
                </a:cubicBezTo>
                <a:lnTo>
                  <a:pt x="1278" y="1202"/>
                </a:lnTo>
                <a:lnTo>
                  <a:pt x="1203" y="1225"/>
                </a:lnTo>
                <a:lnTo>
                  <a:pt x="1197" y="1214"/>
                </a:lnTo>
                <a:lnTo>
                  <a:pt x="1027" y="1710"/>
                </a:lnTo>
                <a:lnTo>
                  <a:pt x="784" y="1812"/>
                </a:lnTo>
                <a:lnTo>
                  <a:pt x="750" y="1664"/>
                </a:lnTo>
                <a:lnTo>
                  <a:pt x="750" y="1651"/>
                </a:lnTo>
                <a:lnTo>
                  <a:pt x="1148" y="1155"/>
                </a:lnTo>
                <a:lnTo>
                  <a:pt x="1041" y="1170"/>
                </a:lnTo>
                <a:lnTo>
                  <a:pt x="1041" y="1110"/>
                </a:lnTo>
                <a:close/>
                <a:moveTo>
                  <a:pt x="1215" y="721"/>
                </a:moveTo>
                <a:cubicBezTo>
                  <a:pt x="1209" y="782"/>
                  <a:pt x="1195" y="849"/>
                  <a:pt x="1188" y="869"/>
                </a:cubicBezTo>
                <a:cubicBezTo>
                  <a:pt x="1188" y="876"/>
                  <a:pt x="1195" y="889"/>
                  <a:pt x="1209" y="903"/>
                </a:cubicBezTo>
                <a:cubicBezTo>
                  <a:pt x="1229" y="916"/>
                  <a:pt x="1249" y="923"/>
                  <a:pt x="1263" y="923"/>
                </a:cubicBezTo>
                <a:cubicBezTo>
                  <a:pt x="1270" y="923"/>
                  <a:pt x="1345" y="883"/>
                  <a:pt x="1406" y="849"/>
                </a:cubicBezTo>
                <a:cubicBezTo>
                  <a:pt x="1412" y="842"/>
                  <a:pt x="1419" y="836"/>
                  <a:pt x="1433" y="836"/>
                </a:cubicBezTo>
                <a:cubicBezTo>
                  <a:pt x="1419" y="836"/>
                  <a:pt x="1412" y="836"/>
                  <a:pt x="1399" y="836"/>
                </a:cubicBezTo>
                <a:cubicBezTo>
                  <a:pt x="1365" y="836"/>
                  <a:pt x="1331" y="836"/>
                  <a:pt x="1304" y="829"/>
                </a:cubicBezTo>
                <a:cubicBezTo>
                  <a:pt x="1256" y="815"/>
                  <a:pt x="1236" y="768"/>
                  <a:pt x="1215" y="721"/>
                </a:cubicBezTo>
                <a:close/>
                <a:moveTo>
                  <a:pt x="1188" y="593"/>
                </a:moveTo>
                <a:cubicBezTo>
                  <a:pt x="1195" y="593"/>
                  <a:pt x="1195" y="593"/>
                  <a:pt x="1195" y="593"/>
                </a:cubicBezTo>
                <a:cubicBezTo>
                  <a:pt x="1229" y="593"/>
                  <a:pt x="1229" y="593"/>
                  <a:pt x="1229" y="593"/>
                </a:cubicBezTo>
                <a:cubicBezTo>
                  <a:pt x="1236" y="593"/>
                  <a:pt x="1236" y="593"/>
                  <a:pt x="1236" y="593"/>
                </a:cubicBezTo>
                <a:cubicBezTo>
                  <a:pt x="1236" y="600"/>
                  <a:pt x="1236" y="600"/>
                  <a:pt x="1236" y="600"/>
                </a:cubicBezTo>
                <a:cubicBezTo>
                  <a:pt x="1236" y="600"/>
                  <a:pt x="1236" y="606"/>
                  <a:pt x="1236" y="606"/>
                </a:cubicBezTo>
                <a:cubicBezTo>
                  <a:pt x="1243" y="613"/>
                  <a:pt x="1243" y="620"/>
                  <a:pt x="1243" y="627"/>
                </a:cubicBezTo>
                <a:cubicBezTo>
                  <a:pt x="1249" y="647"/>
                  <a:pt x="1256" y="667"/>
                  <a:pt x="1263" y="687"/>
                </a:cubicBezTo>
                <a:cubicBezTo>
                  <a:pt x="1277" y="734"/>
                  <a:pt x="1311" y="775"/>
                  <a:pt x="1317" y="775"/>
                </a:cubicBezTo>
                <a:cubicBezTo>
                  <a:pt x="1338" y="775"/>
                  <a:pt x="1365" y="782"/>
                  <a:pt x="1399" y="782"/>
                </a:cubicBezTo>
                <a:cubicBezTo>
                  <a:pt x="1467" y="782"/>
                  <a:pt x="1528" y="775"/>
                  <a:pt x="1535" y="775"/>
                </a:cubicBezTo>
                <a:cubicBezTo>
                  <a:pt x="1541" y="775"/>
                  <a:pt x="1541" y="775"/>
                  <a:pt x="1541" y="775"/>
                </a:cubicBezTo>
                <a:cubicBezTo>
                  <a:pt x="1555" y="822"/>
                  <a:pt x="1555" y="822"/>
                  <a:pt x="1555" y="822"/>
                </a:cubicBezTo>
                <a:cubicBezTo>
                  <a:pt x="1548" y="822"/>
                  <a:pt x="1548" y="822"/>
                  <a:pt x="1548" y="822"/>
                </a:cubicBezTo>
                <a:cubicBezTo>
                  <a:pt x="1541" y="829"/>
                  <a:pt x="1541" y="829"/>
                  <a:pt x="1541" y="829"/>
                </a:cubicBezTo>
                <a:cubicBezTo>
                  <a:pt x="1535" y="836"/>
                  <a:pt x="1521" y="842"/>
                  <a:pt x="1514" y="849"/>
                </a:cubicBezTo>
                <a:cubicBezTo>
                  <a:pt x="1494" y="862"/>
                  <a:pt x="1460" y="876"/>
                  <a:pt x="1433" y="896"/>
                </a:cubicBezTo>
                <a:cubicBezTo>
                  <a:pt x="1372" y="930"/>
                  <a:pt x="1304" y="970"/>
                  <a:pt x="1270" y="977"/>
                </a:cubicBezTo>
                <a:cubicBezTo>
                  <a:pt x="1270" y="977"/>
                  <a:pt x="1263" y="977"/>
                  <a:pt x="1263" y="977"/>
                </a:cubicBezTo>
                <a:cubicBezTo>
                  <a:pt x="1202" y="970"/>
                  <a:pt x="1141" y="930"/>
                  <a:pt x="1134" y="869"/>
                </a:cubicBezTo>
                <a:cubicBezTo>
                  <a:pt x="1134" y="862"/>
                  <a:pt x="1134" y="862"/>
                  <a:pt x="1134" y="856"/>
                </a:cubicBezTo>
                <a:cubicBezTo>
                  <a:pt x="1141" y="815"/>
                  <a:pt x="1182" y="606"/>
                  <a:pt x="1182" y="600"/>
                </a:cubicBezTo>
                <a:cubicBezTo>
                  <a:pt x="1188" y="593"/>
                  <a:pt x="1188" y="593"/>
                  <a:pt x="1188" y="593"/>
                </a:cubicBezTo>
                <a:close/>
                <a:moveTo>
                  <a:pt x="1500" y="505"/>
                </a:moveTo>
                <a:lnTo>
                  <a:pt x="1514" y="505"/>
                </a:lnTo>
                <a:lnTo>
                  <a:pt x="1548" y="505"/>
                </a:lnTo>
                <a:lnTo>
                  <a:pt x="1548" y="560"/>
                </a:lnTo>
                <a:lnTo>
                  <a:pt x="1534" y="560"/>
                </a:lnTo>
                <a:lnTo>
                  <a:pt x="1514" y="560"/>
                </a:lnTo>
                <a:lnTo>
                  <a:pt x="1500" y="560"/>
                </a:lnTo>
                <a:lnTo>
                  <a:pt x="1500" y="505"/>
                </a:lnTo>
                <a:close/>
                <a:moveTo>
                  <a:pt x="1350" y="452"/>
                </a:moveTo>
                <a:lnTo>
                  <a:pt x="1404" y="497"/>
                </a:lnTo>
                <a:lnTo>
                  <a:pt x="1370" y="538"/>
                </a:lnTo>
                <a:lnTo>
                  <a:pt x="1332" y="504"/>
                </a:lnTo>
                <a:lnTo>
                  <a:pt x="1318" y="497"/>
                </a:lnTo>
                <a:lnTo>
                  <a:pt x="1350" y="452"/>
                </a:lnTo>
                <a:close/>
                <a:moveTo>
                  <a:pt x="366" y="363"/>
                </a:moveTo>
                <a:cubicBezTo>
                  <a:pt x="367" y="363"/>
                  <a:pt x="369" y="365"/>
                  <a:pt x="372" y="367"/>
                </a:cubicBezTo>
                <a:lnTo>
                  <a:pt x="373" y="367"/>
                </a:lnTo>
                <a:lnTo>
                  <a:pt x="373" y="370"/>
                </a:lnTo>
                <a:cubicBezTo>
                  <a:pt x="366" y="363"/>
                  <a:pt x="366" y="363"/>
                  <a:pt x="366" y="363"/>
                </a:cubicBezTo>
                <a:close/>
                <a:moveTo>
                  <a:pt x="373" y="363"/>
                </a:moveTo>
                <a:lnTo>
                  <a:pt x="373" y="363"/>
                </a:lnTo>
                <a:lnTo>
                  <a:pt x="372" y="363"/>
                </a:lnTo>
                <a:lnTo>
                  <a:pt x="371" y="363"/>
                </a:lnTo>
                <a:lnTo>
                  <a:pt x="371" y="363"/>
                </a:lnTo>
                <a:lnTo>
                  <a:pt x="370" y="363"/>
                </a:lnTo>
                <a:lnTo>
                  <a:pt x="369" y="363"/>
                </a:lnTo>
                <a:lnTo>
                  <a:pt x="368" y="363"/>
                </a:lnTo>
                <a:lnTo>
                  <a:pt x="368" y="363"/>
                </a:lnTo>
                <a:lnTo>
                  <a:pt x="367" y="363"/>
                </a:lnTo>
                <a:lnTo>
                  <a:pt x="366" y="363"/>
                </a:lnTo>
                <a:lnTo>
                  <a:pt x="366" y="363"/>
                </a:lnTo>
                <a:lnTo>
                  <a:pt x="373" y="363"/>
                </a:lnTo>
                <a:close/>
                <a:moveTo>
                  <a:pt x="1311" y="277"/>
                </a:moveTo>
                <a:cubicBezTo>
                  <a:pt x="1108" y="277"/>
                  <a:pt x="945" y="445"/>
                  <a:pt x="945" y="647"/>
                </a:cubicBezTo>
                <a:cubicBezTo>
                  <a:pt x="945" y="849"/>
                  <a:pt x="1108" y="1017"/>
                  <a:pt x="1311" y="1017"/>
                </a:cubicBezTo>
                <a:cubicBezTo>
                  <a:pt x="1513" y="1017"/>
                  <a:pt x="1676" y="849"/>
                  <a:pt x="1676" y="647"/>
                </a:cubicBezTo>
                <a:cubicBezTo>
                  <a:pt x="1676" y="640"/>
                  <a:pt x="1676" y="640"/>
                  <a:pt x="1676" y="640"/>
                </a:cubicBezTo>
                <a:cubicBezTo>
                  <a:pt x="1676" y="510"/>
                  <a:pt x="1608" y="397"/>
                  <a:pt x="1506" y="333"/>
                </a:cubicBezTo>
                <a:lnTo>
                  <a:pt x="1502" y="330"/>
                </a:lnTo>
                <a:lnTo>
                  <a:pt x="1502" y="330"/>
                </a:lnTo>
                <a:cubicBezTo>
                  <a:pt x="1493" y="330"/>
                  <a:pt x="1493" y="330"/>
                  <a:pt x="1493" y="330"/>
                </a:cubicBezTo>
                <a:lnTo>
                  <a:pt x="1494" y="325"/>
                </a:lnTo>
                <a:lnTo>
                  <a:pt x="1485" y="320"/>
                </a:lnTo>
                <a:lnTo>
                  <a:pt x="1474" y="315"/>
                </a:lnTo>
                <a:lnTo>
                  <a:pt x="1474" y="315"/>
                </a:lnTo>
                <a:cubicBezTo>
                  <a:pt x="1472" y="316"/>
                  <a:pt x="1472" y="316"/>
                  <a:pt x="1472" y="316"/>
                </a:cubicBezTo>
                <a:lnTo>
                  <a:pt x="1470" y="313"/>
                </a:lnTo>
                <a:lnTo>
                  <a:pt x="1469" y="312"/>
                </a:lnTo>
                <a:cubicBezTo>
                  <a:pt x="1421" y="290"/>
                  <a:pt x="1368" y="277"/>
                  <a:pt x="1311" y="277"/>
                </a:cubicBezTo>
                <a:close/>
                <a:moveTo>
                  <a:pt x="1635" y="210"/>
                </a:moveTo>
                <a:lnTo>
                  <a:pt x="1633" y="212"/>
                </a:lnTo>
                <a:cubicBezTo>
                  <a:pt x="1616" y="229"/>
                  <a:pt x="1594" y="242"/>
                  <a:pt x="1574" y="255"/>
                </a:cubicBezTo>
                <a:cubicBezTo>
                  <a:pt x="1566" y="261"/>
                  <a:pt x="1559" y="266"/>
                  <a:pt x="1552" y="270"/>
                </a:cubicBezTo>
                <a:lnTo>
                  <a:pt x="1543" y="276"/>
                </a:lnTo>
                <a:lnTo>
                  <a:pt x="1551" y="276"/>
                </a:lnTo>
                <a:cubicBezTo>
                  <a:pt x="1554" y="276"/>
                  <a:pt x="1557" y="276"/>
                  <a:pt x="1561" y="276"/>
                </a:cubicBezTo>
                <a:cubicBezTo>
                  <a:pt x="1581" y="276"/>
                  <a:pt x="1608" y="276"/>
                  <a:pt x="1635" y="276"/>
                </a:cubicBezTo>
                <a:cubicBezTo>
                  <a:pt x="1655" y="276"/>
                  <a:pt x="1662" y="276"/>
                  <a:pt x="1662" y="276"/>
                </a:cubicBezTo>
                <a:cubicBezTo>
                  <a:pt x="1662" y="269"/>
                  <a:pt x="1669" y="269"/>
                  <a:pt x="1669" y="269"/>
                </a:cubicBezTo>
                <a:cubicBezTo>
                  <a:pt x="1669" y="263"/>
                  <a:pt x="1669" y="256"/>
                  <a:pt x="1676" y="249"/>
                </a:cubicBezTo>
                <a:cubicBezTo>
                  <a:pt x="1669" y="249"/>
                  <a:pt x="1669" y="249"/>
                  <a:pt x="1669" y="249"/>
                </a:cubicBezTo>
                <a:cubicBezTo>
                  <a:pt x="1655" y="249"/>
                  <a:pt x="1655" y="249"/>
                  <a:pt x="1655" y="249"/>
                </a:cubicBezTo>
                <a:cubicBezTo>
                  <a:pt x="1655" y="242"/>
                  <a:pt x="1655" y="242"/>
                  <a:pt x="1655" y="242"/>
                </a:cubicBezTo>
                <a:cubicBezTo>
                  <a:pt x="1628" y="236"/>
                  <a:pt x="1628" y="236"/>
                  <a:pt x="1628" y="236"/>
                </a:cubicBezTo>
                <a:cubicBezTo>
                  <a:pt x="1628" y="222"/>
                  <a:pt x="1628" y="222"/>
                  <a:pt x="1628" y="222"/>
                </a:cubicBezTo>
                <a:cubicBezTo>
                  <a:pt x="1628" y="215"/>
                  <a:pt x="1635" y="215"/>
                  <a:pt x="1635" y="215"/>
                </a:cubicBezTo>
                <a:cubicBezTo>
                  <a:pt x="1635" y="215"/>
                  <a:pt x="1635" y="215"/>
                  <a:pt x="1635" y="211"/>
                </a:cubicBezTo>
                <a:lnTo>
                  <a:pt x="1635" y="210"/>
                </a:lnTo>
                <a:close/>
                <a:moveTo>
                  <a:pt x="1696" y="209"/>
                </a:moveTo>
                <a:cubicBezTo>
                  <a:pt x="1696" y="209"/>
                  <a:pt x="1696" y="212"/>
                  <a:pt x="1694" y="217"/>
                </a:cubicBezTo>
                <a:lnTo>
                  <a:pt x="1694" y="217"/>
                </a:lnTo>
                <a:lnTo>
                  <a:pt x="1694" y="218"/>
                </a:lnTo>
                <a:cubicBezTo>
                  <a:pt x="1689" y="222"/>
                  <a:pt x="1688" y="223"/>
                  <a:pt x="1682" y="229"/>
                </a:cubicBezTo>
                <a:cubicBezTo>
                  <a:pt x="1682" y="236"/>
                  <a:pt x="1682" y="236"/>
                  <a:pt x="1682" y="236"/>
                </a:cubicBezTo>
                <a:cubicBezTo>
                  <a:pt x="1687" y="231"/>
                  <a:pt x="1691" y="226"/>
                  <a:pt x="1693" y="221"/>
                </a:cubicBezTo>
                <a:lnTo>
                  <a:pt x="1694" y="217"/>
                </a:lnTo>
                <a:lnTo>
                  <a:pt x="1696" y="215"/>
                </a:lnTo>
                <a:cubicBezTo>
                  <a:pt x="1696" y="209"/>
                  <a:pt x="1696" y="209"/>
                  <a:pt x="1696" y="209"/>
                </a:cubicBezTo>
                <a:close/>
                <a:moveTo>
                  <a:pt x="1526" y="0"/>
                </a:moveTo>
                <a:cubicBezTo>
                  <a:pt x="1560" y="0"/>
                  <a:pt x="1587" y="27"/>
                  <a:pt x="1614" y="54"/>
                </a:cubicBezTo>
                <a:cubicBezTo>
                  <a:pt x="1641" y="81"/>
                  <a:pt x="1661" y="114"/>
                  <a:pt x="1668" y="148"/>
                </a:cubicBezTo>
                <a:cubicBezTo>
                  <a:pt x="1668" y="151"/>
                  <a:pt x="1667" y="155"/>
                  <a:pt x="1666" y="158"/>
                </a:cubicBezTo>
                <a:lnTo>
                  <a:pt x="1666" y="159"/>
                </a:lnTo>
                <a:lnTo>
                  <a:pt x="1668" y="157"/>
                </a:lnTo>
                <a:cubicBezTo>
                  <a:pt x="1674" y="152"/>
                  <a:pt x="1683" y="148"/>
                  <a:pt x="1696" y="148"/>
                </a:cubicBezTo>
                <a:cubicBezTo>
                  <a:pt x="1709" y="148"/>
                  <a:pt x="1716" y="148"/>
                  <a:pt x="1723" y="155"/>
                </a:cubicBezTo>
                <a:cubicBezTo>
                  <a:pt x="1736" y="168"/>
                  <a:pt x="1750" y="188"/>
                  <a:pt x="1750" y="209"/>
                </a:cubicBezTo>
                <a:cubicBezTo>
                  <a:pt x="1750" y="229"/>
                  <a:pt x="1743" y="249"/>
                  <a:pt x="1730" y="269"/>
                </a:cubicBezTo>
                <a:cubicBezTo>
                  <a:pt x="1716" y="283"/>
                  <a:pt x="1716" y="290"/>
                  <a:pt x="1709" y="303"/>
                </a:cubicBezTo>
                <a:cubicBezTo>
                  <a:pt x="1696" y="323"/>
                  <a:pt x="1676" y="330"/>
                  <a:pt x="1642" y="330"/>
                </a:cubicBezTo>
                <a:cubicBezTo>
                  <a:pt x="1625" y="330"/>
                  <a:pt x="1610" y="330"/>
                  <a:pt x="1596" y="330"/>
                </a:cubicBezTo>
                <a:lnTo>
                  <a:pt x="1591" y="330"/>
                </a:lnTo>
                <a:lnTo>
                  <a:pt x="1602" y="340"/>
                </a:lnTo>
                <a:cubicBezTo>
                  <a:pt x="1678" y="415"/>
                  <a:pt x="1727" y="518"/>
                  <a:pt x="1730" y="634"/>
                </a:cubicBezTo>
                <a:cubicBezTo>
                  <a:pt x="1730" y="647"/>
                  <a:pt x="1730" y="647"/>
                  <a:pt x="1730" y="647"/>
                </a:cubicBezTo>
                <a:cubicBezTo>
                  <a:pt x="1730" y="883"/>
                  <a:pt x="1547" y="1071"/>
                  <a:pt x="1311" y="1071"/>
                </a:cubicBezTo>
                <a:cubicBezTo>
                  <a:pt x="1289" y="1071"/>
                  <a:pt x="1268" y="1069"/>
                  <a:pt x="1247" y="1066"/>
                </a:cubicBezTo>
                <a:lnTo>
                  <a:pt x="1244" y="1066"/>
                </a:lnTo>
                <a:lnTo>
                  <a:pt x="1240" y="1078"/>
                </a:lnTo>
                <a:lnTo>
                  <a:pt x="1250" y="1084"/>
                </a:lnTo>
                <a:cubicBezTo>
                  <a:pt x="1273" y="1099"/>
                  <a:pt x="1290" y="1117"/>
                  <a:pt x="1304" y="1138"/>
                </a:cubicBezTo>
                <a:lnTo>
                  <a:pt x="1307" y="1143"/>
                </a:lnTo>
                <a:lnTo>
                  <a:pt x="1312" y="1141"/>
                </a:lnTo>
                <a:cubicBezTo>
                  <a:pt x="1332" y="1134"/>
                  <a:pt x="1355" y="1122"/>
                  <a:pt x="1379" y="1110"/>
                </a:cubicBezTo>
                <a:cubicBezTo>
                  <a:pt x="1440" y="1083"/>
                  <a:pt x="1521" y="1050"/>
                  <a:pt x="1602" y="1016"/>
                </a:cubicBezTo>
                <a:cubicBezTo>
                  <a:pt x="1771" y="942"/>
                  <a:pt x="1939" y="875"/>
                  <a:pt x="2007" y="868"/>
                </a:cubicBezTo>
                <a:cubicBezTo>
                  <a:pt x="2007" y="868"/>
                  <a:pt x="2014" y="868"/>
                  <a:pt x="2020" y="868"/>
                </a:cubicBezTo>
                <a:cubicBezTo>
                  <a:pt x="2122" y="868"/>
                  <a:pt x="2209" y="902"/>
                  <a:pt x="2209" y="902"/>
                </a:cubicBezTo>
                <a:cubicBezTo>
                  <a:pt x="2223" y="908"/>
                  <a:pt x="2223" y="908"/>
                  <a:pt x="2223" y="908"/>
                </a:cubicBezTo>
                <a:cubicBezTo>
                  <a:pt x="2209" y="955"/>
                  <a:pt x="2209" y="955"/>
                  <a:pt x="2209" y="955"/>
                </a:cubicBezTo>
                <a:cubicBezTo>
                  <a:pt x="2196" y="955"/>
                  <a:pt x="2196" y="955"/>
                  <a:pt x="2196" y="955"/>
                </a:cubicBezTo>
                <a:cubicBezTo>
                  <a:pt x="2196" y="955"/>
                  <a:pt x="2189" y="949"/>
                  <a:pt x="2189" y="949"/>
                </a:cubicBezTo>
                <a:cubicBezTo>
                  <a:pt x="2189" y="949"/>
                  <a:pt x="2182" y="949"/>
                  <a:pt x="2182" y="949"/>
                </a:cubicBezTo>
                <a:cubicBezTo>
                  <a:pt x="2169" y="942"/>
                  <a:pt x="2155" y="942"/>
                  <a:pt x="2142" y="935"/>
                </a:cubicBezTo>
                <a:cubicBezTo>
                  <a:pt x="2108" y="929"/>
                  <a:pt x="2068" y="922"/>
                  <a:pt x="2020" y="922"/>
                </a:cubicBezTo>
                <a:cubicBezTo>
                  <a:pt x="2014" y="922"/>
                  <a:pt x="2014" y="922"/>
                  <a:pt x="2007" y="922"/>
                </a:cubicBezTo>
                <a:cubicBezTo>
                  <a:pt x="1973" y="922"/>
                  <a:pt x="1784" y="996"/>
                  <a:pt x="1622" y="1063"/>
                </a:cubicBezTo>
                <a:cubicBezTo>
                  <a:pt x="1500" y="1119"/>
                  <a:pt x="1383" y="1170"/>
                  <a:pt x="1331" y="1193"/>
                </a:cubicBezTo>
                <a:lnTo>
                  <a:pt x="1331" y="1193"/>
                </a:lnTo>
                <a:lnTo>
                  <a:pt x="1332" y="1199"/>
                </a:lnTo>
                <a:cubicBezTo>
                  <a:pt x="1341" y="1227"/>
                  <a:pt x="1345" y="1259"/>
                  <a:pt x="1345" y="1292"/>
                </a:cubicBezTo>
                <a:cubicBezTo>
                  <a:pt x="1345" y="1393"/>
                  <a:pt x="1311" y="1508"/>
                  <a:pt x="1244" y="1616"/>
                </a:cubicBezTo>
                <a:cubicBezTo>
                  <a:pt x="1152" y="1758"/>
                  <a:pt x="1012" y="1882"/>
                  <a:pt x="885" y="1920"/>
                </a:cubicBezTo>
                <a:lnTo>
                  <a:pt x="885" y="1920"/>
                </a:lnTo>
                <a:lnTo>
                  <a:pt x="885" y="1920"/>
                </a:lnTo>
                <a:cubicBezTo>
                  <a:pt x="883" y="1926"/>
                  <a:pt x="878" y="1933"/>
                  <a:pt x="878" y="1945"/>
                </a:cubicBezTo>
                <a:cubicBezTo>
                  <a:pt x="878" y="1965"/>
                  <a:pt x="871" y="1999"/>
                  <a:pt x="865" y="2032"/>
                </a:cubicBezTo>
                <a:cubicBezTo>
                  <a:pt x="851" y="2113"/>
                  <a:pt x="831" y="2214"/>
                  <a:pt x="817" y="2322"/>
                </a:cubicBezTo>
                <a:cubicBezTo>
                  <a:pt x="784" y="2538"/>
                  <a:pt x="750" y="2780"/>
                  <a:pt x="743" y="2861"/>
                </a:cubicBezTo>
                <a:cubicBezTo>
                  <a:pt x="743" y="2874"/>
                  <a:pt x="750" y="2881"/>
                  <a:pt x="750" y="2881"/>
                </a:cubicBezTo>
                <a:cubicBezTo>
                  <a:pt x="750" y="2895"/>
                  <a:pt x="777" y="2908"/>
                  <a:pt x="817" y="2908"/>
                </a:cubicBezTo>
                <a:cubicBezTo>
                  <a:pt x="865" y="2908"/>
                  <a:pt x="912" y="2895"/>
                  <a:pt x="912" y="2895"/>
                </a:cubicBezTo>
                <a:cubicBezTo>
                  <a:pt x="912" y="2895"/>
                  <a:pt x="912" y="2895"/>
                  <a:pt x="919" y="2895"/>
                </a:cubicBezTo>
                <a:cubicBezTo>
                  <a:pt x="925" y="2895"/>
                  <a:pt x="925" y="2895"/>
                  <a:pt x="925" y="2895"/>
                </a:cubicBezTo>
                <a:cubicBezTo>
                  <a:pt x="939" y="2942"/>
                  <a:pt x="939" y="2942"/>
                  <a:pt x="939" y="2942"/>
                </a:cubicBezTo>
                <a:cubicBezTo>
                  <a:pt x="925" y="2942"/>
                  <a:pt x="925" y="2942"/>
                  <a:pt x="925" y="2942"/>
                </a:cubicBezTo>
                <a:cubicBezTo>
                  <a:pt x="925" y="2942"/>
                  <a:pt x="919" y="2949"/>
                  <a:pt x="919" y="2949"/>
                </a:cubicBezTo>
                <a:cubicBezTo>
                  <a:pt x="912" y="2949"/>
                  <a:pt x="905" y="2949"/>
                  <a:pt x="892" y="2949"/>
                </a:cubicBezTo>
                <a:cubicBezTo>
                  <a:pt x="871" y="2955"/>
                  <a:pt x="844" y="2962"/>
                  <a:pt x="817" y="2962"/>
                </a:cubicBezTo>
                <a:cubicBezTo>
                  <a:pt x="817" y="2962"/>
                  <a:pt x="811" y="2962"/>
                  <a:pt x="811" y="2962"/>
                </a:cubicBezTo>
                <a:cubicBezTo>
                  <a:pt x="770" y="2962"/>
                  <a:pt x="716" y="2949"/>
                  <a:pt x="696" y="2895"/>
                </a:cubicBezTo>
                <a:lnTo>
                  <a:pt x="696" y="2894"/>
                </a:lnTo>
                <a:lnTo>
                  <a:pt x="696" y="2894"/>
                </a:lnTo>
                <a:lnTo>
                  <a:pt x="697" y="2894"/>
                </a:lnTo>
                <a:lnTo>
                  <a:pt x="699" y="2893"/>
                </a:lnTo>
                <a:lnTo>
                  <a:pt x="699" y="2893"/>
                </a:lnTo>
                <a:lnTo>
                  <a:pt x="699" y="2893"/>
                </a:lnTo>
                <a:lnTo>
                  <a:pt x="700" y="2892"/>
                </a:lnTo>
                <a:lnTo>
                  <a:pt x="702" y="2891"/>
                </a:lnTo>
                <a:lnTo>
                  <a:pt x="705" y="2890"/>
                </a:lnTo>
                <a:lnTo>
                  <a:pt x="705" y="2890"/>
                </a:lnTo>
                <a:lnTo>
                  <a:pt x="706" y="2890"/>
                </a:lnTo>
                <a:lnTo>
                  <a:pt x="707" y="2889"/>
                </a:lnTo>
                <a:lnTo>
                  <a:pt x="708" y="2889"/>
                </a:lnTo>
                <a:lnTo>
                  <a:pt x="709" y="2888"/>
                </a:lnTo>
                <a:lnTo>
                  <a:pt x="709" y="2888"/>
                </a:lnTo>
                <a:lnTo>
                  <a:pt x="708" y="2889"/>
                </a:lnTo>
                <a:lnTo>
                  <a:pt x="708" y="2889"/>
                </a:lnTo>
                <a:lnTo>
                  <a:pt x="707" y="2889"/>
                </a:lnTo>
                <a:lnTo>
                  <a:pt x="705" y="2890"/>
                </a:lnTo>
                <a:lnTo>
                  <a:pt x="704" y="2891"/>
                </a:lnTo>
                <a:lnTo>
                  <a:pt x="702" y="2891"/>
                </a:lnTo>
                <a:lnTo>
                  <a:pt x="701" y="2892"/>
                </a:lnTo>
                <a:lnTo>
                  <a:pt x="699" y="2893"/>
                </a:lnTo>
                <a:lnTo>
                  <a:pt x="699" y="2893"/>
                </a:lnTo>
                <a:lnTo>
                  <a:pt x="697" y="2894"/>
                </a:lnTo>
                <a:lnTo>
                  <a:pt x="697" y="2894"/>
                </a:lnTo>
                <a:lnTo>
                  <a:pt x="696" y="2894"/>
                </a:lnTo>
                <a:lnTo>
                  <a:pt x="696" y="2895"/>
                </a:lnTo>
                <a:cubicBezTo>
                  <a:pt x="696" y="2895"/>
                  <a:pt x="696" y="2895"/>
                  <a:pt x="696" y="2895"/>
                </a:cubicBezTo>
                <a:cubicBezTo>
                  <a:pt x="696" y="2881"/>
                  <a:pt x="689" y="2874"/>
                  <a:pt x="689" y="2861"/>
                </a:cubicBezTo>
                <a:cubicBezTo>
                  <a:pt x="695" y="2711"/>
                  <a:pt x="798" y="2107"/>
                  <a:pt x="825" y="1938"/>
                </a:cubicBezTo>
                <a:lnTo>
                  <a:pt x="826" y="1931"/>
                </a:lnTo>
                <a:lnTo>
                  <a:pt x="818" y="1932"/>
                </a:lnTo>
                <a:cubicBezTo>
                  <a:pt x="791" y="1932"/>
                  <a:pt x="764" y="1925"/>
                  <a:pt x="737" y="1905"/>
                </a:cubicBezTo>
                <a:lnTo>
                  <a:pt x="738" y="1904"/>
                </a:lnTo>
                <a:lnTo>
                  <a:pt x="738" y="1904"/>
                </a:lnTo>
                <a:lnTo>
                  <a:pt x="738" y="1904"/>
                </a:lnTo>
                <a:lnTo>
                  <a:pt x="739" y="1903"/>
                </a:lnTo>
                <a:lnTo>
                  <a:pt x="740" y="1902"/>
                </a:lnTo>
                <a:lnTo>
                  <a:pt x="741" y="1901"/>
                </a:lnTo>
                <a:lnTo>
                  <a:pt x="742" y="1900"/>
                </a:lnTo>
                <a:lnTo>
                  <a:pt x="742" y="1900"/>
                </a:lnTo>
                <a:lnTo>
                  <a:pt x="743" y="1899"/>
                </a:lnTo>
                <a:lnTo>
                  <a:pt x="744" y="1898"/>
                </a:lnTo>
                <a:lnTo>
                  <a:pt x="744" y="1898"/>
                </a:lnTo>
                <a:cubicBezTo>
                  <a:pt x="744" y="1899"/>
                  <a:pt x="743" y="1899"/>
                  <a:pt x="743" y="1899"/>
                </a:cubicBezTo>
                <a:lnTo>
                  <a:pt x="743" y="1899"/>
                </a:lnTo>
                <a:lnTo>
                  <a:pt x="742" y="1900"/>
                </a:lnTo>
                <a:lnTo>
                  <a:pt x="742" y="1901"/>
                </a:lnTo>
                <a:lnTo>
                  <a:pt x="740" y="1902"/>
                </a:lnTo>
                <a:lnTo>
                  <a:pt x="740" y="1902"/>
                </a:lnTo>
                <a:cubicBezTo>
                  <a:pt x="739" y="1903"/>
                  <a:pt x="739" y="1903"/>
                  <a:pt x="739" y="1903"/>
                </a:cubicBezTo>
                <a:lnTo>
                  <a:pt x="738" y="1904"/>
                </a:lnTo>
                <a:lnTo>
                  <a:pt x="738" y="1904"/>
                </a:lnTo>
                <a:lnTo>
                  <a:pt x="737" y="1905"/>
                </a:lnTo>
                <a:cubicBezTo>
                  <a:pt x="737" y="1905"/>
                  <a:pt x="737" y="1905"/>
                  <a:pt x="737" y="1905"/>
                </a:cubicBezTo>
                <a:cubicBezTo>
                  <a:pt x="715" y="1890"/>
                  <a:pt x="695" y="1869"/>
                  <a:pt x="677" y="1842"/>
                </a:cubicBezTo>
                <a:lnTo>
                  <a:pt x="676" y="1840"/>
                </a:lnTo>
                <a:lnTo>
                  <a:pt x="672" y="1844"/>
                </a:lnTo>
                <a:cubicBezTo>
                  <a:pt x="629" y="1896"/>
                  <a:pt x="547" y="1997"/>
                  <a:pt x="479" y="2060"/>
                </a:cubicBezTo>
                <a:cubicBezTo>
                  <a:pt x="446" y="2087"/>
                  <a:pt x="419" y="2107"/>
                  <a:pt x="385" y="2114"/>
                </a:cubicBezTo>
                <a:cubicBezTo>
                  <a:pt x="385" y="2114"/>
                  <a:pt x="378" y="2107"/>
                  <a:pt x="378" y="2107"/>
                </a:cubicBezTo>
                <a:cubicBezTo>
                  <a:pt x="378" y="2097"/>
                  <a:pt x="378" y="2095"/>
                  <a:pt x="378" y="2094"/>
                </a:cubicBezTo>
                <a:lnTo>
                  <a:pt x="378" y="2094"/>
                </a:lnTo>
                <a:lnTo>
                  <a:pt x="378" y="2094"/>
                </a:lnTo>
                <a:lnTo>
                  <a:pt x="376" y="2098"/>
                </a:lnTo>
                <a:cubicBezTo>
                  <a:pt x="371" y="2107"/>
                  <a:pt x="371" y="2107"/>
                  <a:pt x="371" y="2107"/>
                </a:cubicBezTo>
                <a:cubicBezTo>
                  <a:pt x="324" y="2094"/>
                  <a:pt x="290" y="2026"/>
                  <a:pt x="250" y="1959"/>
                </a:cubicBezTo>
                <a:cubicBezTo>
                  <a:pt x="223" y="1898"/>
                  <a:pt x="203" y="1838"/>
                  <a:pt x="196" y="1804"/>
                </a:cubicBezTo>
                <a:cubicBezTo>
                  <a:pt x="196" y="1804"/>
                  <a:pt x="189" y="1804"/>
                  <a:pt x="189" y="1804"/>
                </a:cubicBezTo>
                <a:cubicBezTo>
                  <a:pt x="142" y="1804"/>
                  <a:pt x="41" y="1831"/>
                  <a:pt x="34" y="1838"/>
                </a:cubicBezTo>
                <a:cubicBezTo>
                  <a:pt x="30" y="1829"/>
                  <a:pt x="28" y="1826"/>
                  <a:pt x="27" y="1825"/>
                </a:cubicBezTo>
                <a:lnTo>
                  <a:pt x="27" y="1824"/>
                </a:lnTo>
                <a:lnTo>
                  <a:pt x="27" y="1824"/>
                </a:lnTo>
                <a:cubicBezTo>
                  <a:pt x="27" y="1824"/>
                  <a:pt x="27" y="1824"/>
                  <a:pt x="27" y="1824"/>
                </a:cubicBezTo>
                <a:lnTo>
                  <a:pt x="27" y="1824"/>
                </a:lnTo>
                <a:lnTo>
                  <a:pt x="23" y="1824"/>
                </a:lnTo>
                <a:cubicBezTo>
                  <a:pt x="14" y="1824"/>
                  <a:pt x="14" y="1824"/>
                  <a:pt x="14" y="1824"/>
                </a:cubicBezTo>
                <a:cubicBezTo>
                  <a:pt x="0" y="1784"/>
                  <a:pt x="0" y="1784"/>
                  <a:pt x="0" y="1784"/>
                </a:cubicBezTo>
                <a:cubicBezTo>
                  <a:pt x="20" y="1784"/>
                  <a:pt x="20" y="1784"/>
                  <a:pt x="20" y="1784"/>
                </a:cubicBezTo>
                <a:cubicBezTo>
                  <a:pt x="27" y="1784"/>
                  <a:pt x="27" y="1784"/>
                  <a:pt x="34" y="1777"/>
                </a:cubicBezTo>
                <a:cubicBezTo>
                  <a:pt x="47" y="1777"/>
                  <a:pt x="61" y="1770"/>
                  <a:pt x="81" y="1770"/>
                </a:cubicBezTo>
                <a:cubicBezTo>
                  <a:pt x="115" y="1763"/>
                  <a:pt x="155" y="1750"/>
                  <a:pt x="189" y="1750"/>
                </a:cubicBezTo>
                <a:cubicBezTo>
                  <a:pt x="196" y="1750"/>
                  <a:pt x="209" y="1750"/>
                  <a:pt x="216" y="1757"/>
                </a:cubicBezTo>
                <a:cubicBezTo>
                  <a:pt x="230" y="1763"/>
                  <a:pt x="243" y="1770"/>
                  <a:pt x="243" y="1790"/>
                </a:cubicBezTo>
                <a:cubicBezTo>
                  <a:pt x="243" y="1797"/>
                  <a:pt x="243" y="1797"/>
                  <a:pt x="243" y="1797"/>
                </a:cubicBezTo>
                <a:cubicBezTo>
                  <a:pt x="243" y="1804"/>
                  <a:pt x="270" y="1878"/>
                  <a:pt x="304" y="1932"/>
                </a:cubicBezTo>
                <a:cubicBezTo>
                  <a:pt x="317" y="1966"/>
                  <a:pt x="338" y="1999"/>
                  <a:pt x="351" y="2020"/>
                </a:cubicBezTo>
                <a:cubicBezTo>
                  <a:pt x="365" y="2040"/>
                  <a:pt x="385" y="2060"/>
                  <a:pt x="385" y="2060"/>
                </a:cubicBezTo>
                <a:cubicBezTo>
                  <a:pt x="385" y="2060"/>
                  <a:pt x="385" y="2060"/>
                  <a:pt x="392" y="2060"/>
                </a:cubicBezTo>
                <a:cubicBezTo>
                  <a:pt x="392" y="2053"/>
                  <a:pt x="392" y="2053"/>
                  <a:pt x="392" y="2053"/>
                </a:cubicBezTo>
                <a:cubicBezTo>
                  <a:pt x="398" y="2053"/>
                  <a:pt x="398" y="2053"/>
                  <a:pt x="405" y="2047"/>
                </a:cubicBezTo>
                <a:cubicBezTo>
                  <a:pt x="419" y="2040"/>
                  <a:pt x="432" y="2033"/>
                  <a:pt x="446" y="2020"/>
                </a:cubicBezTo>
                <a:cubicBezTo>
                  <a:pt x="473" y="1993"/>
                  <a:pt x="506" y="1959"/>
                  <a:pt x="540" y="1919"/>
                </a:cubicBezTo>
                <a:cubicBezTo>
                  <a:pt x="584" y="1864"/>
                  <a:pt x="628" y="1809"/>
                  <a:pt x="647" y="1787"/>
                </a:cubicBezTo>
                <a:lnTo>
                  <a:pt x="647" y="1786"/>
                </a:lnTo>
                <a:lnTo>
                  <a:pt x="643" y="1775"/>
                </a:lnTo>
                <a:cubicBezTo>
                  <a:pt x="617" y="1711"/>
                  <a:pt x="602" y="1633"/>
                  <a:pt x="602" y="1555"/>
                </a:cubicBezTo>
                <a:cubicBezTo>
                  <a:pt x="602" y="1461"/>
                  <a:pt x="622" y="1360"/>
                  <a:pt x="676" y="1279"/>
                </a:cubicBezTo>
                <a:cubicBezTo>
                  <a:pt x="715" y="1222"/>
                  <a:pt x="767" y="1175"/>
                  <a:pt x="824" y="1139"/>
                </a:cubicBezTo>
                <a:lnTo>
                  <a:pt x="836" y="1132"/>
                </a:lnTo>
                <a:lnTo>
                  <a:pt x="833" y="1132"/>
                </a:lnTo>
                <a:cubicBezTo>
                  <a:pt x="830" y="1132"/>
                  <a:pt x="830" y="1132"/>
                  <a:pt x="830" y="1132"/>
                </a:cubicBezTo>
                <a:cubicBezTo>
                  <a:pt x="830" y="1119"/>
                  <a:pt x="830" y="1119"/>
                  <a:pt x="830" y="1119"/>
                </a:cubicBezTo>
                <a:cubicBezTo>
                  <a:pt x="830" y="1112"/>
                  <a:pt x="830" y="1112"/>
                  <a:pt x="830" y="1105"/>
                </a:cubicBezTo>
                <a:cubicBezTo>
                  <a:pt x="830" y="889"/>
                  <a:pt x="716" y="707"/>
                  <a:pt x="601" y="572"/>
                </a:cubicBezTo>
                <a:cubicBezTo>
                  <a:pt x="551" y="519"/>
                  <a:pt x="503" y="473"/>
                  <a:pt x="463" y="439"/>
                </a:cubicBezTo>
                <a:lnTo>
                  <a:pt x="462" y="438"/>
                </a:lnTo>
                <a:lnTo>
                  <a:pt x="459" y="439"/>
                </a:lnTo>
                <a:lnTo>
                  <a:pt x="458" y="435"/>
                </a:lnTo>
                <a:lnTo>
                  <a:pt x="448" y="426"/>
                </a:lnTo>
                <a:cubicBezTo>
                  <a:pt x="415" y="398"/>
                  <a:pt x="389" y="378"/>
                  <a:pt x="375" y="369"/>
                </a:cubicBezTo>
                <a:lnTo>
                  <a:pt x="373" y="367"/>
                </a:lnTo>
                <a:lnTo>
                  <a:pt x="373" y="366"/>
                </a:lnTo>
                <a:cubicBezTo>
                  <a:pt x="373" y="365"/>
                  <a:pt x="373" y="364"/>
                  <a:pt x="373" y="363"/>
                </a:cubicBezTo>
                <a:lnTo>
                  <a:pt x="373" y="363"/>
                </a:lnTo>
                <a:lnTo>
                  <a:pt x="373" y="360"/>
                </a:lnTo>
                <a:cubicBezTo>
                  <a:pt x="373" y="349"/>
                  <a:pt x="373" y="349"/>
                  <a:pt x="373" y="349"/>
                </a:cubicBezTo>
                <a:cubicBezTo>
                  <a:pt x="366" y="349"/>
                  <a:pt x="366" y="349"/>
                  <a:pt x="366" y="349"/>
                </a:cubicBezTo>
                <a:cubicBezTo>
                  <a:pt x="393" y="302"/>
                  <a:pt x="393" y="302"/>
                  <a:pt x="393" y="302"/>
                </a:cubicBezTo>
                <a:cubicBezTo>
                  <a:pt x="400" y="322"/>
                  <a:pt x="400" y="322"/>
                  <a:pt x="400" y="322"/>
                </a:cubicBezTo>
                <a:cubicBezTo>
                  <a:pt x="400" y="322"/>
                  <a:pt x="400" y="322"/>
                  <a:pt x="406" y="322"/>
                </a:cubicBezTo>
                <a:cubicBezTo>
                  <a:pt x="406" y="329"/>
                  <a:pt x="413" y="329"/>
                  <a:pt x="420" y="336"/>
                </a:cubicBezTo>
                <a:cubicBezTo>
                  <a:pt x="423" y="337"/>
                  <a:pt x="427" y="340"/>
                  <a:pt x="431" y="342"/>
                </a:cubicBezTo>
                <a:lnTo>
                  <a:pt x="434" y="344"/>
                </a:lnTo>
                <a:lnTo>
                  <a:pt x="425" y="309"/>
                </a:lnTo>
                <a:lnTo>
                  <a:pt x="425" y="302"/>
                </a:lnTo>
                <a:lnTo>
                  <a:pt x="473" y="291"/>
                </a:lnTo>
                <a:lnTo>
                  <a:pt x="508" y="406"/>
                </a:lnTo>
                <a:lnTo>
                  <a:pt x="509" y="407"/>
                </a:lnTo>
                <a:cubicBezTo>
                  <a:pt x="549" y="443"/>
                  <a:pt x="595" y="487"/>
                  <a:pt x="642" y="538"/>
                </a:cubicBezTo>
                <a:cubicBezTo>
                  <a:pt x="763" y="673"/>
                  <a:pt x="884" y="869"/>
                  <a:pt x="884" y="1105"/>
                </a:cubicBezTo>
                <a:lnTo>
                  <a:pt x="884" y="1106"/>
                </a:lnTo>
                <a:lnTo>
                  <a:pt x="893" y="1102"/>
                </a:lnTo>
                <a:cubicBezTo>
                  <a:pt x="967" y="1068"/>
                  <a:pt x="1046" y="1050"/>
                  <a:pt x="1115" y="1050"/>
                </a:cubicBezTo>
                <a:lnTo>
                  <a:pt x="1122" y="1050"/>
                </a:lnTo>
                <a:lnTo>
                  <a:pt x="1127" y="1050"/>
                </a:lnTo>
                <a:lnTo>
                  <a:pt x="1141" y="1050"/>
                </a:lnTo>
                <a:lnTo>
                  <a:pt x="1141" y="1051"/>
                </a:lnTo>
                <a:lnTo>
                  <a:pt x="1155" y="1052"/>
                </a:lnTo>
                <a:cubicBezTo>
                  <a:pt x="1161" y="1053"/>
                  <a:pt x="1167" y="1054"/>
                  <a:pt x="1173" y="1055"/>
                </a:cubicBezTo>
                <a:lnTo>
                  <a:pt x="1190" y="1059"/>
                </a:lnTo>
                <a:lnTo>
                  <a:pt x="1192" y="1054"/>
                </a:lnTo>
                <a:lnTo>
                  <a:pt x="1186" y="1052"/>
                </a:lnTo>
                <a:cubicBezTo>
                  <a:pt x="1016" y="999"/>
                  <a:pt x="891" y="838"/>
                  <a:pt x="891" y="647"/>
                </a:cubicBezTo>
                <a:cubicBezTo>
                  <a:pt x="891" y="411"/>
                  <a:pt x="1080" y="223"/>
                  <a:pt x="1311" y="223"/>
                </a:cubicBezTo>
                <a:cubicBezTo>
                  <a:pt x="1368" y="223"/>
                  <a:pt x="1423" y="234"/>
                  <a:pt x="1472" y="255"/>
                </a:cubicBezTo>
                <a:lnTo>
                  <a:pt x="1472" y="255"/>
                </a:lnTo>
                <a:lnTo>
                  <a:pt x="1476" y="255"/>
                </a:lnTo>
                <a:cubicBezTo>
                  <a:pt x="1479" y="254"/>
                  <a:pt x="1482" y="252"/>
                  <a:pt x="1486" y="249"/>
                </a:cubicBezTo>
                <a:cubicBezTo>
                  <a:pt x="1499" y="242"/>
                  <a:pt x="1520" y="229"/>
                  <a:pt x="1540" y="215"/>
                </a:cubicBezTo>
                <a:cubicBezTo>
                  <a:pt x="1574" y="195"/>
                  <a:pt x="1607" y="161"/>
                  <a:pt x="1614" y="148"/>
                </a:cubicBezTo>
                <a:cubicBezTo>
                  <a:pt x="1614" y="141"/>
                  <a:pt x="1594" y="108"/>
                  <a:pt x="1574" y="87"/>
                </a:cubicBezTo>
                <a:cubicBezTo>
                  <a:pt x="1560" y="67"/>
                  <a:pt x="1533" y="54"/>
                  <a:pt x="1526" y="54"/>
                </a:cubicBezTo>
                <a:cubicBezTo>
                  <a:pt x="1520" y="61"/>
                  <a:pt x="1520" y="67"/>
                  <a:pt x="1520" y="74"/>
                </a:cubicBezTo>
                <a:cubicBezTo>
                  <a:pt x="1520" y="81"/>
                  <a:pt x="1520" y="94"/>
                  <a:pt x="1526" y="94"/>
                </a:cubicBezTo>
                <a:cubicBezTo>
                  <a:pt x="1540" y="101"/>
                  <a:pt x="1560" y="114"/>
                  <a:pt x="1567" y="114"/>
                </a:cubicBezTo>
                <a:cubicBezTo>
                  <a:pt x="1580" y="121"/>
                  <a:pt x="1580" y="121"/>
                  <a:pt x="1580" y="121"/>
                </a:cubicBezTo>
                <a:cubicBezTo>
                  <a:pt x="1560" y="168"/>
                  <a:pt x="1560" y="168"/>
                  <a:pt x="1560" y="168"/>
                </a:cubicBezTo>
                <a:cubicBezTo>
                  <a:pt x="1547" y="168"/>
                  <a:pt x="1547" y="168"/>
                  <a:pt x="1547" y="168"/>
                </a:cubicBezTo>
                <a:cubicBezTo>
                  <a:pt x="1540" y="168"/>
                  <a:pt x="1540" y="168"/>
                  <a:pt x="1540" y="168"/>
                </a:cubicBezTo>
                <a:cubicBezTo>
                  <a:pt x="1540" y="161"/>
                  <a:pt x="1540" y="161"/>
                  <a:pt x="1540" y="161"/>
                </a:cubicBezTo>
                <a:cubicBezTo>
                  <a:pt x="1533" y="161"/>
                  <a:pt x="1533" y="155"/>
                  <a:pt x="1526" y="155"/>
                </a:cubicBezTo>
                <a:cubicBezTo>
                  <a:pt x="1520" y="148"/>
                  <a:pt x="1506" y="148"/>
                  <a:pt x="1499" y="141"/>
                </a:cubicBezTo>
                <a:cubicBezTo>
                  <a:pt x="1472" y="128"/>
                  <a:pt x="1466" y="101"/>
                  <a:pt x="1466" y="74"/>
                </a:cubicBezTo>
                <a:cubicBezTo>
                  <a:pt x="1466" y="54"/>
                  <a:pt x="1472" y="34"/>
                  <a:pt x="1493" y="13"/>
                </a:cubicBezTo>
                <a:cubicBezTo>
                  <a:pt x="1499" y="0"/>
                  <a:pt x="1513" y="0"/>
                  <a:pt x="1526" y="0"/>
                </a:cubicBezTo>
                <a:close/>
              </a:path>
            </a:pathLst>
          </a:custGeom>
          <a:solidFill>
            <a:schemeClr val="lt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10153015" y="5511800"/>
            <a:ext cx="885825" cy="798830"/>
          </a:xfrm>
          <a:prstGeom prst="rect">
            <a:avLst/>
          </a:prstGeom>
        </p:spPr>
      </p:pic>
      <p:sp>
        <p:nvSpPr>
          <p:cNvPr id="15" name="Freeform 56"/>
          <p:cNvSpPr>
            <a:spLocks noEditPoints="1"/>
          </p:cNvSpPr>
          <p:nvPr userDrawn="1">
            <p:custDataLst>
              <p:tags r:id="rId7"/>
            </p:custDataLst>
          </p:nvPr>
        </p:nvSpPr>
        <p:spPr bwMode="auto">
          <a:xfrm>
            <a:off x="10992485" y="5080635"/>
            <a:ext cx="1127760" cy="1656715"/>
          </a:xfrm>
          <a:custGeom>
            <a:avLst/>
            <a:gdLst>
              <a:gd name="T0" fmla="*/ 0 w 112"/>
              <a:gd name="T1" fmla="*/ 55 h 110"/>
              <a:gd name="T2" fmla="*/ 56 w 112"/>
              <a:gd name="T3" fmla="*/ 0 h 110"/>
              <a:gd name="T4" fmla="*/ 56 w 112"/>
              <a:gd name="T5" fmla="*/ 0 h 110"/>
              <a:gd name="T6" fmla="*/ 112 w 112"/>
              <a:gd name="T7" fmla="*/ 55 h 110"/>
              <a:gd name="T8" fmla="*/ 112 w 112"/>
              <a:gd name="T9" fmla="*/ 55 h 110"/>
              <a:gd name="T10" fmla="*/ 56 w 112"/>
              <a:gd name="T11" fmla="*/ 110 h 110"/>
              <a:gd name="T12" fmla="*/ 56 w 112"/>
              <a:gd name="T13" fmla="*/ 110 h 110"/>
              <a:gd name="T14" fmla="*/ 0 w 112"/>
              <a:gd name="T15" fmla="*/ 55 h 110"/>
              <a:gd name="T16" fmla="*/ 4 w 112"/>
              <a:gd name="T17" fmla="*/ 55 h 110"/>
              <a:gd name="T18" fmla="*/ 56 w 112"/>
              <a:gd name="T19" fmla="*/ 106 h 110"/>
              <a:gd name="T20" fmla="*/ 56 w 112"/>
              <a:gd name="T21" fmla="*/ 106 h 110"/>
              <a:gd name="T22" fmla="*/ 108 w 112"/>
              <a:gd name="T23" fmla="*/ 55 h 110"/>
              <a:gd name="T24" fmla="*/ 108 w 112"/>
              <a:gd name="T25" fmla="*/ 55 h 110"/>
              <a:gd name="T26" fmla="*/ 56 w 112"/>
              <a:gd name="T27" fmla="*/ 4 h 110"/>
              <a:gd name="T28" fmla="*/ 56 w 112"/>
              <a:gd name="T29" fmla="*/ 4 h 110"/>
              <a:gd name="T30" fmla="*/ 4 w 112"/>
              <a:gd name="T31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6" h="2609">
                <a:moveTo>
                  <a:pt x="760" y="1640"/>
                </a:moveTo>
                <a:cubicBezTo>
                  <a:pt x="797" y="1640"/>
                  <a:pt x="797" y="1640"/>
                  <a:pt x="797" y="1640"/>
                </a:cubicBezTo>
                <a:cubicBezTo>
                  <a:pt x="797" y="1653"/>
                  <a:pt x="797" y="1653"/>
                  <a:pt x="797" y="1653"/>
                </a:cubicBezTo>
                <a:cubicBezTo>
                  <a:pt x="797" y="1653"/>
                  <a:pt x="797" y="1659"/>
                  <a:pt x="797" y="1671"/>
                </a:cubicBezTo>
                <a:cubicBezTo>
                  <a:pt x="797" y="1671"/>
                  <a:pt x="797" y="1678"/>
                  <a:pt x="797" y="1678"/>
                </a:cubicBezTo>
                <a:cubicBezTo>
                  <a:pt x="797" y="1771"/>
                  <a:pt x="797" y="2121"/>
                  <a:pt x="835" y="2240"/>
                </a:cubicBezTo>
                <a:cubicBezTo>
                  <a:pt x="879" y="2396"/>
                  <a:pt x="879" y="2553"/>
                  <a:pt x="879" y="2553"/>
                </a:cubicBezTo>
                <a:cubicBezTo>
                  <a:pt x="885" y="2578"/>
                  <a:pt x="885" y="2578"/>
                  <a:pt x="885" y="2578"/>
                </a:cubicBezTo>
                <a:cubicBezTo>
                  <a:pt x="735" y="2609"/>
                  <a:pt x="735" y="2609"/>
                  <a:pt x="735" y="2609"/>
                </a:cubicBezTo>
                <a:cubicBezTo>
                  <a:pt x="735" y="2596"/>
                  <a:pt x="735" y="2596"/>
                  <a:pt x="735" y="2596"/>
                </a:cubicBezTo>
                <a:cubicBezTo>
                  <a:pt x="728" y="2571"/>
                  <a:pt x="728" y="2571"/>
                  <a:pt x="728" y="2571"/>
                </a:cubicBezTo>
                <a:cubicBezTo>
                  <a:pt x="722" y="2559"/>
                  <a:pt x="722" y="2559"/>
                  <a:pt x="722" y="2559"/>
                </a:cubicBezTo>
                <a:cubicBezTo>
                  <a:pt x="829" y="2534"/>
                  <a:pt x="829" y="2534"/>
                  <a:pt x="829" y="2534"/>
                </a:cubicBezTo>
                <a:cubicBezTo>
                  <a:pt x="829" y="2490"/>
                  <a:pt x="816" y="2365"/>
                  <a:pt x="785" y="2253"/>
                </a:cubicBezTo>
                <a:cubicBezTo>
                  <a:pt x="747" y="2115"/>
                  <a:pt x="747" y="1759"/>
                  <a:pt x="747" y="1671"/>
                </a:cubicBezTo>
                <a:cubicBezTo>
                  <a:pt x="747" y="1671"/>
                  <a:pt x="747" y="1665"/>
                  <a:pt x="747" y="1665"/>
                </a:cubicBezTo>
                <a:cubicBezTo>
                  <a:pt x="747" y="1653"/>
                  <a:pt x="747" y="1653"/>
                  <a:pt x="747" y="1653"/>
                </a:cubicBezTo>
                <a:cubicBezTo>
                  <a:pt x="747" y="1653"/>
                  <a:pt x="747" y="1653"/>
                  <a:pt x="747" y="1646"/>
                </a:cubicBezTo>
                <a:cubicBezTo>
                  <a:pt x="747" y="1640"/>
                  <a:pt x="753" y="1640"/>
                  <a:pt x="760" y="1640"/>
                </a:cubicBezTo>
                <a:close/>
                <a:moveTo>
                  <a:pt x="785" y="1108"/>
                </a:moveTo>
                <a:lnTo>
                  <a:pt x="804" y="1309"/>
                </a:lnTo>
                <a:lnTo>
                  <a:pt x="854" y="1364"/>
                </a:lnTo>
                <a:lnTo>
                  <a:pt x="854" y="1322"/>
                </a:lnTo>
                <a:lnTo>
                  <a:pt x="785" y="1108"/>
                </a:lnTo>
                <a:close/>
                <a:moveTo>
                  <a:pt x="851" y="905"/>
                </a:moveTo>
                <a:lnTo>
                  <a:pt x="829" y="1006"/>
                </a:lnTo>
                <a:lnTo>
                  <a:pt x="791" y="957"/>
                </a:lnTo>
                <a:lnTo>
                  <a:pt x="904" y="1315"/>
                </a:lnTo>
                <a:lnTo>
                  <a:pt x="904" y="1496"/>
                </a:lnTo>
                <a:lnTo>
                  <a:pt x="760" y="1339"/>
                </a:lnTo>
                <a:lnTo>
                  <a:pt x="754" y="1334"/>
                </a:lnTo>
                <a:lnTo>
                  <a:pt x="754" y="1328"/>
                </a:lnTo>
                <a:lnTo>
                  <a:pt x="724" y="963"/>
                </a:lnTo>
                <a:lnTo>
                  <a:pt x="691" y="1025"/>
                </a:lnTo>
                <a:lnTo>
                  <a:pt x="649" y="951"/>
                </a:lnTo>
                <a:lnTo>
                  <a:pt x="646" y="956"/>
                </a:lnTo>
                <a:cubicBezTo>
                  <a:pt x="643" y="962"/>
                  <a:pt x="640" y="968"/>
                  <a:pt x="637" y="975"/>
                </a:cubicBezTo>
                <a:lnTo>
                  <a:pt x="634" y="982"/>
                </a:lnTo>
                <a:lnTo>
                  <a:pt x="634" y="982"/>
                </a:lnTo>
                <a:lnTo>
                  <a:pt x="633" y="983"/>
                </a:lnTo>
                <a:lnTo>
                  <a:pt x="632" y="984"/>
                </a:lnTo>
                <a:cubicBezTo>
                  <a:pt x="631" y="988"/>
                  <a:pt x="629" y="991"/>
                  <a:pt x="628" y="995"/>
                </a:cubicBezTo>
                <a:cubicBezTo>
                  <a:pt x="603" y="1064"/>
                  <a:pt x="590" y="1157"/>
                  <a:pt x="590" y="1251"/>
                </a:cubicBezTo>
                <a:cubicBezTo>
                  <a:pt x="590" y="1258"/>
                  <a:pt x="590" y="1258"/>
                  <a:pt x="590" y="1258"/>
                </a:cubicBezTo>
                <a:cubicBezTo>
                  <a:pt x="590" y="1339"/>
                  <a:pt x="640" y="1433"/>
                  <a:pt x="709" y="1508"/>
                </a:cubicBezTo>
                <a:cubicBezTo>
                  <a:pt x="778" y="1577"/>
                  <a:pt x="866" y="1627"/>
                  <a:pt x="922" y="1627"/>
                </a:cubicBezTo>
                <a:cubicBezTo>
                  <a:pt x="922" y="1627"/>
                  <a:pt x="922" y="1627"/>
                  <a:pt x="929" y="1627"/>
                </a:cubicBezTo>
                <a:cubicBezTo>
                  <a:pt x="970" y="1627"/>
                  <a:pt x="1016" y="1588"/>
                  <a:pt x="1053" y="1532"/>
                </a:cubicBezTo>
                <a:lnTo>
                  <a:pt x="1057" y="1526"/>
                </a:lnTo>
                <a:lnTo>
                  <a:pt x="1055" y="1525"/>
                </a:lnTo>
                <a:cubicBezTo>
                  <a:pt x="1035" y="1501"/>
                  <a:pt x="1035" y="1501"/>
                  <a:pt x="1035" y="1501"/>
                </a:cubicBezTo>
                <a:cubicBezTo>
                  <a:pt x="1054" y="1495"/>
                  <a:pt x="1054" y="1495"/>
                  <a:pt x="1054" y="1495"/>
                </a:cubicBezTo>
                <a:cubicBezTo>
                  <a:pt x="1054" y="1495"/>
                  <a:pt x="1060" y="1495"/>
                  <a:pt x="1060" y="1495"/>
                </a:cubicBezTo>
                <a:cubicBezTo>
                  <a:pt x="1066" y="1490"/>
                  <a:pt x="1071" y="1484"/>
                  <a:pt x="1081" y="1479"/>
                </a:cubicBezTo>
                <a:lnTo>
                  <a:pt x="1082" y="1478"/>
                </a:lnTo>
                <a:lnTo>
                  <a:pt x="1084" y="1473"/>
                </a:lnTo>
                <a:cubicBezTo>
                  <a:pt x="1108" y="1417"/>
                  <a:pt x="1123" y="1351"/>
                  <a:pt x="1123" y="1289"/>
                </a:cubicBezTo>
                <a:cubicBezTo>
                  <a:pt x="1123" y="1251"/>
                  <a:pt x="1117" y="1220"/>
                  <a:pt x="1110" y="1195"/>
                </a:cubicBezTo>
                <a:cubicBezTo>
                  <a:pt x="1110" y="1189"/>
                  <a:pt x="1110" y="1189"/>
                  <a:pt x="1110" y="1189"/>
                </a:cubicBezTo>
                <a:cubicBezTo>
                  <a:pt x="1068" y="1061"/>
                  <a:pt x="957" y="951"/>
                  <a:pt x="851" y="905"/>
                </a:cubicBezTo>
                <a:lnTo>
                  <a:pt x="851" y="905"/>
                </a:lnTo>
                <a:close/>
                <a:moveTo>
                  <a:pt x="706" y="893"/>
                </a:moveTo>
                <a:lnTo>
                  <a:pt x="701" y="895"/>
                </a:lnTo>
                <a:cubicBezTo>
                  <a:pt x="698" y="897"/>
                  <a:pt x="694" y="900"/>
                  <a:pt x="691" y="902"/>
                </a:cubicBezTo>
                <a:lnTo>
                  <a:pt x="684" y="907"/>
                </a:lnTo>
                <a:lnTo>
                  <a:pt x="691" y="920"/>
                </a:lnTo>
                <a:lnTo>
                  <a:pt x="706" y="893"/>
                </a:lnTo>
                <a:close/>
                <a:moveTo>
                  <a:pt x="584" y="744"/>
                </a:moveTo>
                <a:cubicBezTo>
                  <a:pt x="584" y="749"/>
                  <a:pt x="584" y="752"/>
                  <a:pt x="582" y="754"/>
                </a:cubicBezTo>
                <a:lnTo>
                  <a:pt x="582" y="756"/>
                </a:lnTo>
                <a:lnTo>
                  <a:pt x="586" y="753"/>
                </a:lnTo>
                <a:lnTo>
                  <a:pt x="589" y="752"/>
                </a:lnTo>
                <a:lnTo>
                  <a:pt x="589" y="751"/>
                </a:lnTo>
                <a:cubicBezTo>
                  <a:pt x="588" y="749"/>
                  <a:pt x="587" y="747"/>
                  <a:pt x="584" y="744"/>
                </a:cubicBezTo>
                <a:close/>
                <a:moveTo>
                  <a:pt x="515" y="719"/>
                </a:moveTo>
                <a:cubicBezTo>
                  <a:pt x="515" y="726"/>
                  <a:pt x="515" y="726"/>
                  <a:pt x="509" y="726"/>
                </a:cubicBezTo>
                <a:cubicBezTo>
                  <a:pt x="506" y="729"/>
                  <a:pt x="504" y="732"/>
                  <a:pt x="504" y="734"/>
                </a:cubicBezTo>
                <a:lnTo>
                  <a:pt x="503" y="735"/>
                </a:lnTo>
                <a:lnTo>
                  <a:pt x="519" y="746"/>
                </a:lnTo>
                <a:lnTo>
                  <a:pt x="535" y="755"/>
                </a:lnTo>
                <a:lnTo>
                  <a:pt x="535" y="755"/>
                </a:lnTo>
                <a:cubicBezTo>
                  <a:pt x="534" y="751"/>
                  <a:pt x="534" y="751"/>
                  <a:pt x="534" y="751"/>
                </a:cubicBezTo>
                <a:cubicBezTo>
                  <a:pt x="534" y="751"/>
                  <a:pt x="534" y="744"/>
                  <a:pt x="534" y="744"/>
                </a:cubicBezTo>
                <a:cubicBezTo>
                  <a:pt x="534" y="738"/>
                  <a:pt x="534" y="738"/>
                  <a:pt x="534" y="732"/>
                </a:cubicBezTo>
                <a:cubicBezTo>
                  <a:pt x="534" y="732"/>
                  <a:pt x="528" y="726"/>
                  <a:pt x="522" y="719"/>
                </a:cubicBezTo>
                <a:cubicBezTo>
                  <a:pt x="522" y="719"/>
                  <a:pt x="522" y="719"/>
                  <a:pt x="515" y="719"/>
                </a:cubicBezTo>
                <a:close/>
                <a:moveTo>
                  <a:pt x="595" y="625"/>
                </a:moveTo>
                <a:cubicBezTo>
                  <a:pt x="593" y="625"/>
                  <a:pt x="592" y="625"/>
                  <a:pt x="591" y="626"/>
                </a:cubicBezTo>
                <a:cubicBezTo>
                  <a:pt x="584" y="626"/>
                  <a:pt x="584" y="626"/>
                  <a:pt x="584" y="626"/>
                </a:cubicBezTo>
                <a:cubicBezTo>
                  <a:pt x="578" y="626"/>
                  <a:pt x="572" y="632"/>
                  <a:pt x="559" y="638"/>
                </a:cubicBezTo>
                <a:cubicBezTo>
                  <a:pt x="547" y="645"/>
                  <a:pt x="528" y="657"/>
                  <a:pt x="509" y="663"/>
                </a:cubicBezTo>
                <a:cubicBezTo>
                  <a:pt x="490" y="673"/>
                  <a:pt x="473" y="683"/>
                  <a:pt x="460" y="692"/>
                </a:cubicBezTo>
                <a:lnTo>
                  <a:pt x="457" y="694"/>
                </a:lnTo>
                <a:lnTo>
                  <a:pt x="458" y="694"/>
                </a:lnTo>
                <a:lnTo>
                  <a:pt x="466" y="703"/>
                </a:lnTo>
                <a:lnTo>
                  <a:pt x="466" y="702"/>
                </a:lnTo>
                <a:cubicBezTo>
                  <a:pt x="468" y="698"/>
                  <a:pt x="473" y="694"/>
                  <a:pt x="478" y="694"/>
                </a:cubicBezTo>
                <a:cubicBezTo>
                  <a:pt x="484" y="682"/>
                  <a:pt x="503" y="669"/>
                  <a:pt x="522" y="669"/>
                </a:cubicBezTo>
                <a:cubicBezTo>
                  <a:pt x="534" y="669"/>
                  <a:pt x="547" y="675"/>
                  <a:pt x="559" y="682"/>
                </a:cubicBezTo>
                <a:cubicBezTo>
                  <a:pt x="559" y="688"/>
                  <a:pt x="566" y="688"/>
                  <a:pt x="566" y="694"/>
                </a:cubicBezTo>
                <a:cubicBezTo>
                  <a:pt x="572" y="694"/>
                  <a:pt x="572" y="694"/>
                  <a:pt x="572" y="694"/>
                </a:cubicBezTo>
                <a:cubicBezTo>
                  <a:pt x="572" y="694"/>
                  <a:pt x="578" y="694"/>
                  <a:pt x="578" y="694"/>
                </a:cubicBezTo>
                <a:cubicBezTo>
                  <a:pt x="584" y="694"/>
                  <a:pt x="591" y="694"/>
                  <a:pt x="597" y="700"/>
                </a:cubicBezTo>
                <a:cubicBezTo>
                  <a:pt x="614" y="706"/>
                  <a:pt x="624" y="716"/>
                  <a:pt x="631" y="727"/>
                </a:cubicBezTo>
                <a:lnTo>
                  <a:pt x="633" y="731"/>
                </a:lnTo>
                <a:lnTo>
                  <a:pt x="640" y="727"/>
                </a:lnTo>
                <a:cubicBezTo>
                  <a:pt x="722" y="688"/>
                  <a:pt x="722" y="688"/>
                  <a:pt x="722" y="688"/>
                </a:cubicBezTo>
                <a:cubicBezTo>
                  <a:pt x="716" y="682"/>
                  <a:pt x="710" y="669"/>
                  <a:pt x="703" y="657"/>
                </a:cubicBezTo>
                <a:cubicBezTo>
                  <a:pt x="698" y="651"/>
                  <a:pt x="620" y="623"/>
                  <a:pt x="595" y="625"/>
                </a:cubicBezTo>
                <a:close/>
                <a:moveTo>
                  <a:pt x="446" y="394"/>
                </a:moveTo>
                <a:lnTo>
                  <a:pt x="459" y="394"/>
                </a:lnTo>
                <a:lnTo>
                  <a:pt x="490" y="394"/>
                </a:lnTo>
                <a:lnTo>
                  <a:pt x="490" y="444"/>
                </a:lnTo>
                <a:lnTo>
                  <a:pt x="477" y="444"/>
                </a:lnTo>
                <a:lnTo>
                  <a:pt x="459" y="444"/>
                </a:lnTo>
                <a:lnTo>
                  <a:pt x="446" y="444"/>
                </a:lnTo>
                <a:lnTo>
                  <a:pt x="446" y="394"/>
                </a:lnTo>
                <a:close/>
                <a:moveTo>
                  <a:pt x="691" y="182"/>
                </a:moveTo>
                <a:cubicBezTo>
                  <a:pt x="515" y="182"/>
                  <a:pt x="377" y="320"/>
                  <a:pt x="377" y="489"/>
                </a:cubicBezTo>
                <a:cubicBezTo>
                  <a:pt x="377" y="544"/>
                  <a:pt x="392" y="596"/>
                  <a:pt x="418" y="641"/>
                </a:cubicBezTo>
                <a:lnTo>
                  <a:pt x="427" y="655"/>
                </a:lnTo>
                <a:lnTo>
                  <a:pt x="429" y="654"/>
                </a:lnTo>
                <a:cubicBezTo>
                  <a:pt x="431" y="653"/>
                  <a:pt x="432" y="652"/>
                  <a:pt x="434" y="651"/>
                </a:cubicBezTo>
                <a:cubicBezTo>
                  <a:pt x="446" y="645"/>
                  <a:pt x="465" y="632"/>
                  <a:pt x="484" y="620"/>
                </a:cubicBezTo>
                <a:cubicBezTo>
                  <a:pt x="521" y="601"/>
                  <a:pt x="559" y="576"/>
                  <a:pt x="584" y="576"/>
                </a:cubicBezTo>
                <a:cubicBezTo>
                  <a:pt x="584" y="576"/>
                  <a:pt x="584" y="576"/>
                  <a:pt x="591" y="576"/>
                </a:cubicBezTo>
                <a:cubicBezTo>
                  <a:pt x="622" y="576"/>
                  <a:pt x="703" y="595"/>
                  <a:pt x="741" y="626"/>
                </a:cubicBezTo>
                <a:cubicBezTo>
                  <a:pt x="766" y="651"/>
                  <a:pt x="779" y="688"/>
                  <a:pt x="779" y="694"/>
                </a:cubicBezTo>
                <a:cubicBezTo>
                  <a:pt x="785" y="719"/>
                  <a:pt x="785" y="719"/>
                  <a:pt x="785" y="719"/>
                </a:cubicBezTo>
                <a:cubicBezTo>
                  <a:pt x="716" y="750"/>
                  <a:pt x="669" y="772"/>
                  <a:pt x="637" y="787"/>
                </a:cubicBezTo>
                <a:lnTo>
                  <a:pt x="631" y="789"/>
                </a:lnTo>
                <a:lnTo>
                  <a:pt x="642" y="791"/>
                </a:lnTo>
                <a:cubicBezTo>
                  <a:pt x="658" y="794"/>
                  <a:pt x="674" y="795"/>
                  <a:pt x="691" y="795"/>
                </a:cubicBezTo>
                <a:cubicBezTo>
                  <a:pt x="860" y="795"/>
                  <a:pt x="1004" y="657"/>
                  <a:pt x="1004" y="489"/>
                </a:cubicBezTo>
                <a:cubicBezTo>
                  <a:pt x="1004" y="320"/>
                  <a:pt x="860" y="182"/>
                  <a:pt x="691" y="182"/>
                </a:cubicBezTo>
                <a:close/>
                <a:moveTo>
                  <a:pt x="402" y="0"/>
                </a:moveTo>
                <a:cubicBezTo>
                  <a:pt x="402" y="19"/>
                  <a:pt x="402" y="19"/>
                  <a:pt x="402" y="19"/>
                </a:cubicBezTo>
                <a:cubicBezTo>
                  <a:pt x="402" y="44"/>
                  <a:pt x="402" y="44"/>
                  <a:pt x="402" y="44"/>
                </a:cubicBezTo>
                <a:cubicBezTo>
                  <a:pt x="402" y="50"/>
                  <a:pt x="396" y="50"/>
                  <a:pt x="396" y="50"/>
                </a:cubicBezTo>
                <a:cubicBezTo>
                  <a:pt x="396" y="50"/>
                  <a:pt x="396" y="50"/>
                  <a:pt x="396" y="57"/>
                </a:cubicBezTo>
                <a:cubicBezTo>
                  <a:pt x="396" y="57"/>
                  <a:pt x="389" y="57"/>
                  <a:pt x="389" y="57"/>
                </a:cubicBezTo>
                <a:cubicBezTo>
                  <a:pt x="389" y="57"/>
                  <a:pt x="383" y="57"/>
                  <a:pt x="383" y="57"/>
                </a:cubicBezTo>
                <a:cubicBezTo>
                  <a:pt x="377" y="57"/>
                  <a:pt x="370" y="57"/>
                  <a:pt x="364" y="57"/>
                </a:cubicBezTo>
                <a:cubicBezTo>
                  <a:pt x="345" y="63"/>
                  <a:pt x="326" y="69"/>
                  <a:pt x="320" y="69"/>
                </a:cubicBezTo>
                <a:cubicBezTo>
                  <a:pt x="320" y="75"/>
                  <a:pt x="320" y="75"/>
                  <a:pt x="326" y="82"/>
                </a:cubicBezTo>
                <a:cubicBezTo>
                  <a:pt x="383" y="126"/>
                  <a:pt x="490" y="170"/>
                  <a:pt x="508" y="176"/>
                </a:cubicBezTo>
                <a:cubicBezTo>
                  <a:pt x="510" y="176"/>
                  <a:pt x="511" y="176"/>
                  <a:pt x="513" y="176"/>
                </a:cubicBezTo>
                <a:lnTo>
                  <a:pt x="515" y="176"/>
                </a:lnTo>
                <a:lnTo>
                  <a:pt x="523" y="171"/>
                </a:lnTo>
                <a:lnTo>
                  <a:pt x="535" y="166"/>
                </a:lnTo>
                <a:lnTo>
                  <a:pt x="533" y="164"/>
                </a:lnTo>
                <a:cubicBezTo>
                  <a:pt x="520" y="154"/>
                  <a:pt x="503" y="135"/>
                  <a:pt x="478" y="100"/>
                </a:cubicBezTo>
                <a:lnTo>
                  <a:pt x="478" y="100"/>
                </a:lnTo>
                <a:lnTo>
                  <a:pt x="479" y="100"/>
                </a:lnTo>
                <a:lnTo>
                  <a:pt x="479" y="100"/>
                </a:lnTo>
                <a:lnTo>
                  <a:pt x="479" y="100"/>
                </a:lnTo>
                <a:cubicBezTo>
                  <a:pt x="481" y="99"/>
                  <a:pt x="483" y="98"/>
                  <a:pt x="486" y="96"/>
                </a:cubicBezTo>
                <a:lnTo>
                  <a:pt x="489" y="95"/>
                </a:lnTo>
                <a:lnTo>
                  <a:pt x="489" y="95"/>
                </a:lnTo>
                <a:cubicBezTo>
                  <a:pt x="488" y="95"/>
                  <a:pt x="486" y="96"/>
                  <a:pt x="482" y="98"/>
                </a:cubicBezTo>
                <a:lnTo>
                  <a:pt x="479" y="100"/>
                </a:lnTo>
                <a:lnTo>
                  <a:pt x="478" y="100"/>
                </a:lnTo>
                <a:lnTo>
                  <a:pt x="478" y="100"/>
                </a:lnTo>
                <a:cubicBezTo>
                  <a:pt x="478" y="100"/>
                  <a:pt x="478" y="100"/>
                  <a:pt x="478" y="100"/>
                </a:cubicBezTo>
                <a:cubicBezTo>
                  <a:pt x="472" y="88"/>
                  <a:pt x="459" y="69"/>
                  <a:pt x="459" y="56"/>
                </a:cubicBezTo>
                <a:cubicBezTo>
                  <a:pt x="459" y="25"/>
                  <a:pt x="484" y="12"/>
                  <a:pt x="497" y="6"/>
                </a:cubicBezTo>
                <a:cubicBezTo>
                  <a:pt x="516" y="6"/>
                  <a:pt x="528" y="6"/>
                  <a:pt x="541" y="6"/>
                </a:cubicBezTo>
                <a:cubicBezTo>
                  <a:pt x="547" y="6"/>
                  <a:pt x="547" y="6"/>
                  <a:pt x="554" y="6"/>
                </a:cubicBezTo>
                <a:cubicBezTo>
                  <a:pt x="566" y="6"/>
                  <a:pt x="566" y="6"/>
                  <a:pt x="566" y="6"/>
                </a:cubicBezTo>
                <a:cubicBezTo>
                  <a:pt x="560" y="56"/>
                  <a:pt x="560" y="56"/>
                  <a:pt x="560" y="56"/>
                </a:cubicBezTo>
                <a:cubicBezTo>
                  <a:pt x="547" y="56"/>
                  <a:pt x="547" y="56"/>
                  <a:pt x="547" y="56"/>
                </a:cubicBezTo>
                <a:cubicBezTo>
                  <a:pt x="547" y="56"/>
                  <a:pt x="547" y="56"/>
                  <a:pt x="541" y="56"/>
                </a:cubicBezTo>
                <a:cubicBezTo>
                  <a:pt x="535" y="56"/>
                  <a:pt x="522" y="56"/>
                  <a:pt x="516" y="56"/>
                </a:cubicBezTo>
                <a:cubicBezTo>
                  <a:pt x="516" y="63"/>
                  <a:pt x="516" y="69"/>
                  <a:pt x="522" y="69"/>
                </a:cubicBezTo>
                <a:cubicBezTo>
                  <a:pt x="541" y="100"/>
                  <a:pt x="554" y="113"/>
                  <a:pt x="566" y="125"/>
                </a:cubicBezTo>
                <a:cubicBezTo>
                  <a:pt x="572" y="125"/>
                  <a:pt x="572" y="132"/>
                  <a:pt x="572" y="132"/>
                </a:cubicBezTo>
                <a:cubicBezTo>
                  <a:pt x="585" y="132"/>
                  <a:pt x="585" y="132"/>
                  <a:pt x="585" y="132"/>
                </a:cubicBezTo>
                <a:cubicBezTo>
                  <a:pt x="579" y="144"/>
                  <a:pt x="579" y="144"/>
                  <a:pt x="579" y="144"/>
                </a:cubicBezTo>
                <a:cubicBezTo>
                  <a:pt x="579" y="146"/>
                  <a:pt x="579" y="147"/>
                  <a:pt x="579" y="148"/>
                </a:cubicBezTo>
                <a:lnTo>
                  <a:pt x="579" y="149"/>
                </a:lnTo>
                <a:lnTo>
                  <a:pt x="582" y="148"/>
                </a:lnTo>
                <a:cubicBezTo>
                  <a:pt x="616" y="138"/>
                  <a:pt x="653" y="132"/>
                  <a:pt x="691" y="132"/>
                </a:cubicBezTo>
                <a:cubicBezTo>
                  <a:pt x="891" y="132"/>
                  <a:pt x="1054" y="288"/>
                  <a:pt x="1054" y="489"/>
                </a:cubicBezTo>
                <a:cubicBezTo>
                  <a:pt x="1054" y="652"/>
                  <a:pt x="938" y="793"/>
                  <a:pt x="781" y="834"/>
                </a:cubicBezTo>
                <a:lnTo>
                  <a:pt x="781" y="834"/>
                </a:lnTo>
                <a:lnTo>
                  <a:pt x="783" y="834"/>
                </a:lnTo>
                <a:cubicBezTo>
                  <a:pt x="790" y="835"/>
                  <a:pt x="797" y="836"/>
                  <a:pt x="804" y="837"/>
                </a:cubicBezTo>
                <a:lnTo>
                  <a:pt x="810" y="838"/>
                </a:lnTo>
                <a:lnTo>
                  <a:pt x="810" y="838"/>
                </a:lnTo>
                <a:lnTo>
                  <a:pt x="1578" y="566"/>
                </a:lnTo>
                <a:lnTo>
                  <a:pt x="1619" y="476"/>
                </a:lnTo>
                <a:lnTo>
                  <a:pt x="1663" y="501"/>
                </a:lnTo>
                <a:lnTo>
                  <a:pt x="1649" y="536"/>
                </a:lnTo>
                <a:lnTo>
                  <a:pt x="1694" y="514"/>
                </a:lnTo>
                <a:lnTo>
                  <a:pt x="1713" y="564"/>
                </a:lnTo>
                <a:lnTo>
                  <a:pt x="1744" y="564"/>
                </a:lnTo>
                <a:lnTo>
                  <a:pt x="1744" y="613"/>
                </a:lnTo>
                <a:lnTo>
                  <a:pt x="1604" y="613"/>
                </a:lnTo>
                <a:lnTo>
                  <a:pt x="884" y="863"/>
                </a:lnTo>
                <a:lnTo>
                  <a:pt x="903" y="873"/>
                </a:lnTo>
                <a:cubicBezTo>
                  <a:pt x="1012" y="929"/>
                  <a:pt x="1111" y="1039"/>
                  <a:pt x="1154" y="1164"/>
                </a:cubicBezTo>
                <a:cubicBezTo>
                  <a:pt x="1154" y="1176"/>
                  <a:pt x="1154" y="1176"/>
                  <a:pt x="1154" y="1176"/>
                </a:cubicBezTo>
                <a:cubicBezTo>
                  <a:pt x="1154" y="1176"/>
                  <a:pt x="1154" y="1176"/>
                  <a:pt x="1160" y="1176"/>
                </a:cubicBezTo>
                <a:cubicBezTo>
                  <a:pt x="1160" y="1189"/>
                  <a:pt x="1160" y="1189"/>
                  <a:pt x="1160" y="1189"/>
                </a:cubicBezTo>
                <a:cubicBezTo>
                  <a:pt x="1167" y="1220"/>
                  <a:pt x="1173" y="1251"/>
                  <a:pt x="1173" y="1289"/>
                </a:cubicBezTo>
                <a:cubicBezTo>
                  <a:pt x="1173" y="1334"/>
                  <a:pt x="1167" y="1379"/>
                  <a:pt x="1156" y="1423"/>
                </a:cubicBezTo>
                <a:lnTo>
                  <a:pt x="1154" y="1430"/>
                </a:lnTo>
                <a:lnTo>
                  <a:pt x="1161" y="1426"/>
                </a:lnTo>
                <a:cubicBezTo>
                  <a:pt x="1223" y="1395"/>
                  <a:pt x="1299" y="1357"/>
                  <a:pt x="1368" y="1357"/>
                </a:cubicBezTo>
                <a:cubicBezTo>
                  <a:pt x="1393" y="1357"/>
                  <a:pt x="1424" y="1363"/>
                  <a:pt x="1449" y="1382"/>
                </a:cubicBezTo>
                <a:cubicBezTo>
                  <a:pt x="1537" y="1445"/>
                  <a:pt x="1600" y="1533"/>
                  <a:pt x="1625" y="1570"/>
                </a:cubicBezTo>
                <a:cubicBezTo>
                  <a:pt x="1751" y="1514"/>
                  <a:pt x="1751" y="1514"/>
                  <a:pt x="1751" y="1514"/>
                </a:cubicBezTo>
                <a:cubicBezTo>
                  <a:pt x="1776" y="1558"/>
                  <a:pt x="1776" y="1558"/>
                  <a:pt x="1776" y="1558"/>
                </a:cubicBezTo>
                <a:cubicBezTo>
                  <a:pt x="1606" y="1633"/>
                  <a:pt x="1606" y="1633"/>
                  <a:pt x="1606" y="1633"/>
                </a:cubicBezTo>
                <a:cubicBezTo>
                  <a:pt x="1600" y="1627"/>
                  <a:pt x="1600" y="1627"/>
                  <a:pt x="1600" y="1627"/>
                </a:cubicBezTo>
                <a:cubicBezTo>
                  <a:pt x="1594" y="1614"/>
                  <a:pt x="1594" y="1614"/>
                  <a:pt x="1594" y="1614"/>
                </a:cubicBezTo>
                <a:cubicBezTo>
                  <a:pt x="1594" y="1614"/>
                  <a:pt x="1594" y="1614"/>
                  <a:pt x="1594" y="1614"/>
                </a:cubicBezTo>
                <a:lnTo>
                  <a:pt x="1594" y="1614"/>
                </a:lnTo>
                <a:lnTo>
                  <a:pt x="1595" y="1614"/>
                </a:lnTo>
                <a:lnTo>
                  <a:pt x="1595" y="1614"/>
                </a:lnTo>
                <a:lnTo>
                  <a:pt x="1595" y="1613"/>
                </a:lnTo>
                <a:lnTo>
                  <a:pt x="1596" y="1613"/>
                </a:lnTo>
                <a:lnTo>
                  <a:pt x="1597" y="1613"/>
                </a:lnTo>
                <a:lnTo>
                  <a:pt x="1597" y="1612"/>
                </a:lnTo>
                <a:lnTo>
                  <a:pt x="1598" y="1612"/>
                </a:lnTo>
                <a:lnTo>
                  <a:pt x="1598" y="1612"/>
                </a:lnTo>
                <a:lnTo>
                  <a:pt x="1599" y="1612"/>
                </a:lnTo>
                <a:lnTo>
                  <a:pt x="1600" y="1611"/>
                </a:lnTo>
                <a:lnTo>
                  <a:pt x="1602" y="1610"/>
                </a:lnTo>
                <a:lnTo>
                  <a:pt x="1603" y="1610"/>
                </a:lnTo>
                <a:lnTo>
                  <a:pt x="1604" y="1609"/>
                </a:lnTo>
                <a:lnTo>
                  <a:pt x="1605" y="1609"/>
                </a:lnTo>
                <a:lnTo>
                  <a:pt x="1606" y="1608"/>
                </a:lnTo>
                <a:lnTo>
                  <a:pt x="1606" y="1608"/>
                </a:lnTo>
                <a:lnTo>
                  <a:pt x="1605" y="1609"/>
                </a:lnTo>
                <a:lnTo>
                  <a:pt x="1605" y="1609"/>
                </a:lnTo>
                <a:lnTo>
                  <a:pt x="1604" y="1609"/>
                </a:lnTo>
                <a:lnTo>
                  <a:pt x="1603" y="1609"/>
                </a:lnTo>
                <a:lnTo>
                  <a:pt x="1603" y="1610"/>
                </a:lnTo>
                <a:lnTo>
                  <a:pt x="1602" y="1610"/>
                </a:lnTo>
                <a:lnTo>
                  <a:pt x="1602" y="1610"/>
                </a:lnTo>
                <a:lnTo>
                  <a:pt x="1601" y="1611"/>
                </a:lnTo>
                <a:lnTo>
                  <a:pt x="1600" y="1611"/>
                </a:lnTo>
                <a:lnTo>
                  <a:pt x="1598" y="1612"/>
                </a:lnTo>
                <a:lnTo>
                  <a:pt x="1597" y="1612"/>
                </a:lnTo>
                <a:lnTo>
                  <a:pt x="1596" y="1613"/>
                </a:lnTo>
                <a:lnTo>
                  <a:pt x="1595" y="1614"/>
                </a:lnTo>
                <a:lnTo>
                  <a:pt x="1594" y="1614"/>
                </a:lnTo>
                <a:lnTo>
                  <a:pt x="1594" y="1614"/>
                </a:lnTo>
                <a:cubicBezTo>
                  <a:pt x="1594" y="1614"/>
                  <a:pt x="1594" y="1614"/>
                  <a:pt x="1594" y="1608"/>
                </a:cubicBezTo>
                <a:cubicBezTo>
                  <a:pt x="1588" y="1608"/>
                  <a:pt x="1588" y="1602"/>
                  <a:pt x="1581" y="1595"/>
                </a:cubicBezTo>
                <a:cubicBezTo>
                  <a:pt x="1575" y="1583"/>
                  <a:pt x="1562" y="1564"/>
                  <a:pt x="1544" y="1545"/>
                </a:cubicBezTo>
                <a:cubicBezTo>
                  <a:pt x="1519" y="1508"/>
                  <a:pt x="1468" y="1457"/>
                  <a:pt x="1418" y="1420"/>
                </a:cubicBezTo>
                <a:cubicBezTo>
                  <a:pt x="1406" y="1413"/>
                  <a:pt x="1387" y="1407"/>
                  <a:pt x="1368" y="1407"/>
                </a:cubicBezTo>
                <a:cubicBezTo>
                  <a:pt x="1311" y="1407"/>
                  <a:pt x="1242" y="1439"/>
                  <a:pt x="1186" y="1470"/>
                </a:cubicBezTo>
                <a:cubicBezTo>
                  <a:pt x="1165" y="1484"/>
                  <a:pt x="1145" y="1497"/>
                  <a:pt x="1129" y="1508"/>
                </a:cubicBezTo>
                <a:lnTo>
                  <a:pt x="1123" y="1512"/>
                </a:lnTo>
                <a:lnTo>
                  <a:pt x="1116" y="1527"/>
                </a:lnTo>
                <a:cubicBezTo>
                  <a:pt x="1072" y="1612"/>
                  <a:pt x="1005" y="1674"/>
                  <a:pt x="922" y="1677"/>
                </a:cubicBezTo>
                <a:cubicBezTo>
                  <a:pt x="766" y="1671"/>
                  <a:pt x="546" y="1464"/>
                  <a:pt x="540" y="1251"/>
                </a:cubicBezTo>
                <a:cubicBezTo>
                  <a:pt x="540" y="1185"/>
                  <a:pt x="546" y="1115"/>
                  <a:pt x="561" y="1051"/>
                </a:cubicBezTo>
                <a:lnTo>
                  <a:pt x="566" y="1032"/>
                </a:lnTo>
                <a:lnTo>
                  <a:pt x="163" y="1330"/>
                </a:lnTo>
                <a:lnTo>
                  <a:pt x="163" y="1331"/>
                </a:lnTo>
                <a:cubicBezTo>
                  <a:pt x="163" y="1335"/>
                  <a:pt x="163" y="1339"/>
                  <a:pt x="163" y="1345"/>
                </a:cubicBezTo>
                <a:cubicBezTo>
                  <a:pt x="163" y="1345"/>
                  <a:pt x="163" y="1352"/>
                  <a:pt x="163" y="1352"/>
                </a:cubicBezTo>
                <a:cubicBezTo>
                  <a:pt x="176" y="1364"/>
                  <a:pt x="176" y="1364"/>
                  <a:pt x="176" y="1364"/>
                </a:cubicBezTo>
                <a:cubicBezTo>
                  <a:pt x="138" y="1401"/>
                  <a:pt x="138" y="1401"/>
                  <a:pt x="138" y="1401"/>
                </a:cubicBezTo>
                <a:cubicBezTo>
                  <a:pt x="132" y="1389"/>
                  <a:pt x="132" y="1389"/>
                  <a:pt x="132" y="1389"/>
                </a:cubicBezTo>
                <a:cubicBezTo>
                  <a:pt x="125" y="1384"/>
                  <a:pt x="120" y="1378"/>
                  <a:pt x="118" y="1371"/>
                </a:cubicBezTo>
                <a:lnTo>
                  <a:pt x="116" y="1365"/>
                </a:lnTo>
                <a:lnTo>
                  <a:pt x="31" y="1427"/>
                </a:lnTo>
                <a:lnTo>
                  <a:pt x="13" y="1396"/>
                </a:lnTo>
                <a:lnTo>
                  <a:pt x="0" y="1389"/>
                </a:lnTo>
                <a:lnTo>
                  <a:pt x="594" y="952"/>
                </a:lnTo>
                <a:lnTo>
                  <a:pt x="602" y="936"/>
                </a:lnTo>
                <a:cubicBezTo>
                  <a:pt x="622" y="898"/>
                  <a:pt x="647" y="867"/>
                  <a:pt x="681" y="849"/>
                </a:cubicBezTo>
                <a:lnTo>
                  <a:pt x="690" y="845"/>
                </a:lnTo>
                <a:lnTo>
                  <a:pt x="673" y="845"/>
                </a:lnTo>
                <a:cubicBezTo>
                  <a:pt x="632" y="843"/>
                  <a:pt x="593" y="834"/>
                  <a:pt x="556" y="819"/>
                </a:cubicBezTo>
                <a:lnTo>
                  <a:pt x="547" y="816"/>
                </a:lnTo>
                <a:lnTo>
                  <a:pt x="545" y="818"/>
                </a:lnTo>
                <a:cubicBezTo>
                  <a:pt x="541" y="826"/>
                  <a:pt x="541" y="826"/>
                  <a:pt x="541" y="826"/>
                </a:cubicBezTo>
                <a:cubicBezTo>
                  <a:pt x="540" y="821"/>
                  <a:pt x="540" y="817"/>
                  <a:pt x="539" y="813"/>
                </a:cubicBezTo>
                <a:lnTo>
                  <a:pt x="539" y="812"/>
                </a:lnTo>
                <a:lnTo>
                  <a:pt x="532" y="809"/>
                </a:lnTo>
                <a:cubicBezTo>
                  <a:pt x="452" y="770"/>
                  <a:pt x="388" y="703"/>
                  <a:pt x="354" y="623"/>
                </a:cubicBezTo>
                <a:lnTo>
                  <a:pt x="353" y="619"/>
                </a:lnTo>
                <a:lnTo>
                  <a:pt x="314" y="644"/>
                </a:lnTo>
                <a:lnTo>
                  <a:pt x="295" y="612"/>
                </a:lnTo>
                <a:lnTo>
                  <a:pt x="289" y="601"/>
                </a:lnTo>
                <a:lnTo>
                  <a:pt x="337" y="569"/>
                </a:lnTo>
                <a:lnTo>
                  <a:pt x="334" y="555"/>
                </a:lnTo>
                <a:cubicBezTo>
                  <a:pt x="329" y="534"/>
                  <a:pt x="327" y="511"/>
                  <a:pt x="327" y="489"/>
                </a:cubicBezTo>
                <a:cubicBezTo>
                  <a:pt x="327" y="377"/>
                  <a:pt x="377" y="279"/>
                  <a:pt x="457" y="214"/>
                </a:cubicBezTo>
                <a:lnTo>
                  <a:pt x="463" y="210"/>
                </a:lnTo>
                <a:lnTo>
                  <a:pt x="460" y="209"/>
                </a:lnTo>
                <a:cubicBezTo>
                  <a:pt x="449" y="204"/>
                  <a:pt x="435" y="199"/>
                  <a:pt x="421" y="195"/>
                </a:cubicBezTo>
                <a:cubicBezTo>
                  <a:pt x="383" y="176"/>
                  <a:pt x="333" y="151"/>
                  <a:pt x="295" y="119"/>
                </a:cubicBezTo>
                <a:lnTo>
                  <a:pt x="295" y="119"/>
                </a:lnTo>
                <a:lnTo>
                  <a:pt x="295" y="119"/>
                </a:lnTo>
                <a:lnTo>
                  <a:pt x="296" y="118"/>
                </a:lnTo>
                <a:lnTo>
                  <a:pt x="296" y="117"/>
                </a:lnTo>
                <a:lnTo>
                  <a:pt x="297" y="115"/>
                </a:lnTo>
                <a:lnTo>
                  <a:pt x="298" y="114"/>
                </a:lnTo>
                <a:cubicBezTo>
                  <a:pt x="298" y="113"/>
                  <a:pt x="299" y="112"/>
                  <a:pt x="299" y="111"/>
                </a:cubicBezTo>
                <a:lnTo>
                  <a:pt x="299" y="111"/>
                </a:lnTo>
                <a:lnTo>
                  <a:pt x="300" y="110"/>
                </a:lnTo>
                <a:lnTo>
                  <a:pt x="300" y="109"/>
                </a:lnTo>
                <a:lnTo>
                  <a:pt x="301" y="108"/>
                </a:lnTo>
                <a:lnTo>
                  <a:pt x="301" y="107"/>
                </a:lnTo>
                <a:lnTo>
                  <a:pt x="301" y="107"/>
                </a:lnTo>
                <a:cubicBezTo>
                  <a:pt x="301" y="107"/>
                  <a:pt x="301" y="107"/>
                  <a:pt x="301" y="107"/>
                </a:cubicBezTo>
                <a:lnTo>
                  <a:pt x="301" y="107"/>
                </a:lnTo>
                <a:lnTo>
                  <a:pt x="301" y="107"/>
                </a:lnTo>
                <a:lnTo>
                  <a:pt x="301" y="108"/>
                </a:lnTo>
                <a:lnTo>
                  <a:pt x="301" y="108"/>
                </a:lnTo>
                <a:lnTo>
                  <a:pt x="300" y="109"/>
                </a:lnTo>
                <a:lnTo>
                  <a:pt x="299" y="111"/>
                </a:lnTo>
                <a:lnTo>
                  <a:pt x="299" y="112"/>
                </a:lnTo>
                <a:cubicBezTo>
                  <a:pt x="298" y="113"/>
                  <a:pt x="298" y="114"/>
                  <a:pt x="297" y="115"/>
                </a:cubicBezTo>
                <a:lnTo>
                  <a:pt x="297" y="115"/>
                </a:lnTo>
                <a:lnTo>
                  <a:pt x="297" y="116"/>
                </a:lnTo>
                <a:lnTo>
                  <a:pt x="296" y="117"/>
                </a:lnTo>
                <a:lnTo>
                  <a:pt x="296" y="118"/>
                </a:lnTo>
                <a:lnTo>
                  <a:pt x="296" y="118"/>
                </a:lnTo>
                <a:lnTo>
                  <a:pt x="295" y="119"/>
                </a:lnTo>
                <a:lnTo>
                  <a:pt x="295" y="119"/>
                </a:lnTo>
                <a:cubicBezTo>
                  <a:pt x="295" y="119"/>
                  <a:pt x="295" y="119"/>
                  <a:pt x="295" y="119"/>
                </a:cubicBezTo>
                <a:cubicBezTo>
                  <a:pt x="276" y="107"/>
                  <a:pt x="270" y="88"/>
                  <a:pt x="270" y="69"/>
                </a:cubicBezTo>
                <a:cubicBezTo>
                  <a:pt x="270" y="31"/>
                  <a:pt x="314" y="19"/>
                  <a:pt x="333" y="13"/>
                </a:cubicBezTo>
                <a:cubicBezTo>
                  <a:pt x="358" y="6"/>
                  <a:pt x="383" y="6"/>
                  <a:pt x="383" y="6"/>
                </a:cubicBezTo>
                <a:cubicBezTo>
                  <a:pt x="402" y="0"/>
                  <a:pt x="402" y="0"/>
                  <a:pt x="402" y="0"/>
                </a:cubicBezTo>
                <a:close/>
              </a:path>
            </a:pathLst>
          </a:custGeom>
          <a:solidFill>
            <a:schemeClr val="lt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295362" y="1520474"/>
            <a:ext cx="9601276" cy="1210716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16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Translation theories</a:t>
            </a:r>
            <a:endParaRPr lang="zh-CN" altLang="en-US" sz="3200" b="1" spc="16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algn="ctr">
              <a:buClrTx/>
              <a:buSzTx/>
              <a:buFontTx/>
              <a:buNone/>
            </a:pPr>
            <a:r>
              <a:rPr lang="zh-CN" altLang="en-US" sz="3200" b="1" spc="16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三化论</a:t>
            </a:r>
            <a:endParaRPr lang="zh-CN" altLang="en-US" sz="3200" b="1" spc="16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泪滴形 8"/>
          <p:cNvSpPr/>
          <p:nvPr>
            <p:custDataLst>
              <p:tags r:id="rId9"/>
            </p:custDataLst>
          </p:nvPr>
        </p:nvSpPr>
        <p:spPr>
          <a:xfrm flipH="1">
            <a:off x="2709522" y="3259873"/>
            <a:ext cx="960462" cy="960462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2015381" y="4362281"/>
            <a:ext cx="2348743" cy="748412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pc="1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Simplifying   </a:t>
            </a:r>
            <a:endParaRPr lang="zh-CN" altLang="en-US" spc="1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pc="1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浅化</a:t>
            </a:r>
            <a:endParaRPr lang="zh-CN" altLang="en-US" spc="1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2716409" y="3342879"/>
            <a:ext cx="946691" cy="79445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90000"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kumimoji="1" lang="en-US" altLang="zh-CN" sz="5200" spc="46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1" lang="en-US" altLang="zh-CN" sz="5200" spc="46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泪滴形 4"/>
          <p:cNvSpPr/>
          <p:nvPr>
            <p:custDataLst>
              <p:tags r:id="rId12"/>
            </p:custDataLst>
          </p:nvPr>
        </p:nvSpPr>
        <p:spPr>
          <a:xfrm flipH="1">
            <a:off x="5615766" y="3259873"/>
            <a:ext cx="960462" cy="960462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4921625" y="4362281"/>
            <a:ext cx="2348743" cy="748412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pc="1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Being equivalent 等化</a:t>
            </a:r>
            <a:endParaRPr lang="zh-CN" altLang="en-US" spc="1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5622651" y="3342879"/>
            <a:ext cx="946691" cy="79445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90000"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kumimoji="1" lang="en-US" altLang="zh-CN" sz="5200" spc="46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1" lang="en-US" altLang="zh-CN" sz="5200" spc="46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泪滴形 10"/>
          <p:cNvSpPr/>
          <p:nvPr>
            <p:custDataLst>
              <p:tags r:id="rId15"/>
            </p:custDataLst>
          </p:nvPr>
        </p:nvSpPr>
        <p:spPr>
          <a:xfrm flipH="1">
            <a:off x="8522008" y="3259873"/>
            <a:ext cx="960462" cy="960462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6"/>
            </p:custDataLst>
          </p:nvPr>
        </p:nvSpPr>
        <p:spPr>
          <a:xfrm>
            <a:off x="7827868" y="4362281"/>
            <a:ext cx="2348743" cy="748412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pc="12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Deepening   </a:t>
            </a:r>
            <a:endParaRPr lang="zh-CN" altLang="en-US" spc="12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pc="12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深化</a:t>
            </a:r>
            <a:endParaRPr lang="zh-CN" altLang="en-US" spc="12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7"/>
            </p:custDataLst>
          </p:nvPr>
        </p:nvSpPr>
        <p:spPr>
          <a:xfrm>
            <a:off x="8528894" y="3342879"/>
            <a:ext cx="946691" cy="79445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90000"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kumimoji="1" lang="en-US" altLang="zh-CN" sz="5200" spc="46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1" lang="en-US" altLang="zh-CN" sz="5200" spc="46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1"/>
            </p:custDataLst>
          </p:nvPr>
        </p:nvGrpSpPr>
        <p:grpSpPr>
          <a:xfrm>
            <a:off x="11032164" y="5582927"/>
            <a:ext cx="851136" cy="1210945"/>
            <a:chOff x="1289955" y="1628061"/>
            <a:chExt cx="3941631" cy="5174701"/>
          </a:xfrm>
        </p:grpSpPr>
        <p:sp>
          <p:nvSpPr>
            <p:cNvPr id="14" name="Shape 209"/>
            <p:cNvSpPr/>
            <p:nvPr>
              <p:custDataLst>
                <p:tags r:id="rId2"/>
              </p:custDataLst>
            </p:nvPr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dk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16" name="Shape 202"/>
              <p:cNvSpPr/>
              <p:nvPr>
                <p:custDataLst>
                  <p:tags r:id="rId3"/>
                </p:custDataLst>
              </p:nvPr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lt1"/>
              </a:solidFill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Shape 203"/>
              <p:cNvSpPr/>
              <p:nvPr>
                <p:custDataLst>
                  <p:tags r:id="rId4"/>
                </p:custDataLst>
              </p:nvPr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Shape 204"/>
              <p:cNvSpPr/>
              <p:nvPr>
                <p:custDataLst>
                  <p:tags r:id="rId5"/>
                </p:custDataLst>
              </p:nvPr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Shape 205"/>
              <p:cNvSpPr/>
              <p:nvPr>
                <p:custDataLst>
                  <p:tags r:id="rId6"/>
                </p:custDataLst>
              </p:nvPr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lt1"/>
              </a:solidFill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Shape 206"/>
              <p:cNvSpPr/>
              <p:nvPr>
                <p:custDataLst>
                  <p:tags r:id="rId7"/>
                </p:custDataLst>
              </p:nvPr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Shape 207"/>
              <p:cNvSpPr/>
              <p:nvPr>
                <p:custDataLst>
                  <p:tags r:id="rId8"/>
                </p:custDataLst>
              </p:nvPr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Shape 208"/>
              <p:cNvSpPr/>
              <p:nvPr>
                <p:custDataLst>
                  <p:tags r:id="rId9"/>
                </p:custDataLst>
              </p:nvPr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Shape 210"/>
              <p:cNvSpPr/>
              <p:nvPr>
                <p:custDataLst>
                  <p:tags r:id="rId10"/>
                </p:custDataLst>
              </p:nvPr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" name="图文框 4"/>
          <p:cNvSpPr/>
          <p:nvPr>
            <p:custDataLst>
              <p:tags r:id="rId11"/>
            </p:custDataLst>
          </p:nvPr>
        </p:nvSpPr>
        <p:spPr>
          <a:xfrm>
            <a:off x="459105" y="461645"/>
            <a:ext cx="11420475" cy="6094730"/>
          </a:xfrm>
          <a:prstGeom prst="frame">
            <a:avLst>
              <a:gd name="adj1" fmla="val 10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: 形状 20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 rot="10800000" flipH="1" flipV="1">
            <a:off x="100012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1385" y="0"/>
                </a:moveTo>
                <a:lnTo>
                  <a:pt x="1410" y="36"/>
                </a:lnTo>
                <a:cubicBezTo>
                  <a:pt x="1439" y="68"/>
                  <a:pt x="1474" y="98"/>
                  <a:pt x="1515" y="125"/>
                </a:cubicBezTo>
                <a:lnTo>
                  <a:pt x="1542" y="139"/>
                </a:lnTo>
                <a:cubicBezTo>
                  <a:pt x="1540" y="139"/>
                  <a:pt x="1291" y="309"/>
                  <a:pt x="1257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5" y="1252"/>
                </a:lnTo>
                <a:lnTo>
                  <a:pt x="905" y="700"/>
                </a:lnTo>
                <a:cubicBezTo>
                  <a:pt x="929" y="237"/>
                  <a:pt x="1385" y="5"/>
                  <a:pt x="1385" y="0"/>
                </a:cubicBezTo>
                <a:close/>
                <a:moveTo>
                  <a:pt x="480" y="0"/>
                </a:moveTo>
                <a:lnTo>
                  <a:pt x="505" y="36"/>
                </a:lnTo>
                <a:cubicBezTo>
                  <a:pt x="534" y="68"/>
                  <a:pt x="569" y="98"/>
                  <a:pt x="610" y="125"/>
                </a:cubicBezTo>
                <a:lnTo>
                  <a:pt x="637" y="139"/>
                </a:lnTo>
                <a:cubicBezTo>
                  <a:pt x="635" y="139"/>
                  <a:pt x="386" y="309"/>
                  <a:pt x="352" y="635"/>
                </a:cubicBezTo>
                <a:lnTo>
                  <a:pt x="682" y="635"/>
                </a:lnTo>
                <a:lnTo>
                  <a:pt x="682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: 形状 19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 rot="10800000" flipH="1" flipV="1">
            <a:off x="81978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481" y="0"/>
                </a:moveTo>
                <a:lnTo>
                  <a:pt x="505" y="36"/>
                </a:lnTo>
                <a:cubicBezTo>
                  <a:pt x="534" y="68"/>
                  <a:pt x="570" y="98"/>
                  <a:pt x="610" y="125"/>
                </a:cubicBezTo>
                <a:lnTo>
                  <a:pt x="638" y="139"/>
                </a:lnTo>
                <a:cubicBezTo>
                  <a:pt x="636" y="139"/>
                  <a:pt x="386" y="309"/>
                  <a:pt x="352" y="635"/>
                </a:cubicBezTo>
                <a:lnTo>
                  <a:pt x="683" y="635"/>
                </a:lnTo>
                <a:lnTo>
                  <a:pt x="683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1" y="0"/>
                </a:cubicBezTo>
                <a:close/>
                <a:moveTo>
                  <a:pt x="1385" y="0"/>
                </a:moveTo>
                <a:lnTo>
                  <a:pt x="1409" y="36"/>
                </a:lnTo>
                <a:cubicBezTo>
                  <a:pt x="1438" y="68"/>
                  <a:pt x="1474" y="98"/>
                  <a:pt x="1514" y="125"/>
                </a:cubicBezTo>
                <a:lnTo>
                  <a:pt x="1542" y="139"/>
                </a:lnTo>
                <a:cubicBezTo>
                  <a:pt x="1540" y="139"/>
                  <a:pt x="1290" y="309"/>
                  <a:pt x="1256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4" y="1252"/>
                </a:lnTo>
                <a:lnTo>
                  <a:pt x="904" y="700"/>
                </a:lnTo>
                <a:cubicBezTo>
                  <a:pt x="928" y="237"/>
                  <a:pt x="1384" y="5"/>
                  <a:pt x="1385" y="0"/>
                </a:cubicBezTo>
                <a:close/>
              </a:path>
            </a:pathLst>
          </a:custGeom>
          <a:noFill/>
          <a:ln w="317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1109345" y="2194560"/>
            <a:ext cx="3735070" cy="24688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3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Translation appreciation</a:t>
            </a:r>
            <a:endParaRPr lang="zh-CN" altLang="en-US" sz="3600" b="1" spc="30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TextBox 21"/>
          <p:cNvSpPr txBox="1"/>
          <p:nvPr>
            <p:custDataLst>
              <p:tags r:id="rId15"/>
            </p:custDataLst>
          </p:nvPr>
        </p:nvSpPr>
        <p:spPr>
          <a:xfrm>
            <a:off x="4595348" y="664232"/>
            <a:ext cx="6428408" cy="93993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-US" altLang="zh-CN" sz="2200" spc="36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     </a:t>
            </a:r>
            <a:r>
              <a:rPr lang="en-US" altLang="zh-CN" sz="3200" b="1" spc="36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3200" b="1" spc="20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 Tranquil night</a:t>
            </a:r>
            <a:endParaRPr lang="zh-CN" altLang="en-US" sz="3200" b="1" spc="36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9" name="TextBox 21"/>
          <p:cNvSpPr txBox="1"/>
          <p:nvPr>
            <p:custDataLst>
              <p:tags r:id="rId16"/>
            </p:custDataLst>
          </p:nvPr>
        </p:nvSpPr>
        <p:spPr>
          <a:xfrm>
            <a:off x="4595348" y="1866928"/>
            <a:ext cx="6428408" cy="778268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00" spc="20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Before my bed a pool of light.</a:t>
            </a:r>
            <a:endParaRPr lang="zh-CN" altLang="en-US" sz="2800" spc="20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0" name="TextBox 21"/>
          <p:cNvSpPr txBox="1"/>
          <p:nvPr>
            <p:custDataLst>
              <p:tags r:id="rId17"/>
            </p:custDataLst>
          </p:nvPr>
        </p:nvSpPr>
        <p:spPr>
          <a:xfrm>
            <a:off x="4595348" y="3040027"/>
            <a:ext cx="6428408" cy="778268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</a:pPr>
            <a:r>
              <a:rPr lang="zh-CN" altLang="en-US" sz="2800" spc="20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Can it be hoarfrost on the ground?</a:t>
            </a:r>
            <a:endParaRPr lang="zh-CN" altLang="en-US" sz="2800" spc="20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1" name="TextBox 21"/>
          <p:cNvSpPr txBox="1"/>
          <p:nvPr>
            <p:custDataLst>
              <p:tags r:id="rId18"/>
            </p:custDataLst>
          </p:nvPr>
        </p:nvSpPr>
        <p:spPr>
          <a:xfrm>
            <a:off x="4595348" y="4212348"/>
            <a:ext cx="6428408" cy="778268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</a:pPr>
            <a:r>
              <a:rPr lang="zh-CN" altLang="en-US" sz="2800" spc="20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Look up, I find the moon bright,</a:t>
            </a:r>
            <a:endParaRPr lang="zh-CN" altLang="en-US" sz="2800" spc="20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2" name="TextBox 21"/>
          <p:cNvSpPr txBox="1"/>
          <p:nvPr>
            <p:custDataLst>
              <p:tags r:id="rId19"/>
            </p:custDataLst>
          </p:nvPr>
        </p:nvSpPr>
        <p:spPr>
          <a:xfrm>
            <a:off x="4595495" y="5384800"/>
            <a:ext cx="7585710" cy="7785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lv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</a:pPr>
            <a:r>
              <a:rPr lang="zh-CN" altLang="en-US" sz="2800" spc="20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Bowing, in homesickness I 'm drow</a:t>
            </a:r>
            <a:r>
              <a:rPr lang="en-US" altLang="zh-CN" sz="2800" spc="20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</a:t>
            </a:r>
            <a:r>
              <a:rPr lang="zh-CN" altLang="en-US" sz="2800" spc="20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ed</a:t>
            </a:r>
            <a:endParaRPr lang="zh-CN" altLang="en-US" sz="2800" spc="20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3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6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7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7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8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8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7"/>
  <p:tag name="KSO_WM_UNIT_LAYERLEVEL" val="1"/>
  <p:tag name="KSO_WM_TAG_VERSION" val="1.0"/>
  <p:tag name="KSO_WM_BEAUTIFY_FLAG" val="#wm#"/>
  <p:tag name="KSO_WM_UNIT_TYPE" val="i"/>
  <p:tag name="KSO_WM_UNIT_INDEX" val="37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0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20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6"/>
  <p:tag name="KSO_WM_UNIT_LAYERLEVEL" val="1"/>
  <p:tag name="KSO_WM_TAG_VERSION" val="1.0"/>
  <p:tag name="KSO_WM_BEAUTIFY_FLAG" val="#wm#"/>
  <p:tag name="KSO_WM_UNIT_TYPE" val="i"/>
  <p:tag name="KSO_WM_UNIT_INDEX" val="36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6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6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61"/>
  <p:tag name="KSO_WM_TEMPLATE_THUMBS_INDEX" val="1、4、7、8、9、10、11、12、13、14、15"/>
  <p:tag name="KSO_WM_TEMPLATE_MASTER_THUMB_INDEX" val="1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LIDE_BACKGROUND_MASK_FLAG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9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2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3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30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30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3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2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3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3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33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33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33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7"/>
  <p:tag name="KSO_WM_UNIT_LAYERLEVEL" val="1"/>
  <p:tag name="KSO_WM_TAG_VERSION" val="1.0"/>
  <p:tag name="KSO_WM_BEAUTIFY_FLAG" val="#wm#"/>
  <p:tag name="KSO_WM_UNIT_TYPE" val="i"/>
  <p:tag name="KSO_WM_UNIT_INDEX" val="37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6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6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36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6"/>
  <p:tag name="KSO_WM_UNIT_LAYERLEVEL" val="1"/>
  <p:tag name="KSO_WM_TAG_VERSION" val="1.0"/>
  <p:tag name="KSO_WM_BEAUTIFY_FLAG" val="#wm#"/>
  <p:tag name="KSO_WM_UNIT_TYPE" val="i"/>
  <p:tag name="KSO_WM_UNIT_INDEX" val="36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61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61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61"/>
  <p:tag name="KSO_WM_TEMPLATE_THUMBS_INDEX" val="1、4、7、8、9、10、11、12、13、14、15"/>
  <p:tag name="KSO_WM_TEMPLATE_MASTER_THUMB_INDEX" val="12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LIDE_BACKGROUND_MASK_FLAG" val="1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4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4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4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4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7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49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9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4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4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4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7"/>
  <p:tag name="KSO_WM_UNIT_LAYERLEVEL" val="1"/>
  <p:tag name="KSO_WM_TAG_VERSION" val="1.0"/>
  <p:tag name="KSO_WM_BEAUTIFY_FLAG" val="#wm#"/>
  <p:tag name="KSO_WM_UNIT_TYPE" val="i"/>
  <p:tag name="KSO_WM_UNIT_INDEX" val="37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5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5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6"/>
  <p:tag name="KSO_WM_UNIT_LAYERLEVEL" val="1"/>
  <p:tag name="KSO_WM_TAG_VERSION" val="1.0"/>
  <p:tag name="KSO_WM_BEAUTIFY_FLAG" val="#wm#"/>
  <p:tag name="KSO_WM_UNIT_TYPE" val="i"/>
  <p:tag name="KSO_WM_UNIT_INDEX" val="36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6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6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61"/>
  <p:tag name="KSO_WM_TEMPLATE_THUMBS_INDEX" val="1、4、7、8、9、10、11、12、13、14、15"/>
  <p:tag name="KSO_WM_TEMPLATE_MASTER_THUMB_INDEX" val="12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LIDE_BACKGROUND_MASK_FLAG" val="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6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6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61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61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61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6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61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6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3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6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4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4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64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64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64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5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65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65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65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65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7"/>
  <p:tag name="KSO_WM_UNIT_LAYERLEVEL" val="1"/>
  <p:tag name="KSO_WM_TAG_VERSION" val="1.0"/>
  <p:tag name="KSO_WM_BEAUTIFY_FLAG" val="#wm#"/>
  <p:tag name="KSO_WM_UNIT_TYPE" val="i"/>
  <p:tag name="KSO_WM_UNIT_INDEX" val="37"/>
</p:tagLst>
</file>

<file path=ppt/tags/tag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6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6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6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67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6"/>
  <p:tag name="KSO_WM_UNIT_LAYERLEVEL" val="1"/>
  <p:tag name="KSO_WM_TAG_VERSION" val="1.0"/>
  <p:tag name="KSO_WM_BEAUTIFY_FLAG" val="#wm#"/>
  <p:tag name="KSO_WM_UNIT_TYPE" val="i"/>
  <p:tag name="KSO_WM_UNIT_INDEX" val="36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61"/>
</p:tagLst>
</file>

<file path=ppt/tags/tag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61"/>
</p:tagLst>
</file>

<file path=ppt/tags/tag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LIDE_BACKGROUND_MASK_FLAG" val="1"/>
</p:tagLst>
</file>

<file path=ppt/tags/tag690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61"/>
  <p:tag name="KSO_WM_TEMPLATE_THUMBS_INDEX" val="1、4、7、8、9、10、11、12、13、14、15"/>
  <p:tag name="KSO_WM_TEMPLATE_MASTER_THUMB_INDEX" val="12"/>
</p:tagLst>
</file>

<file path=ppt/tags/tag691.xml><?xml version="1.0" encoding="utf-8"?>
<p:tagLst xmlns:p="http://schemas.openxmlformats.org/presentationml/2006/main">
  <p:tag name="KSO_WM_UNIT_ISCONTENTSTITLE" val="0"/>
  <p:tag name="KSO_WM_UNIT_PRESET_TEXT" val="公开课教学课件PPT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61_1*a*1"/>
  <p:tag name="KSO_WM_TEMPLATE_CATEGORY" val="custom"/>
  <p:tag name="KSO_WM_TEMPLATE_INDEX" val="20202661"/>
  <p:tag name="KSO_WM_UNIT_LAYERLEVEL" val="1"/>
  <p:tag name="KSO_WM_TAG_VERSION" val="1.0"/>
  <p:tag name="KSO_WM_BEAUTIFY_FLAG" val="#wm#"/>
</p:tagLst>
</file>

<file path=ppt/tags/tag692.xml><?xml version="1.0" encoding="utf-8"?>
<p:tagLst xmlns:p="http://schemas.openxmlformats.org/presentationml/2006/main">
  <p:tag name="KSO_WM_UNIT_ISCONTENTSTITLE" val="0"/>
  <p:tag name="KSO_WM_UNIT_PRESET_TEXT" val="单击此处添加副标题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661_1*b*1"/>
  <p:tag name="KSO_WM_TEMPLATE_CATEGORY" val="custom"/>
  <p:tag name="KSO_WM_TEMPLATE_INDEX" val="20202661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693.xml><?xml version="1.0" encoding="utf-8"?>
<p:tagLst xmlns:p="http://schemas.openxmlformats.org/presentationml/2006/main">
  <p:tag name="KSO_WM_SLIDE_ID" val="custom2020266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661"/>
  <p:tag name="KSO_WM_SLIDE_LAYOUT" val="a_b"/>
  <p:tag name="KSO_WM_SLIDE_LAYOUT_CNT" val="1_1"/>
  <p:tag name="KSO_WM_TEMPLATE_THUMBS_INDEX" val="1、4、7、8、9、10、11、12、13、14、15"/>
  <p:tag name="KSO_WM_TEMPLATE_MASTER_THUMB_INDEX" val="12"/>
</p:tagLst>
</file>

<file path=ppt/tags/tag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61_3*a*1"/>
  <p:tag name="KSO_WM_TEMPLATE_CATEGORY" val="custom"/>
  <p:tag name="KSO_WM_TEMPLATE_INDEX" val="20202661"/>
  <p:tag name="KSO_WM_UNIT_LAYERLEVEL" val="1"/>
  <p:tag name="KSO_WM_TAG_VERSION" val="1.0"/>
  <p:tag name="KSO_WM_BEAUTIFY_FLAG" val="#wm#"/>
  <p:tag name="KSO_WM_UNIT_ISCONTENTSTITLE" val="1"/>
  <p:tag name="KSO_WM_UNIT_PRESET_TEXT" val="目 录/"/>
  <p:tag name="KSO_WM_UNIT_NOCLEAR" val="0"/>
  <p:tag name="KSO_WM_UNIT_VALUE" val="2"/>
  <p:tag name="KSO_WM_DIAGRAM_GROUP_CODE" val="l1-1"/>
  <p:tag name="KSO_WM_UNIT_TYPE" val="a"/>
  <p:tag name="KSO_WM_UNIT_INDEX" val="1"/>
  <p:tag name="KSO_WM_UNIT_TEXT_FILL_FORE_SCHEMECOLOR_INDEX" val="13"/>
  <p:tag name="KSO_WM_UNIT_TEXT_FILL_TYPE" val="1"/>
  <p:tag name="KSO_WM_UNIT_USESOURCEFORMAT_APPLY" val="1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61_3*l_h_i*1_1_1"/>
  <p:tag name="KSO_WM_TEMPLATE_CATEGORY" val="custom"/>
  <p:tag name="KSO_WM_TEMPLATE_INDEX" val="2020266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FILL_FORE_SCHEMECOLOR_INDEX" val="13"/>
  <p:tag name="KSO_WM_UNIT_FILL_TYPE" val="1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61_3*l_h_i*1_1_2"/>
  <p:tag name="KSO_WM_TEMPLATE_CATEGORY" val="custom"/>
  <p:tag name="KSO_WM_TEMPLATE_INDEX" val="2020266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2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61_3*l_h_i*1_1_3"/>
  <p:tag name="KSO_WM_TEMPLATE_CATEGORY" val="custom"/>
  <p:tag name="KSO_WM_TEMPLATE_INDEX" val="2020266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3"/>
  <p:tag name="KSO_WM_UNIT_TEXT_FILL_FORE_SCHEMECOLOR_INDEX" val="13"/>
  <p:tag name="KSO_WM_UNIT_TEXT_FILL_TYPE" val="1"/>
  <p:tag name="KSO_WM_UNIT_USESOURCEFORMAT_APPLY" val="1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61_3*l_h_a*1_1_1"/>
  <p:tag name="KSO_WM_TEMPLATE_CATEGORY" val="custom"/>
  <p:tag name="KSO_WM_TEMPLATE_INDEX" val="20202661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3"/>
  <p:tag name="KSO_WM_DIAGRAM_GROUP_CODE" val="l1-1"/>
  <p:tag name="KSO_WM_UNIT_TYPE" val="l_h_a"/>
  <p:tag name="KSO_WM_UNIT_INDEX" val="1_1_1"/>
  <p:tag name="KSO_WM_UNIT_TEXT_FILL_FORE_SCHEMECOLOR_INDEX" val="13"/>
  <p:tag name="KSO_WM_UNIT_TEXT_FILL_TYPE" val="1"/>
  <p:tag name="KSO_WM_UNIT_USESOURCEFORMAT_APPLY" val="1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61_3*l_h_i*1_2_1"/>
  <p:tag name="KSO_WM_TEMPLATE_CATEGORY" val="custom"/>
  <p:tag name="KSO_WM_TEMPLATE_INDEX" val="2020266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FILL_FORE_SCHEMECOLOR_INDEX" val="13"/>
  <p:tag name="KSO_WM_UNIT_FILL_TYPE" val="1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61_3*l_h_i*1_2_2"/>
  <p:tag name="KSO_WM_TEMPLATE_CATEGORY" val="custom"/>
  <p:tag name="KSO_WM_TEMPLATE_INDEX" val="2020266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2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61_3*l_h_i*1_2_3"/>
  <p:tag name="KSO_WM_TEMPLATE_CATEGORY" val="custom"/>
  <p:tag name="KSO_WM_TEMPLATE_INDEX" val="2020266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3"/>
  <p:tag name="KSO_WM_UNIT_TEXT_FILL_FORE_SCHEMECOLOR_INDEX" val="13"/>
  <p:tag name="KSO_WM_UNIT_TEXT_FILL_TYPE" val="1"/>
  <p:tag name="KSO_WM_UNIT_USESOURCEFORMAT_APPLY" val="1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61_3*l_h_a*1_2_1"/>
  <p:tag name="KSO_WM_TEMPLATE_CATEGORY" val="custom"/>
  <p:tag name="KSO_WM_TEMPLATE_INDEX" val="20202661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3"/>
  <p:tag name="KSO_WM_DIAGRAM_GROUP_CODE" val="l1-1"/>
  <p:tag name="KSO_WM_UNIT_TYPE" val="l_h_a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61_3*l_h_i*1_3_1"/>
  <p:tag name="KSO_WM_TEMPLATE_CATEGORY" val="custom"/>
  <p:tag name="KSO_WM_TEMPLATE_INDEX" val="2020266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FILL_FORE_SCHEMECOLOR_INDEX" val="13"/>
  <p:tag name="KSO_WM_UNIT_FILL_TYPE" val="1"/>
  <p:tag name="KSO_WM_UNIT_LINE_FORE_SCHEMECOLOR_INDEX" val="13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61_3*l_h_i*1_3_2"/>
  <p:tag name="KSO_WM_TEMPLATE_CATEGORY" val="custom"/>
  <p:tag name="KSO_WM_TEMPLATE_INDEX" val="2020266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2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61_3*l_h_i*1_3_3"/>
  <p:tag name="KSO_WM_TEMPLATE_CATEGORY" val="custom"/>
  <p:tag name="KSO_WM_TEMPLATE_INDEX" val="2020266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3"/>
  <p:tag name="KSO_WM_UNIT_TEXT_FILL_FORE_SCHEMECOLOR_INDEX" val="13"/>
  <p:tag name="KSO_WM_UNIT_TEXT_FILL_TYPE" val="1"/>
  <p:tag name="KSO_WM_UNIT_USESOURCEFORMAT_APPLY" val="1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61_3*l_h_a*1_3_1"/>
  <p:tag name="KSO_WM_TEMPLATE_CATEGORY" val="custom"/>
  <p:tag name="KSO_WM_TEMPLATE_INDEX" val="20202661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3"/>
  <p:tag name="KSO_WM_DIAGRAM_GROUP_CODE" val="l1-1"/>
  <p:tag name="KSO_WM_UNIT_TYPE" val="l_h_a"/>
  <p:tag name="KSO_WM_UNIT_INDEX" val="1_3_1"/>
  <p:tag name="KSO_WM_UNIT_TEXT_FILL_FORE_SCHEMECOLOR_INDEX" val="13"/>
  <p:tag name="KSO_WM_UNIT_TEXT_FILL_TYPE" val="1"/>
  <p:tag name="KSO_WM_UNIT_USESOURCEFORMAT_APPLY" val="1"/>
</p:tagLst>
</file>

<file path=ppt/tags/tag707.xml><?xml version="1.0" encoding="utf-8"?>
<p:tagLst xmlns:p="http://schemas.openxmlformats.org/presentationml/2006/main">
  <p:tag name="KSO_WM_SLIDE_ID" val="custom20202661_3"/>
  <p:tag name="KSO_WM_TEMPLATE_SUBCATEGORY" val="0"/>
  <p:tag name="KSO_WM_TEMPLATE_MASTER_TYPE" val="1"/>
  <p:tag name="KSO_WM_TEMPLATE_COLOR_TYPE" val="1"/>
  <p:tag name="KSO_WM_SLIDE_ITEM_CNT" val="3"/>
  <p:tag name="KSO_WM_SLIDE_INDEX" val="3"/>
  <p:tag name="KSO_WM_TAG_VERSION" val="1.0"/>
  <p:tag name="KSO_WM_BEAUTIFY_FLAG" val="#wm#"/>
  <p:tag name="KSO_WM_TEMPLATE_CATEGORY" val="custom"/>
  <p:tag name="KSO_WM_TEMPLATE_INDEX" val="20202661"/>
  <p:tag name="KSO_WM_SLIDE_TYPE" val="contents"/>
  <p:tag name="KSO_WM_SLIDE_SUBTYPE" val="diag"/>
  <p:tag name="KSO_WM_DIAGRAM_GROUP_CODE" val="l1-1"/>
  <p:tag name="KSO_WM_SLIDE_DIAGTYPE" val="l"/>
  <p:tag name="KSO_WM_SLIDE_LAYOUT" val="a_l"/>
  <p:tag name="KSO_WM_SLIDE_LAYOUT_CNT" val="1_1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UNIT_TYPE" val="i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5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7"/>
  <p:tag name="KSO_WM_UNIT_LAYERLEVEL" val="1"/>
  <p:tag name="KSO_WM_TAG_VERSION" val="1.0"/>
  <p:tag name="KSO_WM_BEAUTIFY_FLAG" val="#wm#"/>
  <p:tag name="KSO_WM_UNIT_TYPE" val="i"/>
  <p:tag name="KSO_WM_UNIT_INDEX" val="37"/>
  <p:tag name="KSO_WM_UNIT_FILL_FORE_SCHEMECOLOR_INDEX_BRIGHTNESS" val="-0.5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7363_1*i*2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b4843e389b524881b8e0be3cf38814b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6ef8ed605d5daf04fe5f5f"/>
  <p:tag name="KSO_WM_CHIP_XID" val="5e6ef8ed605d5daf04fe5f6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59"/>
  <p:tag name="KSO_WM_TEMPLATE_ASSEMBLE_XID" val="60656e634054ed1e2fb7f79a"/>
  <p:tag name="KSO_WM_TEMPLATE_ASSEMBLE_GROUPID" val="60656e634054ed1e2fb7f79a"/>
</p:tagLst>
</file>

<file path=ppt/tags/tag715.xml><?xml version="1.0" encoding="utf-8"?>
<p:tagLst xmlns:p="http://schemas.openxmlformats.org/presentationml/2006/main">
  <p:tag name="KSO_WM_UNIT_BLOCK" val="0"/>
  <p:tag name="KSO_WM_UNIT_SM_LIMIT_TYPE" val="2"/>
  <p:tag name="KSO_WM_UNIT_DEC_AREA_ID" val="e234715be475460ba709e86c3b3f230a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363_1*i*3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68abe3f3250242f5b4d06c8bb2ded4e0&quot;,&quot;X&quot;:{&quot;Pos&quot;:1},&quot;Y&quot;:{&quot;Pos&quot;:1}},&quot;whChangeMode&quot;:0}"/>
  <p:tag name="KSO_WM_CHIP_GROUPID" val="5e6ef8ed605d5daf04fe5f5f"/>
  <p:tag name="KSO_WM_CHIP_XID" val="5e6ef8ed605d5daf04fe5f60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08"/>
  <p:tag name="KSO_WM_TEMPLATE_ASSEMBLE_XID" val="60656e634054ed1e2fb7f79a"/>
  <p:tag name="KSO_WM_TEMPLATE_ASSEMBLE_GROUPID" val="60656e634054ed1e2fb7f79a"/>
</p:tagLst>
</file>

<file path=ppt/tags/tag716.xml><?xml version="1.0" encoding="utf-8"?>
<p:tagLst xmlns:p="http://schemas.openxmlformats.org/presentationml/2006/main">
  <p:tag name="KSO_WM_UNIT_BLOCK" val="0"/>
  <p:tag name="KSO_WM_UNIT_SM_LIMIT_TYPE" val="0"/>
  <p:tag name="KSO_WM_UNIT_DEC_AREA_ID" val="e79b668f68264ebfa5f2091afbaecc3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363_1*i*4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2},&quot;ReferentInfo&quot;:{&quot;Id&quot;:&quot;e234715be475460ba709e86c3b3f230a&quot;,&quot;X&quot;:{&quot;Pos&quot;:2},&quot;Y&quot;:{&quot;Pos&quot;:2}},&quot;whChangeMode&quot;:0}"/>
  <p:tag name="KSO_WM_CHIP_GROUPID" val="5e6ef8ed605d5daf04fe5f5f"/>
  <p:tag name="KSO_WM_CHIP_XID" val="5e6ef8ed605d5daf04fe5f6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1"/>
  <p:tag name="KSO_WM_TEMPLATE_ASSEMBLE_XID" val="60656e634054ed1e2fb7f79a"/>
  <p:tag name="KSO_WM_TEMPLATE_ASSEMBLE_GROUPID" val="60656e634054ed1e2fb7f79a"/>
</p:tagLst>
</file>

<file path=ppt/tags/tag717.xml><?xml version="1.0" encoding="utf-8"?>
<p:tagLst xmlns:p="http://schemas.openxmlformats.org/presentationml/2006/main">
  <p:tag name="KSO_WM_UNIT_BLOCK" val="0"/>
  <p:tag name="KSO_WM_UNIT_SM_LIMIT_TYPE" val="0"/>
  <p:tag name="KSO_WM_UNIT_DEC_AREA_ID" val="4a521c1095434fab976326e194ac8a94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363_1*i*5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e234715be475460ba709e86c3b3f230a&quot;,&quot;X&quot;:{&quot;Pos&quot;:0},&quot;Y&quot;:{&quot;Pos&quot;:0}},&quot;whChangeMode&quot;:0}"/>
  <p:tag name="KSO_WM_CHIP_GROUPID" val="5e6ef8ed605d5daf04fe5f5f"/>
  <p:tag name="KSO_WM_CHIP_XID" val="5e6ef8ed605d5daf04fe5f6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1"/>
  <p:tag name="KSO_WM_TEMPLATE_ASSEMBLE_XID" val="60656e634054ed1e2fb7f79a"/>
  <p:tag name="KSO_WM_TEMPLATE_ASSEMBLE_GROUPID" val="60656e634054ed1e2fb7f79a"/>
</p:tagLst>
</file>

<file path=ppt/tags/tag7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363_1*a*1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b7ef0d261f345a7ac7068b49df63f4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60bc837098541e1abbae05f0ac0242d"/>
  <p:tag name="KSO_WM_UNIT_TEXT_FILL_FORE_SCHEMECOLOR_INDEX_BRIGHTNESS" val="0"/>
  <p:tag name="KSO_WM_UNIT_TEXT_FILL_FORE_SCHEMECOLOR_INDEX" val="13"/>
  <p:tag name="KSO_WM_UNIT_TEXT_FILL_TYPE" val="1"/>
  <p:tag name="KSO_WM_TEMPLATE_ASSEMBLE_XID" val="60656e634054ed1e2fb7f79a"/>
  <p:tag name="KSO_WM_TEMPLATE_ASSEMBLE_GROUPID" val="60656e634054ed1e2fb7f79a"/>
</p:tagLst>
</file>

<file path=ppt/tags/tag71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63_1*f*1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310"/>
  <p:tag name="KSO_WM_UNIT_SHOW_EDIT_AREA_INDICATION" val="1"/>
  <p:tag name="KSO_WM_CHIP_GROUPID" val="5e6b05596848fb12bee65ac8"/>
  <p:tag name="KSO_WM_CHIP_XID" val="5e6b05596848fb12bee65aca"/>
  <p:tag name="KSO_WM_UNIT_DEC_AREA_ID" val="68abe3f3250242f5b4d06c8bb2ded4e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eec44ee99e84d68ae2fbe799ff00a7c"/>
  <p:tag name="KSO_WM_UNIT_SUPPORT_UNIT_TYPE" val="[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634054ed1e2fb7f79a"/>
  <p:tag name="KSO_WM_TEMPLATE_ASSEMBLE_GROUPID" val="60656e634054ed1e2fb7f79a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SLIDE_ID" val="diagram20207363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7363"/>
  <p:tag name="KSO_WM_SLIDE_LAYOUT" val="a_f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BK_DARK_LIGHT" val="2"/>
  <p:tag name="KSO_WM_SLIDE_BACKGROUND_TYPE" val="navigation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4:55:4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4:55:43&quot;,&quot;margin&quot;:{&quot;bottom&quot;:0.42300000786781311,&quot;left&quot;:1.2699999809265137,&quot;right&quot;:1.2699999809265137,&quot;top&quot;:0.42300000786781311},&quot;type&quot;:0},{&quot;id&quot;:&quot;2021-04-01T14:55:43&quot;,&quot;margin&quot;:{&quot;bottom&quot;:2.5399999618530273,&quot;left&quot;:2.5399999618530273,&quot;right&quot;:2.5399999618530273,&quot;top&quot;:1.6929999589920044},&quot;type&quot;:0}],&quot;type&quot;:0}"/>
  <p:tag name="KSO_WM_SLIDE_CAN_ADD_NAVIGATION" val="1"/>
  <p:tag name="KSO_WM_SLIDE_BACKGROUND" val="[&quot;general&quot;,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6ef8ed605d5daf04fe5f60"/>
  <p:tag name="KSO_WM_SLIDE_SIZE" val="959*468"/>
  <p:tag name="KSO_WM_SLIDE_POSITION" val="0*0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37f454074a24564a7dd15a2992bf40d&quot;,&quot;fill_align&quot;:&quot;cm&quot;,&quot;chip_types&quot;:[&quot;pictext&quot;,&quot;text&quot;,&quot;picture&quot;,&quot;chart&quot;,&quot;table&quot;,&quot;video&quot;]}]]"/>
  <p:tag name="KSO_WM_CHIP_DECFILLPROP" val="[]"/>
  <p:tag name="KSO_WM_CHIP_GROUPID" val="5e6ef8ed605d5daf04fe5f5f"/>
  <p:tag name="KSO_WM_SLIDE_SUPPORT_FEATURE_TYPE" val="0"/>
  <p:tag name="KSO_WM_TEMPLATE_ASSEMBLE_XID" val="60656e634054ed1e2fb7f79a"/>
  <p:tag name="KSO_WM_TEMPLATE_ASSEMBLE_GROUPID" val="60656e634054ed1e2fb7f79a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UNIT_TYPE" val="i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5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7"/>
  <p:tag name="KSO_WM_UNIT_LAYERLEVEL" val="1"/>
  <p:tag name="KSO_WM_TAG_VERSION" val="1.0"/>
  <p:tag name="KSO_WM_BEAUTIFY_FLAG" val="#wm#"/>
  <p:tag name="KSO_WM_UNIT_TYPE" val="i"/>
  <p:tag name="KSO_WM_UNIT_INDEX" val="37"/>
  <p:tag name="KSO_WM_UNIT_FILL_FORE_SCHEMECOLOR_INDEX_BRIGHTNESS" val="-0.5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7363_1*i*2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b4843e389b524881b8e0be3cf38814b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6ef8ed605d5daf04fe5f5f"/>
  <p:tag name="KSO_WM_CHIP_XID" val="5e6ef8ed605d5daf04fe5f6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59"/>
  <p:tag name="KSO_WM_TEMPLATE_ASSEMBLE_XID" val="60656e634054ed1e2fb7f79a"/>
  <p:tag name="KSO_WM_TEMPLATE_ASSEMBLE_GROUPID" val="60656e634054ed1e2fb7f79a"/>
</p:tagLst>
</file>

<file path=ppt/tags/tag728.xml><?xml version="1.0" encoding="utf-8"?>
<p:tagLst xmlns:p="http://schemas.openxmlformats.org/presentationml/2006/main">
  <p:tag name="KSO_WM_UNIT_BLOCK" val="0"/>
  <p:tag name="KSO_WM_UNIT_SM_LIMIT_TYPE" val="2"/>
  <p:tag name="KSO_WM_UNIT_DEC_AREA_ID" val="e234715be475460ba709e86c3b3f230a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363_1*i*3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68abe3f3250242f5b4d06c8bb2ded4e0&quot;,&quot;X&quot;:{&quot;Pos&quot;:1},&quot;Y&quot;:{&quot;Pos&quot;:1}},&quot;whChangeMode&quot;:0}"/>
  <p:tag name="KSO_WM_CHIP_GROUPID" val="5e6ef8ed605d5daf04fe5f5f"/>
  <p:tag name="KSO_WM_CHIP_XID" val="5e6ef8ed605d5daf04fe5f60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08"/>
  <p:tag name="KSO_WM_TEMPLATE_ASSEMBLE_XID" val="60656e634054ed1e2fb7f79a"/>
  <p:tag name="KSO_WM_TEMPLATE_ASSEMBLE_GROUPID" val="60656e634054ed1e2fb7f79a"/>
</p:tagLst>
</file>

<file path=ppt/tags/tag729.xml><?xml version="1.0" encoding="utf-8"?>
<p:tagLst xmlns:p="http://schemas.openxmlformats.org/presentationml/2006/main">
  <p:tag name="KSO_WM_UNIT_BLOCK" val="0"/>
  <p:tag name="KSO_WM_UNIT_SM_LIMIT_TYPE" val="0"/>
  <p:tag name="KSO_WM_UNIT_DEC_AREA_ID" val="e79b668f68264ebfa5f2091afbaecc3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363_1*i*4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2},&quot;ReferentInfo&quot;:{&quot;Id&quot;:&quot;e234715be475460ba709e86c3b3f230a&quot;,&quot;X&quot;:{&quot;Pos&quot;:2},&quot;Y&quot;:{&quot;Pos&quot;:2}},&quot;whChangeMode&quot;:0}"/>
  <p:tag name="KSO_WM_CHIP_GROUPID" val="5e6ef8ed605d5daf04fe5f5f"/>
  <p:tag name="KSO_WM_CHIP_XID" val="5e6ef8ed605d5daf04fe5f6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1"/>
  <p:tag name="KSO_WM_TEMPLATE_ASSEMBLE_XID" val="60656e634054ed1e2fb7f79a"/>
  <p:tag name="KSO_WM_TEMPLATE_ASSEMBLE_GROUPID" val="60656e634054ed1e2fb7f79a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BLOCK" val="0"/>
  <p:tag name="KSO_WM_UNIT_SM_LIMIT_TYPE" val="0"/>
  <p:tag name="KSO_WM_UNIT_DEC_AREA_ID" val="4a521c1095434fab976326e194ac8a94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363_1*i*5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e234715be475460ba709e86c3b3f230a&quot;,&quot;X&quot;:{&quot;Pos&quot;:0},&quot;Y&quot;:{&quot;Pos&quot;:0}},&quot;whChangeMode&quot;:0}"/>
  <p:tag name="KSO_WM_CHIP_GROUPID" val="5e6ef8ed605d5daf04fe5f5f"/>
  <p:tag name="KSO_WM_CHIP_XID" val="5e6ef8ed605d5daf04fe5f6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1"/>
  <p:tag name="KSO_WM_TEMPLATE_ASSEMBLE_XID" val="60656e634054ed1e2fb7f79a"/>
  <p:tag name="KSO_WM_TEMPLATE_ASSEMBLE_GROUPID" val="60656e634054ed1e2fb7f79a"/>
</p:tagLst>
</file>

<file path=ppt/tags/tag7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363_1*a*1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b7ef0d261f345a7ac7068b49df63f4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60bc837098541e1abbae05f0ac0242d"/>
  <p:tag name="KSO_WM_UNIT_TEXT_FILL_FORE_SCHEMECOLOR_INDEX_BRIGHTNESS" val="0"/>
  <p:tag name="KSO_WM_UNIT_TEXT_FILL_FORE_SCHEMECOLOR_INDEX" val="13"/>
  <p:tag name="KSO_WM_UNIT_TEXT_FILL_TYPE" val="1"/>
  <p:tag name="KSO_WM_TEMPLATE_ASSEMBLE_XID" val="60656e634054ed1e2fb7f79a"/>
  <p:tag name="KSO_WM_TEMPLATE_ASSEMBLE_GROUPID" val="60656e634054ed1e2fb7f79a"/>
</p:tagLst>
</file>

<file path=ppt/tags/tag73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63_1*f*1"/>
  <p:tag name="KSO_WM_TEMPLATE_CATEGORY" val="diagram"/>
  <p:tag name="KSO_WM_TEMPLATE_INDEX" val="2020736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310"/>
  <p:tag name="KSO_WM_UNIT_SHOW_EDIT_AREA_INDICATION" val="1"/>
  <p:tag name="KSO_WM_CHIP_GROUPID" val="5e6b05596848fb12bee65ac8"/>
  <p:tag name="KSO_WM_CHIP_XID" val="5e6b05596848fb12bee65aca"/>
  <p:tag name="KSO_WM_UNIT_DEC_AREA_ID" val="68abe3f3250242f5b4d06c8bb2ded4e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eec44ee99e84d68ae2fbe799ff00a7c"/>
  <p:tag name="KSO_WM_UNIT_SUPPORT_UNIT_TYPE" val="[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634054ed1e2fb7f79a"/>
  <p:tag name="KSO_WM_TEMPLATE_ASSEMBLE_GROUPID" val="60656e634054ed1e2fb7f79a"/>
</p:tagLst>
</file>

<file path=ppt/tags/tag733.xml><?xml version="1.0" encoding="utf-8"?>
<p:tagLst xmlns:p="http://schemas.openxmlformats.org/presentationml/2006/main">
  <p:tag name="KSO_WM_SLIDE_ID" val="diagram20207363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7363"/>
  <p:tag name="KSO_WM_SLIDE_LAYOUT" val="a_f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BK_DARK_LIGHT" val="2"/>
  <p:tag name="KSO_WM_SLIDE_BACKGROUND_TYPE" val="navigation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4:55:4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4:55:43&quot;,&quot;margin&quot;:{&quot;bottom&quot;:0.42300000786781311,&quot;left&quot;:1.2699999809265137,&quot;right&quot;:1.2699999809265137,&quot;top&quot;:0.42300000786781311},&quot;type&quot;:0},{&quot;id&quot;:&quot;2021-04-01T14:55:43&quot;,&quot;margin&quot;:{&quot;bottom&quot;:2.5399999618530273,&quot;left&quot;:2.5399999618530273,&quot;right&quot;:2.5399999618530273,&quot;top&quot;:1.6929999589920044},&quot;type&quot;:0}],&quot;type&quot;:0}"/>
  <p:tag name="KSO_WM_SLIDE_CAN_ADD_NAVIGATION" val="1"/>
  <p:tag name="KSO_WM_SLIDE_BACKGROUND" val="[&quot;general&quot;,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6ef8ed605d5daf04fe5f60"/>
  <p:tag name="KSO_WM_SLIDE_SIZE" val="959*468"/>
  <p:tag name="KSO_WM_SLIDE_POSITION" val="0*0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37f454074a24564a7dd15a2992bf40d&quot;,&quot;fill_align&quot;:&quot;cm&quot;,&quot;chip_types&quot;:[&quot;pictext&quot;,&quot;text&quot;,&quot;picture&quot;,&quot;chart&quot;,&quot;table&quot;,&quot;video&quot;]}]]"/>
  <p:tag name="KSO_WM_CHIP_DECFILLPROP" val="[]"/>
  <p:tag name="KSO_WM_CHIP_GROUPID" val="5e6ef8ed605d5daf04fe5f5f"/>
  <p:tag name="KSO_WM_SLIDE_SUPPORT_FEATURE_TYPE" val="0"/>
  <p:tag name="KSO_WM_TEMPLATE_ASSEMBLE_XID" val="60656e634054ed1e2fb7f79a"/>
  <p:tag name="KSO_WM_TEMPLATE_ASSEMBLE_GROUPID" val="60656e634054ed1e2fb7f79a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821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5821"/>
  <p:tag name="KSO_WM_UNIT_VALUE" val="159"/>
  <p:tag name="KSO_WM_TEMPLATE_ASSEMBLE_XID" val="60656fc04054ed1e2fb80fac"/>
  <p:tag name="KSO_WM_TEMPLATE_ASSEMBLE_GROUPID" val="60656fc04054ed1e2fb80fac"/>
</p:tagLst>
</file>

<file path=ppt/tags/tag7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21_1*a*1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6967b7cbfdd49db98dac943c921b42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fbfbb0fc61064a90acaa69246cc83bf9"/>
  <p:tag name="KSO_WM_UNIT_TEXT_FILL_FORE_SCHEMECOLOR_INDEX_BRIGHTNESS" val="0"/>
  <p:tag name="KSO_WM_UNIT_TEXT_FILL_FORE_SCHEMECOLOR_INDEX" val="13"/>
  <p:tag name="KSO_WM_UNIT_TEXT_FILL_TYPE" val="1"/>
  <p:tag name="KSO_WM_TEMPLATE_ASSEMBLE_XID" val="60656fc04054ed1e2fb80fac"/>
  <p:tag name="KSO_WM_TEMPLATE_ASSEMBLE_GROUPID" val="60656fc04054ed1e2fb80fac"/>
</p:tagLst>
</file>

<file path=ppt/tags/tag736.xml><?xml version="1.0" encoding="utf-8"?>
<p:tagLst xmlns:p="http://schemas.openxmlformats.org/presentationml/2006/main">
  <p:tag name="KSO_WM_UNIT_VALUE" val="1311*1269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5821_1*d*1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72724b5f8f7d49fd87ad8a10f5f2704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70633e9b5804ede9614deac90e3a027"/>
  <p:tag name="KSO_WM_UNIT_PLACING_PICTURE" val="170633e9b5804ede9614deac90e3a027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c04054ed1e2fb80fac"/>
  <p:tag name="KSO_WM_TEMPLATE_ASSEMBLE_GROUPID" val="60656fc04054ed1e2fb80fac"/>
  <p:tag name="KSO_WM_UNIT_PLACING_PICTURE_USER_VIEWPORT" val="{&quot;height&quot;:7440.03937007874,&quot;width&quot;:10170.03937007874}"/>
</p:tagLst>
</file>

<file path=ppt/tags/tag73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21_1*f*1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2"/>
  <p:tag name="KSO_WM_UNIT_SHOW_EDIT_AREA_INDICATION" val="1"/>
  <p:tag name="KSO_WM_CHIP_GROUPID" val="5e6b05596848fb12bee65ac8"/>
  <p:tag name="KSO_WM_CHIP_XID" val="5e6b05596848fb12bee65aca"/>
  <p:tag name="KSO_WM_UNIT_DEC_AREA_ID" val="b2e0fc33c8fb4226b2c7912eabade10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f236953d9354eba87d4571f82370dc3"/>
  <p:tag name="KSO_WM_UNIT_TEXT_FILL_FORE_SCHEMECOLOR_INDEX_BRIGHTNESS" val="0.25"/>
  <p:tag name="KSO_WM_UNIT_TEXT_FILL_FORE_SCHEMECOLOR_INDEX" val="13"/>
  <p:tag name="KSO_WM_UNIT_TEXT_FILL_TYPE" val="1"/>
  <p:tag name="KSO_WM_TEMPLATE_ASSEMBLE_XID" val="60656fc04054ed1e2fb80fac"/>
  <p:tag name="KSO_WM_TEMPLATE_ASSEMBLE_GROUPID" val="60656fc04054ed1e2fb80fac"/>
</p:tagLst>
</file>

<file path=ppt/tags/tag738.xml><?xml version="1.0" encoding="utf-8"?>
<p:tagLst xmlns:p="http://schemas.openxmlformats.org/presentationml/2006/main">
  <p:tag name="KSO_WM_UNIT_BLOCK" val="0"/>
  <p:tag name="KSO_WM_UNIT_SM_LIMIT_TYPE" val="2"/>
  <p:tag name="KSO_WM_UNIT_DEC_AREA_ID" val="fc81cb14038b43bcb7ca0b9f10fe60f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5821_1*i*2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0}"/>
  <p:tag name="KSO_WM_CHIP_GROUPID" val="5f5ee1ca4d6848d78f644aeb"/>
  <p:tag name="KSO_WM_CHIP_XID" val="5f5f3b6e8e478fb0c58a9422"/>
  <p:tag name="KSO_WM_TEMPLATE_ASSEMBLE_XID" val="60656fc04054ed1e2fb80fac"/>
  <p:tag name="KSO_WM_TEMPLATE_ASSEMBLE_GROUPID" val="60656fc04054ed1e2fb80fac"/>
</p:tagLst>
</file>

<file path=ppt/tags/tag739.xml><?xml version="1.0" encoding="utf-8"?>
<p:tagLst xmlns:p="http://schemas.openxmlformats.org/presentationml/2006/main">
  <p:tag name="KSO_WM_SLIDE_ID" val="diagram2021582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5821"/>
  <p:tag name="KSO_WM_SLIDE_LAYOUT" val="a_d_f"/>
  <p:tag name="KSO_WM_SLIDE_LAYOUT_CNT" val="1_1_1"/>
  <p:tag name="KSO_WM_UNIT_SHOW_EDIT_AREA_INDICATION" val="1"/>
  <p:tag name="KSO_WM_TEMPLATE_THUMBS_INDEX" val="1、4、7、12、13、14、15、16、17、18、20、24、25、28、33、36、40、43、44"/>
  <p:tag name="KSO_WM_SLIDE_BK_DARK_LIGHT" val="2"/>
  <p:tag name="KSO_WM_SLIDE_BACKGROUND_TYPE" val="navigation"/>
  <p:tag name="KSO_WM_SLIDE_SIZE" val="960*539"/>
  <p:tag name="KSO_WM_SLIDE_POSITION" val="0*0"/>
  <p:tag name="KSO_WM_SLIDE_LAYOUT_INFO" val="{&quot;id&quot;:&quot;2021-04-01T16:02:01&quot;,&quot;maxSize&quot;:{&quot;size1&quot;:13.199999999999999},&quot;minSize&quot;:{&quot;size1&quot;:13.199999999999999},&quot;normalSize&quot;:{&quot;size1&quot;:13.199999999999999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6:02:01&quot;,&quot;margin&quot;:{&quot;bottom&quot;:0.3970000147819519,&quot;left&quot;:1.2699999809265137,&quot;right&quot;:1.2699999809265137,&quot;top&quot;:0.42300000786781311},&quot;type&quot;:0},{&quot;direction&quot;:1,&quot;id&quot;:&quot;2021-04-01T16:02:01&quot;,&quot;maxSize&quot;:{&quot;size1&quot;:66.199979652444995},&quot;minSize&quot;:{&quot;size1&quot;:38.799979652444982},&quot;normalSize&quot;:{&quot;size1&quot;:58.068729652444986},&quot;subLayout&quot;:[{&quot;id&quot;:&quot;2021-04-01T16:02:01&quot;,&quot;margin&quot;:{&quot;bottom&quot;:1.6929999589920044,&quot;left&quot;:1.6929999589920044,&quot;right&quot;:0.026000002399086952,&quot;top&quot;:1.7200000286102295},&quot;type&quot;:0},{&quot;id&quot;:&quot;2021-04-01T16:02:01&quot;,&quot;margin&quot;:{&quot;bottom&quot;:1.6929999589920044,&quot;left&quot;:1.2430000305175781,&quot;right&quot;:1.6929999589920044,&quot;top&quot;:1.6929999589920044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e8e478fb0c58a9422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dbd48f1022174d91a904003a42a44ec0&quot;,&quot;fill_align&quot;:&quot;cm&quot;,&quot;chip_types&quot;:[&quot;diagram&quot;,&quot;pictext&quot;,&quot;picture&quot;,&quot;chart&quot;,&quot;table&quot;,&quot;video&quot;]},{&quot;text_align&quot;:&quot;lm&quot;,&quot;text_direction&quot;:&quot;horizontal&quot;,&quot;support_big_font&quot;:false,&quot;picture_toward&quot;:0,&quot;picture_dockside&quot;:[],&quot;fill_id&quot;:&quot;6d37605f4ba842028aff7707b4ec7ce0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SUPPORT_FEATURE_TYPE" val="3"/>
  <p:tag name="KSO_WM_TEMPLATE_ASSEMBLE_XID" val="60656fc04054ed1e2fb80fac"/>
  <p:tag name="KSO_WM_TEMPLATE_ASSEMBLE_GROUPID" val="60656fc04054ed1e2fb80fac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7574_1*i*1"/>
  <p:tag name="KSO_WM_TEMPLATE_CATEGORY" val="diagram"/>
  <p:tag name="KSO_WM_TEMPLATE_INDEX" val="20207574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0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0},&quot;ReferentInfo&quot;:{&quot;Id&quot;:&quot;9ac5351bde294d52a1a9e6ad08e6a601&quot;,&quot;X&quot;:{&quot;Pos&quot;:1},&quot;Y&quot;:{&quot;Pos&quot;:2}},&quot;whChangeMode&quot;:0}"/>
  <p:tag name="KSO_WM_UNIT_DEC_AREA_ID" val="4888bd01fbb84a2a8c58278df8578006"/>
  <p:tag name="KSO_WM_CHIP_GROUPID" val="5ed745afafe44fab1839bd05"/>
  <p:tag name="KSO_WM_CHIP_XID" val="5ed21bffdaf2e53b70be3ec4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VALUE" val="10"/>
  <p:tag name="KSO_WM_TEMPLATE_ASSEMBLE_XID" val="60656e6e4054ed1e2fb7f896"/>
  <p:tag name="KSO_WM_TEMPLATE_ASSEMBLE_GROUPID" val="60656e6e4054ed1e2fb7f896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7574_1*i*2"/>
  <p:tag name="KSO_WM_TEMPLATE_CATEGORY" val="diagram"/>
  <p:tag name="KSO_WM_TEMPLATE_INDEX" val="20207574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0}"/>
  <p:tag name="KSO_WM_UNIT_DEC_AREA_ID" val="51fc2a00958e4110a7400cf7c5fb9b10"/>
  <p:tag name="KSO_WM_CHIP_GROUPID" val="5ed745afafe44fab1839bd05"/>
  <p:tag name="KSO_WM_CHIP_XID" val="5ed21bffdaf2e53b70be3ec4"/>
  <p:tag name="KSO_WM_UNIT_LINE_FORE_SCHEMECOLOR_INDEX_BRIGHTNESS" val="-0.15"/>
  <p:tag name="KSO_WM_UNIT_LINE_FORE_SCHEMECOLOR_INDEX" val="14"/>
  <p:tag name="KSO_WM_UNIT_LINE_FILL_TYPE" val="2"/>
  <p:tag name="KSO_WM_UNIT_VALUE" val="738"/>
  <p:tag name="KSO_WM_TEMPLATE_ASSEMBLE_XID" val="60656e6e4054ed1e2fb7f896"/>
  <p:tag name="KSO_WM_TEMPLATE_ASSEMBLE_GROUPID" val="60656e6e4054ed1e2fb7f896"/>
</p:tagLst>
</file>

<file path=ppt/tags/tag7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574_1*a*1"/>
  <p:tag name="KSO_WM_TEMPLATE_CATEGORY" val="diagram"/>
  <p:tag name="KSO_WM_TEMPLATE_INDEX" val="20207574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9ac5351bde294d52a1a9e6ad08e6a60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1f69a0caef54bf784214254c4100a3a"/>
  <p:tag name="KSO_WM_UNIT_TEXT_FILL_FORE_SCHEMECOLOR_INDEX_BRIGHTNESS" val="0"/>
  <p:tag name="KSO_WM_UNIT_TEXT_FILL_FORE_SCHEMECOLOR_INDEX" val="13"/>
  <p:tag name="KSO_WM_UNIT_TEXT_FILL_TYPE" val="1"/>
  <p:tag name="KSO_WM_TEMPLATE_ASSEMBLE_XID" val="60656e6e4054ed1e2fb7f896"/>
  <p:tag name="KSO_WM_TEMPLATE_ASSEMBLE_GROUPID" val="60656e6e4054ed1e2fb7f896"/>
</p:tagLst>
</file>

<file path=ppt/tags/tag74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574_1*f*1"/>
  <p:tag name="KSO_WM_TEMPLATE_CATEGORY" val="diagram"/>
  <p:tag name="KSO_WM_TEMPLATE_INDEX" val="2020757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5"/>
  <p:tag name="KSO_WM_UNIT_SHOW_EDIT_AREA_INDICATION" val="1"/>
  <p:tag name="KSO_WM_CHIP_GROUPID" val="5e6b05596848fb12bee65ac8"/>
  <p:tag name="KSO_WM_CHIP_XID" val="5e6b05596848fb12bee65aca"/>
  <p:tag name="KSO_WM_UNIT_DEC_AREA_ID" val="3e2be86fb4a64c0e9d1715b8bc40bc8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b3287027075e4569b877af43d959f318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6e4054ed1e2fb7f896"/>
  <p:tag name="KSO_WM_TEMPLATE_ASSEMBLE_GROUPID" val="60656e6e4054ed1e2fb7f896"/>
</p:tagLst>
</file>

<file path=ppt/tags/tag744.xml><?xml version="1.0" encoding="utf-8"?>
<p:tagLst xmlns:p="http://schemas.openxmlformats.org/presentationml/2006/main">
  <p:tag name="KSO_WM_SLIDE_ID" val="diagram20207574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7574"/>
  <p:tag name="KSO_WM_SLIDE_LAYOUT" val="a_f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BK_DARK_LIGHT" val="2"/>
  <p:tag name="KSO_WM_SLIDE_BACKGROUND_TYPE" val="general"/>
  <p:tag name="KSO_WM_SLIDE_LAYOUT_INFO" val="{&quot;direction&quot;:1,&quot;id&quot;:&quot;2021-04-01T14:58:30&quot;,&quot;maxSize&quot;:{&quot;size1&quot;:32.5},&quot;minSize&quot;:{&quot;size1&quot;:32.5},&quot;normalSize&quot;:{&quot;size1&quot;:32.5},&quot;subLayout&quot;:[{&quot;id&quot;:&quot;2021-04-01T14:58:30&quot;,&quot;margin&quot;:{&quot;bottom&quot;:6.7729997634887695,&quot;left&quot;:1.6929999589920044,&quot;right&quot;:2.1170001029968262,&quot;top&quot;:5.9270000457763672},&quot;type&quot;:0},{&quot;id&quot;:&quot;2021-04-01T14:58:30&quot;,&quot;margin&quot;:{&quot;bottom&quot;:4.2329998016357422,&quot;left&quot;:0.42300000786781311,&quot;right&quot;:4.6570000648498535,&quot;top&quot;:4.2329998016357422},&quot;type&quot;:0}],&quot;type&quot;:0}"/>
  <p:tag name="KSO_WM_SLIDE_RATIO" val="1.777778"/>
  <p:tag name="KSO_WM_CHIP_INFOS" val="{&quot;layout_type&quot;:&quot;leftright&quot;,&quot;layout_feature&quot;:1,&quot;tags&quot;:{&quot;style&quot;:[&quot;商务&quot;,&quot;简约&quot;,&quot;文艺清新&quot;,&quot;卡通&quot;,&quot;欧美风&quot;,&quot;黑板风&quot;,&quot;渐变风&quot;]},&quot;slide_type&quot;:[&quot;text&quot;],&quot;aspect_ratio&quot;:&quot;16:9&quot;,&quot;diagram&quot;:{&quot;type&quot;:[],&quot;direction&quot;:0,&quot;isSupportDecBetweenItems&quot;:false}}"/>
  <p:tag name="KSO_WM_CHIP_XID" val="5ed21bffdaf2e53b70be3ec4"/>
  <p:tag name="KSO_WM_CHIP_FILLPROP" val="[[{&quot;fill_id&quot;:&quot;9a355c80c5954ee09524de9ebc4c51fa&quot;,&quot;fill_align&quot;:&quot;cm&quot;,&quot;text_align&quot;:&quot;cm&quot;,&quot;text_direction&quot;:&quot;horizontal&quot;,&quot;chip_types&quot;:[&quot;header&quot;]},{&quot;fill_id&quot;:&quot;d54c11053c694c528a73c81ffd135bd4&quot;,&quot;fill_align&quot;:&quot;cm&quot;,&quot;text_align&quot;:&quot;lm&quot;,&quot;text_direction&quot;:&quot;horizontal&quot;,&quot;chip_types&quot;:[&quot;diagram&quot;,&quot;pictext&quot;,&quot;text&quot;,&quot;picture&quot;,&quot;chart&quot;,&quot;table&quot;,&quot;video&quot;],&quot;support_features&quot;:[&quot;collage&quot;,&quot;carousel&quot;]}]]"/>
  <p:tag name="KSO_WM_SLIDE_SIZE" val="840*396"/>
  <p:tag name="KSO_WM_SLIDE_POSITION" val="48*71"/>
  <p:tag name="KSO_WM_CHIP_GROUPID" val="5ed745afafe44fab1839bd05"/>
  <p:tag name="KSO_WM_SLIDE_SUPPORT_FEATURE_TYPE" val="0"/>
  <p:tag name="KSO_WM_TEMPLATE_ASSEMBLE_XID" val="60656e6e4054ed1e2fb7f896"/>
  <p:tag name="KSO_WM_TEMPLATE_ASSEMBLE_GROUPID" val="60656e6e4054ed1e2fb7f896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7174_1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7174"/>
  <p:tag name="KSO_WM_UNIT_VALUE" val="1150"/>
  <p:tag name="KSO_WM_TEMPLATE_ASSEMBLE_XID" val="6065706e4054ed1e2fb8152b"/>
  <p:tag name="KSO_WM_TEMPLATE_ASSEMBLE_GROUPID" val="6065706e4054ed1e2fb8152b"/>
</p:tagLst>
</file>

<file path=ppt/tags/tag74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大标题内容"/>
  <p:tag name="KSO_WM_UNIT_NOCLEAR" val="0"/>
  <p:tag name="KSO_WM_UNIT_SHOW_EDIT_AREA_INDICATION" val="1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174_1*a*1"/>
  <p:tag name="KSO_WM_TEMPLATE_CATEGORY" val="diagram"/>
  <p:tag name="KSO_WM_TEMPLATE_INDEX" val="20217174"/>
  <p:tag name="KSO_WM_UNIT_LAYERLEVEL" val="1"/>
  <p:tag name="KSO_WM_TAG_VERSION" val="1.0"/>
  <p:tag name="KSO_WM_BEAUTIFY_FLAG" val="#wm#"/>
  <p:tag name="KSO_WM_CHIP_GROUPID" val="5f461bcef3f92eac738049c8"/>
  <p:tag name="KSO_WM_CHIP_XID" val="5f461bcef3f92eac738049c9"/>
  <p:tag name="KSO_WM_UNIT_DEC_AREA_ID" val="d7b5e69e6da94d92b11fbaae14588ec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0b3156d8822c44a99b36e1b79aee8ae8"/>
  <p:tag name="KSO_WM_UNIT_TEXT_FILL_FORE_SCHEMECOLOR_INDEX_BRIGHTNESS" val="0"/>
  <p:tag name="KSO_WM_UNIT_TEXT_FILL_FORE_SCHEMECOLOR_INDEX" val="13"/>
  <p:tag name="KSO_WM_UNIT_TEXT_FILL_TYPE" val="1"/>
  <p:tag name="KSO_WM_TEMPLATE_ASSEMBLE_XID" val="6065706e4054ed1e2fb8152b"/>
  <p:tag name="KSO_WM_TEMPLATE_ASSEMBLE_GROUPID" val="6065706e4054ed1e2fb8152b"/>
</p:tagLst>
</file>

<file path=ppt/tags/tag74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可添加副标题"/>
  <p:tag name="KSO_WM_UNIT_NOCLEAR" val="0"/>
  <p:tag name="KSO_WM_UNIT_SHOW_EDIT_AREA_INDICATION" val="1"/>
  <p:tag name="KSO_WM_UNIT_VALUE" val="3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17174_1*b*1"/>
  <p:tag name="KSO_WM_TEMPLATE_CATEGORY" val="diagram"/>
  <p:tag name="KSO_WM_TEMPLATE_INDEX" val="20217174"/>
  <p:tag name="KSO_WM_UNIT_LAYERLEVEL" val="1"/>
  <p:tag name="KSO_WM_TAG_VERSION" val="1.0"/>
  <p:tag name="KSO_WM_BEAUTIFY_FLAG" val="#wm#"/>
  <p:tag name="KSO_WM_CHIP_GROUPID" val="5f461bcef3f92eac738049c8"/>
  <p:tag name="KSO_WM_CHIP_XID" val="5f461bcef3f92eac738049c9"/>
  <p:tag name="KSO_WM_UNIT_DEC_AREA_ID" val="ddecbe864b744b2ab3434531ac6a155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0b3156d8822c44a99b36e1b79aee8ae8"/>
  <p:tag name="KSO_WM_UNIT_TEXT_FILL_FORE_SCHEMECOLOR_INDEX_BRIGHTNESS" val="-0.5"/>
  <p:tag name="KSO_WM_UNIT_TEXT_FILL_FORE_SCHEMECOLOR_INDEX" val="14"/>
  <p:tag name="KSO_WM_UNIT_TEXT_FILL_TYPE" val="1"/>
  <p:tag name="KSO_WM_TEMPLATE_ASSEMBLE_XID" val="6065706e4054ed1e2fb8152b"/>
  <p:tag name="KSO_WM_TEMPLATE_ASSEMBLE_GROUPID" val="6065706e4054ed1e2fb8152b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706_2*l_h_i*1_1_1"/>
  <p:tag name="KSO_WM_TEMPLATE_CATEGORY" val="diagram"/>
  <p:tag name="KSO_WM_TEMPLATE_INDEX" val="20215706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FILL_FORE_SCHEMECOLOR_INDEX_1_BRIGHTNESS" val="0"/>
  <p:tag name="KSO_WM_UNIT_FILL_FORE_SCHEMECOLOR_INDEX_1" val="5"/>
  <p:tag name="KSO_WM_UNIT_FILL_FORE_SCHEMECOLOR_INDEX_1_POS" val="0.02"/>
  <p:tag name="KSO_WM_UNIT_FILL_FORE_SCHEMECOLOR_INDEX_1_TRANS" val="0"/>
  <p:tag name="KSO_WM_UNIT_FILL_FORE_SCHEMECOLOR_INDEX_2_BRIGHTNESS" val="-0.25"/>
  <p:tag name="KSO_WM_UNIT_FILL_FORE_SCHEMECOLOR_INDEX_2" val="5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706_2*l_h_i*1_2_1"/>
  <p:tag name="KSO_WM_TEMPLATE_CATEGORY" val="diagram"/>
  <p:tag name="KSO_WM_TEMPLATE_INDEX" val="20215706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FILL_FORE_SCHEMECOLOR_INDEX_1_BRIGHTNESS" val="0"/>
  <p:tag name="KSO_WM_UNIT_FILL_FORE_SCHEMECOLOR_INDEX_1" val="6"/>
  <p:tag name="KSO_WM_UNIT_FILL_FORE_SCHEMECOLOR_INDEX_1_POS" val="0.02"/>
  <p:tag name="KSO_WM_UNIT_FILL_FORE_SCHEMECOLOR_INDEX_1_TRANS" val="0"/>
  <p:tag name="KSO_WM_UNIT_FILL_FORE_SCHEMECOLOR_INDEX_2_BRIGHTNESS" val="-0.25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706_2*l_h_i*1_3_1"/>
  <p:tag name="KSO_WM_TEMPLATE_CATEGORY" val="diagram"/>
  <p:tag name="KSO_WM_TEMPLATE_INDEX" val="20215706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FILL_FORE_SCHEMECOLOR_INDEX_1_BRIGHTNESS" val="0"/>
  <p:tag name="KSO_WM_UNIT_FILL_FORE_SCHEMECOLOR_INDEX_1" val="8"/>
  <p:tag name="KSO_WM_UNIT_FILL_FORE_SCHEMECOLOR_INDEX_1_POS" val="0.02"/>
  <p:tag name="KSO_WM_UNIT_FILL_FORE_SCHEMECOLOR_INDEX_1_TRANS" val="0"/>
  <p:tag name="KSO_WM_UNIT_FILL_FORE_SCHEMECOLOR_INDEX_2_BRIGHTNESS" val="-0.25"/>
  <p:tag name="KSO_WM_UNIT_FILL_FORE_SCHEMECOLOR_INDEX_2" val="8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706_2*l_h_x*1_1_1"/>
  <p:tag name="KSO_WM_TEMPLATE_CATEGORY" val="diagram"/>
  <p:tag name="KSO_WM_TEMPLATE_INDEX" val="20215706"/>
  <p:tag name="KSO_WM_UNIT_LAYERLEVEL" val="1_1_1"/>
  <p:tag name="KSO_WM_TAG_VERSION" val="1.0"/>
  <p:tag name="KSO_WM_BEAUTIFY_FLAG" val="#wm#"/>
  <p:tag name="KSO_WM_UNIT_VALUE" val="63*78"/>
  <p:tag name="KSO_WM_DIAGRAM_GROUP_CODE" val="l1-1"/>
  <p:tag name="KSO_WM_UNIT_TYPE" val="l_h_x"/>
  <p:tag name="KSO_WM_UNIT_INDEX" val="1_1_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706_2*l_h_x*1_2_1"/>
  <p:tag name="KSO_WM_TEMPLATE_CATEGORY" val="diagram"/>
  <p:tag name="KSO_WM_TEMPLATE_INDEX" val="20215706"/>
  <p:tag name="KSO_WM_UNIT_LAYERLEVEL" val="1_1_1"/>
  <p:tag name="KSO_WM_TAG_VERSION" val="1.0"/>
  <p:tag name="KSO_WM_BEAUTIFY_FLAG" val="#wm#"/>
  <p:tag name="KSO_WM_UNIT_VALUE" val="70*70"/>
  <p:tag name="KSO_WM_DIAGRAM_GROUP_CODE" val="l1-1"/>
  <p:tag name="KSO_WM_UNIT_TYPE" val="l_h_x"/>
  <p:tag name="KSO_WM_UNIT_INDEX" val="1_2_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706_2*l_h_x*1_3_1"/>
  <p:tag name="KSO_WM_TEMPLATE_CATEGORY" val="diagram"/>
  <p:tag name="KSO_WM_TEMPLATE_INDEX" val="20215706"/>
  <p:tag name="KSO_WM_UNIT_LAYERLEVEL" val="1_1_1"/>
  <p:tag name="KSO_WM_TAG_VERSION" val="1.0"/>
  <p:tag name="KSO_WM_BEAUTIFY_FLAG" val="#wm#"/>
  <p:tag name="KSO_WM_UNIT_VALUE" val="76*75"/>
  <p:tag name="KSO_WM_DIAGRAM_GROUP_CODE" val="l1-1"/>
  <p:tag name="KSO_WM_UNIT_TYPE" val="l_h_x"/>
  <p:tag name="KSO_WM_UNIT_INDEX" val="1_3_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706_2*l_h_f*1_1_1"/>
  <p:tag name="KSO_WM_TEMPLATE_CATEGORY" val="diagram"/>
  <p:tag name="KSO_WM_TEMPLATE_INDEX" val="20215706"/>
  <p:tag name="KSO_WM_UNIT_LAYERLEVEL" val="1_1_1"/>
  <p:tag name="KSO_WM_TAG_VERSION" val="1.0"/>
  <p:tag name="KSO_WM_BEAUTIFY_FLAG" val="#wm#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TYPE" val="l_h_f"/>
  <p:tag name="KSO_WM_UNIT_INDEX" val="1_1_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706_2*l_h_f*1_2_1"/>
  <p:tag name="KSO_WM_TEMPLATE_CATEGORY" val="diagram"/>
  <p:tag name="KSO_WM_TEMPLATE_INDEX" val="20215706"/>
  <p:tag name="KSO_WM_UNIT_LAYERLEVEL" val="1_1_1"/>
  <p:tag name="KSO_WM_TAG_VERSION" val="1.0"/>
  <p:tag name="KSO_WM_BEAUTIFY_FLAG" val="#wm#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TYPE" val="l_h_f"/>
  <p:tag name="KSO_WM_UNIT_INDEX" val="1_2_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706_2*l_h_f*1_3_1"/>
  <p:tag name="KSO_WM_TEMPLATE_CATEGORY" val="diagram"/>
  <p:tag name="KSO_WM_TEMPLATE_INDEX" val="20215706"/>
  <p:tag name="KSO_WM_UNIT_LAYERLEVEL" val="1_1_1"/>
  <p:tag name="KSO_WM_TAG_VERSION" val="1.0"/>
  <p:tag name="KSO_WM_BEAUTIFY_FLAG" val="#wm#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TYPE" val="l_h_f"/>
  <p:tag name="KSO_WM_UNIT_INDEX" val="1_3_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57.xml><?xml version="1.0" encoding="utf-8"?>
<p:tagLst xmlns:p="http://schemas.openxmlformats.org/presentationml/2006/main">
  <p:tag name="KSO_WM_SLIDE_ID" val="diagram20217174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7174"/>
  <p:tag name="KSO_WM_SLIDE_LAYOUT" val="a_b_d"/>
  <p:tag name="KSO_WM_SLIDE_LAYOUT_CNT" val="1_1_1"/>
  <p:tag name="KSO_WM_UNIT_SHOW_EDIT_AREA_INDICATION" val="1"/>
  <p:tag name="KSO_WM_TEMPLATE_THUMBS_INDEX" val="1、4、7、12、13、14、15、16、17、18、20、24、25、28、33、36、40、43、44"/>
  <p:tag name="KSO_WM_SLIDE_BK_DARK_LIGHT" val="2"/>
  <p:tag name="KSO_WM_SLIDE_BACKGROUND_TYPE" val="frame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1-11-07T23:27:48&quot;,&quot;maxSize&quot;:{&quot;size1&quot;:50.049639391899106},&quot;minSize&quot;:{&quot;size1&quot;:37.549639391899106},&quot;normalSize&quot;:{&quot;size1&quot;:43.387139391899112},&quot;subLayout&quot;:[{&quot;id&quot;:&quot;2021-11-07T23:27:48&quot;,&quot;margin&quot;:{&quot;bottom&quot;:1.7289999723434448,&quot;left&quot;:2.5399999618530273,&quot;right&quot;:0.81999999284744263,&quot;top&quot;:1.7289999723434448},&quot;type&quot;:0},{&quot;id&quot;:&quot;2021-11-07T23:27:48&quot;,&quot;margin&quot;:{&quot;bottom&quot;:1.6929999589920044,&quot;left&quot;:0.026000002399086952,&quot;right&quot;:2.5399999618530273,&quot;top&quot;:1.6929999589920044},&quot;type&quot;:0}],&quot;type&quot;:0}"/>
  <p:tag name="KSO_WM_SLIDE_CAN_ADD_NAVIGATION" val="1"/>
  <p:tag name="KSO_WM_SLIDE_BACKGROUND" val="[&quot;general&quot;,&quot;frame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9a37c25c58138ea8159524"/>
  <p:tag name="KSO_WM_CHIP_FILLPROP" val="[[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f56cd11dce384c67a04fddbd387da9e0&quot;,&quot;fill_align&quot;:&quot;lm&quot;,&quot;chip_types&quot;:[&quot;pictext&quot;,&quot;text&quot;,&quot;picture&quot;,&quot;header&quot;,&quot;chart&quot;,&quot;table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afd76a6f628c418d84be99318ed3c332&quot;,&quot;fill_align&quot;:&quot;lm&quot;,&quot;chip_types&quot;:[&quot;diagram&quot;,&quot;pictext&quot;,&quot;text&quot;,&quot;picture&quot;,&quot;chart&quot;,&quot;table&quot;,&quot;video&quot;]}],[{&quot;text_align&quot;:&quot;lm&quot;,&quot;text_direction&quot;:&quot;horizontal&quot;,&quot;support_big_font&quot;:false,&quot;picture_toward&quot;:0,&quot;picture_dockside&quot;:[],&quot;fill_id&quot;:&quot;f56cd11dce384c67a04fddbd387da9e0&quot;,&quot;fill_align&quot;:&quot;lm&quot;,&quot;chip_types&quot;:[&quot;text&quot;,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afd76a6f628c418d84be99318ed3c332&quot;,&quot;fill_align&quot;:&quot;lm&quot;,&quot;chip_types&quot;:[&quot;diagram&quot;,&quot;pictext&quot;,&quot;picture&quot;,&quot;chart&quot;,&quot;table&quot;,&quot;video&quot;]}]]"/>
  <p:tag name="KSO_WM_CHIP_DECFILLPROP" val="[]"/>
  <p:tag name="KSO_WM_SLIDE_SIZE" val="768*253"/>
  <p:tag name="KSO_WM_SLIDE_POSITION" val="96*143"/>
  <p:tag name="KSO_WM_CHIP_GROUPID" val="5e6f0058605d5daf04fe5fa3"/>
  <p:tag name="KSO_WM_SLIDE_SUPPORT_FEATURE_TYPE" val="3"/>
  <p:tag name="KSO_WM_TEMPLATE_ASSEMBLE_XID" val="6065706e4054ed1e2fb8152b"/>
  <p:tag name="KSO_WM_TEMPLATE_ASSEMBLE_GROUPID" val="6065706e4054ed1e2fb8152b"/>
</p:tagLst>
</file>

<file path=ppt/tags/tag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5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5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6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76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6"/>
  <p:tag name="KSO_WM_UNIT_LAYERLEVEL" val="1"/>
  <p:tag name="KSO_WM_TAG_VERSION" val="1.0"/>
  <p:tag name="KSO_WM_BEAUTIFY_FLAG" val="#wm#"/>
  <p:tag name="KSO_WM_UNIT_TYPE" val="i"/>
  <p:tag name="KSO_WM_UNIT_INDEX" val="36"/>
  <p:tag name="KSO_WM_UNIT_FILL_FORE_SCHEMECOLOR_INDEX_BRIGHTNESS" val="-0.5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961_1*a*1"/>
  <p:tag name="KSO_WM_TEMPLATE_CATEGORY" val="diagram"/>
  <p:tag name="KSO_WM_TEMPLATE_INDEX" val="20215961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95586418e8c40709f3ae27ca9c9b5b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5d4922f164cb4c82a6f3cb6f9e6c6eab"/>
  <p:tag name="KSO_WM_UNIT_TEXT_FILL_FORE_SCHEMECOLOR_INDEX_BRIGHTNESS" val="0"/>
  <p:tag name="KSO_WM_UNIT_TEXT_FILL_FORE_SCHEMECOLOR_INDEX" val="13"/>
  <p:tag name="KSO_WM_UNIT_TEXT_FILL_TYPE" val="1"/>
  <p:tag name="KSO_WM_TEMPLATE_ASSEMBLE_XID" val="60656fc14054ed1e2fb80fb4"/>
  <p:tag name="KSO_WM_TEMPLATE_ASSEMBLE_GROUPID" val="60656fc14054ed1e2fb80fb4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9214_1*l_h_i*1_1_1"/>
  <p:tag name="KSO_WM_TEMPLATE_CATEGORY" val="diagram"/>
  <p:tag name="KSO_WM_TEMPLATE_INDEX" val="20219214"/>
  <p:tag name="KSO_WM_UNIT_LAYERLEVEL" val="1_1_1"/>
  <p:tag name="KSO_WM_TAG_VERSION" val="1.0"/>
  <p:tag name="KSO_WM_BEAUTIFY_FLAG" val="#wm#"/>
  <p:tag name="KSO_WM_CHIP_GROUPID" val="60b9dcfa65103b6cf1b285d2"/>
  <p:tag name="KSO_WM_CHIP_XID" val="60b9dcfa65103b6cf1b285d3"/>
  <p:tag name="KSO_WM_ASSEMBLE_CHIP_INDEX" val="c3ade24395d249cc8a139cbfb7620684"/>
  <p:tag name="KSO_WM_UNIT_VALUE" val="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76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9214_1*l_h_f*1_1_1"/>
  <p:tag name="KSO_WM_TEMPLATE_CATEGORY" val="diagram"/>
  <p:tag name="KSO_WM_TEMPLATE_INDEX" val="20219214"/>
  <p:tag name="KSO_WM_UNIT_LAYERLEVEL" val="1_1_1"/>
  <p:tag name="KSO_WM_TAG_VERSION" val="1.0"/>
  <p:tag name="KSO_WM_BEAUTIFY_FLAG" val="#wm#"/>
  <p:tag name="KSO_WM_UNIT_PRESET_TEXT" val="输入正文"/>
  <p:tag name="KSO_WM_CHIP_GROUPID" val="60b9dcfa65103b6cf1b285d2"/>
  <p:tag name="KSO_WM_CHIP_XID" val="60b9dcfa65103b6cf1b285d3"/>
  <p:tag name="KSO_WM_ASSEMBLE_CHIP_INDEX" val="c3ade24395d249cc8a139cbfb7620684"/>
  <p:tag name="KSO_WM_UNIT_VALUE" val="5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9214_1*l_h_i*1_1_2"/>
  <p:tag name="KSO_WM_TEMPLATE_CATEGORY" val="diagram"/>
  <p:tag name="KSO_WM_TEMPLATE_INDEX" val="20219214"/>
  <p:tag name="KSO_WM_UNIT_LAYERLEVEL" val="1_1_1"/>
  <p:tag name="KSO_WM_TAG_VERSION" val="1.0"/>
  <p:tag name="KSO_WM_BEAUTIFY_FLAG" val="#wm#"/>
  <p:tag name="KSO_WM_CHIP_GROUPID" val="60b9dcfa65103b6cf1b285d2"/>
  <p:tag name="KSO_WM_CHIP_XID" val="60b9dcfa65103b6cf1b285d3"/>
  <p:tag name="KSO_WM_ASSEMBLE_CHIP_INDEX" val="c3ade24395d249cc8a139cbfb7620684"/>
  <p:tag name="KSO_WM_UNIT_VALU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9214_1*l_h_i*1_2_1"/>
  <p:tag name="KSO_WM_TEMPLATE_CATEGORY" val="diagram"/>
  <p:tag name="KSO_WM_TEMPLATE_INDEX" val="20219214"/>
  <p:tag name="KSO_WM_UNIT_LAYERLEVEL" val="1_1_1"/>
  <p:tag name="KSO_WM_TAG_VERSION" val="1.0"/>
  <p:tag name="KSO_WM_BEAUTIFY_FLAG" val="#wm#"/>
  <p:tag name="KSO_WM_CHIP_GROUPID" val="60b9dcfa65103b6cf1b285d2"/>
  <p:tag name="KSO_WM_CHIP_XID" val="60b9dcfa65103b6cf1b285d3"/>
  <p:tag name="KSO_WM_ASSEMBLE_CHIP_INDEX" val="c3ade24395d249cc8a139cbfb7620684"/>
  <p:tag name="KSO_WM_UNIT_VALUE" val="6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76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9214_1*l_h_f*1_2_1"/>
  <p:tag name="KSO_WM_TEMPLATE_CATEGORY" val="diagram"/>
  <p:tag name="KSO_WM_TEMPLATE_INDEX" val="20219214"/>
  <p:tag name="KSO_WM_UNIT_LAYERLEVEL" val="1_1_1"/>
  <p:tag name="KSO_WM_TAG_VERSION" val="1.0"/>
  <p:tag name="KSO_WM_BEAUTIFY_FLAG" val="#wm#"/>
  <p:tag name="KSO_WM_UNIT_PRESET_TEXT" val="输入正文"/>
  <p:tag name="KSO_WM_CHIP_GROUPID" val="60b9dcfa65103b6cf1b285d2"/>
  <p:tag name="KSO_WM_CHIP_XID" val="60b9dcfa65103b6cf1b285d3"/>
  <p:tag name="KSO_WM_ASSEMBLE_CHIP_INDEX" val="c3ade24395d249cc8a139cbfb7620684"/>
  <p:tag name="KSO_WM_UNIT_VALUE" val="5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19214_1*l_h_i*1_2_2"/>
  <p:tag name="KSO_WM_TEMPLATE_CATEGORY" val="diagram"/>
  <p:tag name="KSO_WM_TEMPLATE_INDEX" val="20219214"/>
  <p:tag name="KSO_WM_UNIT_LAYERLEVEL" val="1_1_1"/>
  <p:tag name="KSO_WM_TAG_VERSION" val="1.0"/>
  <p:tag name="KSO_WM_BEAUTIFY_FLAG" val="#wm#"/>
  <p:tag name="KSO_WM_CHIP_GROUPID" val="60b9dcfa65103b6cf1b285d2"/>
  <p:tag name="KSO_WM_CHIP_XID" val="60b9dcfa65103b6cf1b285d3"/>
  <p:tag name="KSO_WM_ASSEMBLE_CHIP_INDEX" val="c3ade24395d249cc8a139cbfb7620684"/>
  <p:tag name="KSO_WM_UNIT_VALU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9214_1*l_h_i*1_3_1"/>
  <p:tag name="KSO_WM_TEMPLATE_CATEGORY" val="diagram"/>
  <p:tag name="KSO_WM_TEMPLATE_INDEX" val="20219214"/>
  <p:tag name="KSO_WM_UNIT_LAYERLEVEL" val="1_1_1"/>
  <p:tag name="KSO_WM_TAG_VERSION" val="1.0"/>
  <p:tag name="KSO_WM_BEAUTIFY_FLAG" val="#wm#"/>
  <p:tag name="KSO_WM_CHIP_GROUPID" val="60b9dcfa65103b6cf1b285d2"/>
  <p:tag name="KSO_WM_CHIP_XID" val="60b9dcfa65103b6cf1b285d3"/>
  <p:tag name="KSO_WM_ASSEMBLE_CHIP_INDEX" val="c3ade24395d249cc8a139cbfb7620684"/>
  <p:tag name="KSO_WM_UNIT_VALUE" val="6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77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9214_1*l_h_f*1_3_1"/>
  <p:tag name="KSO_WM_TEMPLATE_CATEGORY" val="diagram"/>
  <p:tag name="KSO_WM_TEMPLATE_INDEX" val="20219214"/>
  <p:tag name="KSO_WM_UNIT_LAYERLEVEL" val="1_1_1"/>
  <p:tag name="KSO_WM_TAG_VERSION" val="1.0"/>
  <p:tag name="KSO_WM_BEAUTIFY_FLAG" val="#wm#"/>
  <p:tag name="KSO_WM_UNIT_PRESET_TEXT" val="输入正文"/>
  <p:tag name="KSO_WM_CHIP_GROUPID" val="60b9dcfa65103b6cf1b285d2"/>
  <p:tag name="KSO_WM_CHIP_XID" val="60b9dcfa65103b6cf1b285d3"/>
  <p:tag name="KSO_WM_ASSEMBLE_CHIP_INDEX" val="c3ade24395d249cc8a139cbfb7620684"/>
  <p:tag name="KSO_WM_UNIT_VALUE" val="5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20219214_1*l_h_i*1_3_2"/>
  <p:tag name="KSO_WM_TEMPLATE_CATEGORY" val="diagram"/>
  <p:tag name="KSO_WM_TEMPLATE_INDEX" val="20219214"/>
  <p:tag name="KSO_WM_UNIT_LAYERLEVEL" val="1_1_1"/>
  <p:tag name="KSO_WM_TAG_VERSION" val="1.0"/>
  <p:tag name="KSO_WM_BEAUTIFY_FLAG" val="#wm#"/>
  <p:tag name="KSO_WM_CHIP_GROUPID" val="60b9dcfa65103b6cf1b285d2"/>
  <p:tag name="KSO_WM_CHIP_XID" val="60b9dcfa65103b6cf1b285d3"/>
  <p:tag name="KSO_WM_ASSEMBLE_CHIP_INDEX" val="c3ade24395d249cc8a139cbfb7620684"/>
  <p:tag name="KSO_WM_UNIT_VALU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73.xml><?xml version="1.0" encoding="utf-8"?>
<p:tagLst xmlns:p="http://schemas.openxmlformats.org/presentationml/2006/main">
  <p:tag name="KSO_WM_SLIDE_ID" val="diagram2021596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5961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BK_DARK_LIGHT" val="2"/>
  <p:tag name="KSO_WM_SLIDE_BACKGROUND_TYPE" val="belt"/>
  <p:tag name="KSO_WM_SLIDE_SIZE" val="960*396"/>
  <p:tag name="KSO_WM_SLIDE_POSITION" val="0*71"/>
  <p:tag name="KSO_WM_SLIDE_LAYOUT_INFO" val="{&quot;id&quot;:&quot;2021-04-01T16:02:06&quot;,&quot;maxSize&quot;:{&quot;size1&quot;:13.283549994009512},&quot;minSize&quot;:{&quot;size1&quot;:13.283549994009512},&quot;normalSize&quot;:{&quot;size1&quot;:13.283549994009512},&quot;subLayout&quot;:[{&quot;id&quot;:&quot;2021-04-01T16:02:06&quot;,&quot;type&quot;:0},{&quot;id&quot;:&quot;2021-04-01T16:02:06&quot;,&quot;maxSize&quot;:{&quot;size1&quot;:84.69634849443645},&quot;minSize&quot;:{&quot;size1&quot;:84.69634849443645},&quot;normalSize&quot;:{&quot;size1&quot;:84.69634849443645},&quot;subLayout&quot;:[{&quot;backgroundInfo&quot;:[{&quot;bottom&quot;:0,&quot;bottomAbs&quot;:false,&quot;left&quot;:0,&quot;leftAbs&quot;:false,&quot;right&quot;:0,&quot;rightAbs&quot;:false,&quot;top&quot;:0,&quot;topAbs&quot;:false,&quot;type&quot;:&quot;belt&quot;}],&quot;id&quot;:&quot;2021-04-01T16:02:06&quot;,&quot;maxSize&quot;:{&quot;size1&quot;:36.413757554073044},&quot;minSize&quot;:{&quot;size1&quot;:24.313757554073046},&quot;normalSize&quot;:{&quot;size1&quot;:36.413602249570914},&quot;subLayout&quot;:[{&quot;id&quot;:&quot;2021-04-01T16:02:06&quot;,&quot;margin&quot;:{&quot;bottom&quot;:0.026000002399086952,&quot;left&quot;:3.5980000495910645,&quot;right&quot;:3.5980000495910645,&quot;top&quot;:1.6929999589920044},&quot;type&quot;:0},{&quot;id&quot;:&quot;2021-04-01T16:02:06&quot;,&quot;margin&quot;:{&quot;bottom&quot;:1.6929999589920044,&quot;left&quot;:3.5980000495910645,&quot;right&quot;:3.5980000495910645,&quot;top&quot;:0.81999999284744263},&quot;type&quot;:0}],&quot;type&quot;:0},{&quot;id&quot;:&quot;2021-04-01T16:02:06&quot;,&quot;type&quot;:0}],&quot;type&quot;:0}],&quot;type&quot;:0}"/>
  <p:tag name="KSO_WM_SLIDE_CAN_ADD_NAVIGATION" val="1"/>
  <p:tag name="KSO_WM_SLIDE_BACKGROUND" val="[&quot;belt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6f1a53605d5daf04fe6016"/>
  <p:tag name="KSO_WM_CHIP_FILLPROP" val="[[{&quot;text_align&quot;:&quot;lb&quot;,&quot;text_direction&quot;:&quot;horizontal&quot;,&quot;support_big_font&quot;:false,&quot;picture_toward&quot;:0,&quot;picture_dockside&quot;:[],&quot;fill_id&quot;:&quot;378672c150fa4415af9b4ff8e08b5010&quot;,&quot;fill_align&quot;:&quot;lb&quot;,&quot;chip_types&quot;:[&quot;header&quot;]},{&quot;text_align&quot;:&quot;lt&quot;,&quot;text_direction&quot;:&quot;horizontal&quot;,&quot;support_big_font&quot;:false,&quot;picture_toward&quot;:0,&quot;picture_dockside&quot;:[],&quot;fill_id&quot;:&quot;100d0ed1c2994f368cb46b423deb1752&quot;,&quot;fill_align&quot;:&quot;lt&quot;,&quot;chip_types&quot;:[&quot;text&quot;]}],[{&quot;text_align&quot;:&quot;cb&quot;,&quot;text_direction&quot;:&quot;horizontal&quot;,&quot;support_big_font&quot;:false,&quot;picture_toward&quot;:0,&quot;picture_dockside&quot;:[],&quot;fill_id&quot;:&quot;378672c150fa4415af9b4ff8e08b5010&quot;,&quot;fill_align&quot;:&quot;cb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100d0ed1c2994f368cb46b423deb1752&quot;,&quot;fill_align&quot;:&quot;cm&quot;,&quot;chip_types&quot;:[&quot;diagram&quot;,&quot;picture&quot;,&quot;chart&quot;,&quot;table&quot;]}]]"/>
  <p:tag name="KSO_WM_CHIP_DECFILLPROP" val="[]"/>
  <p:tag name="KSO_WM_CHIP_GROUPID" val="5e6f1a53605d5daf04fe6016"/>
  <p:tag name="KSO_WM_SLIDE_SUPPORT_FEATURE_TYPE" val="3"/>
  <p:tag name="KSO_WM_TEMPLATE_ASSEMBLE_XID" val="60656fc14054ed1e2fb80fb4"/>
  <p:tag name="KSO_WM_TEMPLATE_ASSEMBLE_GROUPID" val="60656fc14054ed1e2fb80fb4"/>
</p:tagLst>
</file>

<file path=ppt/tags/tag7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LINE_FORE_SCHEMECOLOR_INDEX_BRIGHTNESS" val="0.35"/>
  <p:tag name="KSO_WM_UNIT_LINE_FORE_SCHEMECOLOR_INDEX" val="13"/>
  <p:tag name="KSO_WM_UNIT_LINE_FILL_TYPE" val="2"/>
</p:tagLst>
</file>

<file path=ppt/tags/tag7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0"/>
  <p:tag name="KSO_WM_UNIT_FILL_FORE_SCHEMECOLOR_INDEX" val="14"/>
  <p:tag name="KSO_WM_UNIT_FILL_TYPE" val="1"/>
  <p:tag name="KSO_WM_UNIT_LINE_FORE_SCHEMECOLOR_INDEX_BRIGHTNESS" val="0.35"/>
  <p:tag name="KSO_WM_UNIT_LINE_FORE_SCHEMECOLOR_INDEX" val="13"/>
  <p:tag name="KSO_WM_UNIT_LINE_FILL_TYPE" val="2"/>
</p:tagLst>
</file>

<file path=ppt/tags/tag7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LINE_FORE_SCHEMECOLOR_INDEX_BRIGHTNESS" val="0.35"/>
  <p:tag name="KSO_WM_UNIT_LINE_FORE_SCHEMECOLOR_INDEX" val="13"/>
  <p:tag name="KSO_WM_UNIT_LINE_FILL_TYPE" val="2"/>
</p:tagLst>
</file>

<file path=ppt/tags/tag7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LINE_FORE_SCHEMECOLOR_INDEX_BRIGHTNESS" val="0.35"/>
  <p:tag name="KSO_WM_UNIT_LINE_FORE_SCHEMECOLOR_INDEX" val="13"/>
  <p:tag name="KSO_WM_UNIT_LINE_FILL_TYPE" val="2"/>
</p:tagLst>
</file>

<file path=ppt/tags/tag7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0"/>
  <p:tag name="KSO_WM_UNIT_FILL_FORE_SCHEMECOLOR_INDEX" val="14"/>
  <p:tag name="KSO_WM_UNIT_FILL_TYPE" val="1"/>
  <p:tag name="KSO_WM_UNIT_LINE_FORE_SCHEMECOLOR_INDEX_BRIGHTNESS" val="0.35"/>
  <p:tag name="KSO_WM_UNIT_LINE_FORE_SCHEMECOLOR_INDEX" val="13"/>
  <p:tag name="KSO_WM_UNIT_LINE_FILL_TYPE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LINE_FORE_SCHEMECOLOR_INDEX_BRIGHTNESS" val="0.35"/>
  <p:tag name="KSO_WM_UNIT_LINE_FORE_SCHEMECOLOR_INDEX" val="13"/>
  <p:tag name="KSO_WM_UNIT_LINE_FILL_TYPE" val="2"/>
</p:tagLst>
</file>

<file path=ppt/tags/tag7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LINE_FORE_SCHEMECOLOR_INDEX_BRIGHTNESS" val="0.35"/>
  <p:tag name="KSO_WM_UNIT_LINE_FORE_SCHEMECOLOR_INDEX" val="13"/>
  <p:tag name="KSO_WM_UNIT_LINE_FILL_TYPE" val="2"/>
</p:tagLst>
</file>

<file path=ppt/tags/tag7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LINE_FORE_SCHEMECOLOR_INDEX_BRIGHTNESS" val="0.35"/>
  <p:tag name="KSO_WM_UNIT_LINE_FORE_SCHEMECOLOR_INDEX" val="13"/>
  <p:tag name="KSO_WM_UNIT_LINE_FILL_TYPE" val="2"/>
</p:tagLst>
</file>

<file path=ppt/tags/tag7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LINE_FORE_SCHEMECOLOR_INDEX_BRIGHTNESS" val="0.35"/>
  <p:tag name="KSO_WM_UNIT_LINE_FORE_SCHEMECOLOR_INDEX" val="13"/>
  <p:tag name="KSO_WM_UNIT_LINE_FILL_TYPE" val="2"/>
</p:tagLst>
</file>

<file path=ppt/tags/tag784.xml><?xml version="1.0" encoding="utf-8"?>
<p:tagLst xmlns:p="http://schemas.openxmlformats.org/presentationml/2006/main">
  <p:tag name="KSO_WM_UNIT_BLOCK" val="0"/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608_1*i*1"/>
  <p:tag name="KSO_WM_TEMPLATE_CATEGORY" val="diagram"/>
  <p:tag name="KSO_WM_TEMPLATE_INDEX" val="20207608"/>
  <p:tag name="KSO_WM_UNIT_LAYERLEVEL" val="1"/>
  <p:tag name="KSO_WM_TAG_VERSION" val="1.0"/>
  <p:tag name="KSO_WM_BEAUTIFY_FLAG" val="#wm#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320"/>
  <p:tag name="KSO_WM_TEMPLATE_ASSEMBLE_XID" val="5ee986149390e3092d7977d0"/>
  <p:tag name="KSO_WM_TEMPLATE_ASSEMBLE_GROUPID" val="5ee986149390e3092d7977d0"/>
</p:tagLst>
</file>

<file path=ppt/tags/tag785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608_1*i*2"/>
  <p:tag name="KSO_WM_TEMPLATE_CATEGORY" val="diagram"/>
  <p:tag name="KSO_WM_TEMPLATE_INDEX" val="20207608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986149390e3092d7977d0"/>
  <p:tag name="KSO_WM_TEMPLATE_ASSEMBLE_GROUPID" val="5ee986149390e3092d7977d0"/>
</p:tagLst>
</file>

<file path=ppt/tags/tag786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608_1*i*3"/>
  <p:tag name="KSO_WM_TEMPLATE_CATEGORY" val="diagram"/>
  <p:tag name="KSO_WM_TEMPLATE_INDEX" val="20207608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986149390e3092d7977d0"/>
  <p:tag name="KSO_WM_TEMPLATE_ASSEMBLE_GROUPID" val="5ee986149390e3092d7977d0"/>
</p:tagLst>
</file>

<file path=ppt/tags/tag7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08_1*a*1"/>
  <p:tag name="KSO_WM_TEMPLATE_CATEGORY" val="diagram"/>
  <p:tag name="KSO_WM_TEMPLATE_INDEX" val="20207608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7bade10f4a1414fabf01c3ec605ae26"/>
  <p:tag name="KSO_WM_ASSEMBLE_CHIP_INDEX" val="9d4057af2cd848edaae27d1ce6c46c9d"/>
  <p:tag name="KSO_WM_UNIT_TEXT_FILL_FORE_SCHEMECOLOR_INDEX_BRIGHTNESS" val="0"/>
  <p:tag name="KSO_WM_UNIT_TEXT_FILL_FORE_SCHEMECOLOR_INDEX" val="13"/>
  <p:tag name="KSO_WM_UNIT_TEXT_FILL_TYPE" val="1"/>
  <p:tag name="KSO_WM_TEMPLATE_ASSEMBLE_XID" val="5ee986149390e3092d7977d0"/>
  <p:tag name="KSO_WM_TEMPLATE_ASSEMBLE_GROUPID" val="5ee986149390e3092d7977d0"/>
</p:tagLst>
</file>

<file path=ppt/tags/tag788.xml><?xml version="1.0" encoding="utf-8"?>
<p:tagLst xmlns:p="http://schemas.openxmlformats.org/presentationml/2006/main">
  <p:tag name="KSO_WM_UNIT_SUBTYPE" val="a"/>
  <p:tag name="KSO_WM_UNIT_PRESET_TEXT" val="单击此处输入你的正文，文字是您思想的提炼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3897_4*l_h_f*1_1_1"/>
  <p:tag name="KSO_WM_TEMPLATE_CATEGORY" val="diagram"/>
  <p:tag name="KSO_WM_TEMPLATE_INDEX" val="20213897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789.xml><?xml version="1.0" encoding="utf-8"?>
<p:tagLst xmlns:p="http://schemas.openxmlformats.org/presentationml/2006/main">
  <p:tag name="KSO_WM_UNIT_SUBTYPE" val="a"/>
  <p:tag name="KSO_WM_UNIT_PRESET_TEXT" val="单击此处输入你的正文，文字是您思想的提炼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3897_4*l_h_f*1_2_1"/>
  <p:tag name="KSO_WM_TEMPLATE_CATEGORY" val="diagram"/>
  <p:tag name="KSO_WM_TEMPLATE_INDEX" val="20213897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0.xml><?xml version="1.0" encoding="utf-8"?>
<p:tagLst xmlns:p="http://schemas.openxmlformats.org/presentationml/2006/main">
  <p:tag name="KSO_WM_UNIT_SUBTYPE" val="a"/>
  <p:tag name="KSO_WM_UNIT_PRESET_TEXT" val="单击此处输入你的正文，文字是您思想的提炼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3897_4*l_h_f*1_3_1"/>
  <p:tag name="KSO_WM_TEMPLATE_CATEGORY" val="diagram"/>
  <p:tag name="KSO_WM_TEMPLATE_INDEX" val="20213897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791.xml><?xml version="1.0" encoding="utf-8"?>
<p:tagLst xmlns:p="http://schemas.openxmlformats.org/presentationml/2006/main">
  <p:tag name="KSO_WM_UNIT_SUBTYPE" val="a"/>
  <p:tag name="KSO_WM_UNIT_PRESET_TEXT" val="单击此处输入你的正文，文字是您思想的提炼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3897_4*l_h_f*1_4_1"/>
  <p:tag name="KSO_WM_TEMPLATE_CATEGORY" val="diagram"/>
  <p:tag name="KSO_WM_TEMPLATE_INDEX" val="20213897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792.xml><?xml version="1.0" encoding="utf-8"?>
<p:tagLst xmlns:p="http://schemas.openxmlformats.org/presentationml/2006/main">
  <p:tag name="KSO_WM_UNIT_SUBTYPE" val="a"/>
  <p:tag name="KSO_WM_UNIT_PRESET_TEXT" val="单击此处输入你的正文，文字是您思想的提炼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13897_4*l_h_f*1_5_1"/>
  <p:tag name="KSO_WM_TEMPLATE_CATEGORY" val="diagram"/>
  <p:tag name="KSO_WM_TEMPLATE_INDEX" val="20213897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793.xml><?xml version="1.0" encoding="utf-8"?>
<p:tagLst xmlns:p="http://schemas.openxmlformats.org/presentationml/2006/main">
  <p:tag name="KSO_WM_SLIDE_ID" val="diagram2020760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760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BK_DARK_LIGHT" val="2"/>
  <p:tag name="KSO_WM_SLIDE_BACKGROUND_TYPE" val="general"/>
  <p:tag name="KSO_WM_SLIDE_BACKGROUND" val="[&quot;general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7600a5c2fe05cf1f263aea"/>
  <p:tag name="KSO_WM_SLIDE_SIZE" val="889*480"/>
  <p:tag name="KSO_WM_SLIDE_POSITION" val="36*23"/>
  <p:tag name="KSO_WM_CHIP_FILLPROP" val="[[{&quot;fill_id&quot;:&quot;4b3d06a1f10d40ff8e06d4f6d0ab0ea3&quot;,&quot;fill_align&quot;:&quot;rm&quot;,&quot;text_align&quot;:&quot;l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cm&quot;,&quot;text_align&quot;:&quot;cm&quot;,&quot;text_direction&quot;:&quot;horizontal&quot;,&quot;chip_types&quot;:[&quot;picture&quot;,&quot;diagram&quot;,&quot;pictext&quot;,&quot;table&quot;,&quot;chart&quot;,&quot;video&quot;],&quot;support_features&quot;:[&quot;collage&quot;,&quot;carousel&quot;,&quot;creativecrop&quot;]}]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7T10:55:21&quot;,&quot;maxSize&quot;:{&quot;size1&quot;:43.799999999999997},&quot;minSize&quot;:{&quot;size1&quot;:38.799999999999997},&quot;normalSize&quot;:{&quot;size1&quot;:38.800104166666657},&quot;subLayout&quot;:[{&quot;id&quot;:&quot;2020-06-17T10:55:21&quot;,&quot;margin&quot;:{&quot;bottom&quot;:3.809999942779541,&quot;left&quot;:2.1170001029968262,&quot;right&quot;:0.42300000786781311,&quot;top&quot;:3.809999942779541},&quot;type&quot;:0},{&quot;id&quot;:&quot;2020-06-17T10:55:21&quot;,&quot;margin&quot;:{&quot;bottom&quot;:2.1170001029968262,&quot;left&quot;:0,&quot;right&quot;:2.1170001029968262,&quot;top&quot;:2.1170001029968262},&quot;type&quot;:0}],&quot;type&quot;:0}"/>
  <p:tag name="KSO_WM_CHIP_GROUPID" val="5e757e9369be4861f5f86151"/>
  <p:tag name="KSO_WM_SLIDE_SUPPORT_FEATURE_TYPE" val="7"/>
  <p:tag name="KSO_WM_TEMPLATE_ASSEMBLE_XID" val="5ee986149390e3092d7977d0"/>
  <p:tag name="KSO_WM_TEMPLATE_ASSEMBLE_GROUPID" val="5ee986149390e3092d7977d0"/>
</p:tagLst>
</file>

<file path=ppt/tags/tag7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LINE_FORE_SCHEMECOLOR_INDEX_BRIGHTNESS" val="0.35"/>
  <p:tag name="KSO_WM_UNIT_LINE_FORE_SCHEMECOLOR_INDEX" val="13"/>
  <p:tag name="KSO_WM_UNIT_LINE_FILL_TYPE" val="2"/>
</p:tagLst>
</file>

<file path=ppt/tags/tag7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0"/>
  <p:tag name="KSO_WM_UNIT_FILL_FORE_SCHEMECOLOR_INDEX" val="14"/>
  <p:tag name="KSO_WM_UNIT_FILL_TYPE" val="1"/>
  <p:tag name="KSO_WM_UNIT_LINE_FORE_SCHEMECOLOR_INDEX_BRIGHTNESS" val="0.35"/>
  <p:tag name="KSO_WM_UNIT_LINE_FORE_SCHEMECOLOR_INDEX" val="13"/>
  <p:tag name="KSO_WM_UNIT_LINE_FILL_TYPE" val="2"/>
</p:tagLst>
</file>

<file path=ppt/tags/tag7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LINE_FORE_SCHEMECOLOR_INDEX_BRIGHTNESS" val="0.35"/>
  <p:tag name="KSO_WM_UNIT_LINE_FORE_SCHEMECOLOR_INDEX" val="13"/>
  <p:tag name="KSO_WM_UNIT_LINE_FILL_TYPE" val="2"/>
</p:tagLst>
</file>

<file path=ppt/tags/tag79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LINE_FORE_SCHEMECOLOR_INDEX_BRIGHTNESS" val="0.35"/>
  <p:tag name="KSO_WM_UNIT_LINE_FORE_SCHEMECOLOR_INDEX" val="13"/>
  <p:tag name="KSO_WM_UNIT_LINE_FILL_TYPE" val="2"/>
</p:tagLst>
</file>

<file path=ppt/tags/tag7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0"/>
  <p:tag name="KSO_WM_UNIT_FILL_FORE_SCHEMECOLOR_INDEX" val="14"/>
  <p:tag name="KSO_WM_UNIT_FILL_TYPE" val="1"/>
  <p:tag name="KSO_WM_UNIT_LINE_FORE_SCHEMECOLOR_INDEX_BRIGHTNESS" val="0.35"/>
  <p:tag name="KSO_WM_UNIT_LINE_FORE_SCHEMECOLOR_INDEX" val="13"/>
  <p:tag name="KSO_WM_UNIT_LINE_FILL_TYPE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LINE_FORE_SCHEMECOLOR_INDEX_BRIGHTNESS" val="0.35"/>
  <p:tag name="KSO_WM_UNIT_LINE_FORE_SCHEMECOLOR_INDEX" val="13"/>
  <p:tag name="KSO_WM_UNIT_LINE_FILL_TYPE" val="2"/>
</p:tagLst>
</file>

<file path=ppt/tags/tag8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LINE_FORE_SCHEMECOLOR_INDEX_BRIGHTNESS" val="0.35"/>
  <p:tag name="KSO_WM_UNIT_LINE_FORE_SCHEMECOLOR_INDEX" val="13"/>
  <p:tag name="KSO_WM_UNIT_LINE_FILL_TYPE" val="2"/>
</p:tagLst>
</file>

<file path=ppt/tags/tag80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LINE_FORE_SCHEMECOLOR_INDEX_BRIGHTNESS" val="0.35"/>
  <p:tag name="KSO_WM_UNIT_LINE_FORE_SCHEMECOLOR_INDEX" val="13"/>
  <p:tag name="KSO_WM_UNIT_LINE_FILL_TYPE" val="2"/>
</p:tagLst>
</file>

<file path=ppt/tags/tag80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LINE_FORE_SCHEMECOLOR_INDEX_BRIGHTNESS" val="0.35"/>
  <p:tag name="KSO_WM_UNIT_LINE_FORE_SCHEMECOLOR_INDEX" val="13"/>
  <p:tag name="KSO_WM_UNIT_LINE_FILL_TYPE" val="2"/>
</p:tagLst>
</file>

<file path=ppt/tags/tag804.xml><?xml version="1.0" encoding="utf-8"?>
<p:tagLst xmlns:p="http://schemas.openxmlformats.org/presentationml/2006/main">
  <p:tag name="KSO_WM_UNIT_BLOCK" val="0"/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608_1*i*1"/>
  <p:tag name="KSO_WM_TEMPLATE_CATEGORY" val="diagram"/>
  <p:tag name="KSO_WM_TEMPLATE_INDEX" val="20207608"/>
  <p:tag name="KSO_WM_UNIT_LAYERLEVEL" val="1"/>
  <p:tag name="KSO_WM_TAG_VERSION" val="1.0"/>
  <p:tag name="KSO_WM_BEAUTIFY_FLAG" val="#wm#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320"/>
  <p:tag name="KSO_WM_TEMPLATE_ASSEMBLE_XID" val="5ee986149390e3092d7977d0"/>
  <p:tag name="KSO_WM_TEMPLATE_ASSEMBLE_GROUPID" val="5ee986149390e3092d7977d0"/>
</p:tagLst>
</file>

<file path=ppt/tags/tag805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608_1*i*2"/>
  <p:tag name="KSO_WM_TEMPLATE_CATEGORY" val="diagram"/>
  <p:tag name="KSO_WM_TEMPLATE_INDEX" val="20207608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986149390e3092d7977d0"/>
  <p:tag name="KSO_WM_TEMPLATE_ASSEMBLE_GROUPID" val="5ee986149390e3092d7977d0"/>
</p:tagLst>
</file>

<file path=ppt/tags/tag806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608_1*i*3"/>
  <p:tag name="KSO_WM_TEMPLATE_CATEGORY" val="diagram"/>
  <p:tag name="KSO_WM_TEMPLATE_INDEX" val="20207608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986149390e3092d7977d0"/>
  <p:tag name="KSO_WM_TEMPLATE_ASSEMBLE_GROUPID" val="5ee986149390e3092d7977d0"/>
</p:tagLst>
</file>

<file path=ppt/tags/tag807.xml><?xml version="1.0" encoding="utf-8"?>
<p:tagLst xmlns:p="http://schemas.openxmlformats.org/presentationml/2006/main">
  <p:tag name="KSO_WM_SLIDE_ID" val="diagram2020760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760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BK_DARK_LIGHT" val="2"/>
  <p:tag name="KSO_WM_SLIDE_BACKGROUND_TYPE" val="general"/>
  <p:tag name="KSO_WM_SLIDE_BACKGROUND" val="[&quot;general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7600a5c2fe05cf1f263aea"/>
  <p:tag name="KSO_WM_SLIDE_SIZE" val="889*480"/>
  <p:tag name="KSO_WM_SLIDE_POSITION" val="36*23"/>
  <p:tag name="KSO_WM_CHIP_FILLPROP" val="[[{&quot;fill_id&quot;:&quot;4b3d06a1f10d40ff8e06d4f6d0ab0ea3&quot;,&quot;fill_align&quot;:&quot;rm&quot;,&quot;text_align&quot;:&quot;l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cm&quot;,&quot;text_align&quot;:&quot;cm&quot;,&quot;text_direction&quot;:&quot;horizontal&quot;,&quot;chip_types&quot;:[&quot;picture&quot;,&quot;diagram&quot;,&quot;pictext&quot;,&quot;table&quot;,&quot;chart&quot;,&quot;video&quot;],&quot;support_features&quot;:[&quot;collage&quot;,&quot;carousel&quot;,&quot;creativecrop&quot;]}]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7T10:55:21&quot;,&quot;maxSize&quot;:{&quot;size1&quot;:43.799999999999997},&quot;minSize&quot;:{&quot;size1&quot;:38.799999999999997},&quot;normalSize&quot;:{&quot;size1&quot;:38.800104166666657},&quot;subLayout&quot;:[{&quot;id&quot;:&quot;2020-06-17T10:55:21&quot;,&quot;margin&quot;:{&quot;bottom&quot;:3.809999942779541,&quot;left&quot;:2.1170001029968262,&quot;right&quot;:0.42300000786781311,&quot;top&quot;:3.809999942779541},&quot;type&quot;:0},{&quot;id&quot;:&quot;2020-06-17T10:55:21&quot;,&quot;margin&quot;:{&quot;bottom&quot;:2.1170001029968262,&quot;left&quot;:0,&quot;right&quot;:2.1170001029968262,&quot;top&quot;:2.1170001029968262},&quot;type&quot;:0}],&quot;type&quot;:0}"/>
  <p:tag name="KSO_WM_CHIP_GROUPID" val="5e757e9369be4861f5f86151"/>
  <p:tag name="KSO_WM_SLIDE_SUPPORT_FEATURE_TYPE" val="7"/>
  <p:tag name="KSO_WM_TEMPLATE_ASSEMBLE_XID" val="5ee986149390e3092d7977d0"/>
  <p:tag name="KSO_WM_TEMPLATE_ASSEMBLE_GROUPID" val="5ee986149390e3092d7977d0"/>
</p:tagLst>
</file>

<file path=ppt/tags/tag8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61_15*a*1"/>
  <p:tag name="KSO_WM_TEMPLATE_CATEGORY" val="custom"/>
  <p:tag name="KSO_WM_TEMPLATE_INDEX" val="20202661"/>
  <p:tag name="KSO_WM_UNIT_LAYERLEVEL" val="1"/>
  <p:tag name="KSO_WM_TAG_VERSION" val="1.0"/>
  <p:tag name="KSO_WM_BEAUTIFY_FLAG" val="#wm#"/>
  <p:tag name="KSO_WM_UNIT_ISCONTENTSTITLE" val="0"/>
  <p:tag name="KSO_WM_UNIT_NOCLEAR" val="1"/>
  <p:tag name="KSO_WM_UNIT_TYPE" val="a"/>
  <p:tag name="KSO_WM_UNIT_INDEX" val="1"/>
  <p:tag name="KSO_WM_UNIT_PRESET_TEXT" val="感谢聆听"/>
</p:tagLst>
</file>

<file path=ppt/tags/tag809.xml><?xml version="1.0" encoding="utf-8"?>
<p:tagLst xmlns:p="http://schemas.openxmlformats.org/presentationml/2006/main">
  <p:tag name="KSO_WM_SLIDE_ID" val="custom20202661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661"/>
  <p:tag name="KSO_WM_SLIDE_TYPE" val="endPage"/>
  <p:tag name="KSO_WM_SLIDE_SUBTYPE" val="pureTxt"/>
  <p:tag name="KSO_WM_SLIDE_LAYOUT" val="a_b"/>
  <p:tag name="KSO_WM_SLIDE_LAYOUT_CNT" val="1_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68">
      <a:dk1>
        <a:sysClr val="windowText" lastClr="000000"/>
      </a:dk1>
      <a:lt1>
        <a:sysClr val="window" lastClr="FFFFFF"/>
      </a:lt1>
      <a:dk2>
        <a:srgbClr val="F2F2F2"/>
      </a:dk2>
      <a:lt2>
        <a:srgbClr val="FFFFFF"/>
      </a:lt2>
      <a:accent1>
        <a:srgbClr val="40D0B8"/>
      </a:accent1>
      <a:accent2>
        <a:srgbClr val="45BDAB"/>
      </a:accent2>
      <a:accent3>
        <a:srgbClr val="4BAB9E"/>
      </a:accent3>
      <a:accent4>
        <a:srgbClr val="509892"/>
      </a:accent4>
      <a:accent5>
        <a:srgbClr val="568685"/>
      </a:accent5>
      <a:accent6>
        <a:srgbClr val="5B737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68">
      <a:dk1>
        <a:sysClr val="windowText" lastClr="000000"/>
      </a:dk1>
      <a:lt1>
        <a:sysClr val="window" lastClr="FFFFFF"/>
      </a:lt1>
      <a:dk2>
        <a:srgbClr val="F2F2F2"/>
      </a:dk2>
      <a:lt2>
        <a:srgbClr val="FFFFFF"/>
      </a:lt2>
      <a:accent1>
        <a:srgbClr val="40D0B8"/>
      </a:accent1>
      <a:accent2>
        <a:srgbClr val="45BDAB"/>
      </a:accent2>
      <a:accent3>
        <a:srgbClr val="4BAB9E"/>
      </a:accent3>
      <a:accent4>
        <a:srgbClr val="509892"/>
      </a:accent4>
      <a:accent5>
        <a:srgbClr val="568685"/>
      </a:accent5>
      <a:accent6>
        <a:srgbClr val="5B737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68">
      <a:dk1>
        <a:sysClr val="windowText" lastClr="000000"/>
      </a:dk1>
      <a:lt1>
        <a:sysClr val="window" lastClr="FFFFFF"/>
      </a:lt1>
      <a:dk2>
        <a:srgbClr val="F2F2F2"/>
      </a:dk2>
      <a:lt2>
        <a:srgbClr val="FFFFFF"/>
      </a:lt2>
      <a:accent1>
        <a:srgbClr val="40D0B8"/>
      </a:accent1>
      <a:accent2>
        <a:srgbClr val="45BDAB"/>
      </a:accent2>
      <a:accent3>
        <a:srgbClr val="4BAB9E"/>
      </a:accent3>
      <a:accent4>
        <a:srgbClr val="509892"/>
      </a:accent4>
      <a:accent5>
        <a:srgbClr val="568685"/>
      </a:accent5>
      <a:accent6>
        <a:srgbClr val="5B737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">
      <a:dk1>
        <a:sysClr val="windowText" lastClr="000000"/>
      </a:dk1>
      <a:lt1>
        <a:sysClr val="window" lastClr="FFFFFF"/>
      </a:lt1>
      <a:dk2>
        <a:srgbClr val="F2F2F2"/>
      </a:dk2>
      <a:lt2>
        <a:srgbClr val="FFFFFF"/>
      </a:lt2>
      <a:accent1>
        <a:srgbClr val="40D0B8"/>
      </a:accent1>
      <a:accent2>
        <a:srgbClr val="45BDAB"/>
      </a:accent2>
      <a:accent3>
        <a:srgbClr val="4BAB9E"/>
      </a:accent3>
      <a:accent4>
        <a:srgbClr val="509892"/>
      </a:accent4>
      <a:accent5>
        <a:srgbClr val="568685"/>
      </a:accent5>
      <a:accent6>
        <a:srgbClr val="5B737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2012</Words>
  <Application>WPS 演示</Application>
  <PresentationFormat>宽屏</PresentationFormat>
  <Paragraphs>106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Wingdings</vt:lpstr>
      <vt:lpstr>汉仪旗黑-85S</vt:lpstr>
      <vt:lpstr>黑体</vt:lpstr>
      <vt:lpstr>Times New Roman</vt:lpstr>
      <vt:lpstr>Segoe UI</vt:lpstr>
      <vt:lpstr>Arial Unicode MS</vt:lpstr>
      <vt:lpstr>Calibri</vt:lpstr>
      <vt:lpstr>等线</vt:lpstr>
      <vt:lpstr>方正舒体</vt:lpstr>
      <vt:lpstr>仿宋</vt:lpstr>
      <vt:lpstr>等线 Light</vt:lpstr>
      <vt:lpstr>方正姚体</vt:lpstr>
      <vt:lpstr>Office 主题​​</vt:lpstr>
      <vt:lpstr>1_Office 主题​​</vt:lpstr>
      <vt:lpstr>2_Office 主题​​</vt:lpstr>
      <vt:lpstr>4_Office 主题​​</vt:lpstr>
      <vt:lpstr>5_Office 主题​​</vt:lpstr>
      <vt:lpstr>Translation theorie of Xu Yuanchong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Qing</cp:lastModifiedBy>
  <cp:revision>155</cp:revision>
  <dcterms:created xsi:type="dcterms:W3CDTF">2019-06-19T02:08:00Z</dcterms:created>
  <dcterms:modified xsi:type="dcterms:W3CDTF">2021-11-14T02:47:46Z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60875EB3A3FF42B18C55F3E9CFB000D7</vt:lpwstr>
  </property>
</Properties>
</file>