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73" r:id="rId4"/>
    <p:sldId id="265" r:id="rId5"/>
    <p:sldId id="272" r:id="rId6"/>
    <p:sldId id="258" r:id="rId7"/>
    <p:sldId id="259" r:id="rId8"/>
    <p:sldId id="260" r:id="rId9"/>
    <p:sldId id="261" r:id="rId10"/>
    <p:sldId id="262" r:id="rId11"/>
    <p:sldId id="263" r:id="rId12"/>
    <p:sldId id="267" r:id="rId13"/>
    <p:sldId id="269" r:id="rId14"/>
    <p:sldId id="268" r:id="rId15"/>
    <p:sldId id="271" r:id="rId16"/>
    <p:sldId id="266" r:id="rId17"/>
    <p:sldId id="264"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E45B4B-9805-4973-A8AE-634FF31E677E}" type="doc">
      <dgm:prSet loTypeId="urn:microsoft.com/office/officeart/2009/3/layout/HorizontalOrganizationChart" loCatId="hierarchy" qsTypeId="urn:microsoft.com/office/officeart/2005/8/quickstyle/simple1" qsCatId="simple" csTypeId="urn:microsoft.com/office/officeart/2005/8/colors/accent0_1" csCatId="mainScheme" phldr="1"/>
      <dgm:spPr/>
      <dgm:t>
        <a:bodyPr/>
        <a:lstStyle/>
        <a:p>
          <a:endParaRPr lang="zh-CN" altLang="en-US"/>
        </a:p>
      </dgm:t>
    </dgm:pt>
    <dgm:pt modelId="{670438ED-3772-4E5B-B219-22D2C2506070}">
      <dgm:prSet phldrT="[文本]" custT="1"/>
      <dgm:spPr/>
      <dgm:t>
        <a:bodyPr/>
        <a:lstStyle/>
        <a:p>
          <a:r>
            <a:rPr lang="en-US" altLang="zh-CN" sz="2400" b="1" dirty="0" smtClean="0">
              <a:latin typeface="Times New Roman" panose="02020603050405020304" pitchFamily="18" charset="0"/>
              <a:cs typeface="Times New Roman" panose="02020603050405020304" pitchFamily="18" charset="0"/>
            </a:rPr>
            <a:t>Part </a:t>
          </a:r>
          <a:r>
            <a:rPr lang="en-US" altLang="zh-CN" sz="2400" b="1" dirty="0" smtClean="0">
              <a:latin typeface="Times New Roman" panose="02020603050405020304" pitchFamily="18" charset="0"/>
              <a:cs typeface="Times New Roman" panose="02020603050405020304" pitchFamily="18" charset="0"/>
            </a:rPr>
            <a:t>one(stages) </a:t>
          </a:r>
          <a:endParaRPr lang="zh-CN" altLang="en-US" sz="2400" b="1" dirty="0">
            <a:latin typeface="Times New Roman" panose="02020603050405020304" pitchFamily="18" charset="0"/>
            <a:cs typeface="Times New Roman" panose="02020603050405020304" pitchFamily="18" charset="0"/>
          </a:endParaRPr>
        </a:p>
      </dgm:t>
    </dgm:pt>
    <dgm:pt modelId="{7DDC56CB-8EBA-45FC-9986-E067E03C905F}" type="parTrans" cxnId="{7E5A198B-1B96-4621-BAB8-98891A199B9F}">
      <dgm:prSet/>
      <dgm:spPr/>
      <dgm:t>
        <a:bodyPr/>
        <a:lstStyle/>
        <a:p>
          <a:endParaRPr lang="zh-CN" altLang="en-US"/>
        </a:p>
      </dgm:t>
    </dgm:pt>
    <dgm:pt modelId="{AE237BD6-DD55-4AC2-A502-02E78B30E8D9}" type="sibTrans" cxnId="{7E5A198B-1B96-4621-BAB8-98891A199B9F}">
      <dgm:prSet/>
      <dgm:spPr/>
      <dgm:t>
        <a:bodyPr/>
        <a:lstStyle/>
        <a:p>
          <a:endParaRPr lang="zh-CN" altLang="en-US"/>
        </a:p>
      </dgm:t>
    </dgm:pt>
    <dgm:pt modelId="{9FD954F7-E582-41FC-B9B3-2402B10137F4}">
      <dgm:prSet phldrT="[文本]"/>
      <dgm:spPr/>
      <dgm:t>
        <a:bodyPr/>
        <a:lstStyle/>
        <a:p>
          <a:r>
            <a:rPr lang="en-US" altLang="zh-CN" b="1" dirty="0" smtClean="0">
              <a:latin typeface="Times New Roman" panose="02020603050405020304" pitchFamily="18" charset="0"/>
              <a:cs typeface="Times New Roman" panose="02020603050405020304" pitchFamily="18" charset="0"/>
            </a:rPr>
            <a:t>Proposal</a:t>
          </a:r>
          <a:endParaRPr lang="zh-CN" altLang="en-US" dirty="0"/>
        </a:p>
      </dgm:t>
    </dgm:pt>
    <dgm:pt modelId="{40F2F5B7-F681-4247-8C79-34A25B087577}" type="parTrans" cxnId="{7B64F14B-A8C0-4598-9904-34AF05BC8894}">
      <dgm:prSet/>
      <dgm:spPr/>
      <dgm:t>
        <a:bodyPr/>
        <a:lstStyle/>
        <a:p>
          <a:endParaRPr lang="zh-CN" altLang="en-US"/>
        </a:p>
      </dgm:t>
    </dgm:pt>
    <dgm:pt modelId="{F98D8D5D-B0D4-4214-BCDA-CABB34E262F7}" type="sibTrans" cxnId="{7B64F14B-A8C0-4598-9904-34AF05BC8894}">
      <dgm:prSet/>
      <dgm:spPr/>
      <dgm:t>
        <a:bodyPr/>
        <a:lstStyle/>
        <a:p>
          <a:endParaRPr lang="zh-CN" altLang="en-US"/>
        </a:p>
      </dgm:t>
    </dgm:pt>
    <dgm:pt modelId="{4666B888-2F84-4E79-8E5E-4E54FFB54BAB}">
      <dgm:prSet phldrT="[文本]"/>
      <dgm:spPr/>
      <dgm:t>
        <a:bodyPr/>
        <a:lstStyle/>
        <a:p>
          <a:r>
            <a:rPr lang="en-US" altLang="zh-CN" b="1" dirty="0" smtClean="0">
              <a:latin typeface="Times New Roman" panose="02020603050405020304" pitchFamily="18" charset="0"/>
              <a:cs typeface="Times New Roman" panose="02020603050405020304" pitchFamily="18" charset="0"/>
            </a:rPr>
            <a:t>Early stage</a:t>
          </a:r>
          <a:endParaRPr lang="zh-CN" altLang="en-US" dirty="0"/>
        </a:p>
      </dgm:t>
    </dgm:pt>
    <dgm:pt modelId="{6D5C477E-4140-4EBB-A218-EFBB6036D2DE}" type="parTrans" cxnId="{D32141E7-EDFC-4865-9C26-F8CCCF3D0750}">
      <dgm:prSet/>
      <dgm:spPr/>
      <dgm:t>
        <a:bodyPr/>
        <a:lstStyle/>
        <a:p>
          <a:endParaRPr lang="zh-CN" altLang="en-US"/>
        </a:p>
      </dgm:t>
    </dgm:pt>
    <dgm:pt modelId="{A93E03E6-5EE2-41D2-90A4-4ACA14D69977}" type="sibTrans" cxnId="{D32141E7-EDFC-4865-9C26-F8CCCF3D0750}">
      <dgm:prSet/>
      <dgm:spPr/>
      <dgm:t>
        <a:bodyPr/>
        <a:lstStyle/>
        <a:p>
          <a:endParaRPr lang="zh-CN" altLang="en-US"/>
        </a:p>
      </dgm:t>
    </dgm:pt>
    <dgm:pt modelId="{C4EEDA31-A7D3-44EA-A154-A42296504D02}">
      <dgm:prSet phldrT="[文本]"/>
      <dgm:spPr/>
      <dgm:t>
        <a:bodyPr/>
        <a:lstStyle/>
        <a:p>
          <a:r>
            <a:rPr lang="en-US" altLang="zh-CN" b="1" dirty="0" smtClean="0">
              <a:latin typeface="Times New Roman" panose="02020603050405020304" pitchFamily="18" charset="0"/>
              <a:cs typeface="Times New Roman" panose="02020603050405020304" pitchFamily="18" charset="0"/>
            </a:rPr>
            <a:t>Setback</a:t>
          </a:r>
          <a:endParaRPr lang="zh-CN" altLang="en-US" dirty="0"/>
        </a:p>
      </dgm:t>
    </dgm:pt>
    <dgm:pt modelId="{98E45518-EF37-462D-BADD-7B23C416E1A6}" type="parTrans" cxnId="{F90C1632-881A-4CA3-970B-B6E84EA6122B}">
      <dgm:prSet/>
      <dgm:spPr/>
      <dgm:t>
        <a:bodyPr/>
        <a:lstStyle/>
        <a:p>
          <a:endParaRPr lang="zh-CN" altLang="en-US"/>
        </a:p>
      </dgm:t>
    </dgm:pt>
    <dgm:pt modelId="{0E00A9BD-4DC3-410B-B072-416A9081604E}" type="sibTrans" cxnId="{F90C1632-881A-4CA3-970B-B6E84EA6122B}">
      <dgm:prSet/>
      <dgm:spPr/>
      <dgm:t>
        <a:bodyPr/>
        <a:lstStyle/>
        <a:p>
          <a:endParaRPr lang="zh-CN" altLang="en-US"/>
        </a:p>
      </dgm:t>
    </dgm:pt>
    <dgm:pt modelId="{3CEA0740-20A9-4918-9F87-B2AEC1BBBB13}">
      <dgm:prSet phldrT="[文本]"/>
      <dgm:spPr/>
      <dgm:t>
        <a:bodyPr/>
        <a:lstStyle/>
        <a:p>
          <a:r>
            <a:rPr lang="en-US" altLang="zh-CN" b="1" smtClean="0">
              <a:latin typeface="Times New Roman" panose="02020603050405020304" pitchFamily="18" charset="0"/>
              <a:cs typeface="Times New Roman" panose="02020603050405020304" pitchFamily="18" charset="0"/>
            </a:rPr>
            <a:t>Recovery</a:t>
          </a:r>
          <a:endParaRPr lang="zh-CN" altLang="en-US" dirty="0"/>
        </a:p>
      </dgm:t>
    </dgm:pt>
    <dgm:pt modelId="{927A6722-CC4D-45AA-89C3-7C1AD3D1F848}" type="parTrans" cxnId="{82F99753-6B1C-472B-B96A-5EEC4CEB9561}">
      <dgm:prSet/>
      <dgm:spPr/>
      <dgm:t>
        <a:bodyPr/>
        <a:lstStyle/>
        <a:p>
          <a:endParaRPr lang="zh-CN" altLang="en-US"/>
        </a:p>
      </dgm:t>
    </dgm:pt>
    <dgm:pt modelId="{E12302C5-7905-4DB2-96DE-CACEF3DA2E6B}" type="sibTrans" cxnId="{82F99753-6B1C-472B-B96A-5EEC4CEB9561}">
      <dgm:prSet/>
      <dgm:spPr/>
      <dgm:t>
        <a:bodyPr/>
        <a:lstStyle/>
        <a:p>
          <a:endParaRPr lang="zh-CN" altLang="en-US"/>
        </a:p>
      </dgm:t>
    </dgm:pt>
    <dgm:pt modelId="{4770A6A4-6A21-4925-9B34-43AA8FF477F4}">
      <dgm:prSet phldrT="[文本]"/>
      <dgm:spPr/>
      <dgm:t>
        <a:bodyPr/>
        <a:lstStyle/>
        <a:p>
          <a:r>
            <a:rPr lang="en-US" altLang="zh-CN" b="1" smtClean="0">
              <a:latin typeface="Times New Roman" panose="02020603050405020304" pitchFamily="18" charset="0"/>
              <a:cs typeface="Times New Roman" panose="02020603050405020304" pitchFamily="18" charset="0"/>
            </a:rPr>
            <a:t>Development </a:t>
          </a:r>
          <a:endParaRPr lang="zh-CN" altLang="en-US" dirty="0"/>
        </a:p>
      </dgm:t>
    </dgm:pt>
    <dgm:pt modelId="{EF9C5728-BB59-4572-89F7-40C117987039}" type="parTrans" cxnId="{D0EACE78-F685-47E0-96F4-BC6A298CAD26}">
      <dgm:prSet/>
      <dgm:spPr/>
      <dgm:t>
        <a:bodyPr/>
        <a:lstStyle/>
        <a:p>
          <a:endParaRPr lang="zh-CN" altLang="en-US"/>
        </a:p>
      </dgm:t>
    </dgm:pt>
    <dgm:pt modelId="{1AF13CE0-7422-44C8-AAB2-5EEC6CB75F20}" type="sibTrans" cxnId="{D0EACE78-F685-47E0-96F4-BC6A298CAD26}">
      <dgm:prSet/>
      <dgm:spPr/>
      <dgm:t>
        <a:bodyPr/>
        <a:lstStyle/>
        <a:p>
          <a:endParaRPr lang="zh-CN" altLang="en-US"/>
        </a:p>
      </dgm:t>
    </dgm:pt>
    <dgm:pt modelId="{C06A1600-B18C-44A7-BB26-2E9FD68968A3}">
      <dgm:prSet phldrT="[文本]"/>
      <dgm:spPr/>
      <dgm:t>
        <a:bodyPr/>
        <a:lstStyle/>
        <a:p>
          <a:r>
            <a:rPr lang="en-US" altLang="zh-CN" b="1" dirty="0" smtClean="0">
              <a:latin typeface="Times New Roman" panose="02020603050405020304" pitchFamily="18" charset="0"/>
              <a:cs typeface="Times New Roman" panose="02020603050405020304" pitchFamily="18" charset="0"/>
            </a:rPr>
            <a:t>Prosperity 	</a:t>
          </a:r>
          <a:r>
            <a:rPr lang="en-US" altLang="zh-CN" dirty="0" smtClean="0">
              <a:latin typeface="Times New Roman" panose="02020603050405020304" pitchFamily="18" charset="0"/>
              <a:cs typeface="Times New Roman" panose="02020603050405020304" pitchFamily="18" charset="0"/>
            </a:rPr>
            <a:t>	</a:t>
          </a:r>
          <a:endParaRPr lang="zh-CN" altLang="en-US" dirty="0"/>
        </a:p>
      </dgm:t>
    </dgm:pt>
    <dgm:pt modelId="{F2D353EB-A383-40D4-A6C3-488D8158F313}" type="parTrans" cxnId="{F3953EA6-4B8A-4A2D-A520-8A456D8FE723}">
      <dgm:prSet/>
      <dgm:spPr/>
      <dgm:t>
        <a:bodyPr/>
        <a:lstStyle/>
        <a:p>
          <a:endParaRPr lang="zh-CN" altLang="en-US"/>
        </a:p>
      </dgm:t>
    </dgm:pt>
    <dgm:pt modelId="{D86F94A7-E2C2-4B3D-ABB8-CB3C50D39BED}" type="sibTrans" cxnId="{F3953EA6-4B8A-4A2D-A520-8A456D8FE723}">
      <dgm:prSet/>
      <dgm:spPr/>
      <dgm:t>
        <a:bodyPr/>
        <a:lstStyle/>
        <a:p>
          <a:endParaRPr lang="zh-CN" altLang="en-US"/>
        </a:p>
      </dgm:t>
    </dgm:pt>
    <dgm:pt modelId="{787CF576-0E03-4AA4-8262-0442E0E8E9D9}" type="pres">
      <dgm:prSet presAssocID="{16E45B4B-9805-4973-A8AE-634FF31E677E}" presName="hierChild1" presStyleCnt="0">
        <dgm:presLayoutVars>
          <dgm:orgChart val="1"/>
          <dgm:chPref val="1"/>
          <dgm:dir/>
          <dgm:animOne val="branch"/>
          <dgm:animLvl val="lvl"/>
          <dgm:resizeHandles/>
        </dgm:presLayoutVars>
      </dgm:prSet>
      <dgm:spPr/>
      <dgm:t>
        <a:bodyPr/>
        <a:lstStyle/>
        <a:p>
          <a:endParaRPr lang="zh-CN" altLang="en-US"/>
        </a:p>
      </dgm:t>
    </dgm:pt>
    <dgm:pt modelId="{1587A29E-7B05-4D97-B47E-344CE16C7C25}" type="pres">
      <dgm:prSet presAssocID="{670438ED-3772-4E5B-B219-22D2C2506070}" presName="hierRoot1" presStyleCnt="0">
        <dgm:presLayoutVars>
          <dgm:hierBranch val="init"/>
        </dgm:presLayoutVars>
      </dgm:prSet>
      <dgm:spPr/>
    </dgm:pt>
    <dgm:pt modelId="{6B4C2DD0-D67E-443C-BE44-B86ECC280DCF}" type="pres">
      <dgm:prSet presAssocID="{670438ED-3772-4E5B-B219-22D2C2506070}" presName="rootComposite1" presStyleCnt="0"/>
      <dgm:spPr/>
    </dgm:pt>
    <dgm:pt modelId="{76FDD075-330C-4152-94E3-4704EE89848A}" type="pres">
      <dgm:prSet presAssocID="{670438ED-3772-4E5B-B219-22D2C2506070}" presName="rootText1" presStyleLbl="node0" presStyleIdx="0" presStyleCnt="1">
        <dgm:presLayoutVars>
          <dgm:chPref val="3"/>
        </dgm:presLayoutVars>
      </dgm:prSet>
      <dgm:spPr/>
      <dgm:t>
        <a:bodyPr/>
        <a:lstStyle/>
        <a:p>
          <a:endParaRPr lang="zh-CN" altLang="en-US"/>
        </a:p>
      </dgm:t>
    </dgm:pt>
    <dgm:pt modelId="{A63D44C8-288A-4845-9F96-0BCD16DBB218}" type="pres">
      <dgm:prSet presAssocID="{670438ED-3772-4E5B-B219-22D2C2506070}" presName="rootConnector1" presStyleLbl="node1" presStyleIdx="0" presStyleCnt="0"/>
      <dgm:spPr/>
      <dgm:t>
        <a:bodyPr/>
        <a:lstStyle/>
        <a:p>
          <a:endParaRPr lang="zh-CN" altLang="en-US"/>
        </a:p>
      </dgm:t>
    </dgm:pt>
    <dgm:pt modelId="{D0FDF038-10B6-4D81-BEB3-09B69221FEBA}" type="pres">
      <dgm:prSet presAssocID="{670438ED-3772-4E5B-B219-22D2C2506070}" presName="hierChild2" presStyleCnt="0"/>
      <dgm:spPr/>
    </dgm:pt>
    <dgm:pt modelId="{BA6ADC0F-D18C-43E2-8964-DA6E0AF6AEE3}" type="pres">
      <dgm:prSet presAssocID="{40F2F5B7-F681-4247-8C79-34A25B087577}" presName="Name64" presStyleLbl="parChTrans1D2" presStyleIdx="0" presStyleCnt="6"/>
      <dgm:spPr/>
      <dgm:t>
        <a:bodyPr/>
        <a:lstStyle/>
        <a:p>
          <a:endParaRPr lang="zh-CN" altLang="en-US"/>
        </a:p>
      </dgm:t>
    </dgm:pt>
    <dgm:pt modelId="{D5D859E0-996E-4AAE-995F-15AE316043FA}" type="pres">
      <dgm:prSet presAssocID="{9FD954F7-E582-41FC-B9B3-2402B10137F4}" presName="hierRoot2" presStyleCnt="0">
        <dgm:presLayoutVars>
          <dgm:hierBranch val="init"/>
        </dgm:presLayoutVars>
      </dgm:prSet>
      <dgm:spPr/>
    </dgm:pt>
    <dgm:pt modelId="{825F53A2-F5B2-4CD7-A8DB-D2A2E63543F9}" type="pres">
      <dgm:prSet presAssocID="{9FD954F7-E582-41FC-B9B3-2402B10137F4}" presName="rootComposite" presStyleCnt="0"/>
      <dgm:spPr/>
    </dgm:pt>
    <dgm:pt modelId="{41AF6769-3914-4C4F-A24B-1590CECDAEB5}" type="pres">
      <dgm:prSet presAssocID="{9FD954F7-E582-41FC-B9B3-2402B10137F4}" presName="rootText" presStyleLbl="node2" presStyleIdx="0" presStyleCnt="6">
        <dgm:presLayoutVars>
          <dgm:chPref val="3"/>
        </dgm:presLayoutVars>
      </dgm:prSet>
      <dgm:spPr/>
      <dgm:t>
        <a:bodyPr/>
        <a:lstStyle/>
        <a:p>
          <a:endParaRPr lang="zh-CN" altLang="en-US"/>
        </a:p>
      </dgm:t>
    </dgm:pt>
    <dgm:pt modelId="{C9F170B5-A502-4521-88FF-BED4480303BB}" type="pres">
      <dgm:prSet presAssocID="{9FD954F7-E582-41FC-B9B3-2402B10137F4}" presName="rootConnector" presStyleLbl="node2" presStyleIdx="0" presStyleCnt="6"/>
      <dgm:spPr/>
      <dgm:t>
        <a:bodyPr/>
        <a:lstStyle/>
        <a:p>
          <a:endParaRPr lang="zh-CN" altLang="en-US"/>
        </a:p>
      </dgm:t>
    </dgm:pt>
    <dgm:pt modelId="{0D15F918-5182-4857-AA6B-56677B01AD32}" type="pres">
      <dgm:prSet presAssocID="{9FD954F7-E582-41FC-B9B3-2402B10137F4}" presName="hierChild4" presStyleCnt="0"/>
      <dgm:spPr/>
    </dgm:pt>
    <dgm:pt modelId="{39039DA0-50CF-41BE-9C95-0A9A6188E42E}" type="pres">
      <dgm:prSet presAssocID="{9FD954F7-E582-41FC-B9B3-2402B10137F4}" presName="hierChild5" presStyleCnt="0"/>
      <dgm:spPr/>
    </dgm:pt>
    <dgm:pt modelId="{B1E4C816-A7E5-4CE3-AD44-1239BCA20127}" type="pres">
      <dgm:prSet presAssocID="{6D5C477E-4140-4EBB-A218-EFBB6036D2DE}" presName="Name64" presStyleLbl="parChTrans1D2" presStyleIdx="1" presStyleCnt="6"/>
      <dgm:spPr/>
      <dgm:t>
        <a:bodyPr/>
        <a:lstStyle/>
        <a:p>
          <a:endParaRPr lang="zh-CN" altLang="en-US"/>
        </a:p>
      </dgm:t>
    </dgm:pt>
    <dgm:pt modelId="{0A9C9969-2435-40C4-94EE-44C2270130A1}" type="pres">
      <dgm:prSet presAssocID="{4666B888-2F84-4E79-8E5E-4E54FFB54BAB}" presName="hierRoot2" presStyleCnt="0">
        <dgm:presLayoutVars>
          <dgm:hierBranch val="init"/>
        </dgm:presLayoutVars>
      </dgm:prSet>
      <dgm:spPr/>
    </dgm:pt>
    <dgm:pt modelId="{F520E0BC-A2E1-4FD3-AFE7-745FD034EF25}" type="pres">
      <dgm:prSet presAssocID="{4666B888-2F84-4E79-8E5E-4E54FFB54BAB}" presName="rootComposite" presStyleCnt="0"/>
      <dgm:spPr/>
    </dgm:pt>
    <dgm:pt modelId="{2A6F1C59-6A12-471E-9C6E-B536A886E072}" type="pres">
      <dgm:prSet presAssocID="{4666B888-2F84-4E79-8E5E-4E54FFB54BAB}" presName="rootText" presStyleLbl="node2" presStyleIdx="1" presStyleCnt="6">
        <dgm:presLayoutVars>
          <dgm:chPref val="3"/>
        </dgm:presLayoutVars>
      </dgm:prSet>
      <dgm:spPr/>
      <dgm:t>
        <a:bodyPr/>
        <a:lstStyle/>
        <a:p>
          <a:endParaRPr lang="zh-CN" altLang="en-US"/>
        </a:p>
      </dgm:t>
    </dgm:pt>
    <dgm:pt modelId="{0072E087-3A11-4251-A6ED-DCD23B055416}" type="pres">
      <dgm:prSet presAssocID="{4666B888-2F84-4E79-8E5E-4E54FFB54BAB}" presName="rootConnector" presStyleLbl="node2" presStyleIdx="1" presStyleCnt="6"/>
      <dgm:spPr/>
      <dgm:t>
        <a:bodyPr/>
        <a:lstStyle/>
        <a:p>
          <a:endParaRPr lang="zh-CN" altLang="en-US"/>
        </a:p>
      </dgm:t>
    </dgm:pt>
    <dgm:pt modelId="{B6B23DC7-7CA2-4F1E-B3E4-5AC944C8B801}" type="pres">
      <dgm:prSet presAssocID="{4666B888-2F84-4E79-8E5E-4E54FFB54BAB}" presName="hierChild4" presStyleCnt="0"/>
      <dgm:spPr/>
    </dgm:pt>
    <dgm:pt modelId="{132BDC42-E593-4FB7-802C-BF42E7D68754}" type="pres">
      <dgm:prSet presAssocID="{4666B888-2F84-4E79-8E5E-4E54FFB54BAB}" presName="hierChild5" presStyleCnt="0"/>
      <dgm:spPr/>
    </dgm:pt>
    <dgm:pt modelId="{404A96D4-AC15-43FB-BE5E-F81C8A6748E3}" type="pres">
      <dgm:prSet presAssocID="{98E45518-EF37-462D-BADD-7B23C416E1A6}" presName="Name64" presStyleLbl="parChTrans1D2" presStyleIdx="2" presStyleCnt="6"/>
      <dgm:spPr/>
      <dgm:t>
        <a:bodyPr/>
        <a:lstStyle/>
        <a:p>
          <a:endParaRPr lang="zh-CN" altLang="en-US"/>
        </a:p>
      </dgm:t>
    </dgm:pt>
    <dgm:pt modelId="{C932E2D6-E274-4845-80EB-102BF699FAAD}" type="pres">
      <dgm:prSet presAssocID="{C4EEDA31-A7D3-44EA-A154-A42296504D02}" presName="hierRoot2" presStyleCnt="0">
        <dgm:presLayoutVars>
          <dgm:hierBranch val="init"/>
        </dgm:presLayoutVars>
      </dgm:prSet>
      <dgm:spPr/>
    </dgm:pt>
    <dgm:pt modelId="{1A2CB42B-8197-4284-950B-31ECC1B67401}" type="pres">
      <dgm:prSet presAssocID="{C4EEDA31-A7D3-44EA-A154-A42296504D02}" presName="rootComposite" presStyleCnt="0"/>
      <dgm:spPr/>
    </dgm:pt>
    <dgm:pt modelId="{89DBDD97-E647-4C22-80AC-06106F2467F5}" type="pres">
      <dgm:prSet presAssocID="{C4EEDA31-A7D3-44EA-A154-A42296504D02}" presName="rootText" presStyleLbl="node2" presStyleIdx="2" presStyleCnt="6">
        <dgm:presLayoutVars>
          <dgm:chPref val="3"/>
        </dgm:presLayoutVars>
      </dgm:prSet>
      <dgm:spPr/>
      <dgm:t>
        <a:bodyPr/>
        <a:lstStyle/>
        <a:p>
          <a:endParaRPr lang="zh-CN" altLang="en-US"/>
        </a:p>
      </dgm:t>
    </dgm:pt>
    <dgm:pt modelId="{91280759-FAC1-4E32-908A-6365B8A3C7C6}" type="pres">
      <dgm:prSet presAssocID="{C4EEDA31-A7D3-44EA-A154-A42296504D02}" presName="rootConnector" presStyleLbl="node2" presStyleIdx="2" presStyleCnt="6"/>
      <dgm:spPr/>
      <dgm:t>
        <a:bodyPr/>
        <a:lstStyle/>
        <a:p>
          <a:endParaRPr lang="zh-CN" altLang="en-US"/>
        </a:p>
      </dgm:t>
    </dgm:pt>
    <dgm:pt modelId="{E67EAD86-0FD6-407C-893C-8D5F6812F22E}" type="pres">
      <dgm:prSet presAssocID="{C4EEDA31-A7D3-44EA-A154-A42296504D02}" presName="hierChild4" presStyleCnt="0"/>
      <dgm:spPr/>
    </dgm:pt>
    <dgm:pt modelId="{244506CF-EF2D-4C59-8FE3-E4BF250F0310}" type="pres">
      <dgm:prSet presAssocID="{C4EEDA31-A7D3-44EA-A154-A42296504D02}" presName="hierChild5" presStyleCnt="0"/>
      <dgm:spPr/>
    </dgm:pt>
    <dgm:pt modelId="{E012A6A1-BAEF-4619-BA44-04F4F6B35CB0}" type="pres">
      <dgm:prSet presAssocID="{927A6722-CC4D-45AA-89C3-7C1AD3D1F848}" presName="Name64" presStyleLbl="parChTrans1D2" presStyleIdx="3" presStyleCnt="6"/>
      <dgm:spPr/>
      <dgm:t>
        <a:bodyPr/>
        <a:lstStyle/>
        <a:p>
          <a:endParaRPr lang="zh-CN" altLang="en-US"/>
        </a:p>
      </dgm:t>
    </dgm:pt>
    <dgm:pt modelId="{60EFD955-AADA-4DBE-94B9-9656CEBE16A5}" type="pres">
      <dgm:prSet presAssocID="{3CEA0740-20A9-4918-9F87-B2AEC1BBBB13}" presName="hierRoot2" presStyleCnt="0">
        <dgm:presLayoutVars>
          <dgm:hierBranch val="init"/>
        </dgm:presLayoutVars>
      </dgm:prSet>
      <dgm:spPr/>
    </dgm:pt>
    <dgm:pt modelId="{CA56F08E-854A-4571-BB84-4268A50C4F35}" type="pres">
      <dgm:prSet presAssocID="{3CEA0740-20A9-4918-9F87-B2AEC1BBBB13}" presName="rootComposite" presStyleCnt="0"/>
      <dgm:spPr/>
    </dgm:pt>
    <dgm:pt modelId="{EADE8391-0098-40D2-BF1E-97D751FE5D10}" type="pres">
      <dgm:prSet presAssocID="{3CEA0740-20A9-4918-9F87-B2AEC1BBBB13}" presName="rootText" presStyleLbl="node2" presStyleIdx="3" presStyleCnt="6">
        <dgm:presLayoutVars>
          <dgm:chPref val="3"/>
        </dgm:presLayoutVars>
      </dgm:prSet>
      <dgm:spPr/>
      <dgm:t>
        <a:bodyPr/>
        <a:lstStyle/>
        <a:p>
          <a:endParaRPr lang="zh-CN" altLang="en-US"/>
        </a:p>
      </dgm:t>
    </dgm:pt>
    <dgm:pt modelId="{8C29B90C-6DA3-487D-9D1F-596F5407C7A6}" type="pres">
      <dgm:prSet presAssocID="{3CEA0740-20A9-4918-9F87-B2AEC1BBBB13}" presName="rootConnector" presStyleLbl="node2" presStyleIdx="3" presStyleCnt="6"/>
      <dgm:spPr/>
      <dgm:t>
        <a:bodyPr/>
        <a:lstStyle/>
        <a:p>
          <a:endParaRPr lang="zh-CN" altLang="en-US"/>
        </a:p>
      </dgm:t>
    </dgm:pt>
    <dgm:pt modelId="{E1B6EE69-87F0-416A-AA5E-2A49F7ADBF83}" type="pres">
      <dgm:prSet presAssocID="{3CEA0740-20A9-4918-9F87-B2AEC1BBBB13}" presName="hierChild4" presStyleCnt="0"/>
      <dgm:spPr/>
    </dgm:pt>
    <dgm:pt modelId="{734EB30B-03D1-457D-86CA-09FA92D43961}" type="pres">
      <dgm:prSet presAssocID="{3CEA0740-20A9-4918-9F87-B2AEC1BBBB13}" presName="hierChild5" presStyleCnt="0"/>
      <dgm:spPr/>
    </dgm:pt>
    <dgm:pt modelId="{367C6FF1-F001-49B8-BA75-87716EF031DA}" type="pres">
      <dgm:prSet presAssocID="{EF9C5728-BB59-4572-89F7-40C117987039}" presName="Name64" presStyleLbl="parChTrans1D2" presStyleIdx="4" presStyleCnt="6"/>
      <dgm:spPr/>
      <dgm:t>
        <a:bodyPr/>
        <a:lstStyle/>
        <a:p>
          <a:endParaRPr lang="zh-CN" altLang="en-US"/>
        </a:p>
      </dgm:t>
    </dgm:pt>
    <dgm:pt modelId="{C94E271C-D9FE-4823-A4DD-86EBF0D7E0F3}" type="pres">
      <dgm:prSet presAssocID="{4770A6A4-6A21-4925-9B34-43AA8FF477F4}" presName="hierRoot2" presStyleCnt="0">
        <dgm:presLayoutVars>
          <dgm:hierBranch val="init"/>
        </dgm:presLayoutVars>
      </dgm:prSet>
      <dgm:spPr/>
    </dgm:pt>
    <dgm:pt modelId="{3369F081-71E1-4EB9-BCE0-CC7297C98A26}" type="pres">
      <dgm:prSet presAssocID="{4770A6A4-6A21-4925-9B34-43AA8FF477F4}" presName="rootComposite" presStyleCnt="0"/>
      <dgm:spPr/>
    </dgm:pt>
    <dgm:pt modelId="{D6F2D57B-6C87-4A7A-872B-64FE4271B6D1}" type="pres">
      <dgm:prSet presAssocID="{4770A6A4-6A21-4925-9B34-43AA8FF477F4}" presName="rootText" presStyleLbl="node2" presStyleIdx="4" presStyleCnt="6">
        <dgm:presLayoutVars>
          <dgm:chPref val="3"/>
        </dgm:presLayoutVars>
      </dgm:prSet>
      <dgm:spPr/>
      <dgm:t>
        <a:bodyPr/>
        <a:lstStyle/>
        <a:p>
          <a:endParaRPr lang="zh-CN" altLang="en-US"/>
        </a:p>
      </dgm:t>
    </dgm:pt>
    <dgm:pt modelId="{19FFB37E-C3CC-4AE4-9584-83C590A7B4CF}" type="pres">
      <dgm:prSet presAssocID="{4770A6A4-6A21-4925-9B34-43AA8FF477F4}" presName="rootConnector" presStyleLbl="node2" presStyleIdx="4" presStyleCnt="6"/>
      <dgm:spPr/>
      <dgm:t>
        <a:bodyPr/>
        <a:lstStyle/>
        <a:p>
          <a:endParaRPr lang="zh-CN" altLang="en-US"/>
        </a:p>
      </dgm:t>
    </dgm:pt>
    <dgm:pt modelId="{0CA08494-3925-4A59-88ED-5D117D9A8778}" type="pres">
      <dgm:prSet presAssocID="{4770A6A4-6A21-4925-9B34-43AA8FF477F4}" presName="hierChild4" presStyleCnt="0"/>
      <dgm:spPr/>
    </dgm:pt>
    <dgm:pt modelId="{9D98CF52-BE7D-4333-9898-048D8CBD97A3}" type="pres">
      <dgm:prSet presAssocID="{4770A6A4-6A21-4925-9B34-43AA8FF477F4}" presName="hierChild5" presStyleCnt="0"/>
      <dgm:spPr/>
    </dgm:pt>
    <dgm:pt modelId="{C94E3D80-DAB6-4AE7-8B17-D7170F6657A7}" type="pres">
      <dgm:prSet presAssocID="{F2D353EB-A383-40D4-A6C3-488D8158F313}" presName="Name64" presStyleLbl="parChTrans1D2" presStyleIdx="5" presStyleCnt="6"/>
      <dgm:spPr/>
      <dgm:t>
        <a:bodyPr/>
        <a:lstStyle/>
        <a:p>
          <a:endParaRPr lang="zh-CN" altLang="en-US"/>
        </a:p>
      </dgm:t>
    </dgm:pt>
    <dgm:pt modelId="{92C36C7C-2837-4443-9D14-A686669DE39C}" type="pres">
      <dgm:prSet presAssocID="{C06A1600-B18C-44A7-BB26-2E9FD68968A3}" presName="hierRoot2" presStyleCnt="0">
        <dgm:presLayoutVars>
          <dgm:hierBranch val="init"/>
        </dgm:presLayoutVars>
      </dgm:prSet>
      <dgm:spPr/>
    </dgm:pt>
    <dgm:pt modelId="{A6A4045C-5E1B-4F22-B0EC-655FF2F40249}" type="pres">
      <dgm:prSet presAssocID="{C06A1600-B18C-44A7-BB26-2E9FD68968A3}" presName="rootComposite" presStyleCnt="0"/>
      <dgm:spPr/>
    </dgm:pt>
    <dgm:pt modelId="{6E9114C7-CDAD-4318-B7AD-89DE323E4D65}" type="pres">
      <dgm:prSet presAssocID="{C06A1600-B18C-44A7-BB26-2E9FD68968A3}" presName="rootText" presStyleLbl="node2" presStyleIdx="5" presStyleCnt="6">
        <dgm:presLayoutVars>
          <dgm:chPref val="3"/>
        </dgm:presLayoutVars>
      </dgm:prSet>
      <dgm:spPr/>
      <dgm:t>
        <a:bodyPr/>
        <a:lstStyle/>
        <a:p>
          <a:endParaRPr lang="zh-CN" altLang="en-US"/>
        </a:p>
      </dgm:t>
    </dgm:pt>
    <dgm:pt modelId="{56706111-7602-4A61-A6E0-ED6CEC946764}" type="pres">
      <dgm:prSet presAssocID="{C06A1600-B18C-44A7-BB26-2E9FD68968A3}" presName="rootConnector" presStyleLbl="node2" presStyleIdx="5" presStyleCnt="6"/>
      <dgm:spPr/>
      <dgm:t>
        <a:bodyPr/>
        <a:lstStyle/>
        <a:p>
          <a:endParaRPr lang="zh-CN" altLang="en-US"/>
        </a:p>
      </dgm:t>
    </dgm:pt>
    <dgm:pt modelId="{E031371B-9467-4B88-A616-46EF6F9132E8}" type="pres">
      <dgm:prSet presAssocID="{C06A1600-B18C-44A7-BB26-2E9FD68968A3}" presName="hierChild4" presStyleCnt="0"/>
      <dgm:spPr/>
    </dgm:pt>
    <dgm:pt modelId="{3A008A11-6D74-4A19-A675-A2FBB4B37BDC}" type="pres">
      <dgm:prSet presAssocID="{C06A1600-B18C-44A7-BB26-2E9FD68968A3}" presName="hierChild5" presStyleCnt="0"/>
      <dgm:spPr/>
    </dgm:pt>
    <dgm:pt modelId="{7B3EA997-88CD-4EDA-9AF8-D9229E27811D}" type="pres">
      <dgm:prSet presAssocID="{670438ED-3772-4E5B-B219-22D2C2506070}" presName="hierChild3" presStyleCnt="0"/>
      <dgm:spPr/>
    </dgm:pt>
  </dgm:ptLst>
  <dgm:cxnLst>
    <dgm:cxn modelId="{BB854B06-09CF-485E-8967-88D390B87134}" type="presOf" srcId="{F2D353EB-A383-40D4-A6C3-488D8158F313}" destId="{C94E3D80-DAB6-4AE7-8B17-D7170F6657A7}" srcOrd="0" destOrd="0" presId="urn:microsoft.com/office/officeart/2009/3/layout/HorizontalOrganizationChart"/>
    <dgm:cxn modelId="{B80E8382-B35B-4461-ACC5-F75763095E69}" type="presOf" srcId="{4770A6A4-6A21-4925-9B34-43AA8FF477F4}" destId="{D6F2D57B-6C87-4A7A-872B-64FE4271B6D1}" srcOrd="0" destOrd="0" presId="urn:microsoft.com/office/officeart/2009/3/layout/HorizontalOrganizationChart"/>
    <dgm:cxn modelId="{B3F22592-3497-4A77-BE52-B80EA315F797}" type="presOf" srcId="{C4EEDA31-A7D3-44EA-A154-A42296504D02}" destId="{91280759-FAC1-4E32-908A-6365B8A3C7C6}" srcOrd="1" destOrd="0" presId="urn:microsoft.com/office/officeart/2009/3/layout/HorizontalOrganizationChart"/>
    <dgm:cxn modelId="{93F65F58-560C-4F80-88D5-1E044F9BC963}" type="presOf" srcId="{3CEA0740-20A9-4918-9F87-B2AEC1BBBB13}" destId="{8C29B90C-6DA3-487D-9D1F-596F5407C7A6}" srcOrd="1" destOrd="0" presId="urn:microsoft.com/office/officeart/2009/3/layout/HorizontalOrganizationChart"/>
    <dgm:cxn modelId="{7B5B1C92-B98F-43E9-BEBF-A9A0065888FD}" type="presOf" srcId="{98E45518-EF37-462D-BADD-7B23C416E1A6}" destId="{404A96D4-AC15-43FB-BE5E-F81C8A6748E3}" srcOrd="0" destOrd="0" presId="urn:microsoft.com/office/officeart/2009/3/layout/HorizontalOrganizationChart"/>
    <dgm:cxn modelId="{F3953EA6-4B8A-4A2D-A520-8A456D8FE723}" srcId="{670438ED-3772-4E5B-B219-22D2C2506070}" destId="{C06A1600-B18C-44A7-BB26-2E9FD68968A3}" srcOrd="5" destOrd="0" parTransId="{F2D353EB-A383-40D4-A6C3-488D8158F313}" sibTransId="{D86F94A7-E2C2-4B3D-ABB8-CB3C50D39BED}"/>
    <dgm:cxn modelId="{D0EACE78-F685-47E0-96F4-BC6A298CAD26}" srcId="{670438ED-3772-4E5B-B219-22D2C2506070}" destId="{4770A6A4-6A21-4925-9B34-43AA8FF477F4}" srcOrd="4" destOrd="0" parTransId="{EF9C5728-BB59-4572-89F7-40C117987039}" sibTransId="{1AF13CE0-7422-44C8-AAB2-5EEC6CB75F20}"/>
    <dgm:cxn modelId="{DEF80461-1E52-4713-8F90-B8BC539A270C}" type="presOf" srcId="{670438ED-3772-4E5B-B219-22D2C2506070}" destId="{76FDD075-330C-4152-94E3-4704EE89848A}" srcOrd="0" destOrd="0" presId="urn:microsoft.com/office/officeart/2009/3/layout/HorizontalOrganizationChart"/>
    <dgm:cxn modelId="{F90C1632-881A-4CA3-970B-B6E84EA6122B}" srcId="{670438ED-3772-4E5B-B219-22D2C2506070}" destId="{C4EEDA31-A7D3-44EA-A154-A42296504D02}" srcOrd="2" destOrd="0" parTransId="{98E45518-EF37-462D-BADD-7B23C416E1A6}" sibTransId="{0E00A9BD-4DC3-410B-B072-416A9081604E}"/>
    <dgm:cxn modelId="{651F9739-BD8A-4CF7-A379-A03E355E80F9}" type="presOf" srcId="{3CEA0740-20A9-4918-9F87-B2AEC1BBBB13}" destId="{EADE8391-0098-40D2-BF1E-97D751FE5D10}" srcOrd="0" destOrd="0" presId="urn:microsoft.com/office/officeart/2009/3/layout/HorizontalOrganizationChart"/>
    <dgm:cxn modelId="{4212796D-008C-41DD-AA3F-238172FD8B69}" type="presOf" srcId="{C4EEDA31-A7D3-44EA-A154-A42296504D02}" destId="{89DBDD97-E647-4C22-80AC-06106F2467F5}" srcOrd="0" destOrd="0" presId="urn:microsoft.com/office/officeart/2009/3/layout/HorizontalOrganizationChart"/>
    <dgm:cxn modelId="{3C78FE4F-9C7F-4145-B4CC-20EC14A897DD}" type="presOf" srcId="{EF9C5728-BB59-4572-89F7-40C117987039}" destId="{367C6FF1-F001-49B8-BA75-87716EF031DA}" srcOrd="0" destOrd="0" presId="urn:microsoft.com/office/officeart/2009/3/layout/HorizontalOrganizationChart"/>
    <dgm:cxn modelId="{49EB80D2-3D48-455D-8E8C-579F55BB5BC7}" type="presOf" srcId="{4770A6A4-6A21-4925-9B34-43AA8FF477F4}" destId="{19FFB37E-C3CC-4AE4-9584-83C590A7B4CF}" srcOrd="1" destOrd="0" presId="urn:microsoft.com/office/officeart/2009/3/layout/HorizontalOrganizationChart"/>
    <dgm:cxn modelId="{D32141E7-EDFC-4865-9C26-F8CCCF3D0750}" srcId="{670438ED-3772-4E5B-B219-22D2C2506070}" destId="{4666B888-2F84-4E79-8E5E-4E54FFB54BAB}" srcOrd="1" destOrd="0" parTransId="{6D5C477E-4140-4EBB-A218-EFBB6036D2DE}" sibTransId="{A93E03E6-5EE2-41D2-90A4-4ACA14D69977}"/>
    <dgm:cxn modelId="{7B64F14B-A8C0-4598-9904-34AF05BC8894}" srcId="{670438ED-3772-4E5B-B219-22D2C2506070}" destId="{9FD954F7-E582-41FC-B9B3-2402B10137F4}" srcOrd="0" destOrd="0" parTransId="{40F2F5B7-F681-4247-8C79-34A25B087577}" sibTransId="{F98D8D5D-B0D4-4214-BCDA-CABB34E262F7}"/>
    <dgm:cxn modelId="{62192BE6-5FAB-4FC1-B08F-1C6B6320D6C3}" type="presOf" srcId="{C06A1600-B18C-44A7-BB26-2E9FD68968A3}" destId="{6E9114C7-CDAD-4318-B7AD-89DE323E4D65}" srcOrd="0" destOrd="0" presId="urn:microsoft.com/office/officeart/2009/3/layout/HorizontalOrganizationChart"/>
    <dgm:cxn modelId="{08749A2B-5DAF-4A80-82E1-A42D8ABDCB8E}" type="presOf" srcId="{40F2F5B7-F681-4247-8C79-34A25B087577}" destId="{BA6ADC0F-D18C-43E2-8964-DA6E0AF6AEE3}" srcOrd="0" destOrd="0" presId="urn:microsoft.com/office/officeart/2009/3/layout/HorizontalOrganizationChart"/>
    <dgm:cxn modelId="{CF68BD47-EF7C-4700-84CB-AC76D8151D64}" type="presOf" srcId="{4666B888-2F84-4E79-8E5E-4E54FFB54BAB}" destId="{0072E087-3A11-4251-A6ED-DCD23B055416}" srcOrd="1" destOrd="0" presId="urn:microsoft.com/office/officeart/2009/3/layout/HorizontalOrganizationChart"/>
    <dgm:cxn modelId="{82F99753-6B1C-472B-B96A-5EEC4CEB9561}" srcId="{670438ED-3772-4E5B-B219-22D2C2506070}" destId="{3CEA0740-20A9-4918-9F87-B2AEC1BBBB13}" srcOrd="3" destOrd="0" parTransId="{927A6722-CC4D-45AA-89C3-7C1AD3D1F848}" sibTransId="{E12302C5-7905-4DB2-96DE-CACEF3DA2E6B}"/>
    <dgm:cxn modelId="{1C74B5B6-0BE2-4D29-98D3-70F65B1BFC73}" type="presOf" srcId="{6D5C477E-4140-4EBB-A218-EFBB6036D2DE}" destId="{B1E4C816-A7E5-4CE3-AD44-1239BCA20127}" srcOrd="0" destOrd="0" presId="urn:microsoft.com/office/officeart/2009/3/layout/HorizontalOrganizationChart"/>
    <dgm:cxn modelId="{7E5A198B-1B96-4621-BAB8-98891A199B9F}" srcId="{16E45B4B-9805-4973-A8AE-634FF31E677E}" destId="{670438ED-3772-4E5B-B219-22D2C2506070}" srcOrd="0" destOrd="0" parTransId="{7DDC56CB-8EBA-45FC-9986-E067E03C905F}" sibTransId="{AE237BD6-DD55-4AC2-A502-02E78B30E8D9}"/>
    <dgm:cxn modelId="{0A2B1676-141E-4F50-877B-029B9C334A37}" type="presOf" srcId="{9FD954F7-E582-41FC-B9B3-2402B10137F4}" destId="{C9F170B5-A502-4521-88FF-BED4480303BB}" srcOrd="1" destOrd="0" presId="urn:microsoft.com/office/officeart/2009/3/layout/HorizontalOrganizationChart"/>
    <dgm:cxn modelId="{20522F8E-E297-4A82-8D57-BFE5D8C35206}" type="presOf" srcId="{9FD954F7-E582-41FC-B9B3-2402B10137F4}" destId="{41AF6769-3914-4C4F-A24B-1590CECDAEB5}" srcOrd="0" destOrd="0" presId="urn:microsoft.com/office/officeart/2009/3/layout/HorizontalOrganizationChart"/>
    <dgm:cxn modelId="{E65D133D-9E0C-482F-8026-C59763CC53D5}" type="presOf" srcId="{16E45B4B-9805-4973-A8AE-634FF31E677E}" destId="{787CF576-0E03-4AA4-8262-0442E0E8E9D9}" srcOrd="0" destOrd="0" presId="urn:microsoft.com/office/officeart/2009/3/layout/HorizontalOrganizationChart"/>
    <dgm:cxn modelId="{D6C4E61F-BF8A-48BD-823E-3EC7D3284E31}" type="presOf" srcId="{670438ED-3772-4E5B-B219-22D2C2506070}" destId="{A63D44C8-288A-4845-9F96-0BCD16DBB218}" srcOrd="1" destOrd="0" presId="urn:microsoft.com/office/officeart/2009/3/layout/HorizontalOrganizationChart"/>
    <dgm:cxn modelId="{A7CA4DBF-E727-444D-9104-0A548AD10662}" type="presOf" srcId="{C06A1600-B18C-44A7-BB26-2E9FD68968A3}" destId="{56706111-7602-4A61-A6E0-ED6CEC946764}" srcOrd="1" destOrd="0" presId="urn:microsoft.com/office/officeart/2009/3/layout/HorizontalOrganizationChart"/>
    <dgm:cxn modelId="{52C8B2E4-CABF-4EA0-8BA2-1C3EAAAB311B}" type="presOf" srcId="{927A6722-CC4D-45AA-89C3-7C1AD3D1F848}" destId="{E012A6A1-BAEF-4619-BA44-04F4F6B35CB0}" srcOrd="0" destOrd="0" presId="urn:microsoft.com/office/officeart/2009/3/layout/HorizontalOrganizationChart"/>
    <dgm:cxn modelId="{88AE7E03-1EBA-4147-B017-D8A9AB78EB19}" type="presOf" srcId="{4666B888-2F84-4E79-8E5E-4E54FFB54BAB}" destId="{2A6F1C59-6A12-471E-9C6E-B536A886E072}" srcOrd="0" destOrd="0" presId="urn:microsoft.com/office/officeart/2009/3/layout/HorizontalOrganizationChart"/>
    <dgm:cxn modelId="{500A85A3-4F23-463E-8C22-29C4D9110C0D}" type="presParOf" srcId="{787CF576-0E03-4AA4-8262-0442E0E8E9D9}" destId="{1587A29E-7B05-4D97-B47E-344CE16C7C25}" srcOrd="0" destOrd="0" presId="urn:microsoft.com/office/officeart/2009/3/layout/HorizontalOrganizationChart"/>
    <dgm:cxn modelId="{75556F11-74FC-434A-BAAD-F452CE1785CB}" type="presParOf" srcId="{1587A29E-7B05-4D97-B47E-344CE16C7C25}" destId="{6B4C2DD0-D67E-443C-BE44-B86ECC280DCF}" srcOrd="0" destOrd="0" presId="urn:microsoft.com/office/officeart/2009/3/layout/HorizontalOrganizationChart"/>
    <dgm:cxn modelId="{FA6E3794-ED21-4209-92ED-02DEADEB42F3}" type="presParOf" srcId="{6B4C2DD0-D67E-443C-BE44-B86ECC280DCF}" destId="{76FDD075-330C-4152-94E3-4704EE89848A}" srcOrd="0" destOrd="0" presId="urn:microsoft.com/office/officeart/2009/3/layout/HorizontalOrganizationChart"/>
    <dgm:cxn modelId="{591633E8-2689-493D-A718-F59B5EAD5951}" type="presParOf" srcId="{6B4C2DD0-D67E-443C-BE44-B86ECC280DCF}" destId="{A63D44C8-288A-4845-9F96-0BCD16DBB218}" srcOrd="1" destOrd="0" presId="urn:microsoft.com/office/officeart/2009/3/layout/HorizontalOrganizationChart"/>
    <dgm:cxn modelId="{FA44F23B-9202-46AC-A0FB-AD883BA2AB0C}" type="presParOf" srcId="{1587A29E-7B05-4D97-B47E-344CE16C7C25}" destId="{D0FDF038-10B6-4D81-BEB3-09B69221FEBA}" srcOrd="1" destOrd="0" presId="urn:microsoft.com/office/officeart/2009/3/layout/HorizontalOrganizationChart"/>
    <dgm:cxn modelId="{B15A5CC0-9FFD-4600-B881-6528C3FC9092}" type="presParOf" srcId="{D0FDF038-10B6-4D81-BEB3-09B69221FEBA}" destId="{BA6ADC0F-D18C-43E2-8964-DA6E0AF6AEE3}" srcOrd="0" destOrd="0" presId="urn:microsoft.com/office/officeart/2009/3/layout/HorizontalOrganizationChart"/>
    <dgm:cxn modelId="{1B6CF181-D024-4D8C-93D2-96E10F2A8CD9}" type="presParOf" srcId="{D0FDF038-10B6-4D81-BEB3-09B69221FEBA}" destId="{D5D859E0-996E-4AAE-995F-15AE316043FA}" srcOrd="1" destOrd="0" presId="urn:microsoft.com/office/officeart/2009/3/layout/HorizontalOrganizationChart"/>
    <dgm:cxn modelId="{66CF9C32-D4AE-468D-B18B-C51904F548DE}" type="presParOf" srcId="{D5D859E0-996E-4AAE-995F-15AE316043FA}" destId="{825F53A2-F5B2-4CD7-A8DB-D2A2E63543F9}" srcOrd="0" destOrd="0" presId="urn:microsoft.com/office/officeart/2009/3/layout/HorizontalOrganizationChart"/>
    <dgm:cxn modelId="{C139472D-EE3E-449E-8AFA-5C255FC082C7}" type="presParOf" srcId="{825F53A2-F5B2-4CD7-A8DB-D2A2E63543F9}" destId="{41AF6769-3914-4C4F-A24B-1590CECDAEB5}" srcOrd="0" destOrd="0" presId="urn:microsoft.com/office/officeart/2009/3/layout/HorizontalOrganizationChart"/>
    <dgm:cxn modelId="{8298C8F8-16F3-49D6-9C16-E6BB1A561A65}" type="presParOf" srcId="{825F53A2-F5B2-4CD7-A8DB-D2A2E63543F9}" destId="{C9F170B5-A502-4521-88FF-BED4480303BB}" srcOrd="1" destOrd="0" presId="urn:microsoft.com/office/officeart/2009/3/layout/HorizontalOrganizationChart"/>
    <dgm:cxn modelId="{89D681C8-8931-4E76-BCFF-21D5B7886BFD}" type="presParOf" srcId="{D5D859E0-996E-4AAE-995F-15AE316043FA}" destId="{0D15F918-5182-4857-AA6B-56677B01AD32}" srcOrd="1" destOrd="0" presId="urn:microsoft.com/office/officeart/2009/3/layout/HorizontalOrganizationChart"/>
    <dgm:cxn modelId="{D111336C-969F-43F7-A06A-5C8537691CAE}" type="presParOf" srcId="{D5D859E0-996E-4AAE-995F-15AE316043FA}" destId="{39039DA0-50CF-41BE-9C95-0A9A6188E42E}" srcOrd="2" destOrd="0" presId="urn:microsoft.com/office/officeart/2009/3/layout/HorizontalOrganizationChart"/>
    <dgm:cxn modelId="{C5AB8312-1A52-49B0-8DD5-F5102EB99F52}" type="presParOf" srcId="{D0FDF038-10B6-4D81-BEB3-09B69221FEBA}" destId="{B1E4C816-A7E5-4CE3-AD44-1239BCA20127}" srcOrd="2" destOrd="0" presId="urn:microsoft.com/office/officeart/2009/3/layout/HorizontalOrganizationChart"/>
    <dgm:cxn modelId="{B5D5E9B1-24AB-4349-85AF-84306FC29DB7}" type="presParOf" srcId="{D0FDF038-10B6-4D81-BEB3-09B69221FEBA}" destId="{0A9C9969-2435-40C4-94EE-44C2270130A1}" srcOrd="3" destOrd="0" presId="urn:microsoft.com/office/officeart/2009/3/layout/HorizontalOrganizationChart"/>
    <dgm:cxn modelId="{E8B9F120-1C52-4DBC-9631-A591CC4B6705}" type="presParOf" srcId="{0A9C9969-2435-40C4-94EE-44C2270130A1}" destId="{F520E0BC-A2E1-4FD3-AFE7-745FD034EF25}" srcOrd="0" destOrd="0" presId="urn:microsoft.com/office/officeart/2009/3/layout/HorizontalOrganizationChart"/>
    <dgm:cxn modelId="{C1EEFFB8-4FFC-4641-B802-A1FD7742ECC9}" type="presParOf" srcId="{F520E0BC-A2E1-4FD3-AFE7-745FD034EF25}" destId="{2A6F1C59-6A12-471E-9C6E-B536A886E072}" srcOrd="0" destOrd="0" presId="urn:microsoft.com/office/officeart/2009/3/layout/HorizontalOrganizationChart"/>
    <dgm:cxn modelId="{AC09FCF5-024C-41FD-B167-43D089C86187}" type="presParOf" srcId="{F520E0BC-A2E1-4FD3-AFE7-745FD034EF25}" destId="{0072E087-3A11-4251-A6ED-DCD23B055416}" srcOrd="1" destOrd="0" presId="urn:microsoft.com/office/officeart/2009/3/layout/HorizontalOrganizationChart"/>
    <dgm:cxn modelId="{62AC966D-D9A9-4931-905D-C53EAD13A897}" type="presParOf" srcId="{0A9C9969-2435-40C4-94EE-44C2270130A1}" destId="{B6B23DC7-7CA2-4F1E-B3E4-5AC944C8B801}" srcOrd="1" destOrd="0" presId="urn:microsoft.com/office/officeart/2009/3/layout/HorizontalOrganizationChart"/>
    <dgm:cxn modelId="{63187EE5-3DE9-4F63-A308-FD9BD42FECC5}" type="presParOf" srcId="{0A9C9969-2435-40C4-94EE-44C2270130A1}" destId="{132BDC42-E593-4FB7-802C-BF42E7D68754}" srcOrd="2" destOrd="0" presId="urn:microsoft.com/office/officeart/2009/3/layout/HorizontalOrganizationChart"/>
    <dgm:cxn modelId="{B503ACC4-F826-40F3-A0B5-10B50D3AB15F}" type="presParOf" srcId="{D0FDF038-10B6-4D81-BEB3-09B69221FEBA}" destId="{404A96D4-AC15-43FB-BE5E-F81C8A6748E3}" srcOrd="4" destOrd="0" presId="urn:microsoft.com/office/officeart/2009/3/layout/HorizontalOrganizationChart"/>
    <dgm:cxn modelId="{97380C38-C50C-4CAC-8532-9400B4053619}" type="presParOf" srcId="{D0FDF038-10B6-4D81-BEB3-09B69221FEBA}" destId="{C932E2D6-E274-4845-80EB-102BF699FAAD}" srcOrd="5" destOrd="0" presId="urn:microsoft.com/office/officeart/2009/3/layout/HorizontalOrganizationChart"/>
    <dgm:cxn modelId="{DA52E848-8853-414F-A160-6D259AF2C557}" type="presParOf" srcId="{C932E2D6-E274-4845-80EB-102BF699FAAD}" destId="{1A2CB42B-8197-4284-950B-31ECC1B67401}" srcOrd="0" destOrd="0" presId="urn:microsoft.com/office/officeart/2009/3/layout/HorizontalOrganizationChart"/>
    <dgm:cxn modelId="{D6F18AA5-5F98-431E-BFD1-18FA61F382FC}" type="presParOf" srcId="{1A2CB42B-8197-4284-950B-31ECC1B67401}" destId="{89DBDD97-E647-4C22-80AC-06106F2467F5}" srcOrd="0" destOrd="0" presId="urn:microsoft.com/office/officeart/2009/3/layout/HorizontalOrganizationChart"/>
    <dgm:cxn modelId="{00EF587D-6CCE-48C9-A9A7-B883FB6CEE90}" type="presParOf" srcId="{1A2CB42B-8197-4284-950B-31ECC1B67401}" destId="{91280759-FAC1-4E32-908A-6365B8A3C7C6}" srcOrd="1" destOrd="0" presId="urn:microsoft.com/office/officeart/2009/3/layout/HorizontalOrganizationChart"/>
    <dgm:cxn modelId="{1975F94E-9381-49CF-9C2F-837A6B6ADF62}" type="presParOf" srcId="{C932E2D6-E274-4845-80EB-102BF699FAAD}" destId="{E67EAD86-0FD6-407C-893C-8D5F6812F22E}" srcOrd="1" destOrd="0" presId="urn:microsoft.com/office/officeart/2009/3/layout/HorizontalOrganizationChart"/>
    <dgm:cxn modelId="{F2526BAB-8A59-4043-98E4-27597666B275}" type="presParOf" srcId="{C932E2D6-E274-4845-80EB-102BF699FAAD}" destId="{244506CF-EF2D-4C59-8FE3-E4BF250F0310}" srcOrd="2" destOrd="0" presId="urn:microsoft.com/office/officeart/2009/3/layout/HorizontalOrganizationChart"/>
    <dgm:cxn modelId="{6001BC1F-20D0-4A31-93AA-EDCEEE9EB6B4}" type="presParOf" srcId="{D0FDF038-10B6-4D81-BEB3-09B69221FEBA}" destId="{E012A6A1-BAEF-4619-BA44-04F4F6B35CB0}" srcOrd="6" destOrd="0" presId="urn:microsoft.com/office/officeart/2009/3/layout/HorizontalOrganizationChart"/>
    <dgm:cxn modelId="{059E463A-4A39-4F5F-9622-E1C59F7B676D}" type="presParOf" srcId="{D0FDF038-10B6-4D81-BEB3-09B69221FEBA}" destId="{60EFD955-AADA-4DBE-94B9-9656CEBE16A5}" srcOrd="7" destOrd="0" presId="urn:microsoft.com/office/officeart/2009/3/layout/HorizontalOrganizationChart"/>
    <dgm:cxn modelId="{AE094B8D-F350-4E47-A8A3-C3F9CCE04DD0}" type="presParOf" srcId="{60EFD955-AADA-4DBE-94B9-9656CEBE16A5}" destId="{CA56F08E-854A-4571-BB84-4268A50C4F35}" srcOrd="0" destOrd="0" presId="urn:microsoft.com/office/officeart/2009/3/layout/HorizontalOrganizationChart"/>
    <dgm:cxn modelId="{D192183B-B632-413E-B904-FAA150A2F53D}" type="presParOf" srcId="{CA56F08E-854A-4571-BB84-4268A50C4F35}" destId="{EADE8391-0098-40D2-BF1E-97D751FE5D10}" srcOrd="0" destOrd="0" presId="urn:microsoft.com/office/officeart/2009/3/layout/HorizontalOrganizationChart"/>
    <dgm:cxn modelId="{38C29798-0F95-450E-97B7-4340A98A87E3}" type="presParOf" srcId="{CA56F08E-854A-4571-BB84-4268A50C4F35}" destId="{8C29B90C-6DA3-487D-9D1F-596F5407C7A6}" srcOrd="1" destOrd="0" presId="urn:microsoft.com/office/officeart/2009/3/layout/HorizontalOrganizationChart"/>
    <dgm:cxn modelId="{487D9FC0-6B16-4CA5-80AC-4C350F178719}" type="presParOf" srcId="{60EFD955-AADA-4DBE-94B9-9656CEBE16A5}" destId="{E1B6EE69-87F0-416A-AA5E-2A49F7ADBF83}" srcOrd="1" destOrd="0" presId="urn:microsoft.com/office/officeart/2009/3/layout/HorizontalOrganizationChart"/>
    <dgm:cxn modelId="{078062BD-5F04-4E7E-BF0E-45123AA43E33}" type="presParOf" srcId="{60EFD955-AADA-4DBE-94B9-9656CEBE16A5}" destId="{734EB30B-03D1-457D-86CA-09FA92D43961}" srcOrd="2" destOrd="0" presId="urn:microsoft.com/office/officeart/2009/3/layout/HorizontalOrganizationChart"/>
    <dgm:cxn modelId="{FFBC98D9-C3B6-4974-A355-46EF3666BCD8}" type="presParOf" srcId="{D0FDF038-10B6-4D81-BEB3-09B69221FEBA}" destId="{367C6FF1-F001-49B8-BA75-87716EF031DA}" srcOrd="8" destOrd="0" presId="urn:microsoft.com/office/officeart/2009/3/layout/HorizontalOrganizationChart"/>
    <dgm:cxn modelId="{81F935D0-4702-4FDB-B58C-D50DCF485656}" type="presParOf" srcId="{D0FDF038-10B6-4D81-BEB3-09B69221FEBA}" destId="{C94E271C-D9FE-4823-A4DD-86EBF0D7E0F3}" srcOrd="9" destOrd="0" presId="urn:microsoft.com/office/officeart/2009/3/layout/HorizontalOrganizationChart"/>
    <dgm:cxn modelId="{74C7FD44-E924-4A22-AF69-C68D1F5CCA1C}" type="presParOf" srcId="{C94E271C-D9FE-4823-A4DD-86EBF0D7E0F3}" destId="{3369F081-71E1-4EB9-BCE0-CC7297C98A26}" srcOrd="0" destOrd="0" presId="urn:microsoft.com/office/officeart/2009/3/layout/HorizontalOrganizationChart"/>
    <dgm:cxn modelId="{078AA6EC-62CD-442E-B760-CAAF7F06AC83}" type="presParOf" srcId="{3369F081-71E1-4EB9-BCE0-CC7297C98A26}" destId="{D6F2D57B-6C87-4A7A-872B-64FE4271B6D1}" srcOrd="0" destOrd="0" presId="urn:microsoft.com/office/officeart/2009/3/layout/HorizontalOrganizationChart"/>
    <dgm:cxn modelId="{C05D1414-E8F7-434A-8DF4-ADCC7205A41F}" type="presParOf" srcId="{3369F081-71E1-4EB9-BCE0-CC7297C98A26}" destId="{19FFB37E-C3CC-4AE4-9584-83C590A7B4CF}" srcOrd="1" destOrd="0" presId="urn:microsoft.com/office/officeart/2009/3/layout/HorizontalOrganizationChart"/>
    <dgm:cxn modelId="{96F77C85-A018-49A8-9477-849992B1CB94}" type="presParOf" srcId="{C94E271C-D9FE-4823-A4DD-86EBF0D7E0F3}" destId="{0CA08494-3925-4A59-88ED-5D117D9A8778}" srcOrd="1" destOrd="0" presId="urn:microsoft.com/office/officeart/2009/3/layout/HorizontalOrganizationChart"/>
    <dgm:cxn modelId="{597FCE6D-EC84-4840-9228-19153F98FB30}" type="presParOf" srcId="{C94E271C-D9FE-4823-A4DD-86EBF0D7E0F3}" destId="{9D98CF52-BE7D-4333-9898-048D8CBD97A3}" srcOrd="2" destOrd="0" presId="urn:microsoft.com/office/officeart/2009/3/layout/HorizontalOrganizationChart"/>
    <dgm:cxn modelId="{95FF0388-BA39-43F3-960B-84EAD3835851}" type="presParOf" srcId="{D0FDF038-10B6-4D81-BEB3-09B69221FEBA}" destId="{C94E3D80-DAB6-4AE7-8B17-D7170F6657A7}" srcOrd="10" destOrd="0" presId="urn:microsoft.com/office/officeart/2009/3/layout/HorizontalOrganizationChart"/>
    <dgm:cxn modelId="{5D7FDF8C-FB44-43B7-8BFA-4CA9814387A5}" type="presParOf" srcId="{D0FDF038-10B6-4D81-BEB3-09B69221FEBA}" destId="{92C36C7C-2837-4443-9D14-A686669DE39C}" srcOrd="11" destOrd="0" presId="urn:microsoft.com/office/officeart/2009/3/layout/HorizontalOrganizationChart"/>
    <dgm:cxn modelId="{3DAE45D3-FBED-4305-9A74-28945A029607}" type="presParOf" srcId="{92C36C7C-2837-4443-9D14-A686669DE39C}" destId="{A6A4045C-5E1B-4F22-B0EC-655FF2F40249}" srcOrd="0" destOrd="0" presId="urn:microsoft.com/office/officeart/2009/3/layout/HorizontalOrganizationChart"/>
    <dgm:cxn modelId="{620A4B27-A2C3-4F3D-8BC7-36BB023EF9A1}" type="presParOf" srcId="{A6A4045C-5E1B-4F22-B0EC-655FF2F40249}" destId="{6E9114C7-CDAD-4318-B7AD-89DE323E4D65}" srcOrd="0" destOrd="0" presId="urn:microsoft.com/office/officeart/2009/3/layout/HorizontalOrganizationChart"/>
    <dgm:cxn modelId="{37F34AE4-0B60-4C9A-94FB-DCBD2DF3B619}" type="presParOf" srcId="{A6A4045C-5E1B-4F22-B0EC-655FF2F40249}" destId="{56706111-7602-4A61-A6E0-ED6CEC946764}" srcOrd="1" destOrd="0" presId="urn:microsoft.com/office/officeart/2009/3/layout/HorizontalOrganizationChart"/>
    <dgm:cxn modelId="{7618534C-EBAC-43A2-90A4-C5CD733FCA2C}" type="presParOf" srcId="{92C36C7C-2837-4443-9D14-A686669DE39C}" destId="{E031371B-9467-4B88-A616-46EF6F9132E8}" srcOrd="1" destOrd="0" presId="urn:microsoft.com/office/officeart/2009/3/layout/HorizontalOrganizationChart"/>
    <dgm:cxn modelId="{4030E212-5B6A-4895-9CEF-15FB3668485A}" type="presParOf" srcId="{92C36C7C-2837-4443-9D14-A686669DE39C}" destId="{3A008A11-6D74-4A19-A675-A2FBB4B37BDC}" srcOrd="2" destOrd="0" presId="urn:microsoft.com/office/officeart/2009/3/layout/HorizontalOrganizationChart"/>
    <dgm:cxn modelId="{4BBB8090-33CC-416F-BE52-A006823DA8B1}" type="presParOf" srcId="{1587A29E-7B05-4D97-B47E-344CE16C7C25}" destId="{7B3EA997-88CD-4EDA-9AF8-D9229E27811D}"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B3C0C4-C315-42B3-B7F5-497B7DA3B512}" type="doc">
      <dgm:prSet loTypeId="urn:microsoft.com/office/officeart/2009/3/layout/HorizontalOrganizationChart" loCatId="hierarchy" qsTypeId="urn:microsoft.com/office/officeart/2005/8/quickstyle/simple1" qsCatId="simple" csTypeId="urn:microsoft.com/office/officeart/2005/8/colors/accent0_1" csCatId="mainScheme" phldr="1"/>
      <dgm:spPr/>
      <dgm:t>
        <a:bodyPr/>
        <a:lstStyle/>
        <a:p>
          <a:endParaRPr lang="zh-CN" altLang="en-US"/>
        </a:p>
      </dgm:t>
    </dgm:pt>
    <dgm:pt modelId="{D9075AE8-8FAE-4FDC-858F-A27488778E16}">
      <dgm:prSet phldrT="[文本]" custT="1"/>
      <dgm:spPr/>
      <dgm:t>
        <a:bodyPr/>
        <a:lstStyle/>
        <a:p>
          <a:r>
            <a:rPr lang="en-US" altLang="zh-CN" sz="2400" b="1" dirty="0" smtClean="0">
              <a:latin typeface="Times New Roman" panose="02020603050405020304" pitchFamily="18" charset="0"/>
              <a:cs typeface="Times New Roman" panose="02020603050405020304" pitchFamily="18" charset="0"/>
            </a:rPr>
            <a:t>Part </a:t>
          </a:r>
          <a:r>
            <a:rPr lang="en-US" altLang="zh-CN" sz="2400" b="1" dirty="0" smtClean="0">
              <a:latin typeface="Times New Roman" panose="02020603050405020304" pitchFamily="18" charset="0"/>
              <a:cs typeface="Times New Roman" panose="02020603050405020304" pitchFamily="18" charset="0"/>
            </a:rPr>
            <a:t>Two(methods)</a:t>
          </a:r>
          <a:endParaRPr lang="zh-CN" altLang="en-US" sz="2400" b="1" dirty="0">
            <a:latin typeface="Times New Roman" panose="02020603050405020304" pitchFamily="18" charset="0"/>
            <a:cs typeface="Times New Roman" panose="02020603050405020304" pitchFamily="18" charset="0"/>
          </a:endParaRPr>
        </a:p>
      </dgm:t>
    </dgm:pt>
    <dgm:pt modelId="{9F238708-F683-4F3A-B7D1-22CFD288969E}" type="parTrans" cxnId="{F3C1EC4A-BD29-4843-AEBB-BAFCDEA9F1A3}">
      <dgm:prSet/>
      <dgm:spPr/>
      <dgm:t>
        <a:bodyPr/>
        <a:lstStyle/>
        <a:p>
          <a:endParaRPr lang="zh-CN" altLang="en-US"/>
        </a:p>
      </dgm:t>
    </dgm:pt>
    <dgm:pt modelId="{D00D830C-C0F4-4A9F-AEB0-74C07F98AA15}" type="sibTrans" cxnId="{F3C1EC4A-BD29-4843-AEBB-BAFCDEA9F1A3}">
      <dgm:prSet/>
      <dgm:spPr/>
      <dgm:t>
        <a:bodyPr/>
        <a:lstStyle/>
        <a:p>
          <a:endParaRPr lang="zh-CN" altLang="en-US"/>
        </a:p>
      </dgm:t>
    </dgm:pt>
    <dgm:pt modelId="{EEB1CBB3-0717-4F89-94BE-CF9DA3B6A7E3}">
      <dgm:prSet phldrT="[文本]" custT="1"/>
      <dgm:spPr/>
      <dgm:t>
        <a:bodyPr/>
        <a:lstStyle/>
        <a:p>
          <a:r>
            <a:rPr lang="en-US" altLang="zh-CN" sz="1800" b="1" dirty="0" smtClean="0">
              <a:latin typeface="Times New Roman" panose="02020603050405020304" pitchFamily="18" charset="0"/>
              <a:cs typeface="Times New Roman" panose="02020603050405020304" pitchFamily="18" charset="0"/>
            </a:rPr>
            <a:t>Rule-based Translation</a:t>
          </a:r>
          <a:endParaRPr lang="zh-CN" altLang="en-US" sz="1800" b="1" dirty="0"/>
        </a:p>
      </dgm:t>
    </dgm:pt>
    <dgm:pt modelId="{920EE2E9-B313-4707-86D0-095835F87FFC}" type="parTrans" cxnId="{2D28AAF2-B2F0-4C4B-816D-80390A72B10E}">
      <dgm:prSet/>
      <dgm:spPr/>
      <dgm:t>
        <a:bodyPr/>
        <a:lstStyle/>
        <a:p>
          <a:endParaRPr lang="zh-CN" altLang="en-US"/>
        </a:p>
      </dgm:t>
    </dgm:pt>
    <dgm:pt modelId="{6A35466A-1BBA-40F1-9FAF-6EE00CA2D647}" type="sibTrans" cxnId="{2D28AAF2-B2F0-4C4B-816D-80390A72B10E}">
      <dgm:prSet/>
      <dgm:spPr/>
      <dgm:t>
        <a:bodyPr/>
        <a:lstStyle/>
        <a:p>
          <a:endParaRPr lang="zh-CN" altLang="en-US"/>
        </a:p>
      </dgm:t>
    </dgm:pt>
    <dgm:pt modelId="{9D81A6B4-F858-4131-B9BF-8F34E937C024}">
      <dgm:prSet phldrT="[文本]" custT="1"/>
      <dgm:spPr/>
      <dgm:t>
        <a:bodyPr/>
        <a:lstStyle/>
        <a:p>
          <a:r>
            <a:rPr lang="en-US" altLang="zh-CN" sz="1800" b="1" dirty="0" smtClean="0">
              <a:latin typeface="Times New Roman" panose="02020603050405020304" pitchFamily="18" charset="0"/>
              <a:cs typeface="Times New Roman" panose="02020603050405020304" pitchFamily="18" charset="0"/>
            </a:rPr>
            <a:t>Statistical Machine Translation </a:t>
          </a:r>
          <a:endParaRPr lang="zh-CN" altLang="en-US" sz="1800" b="1" dirty="0"/>
        </a:p>
      </dgm:t>
    </dgm:pt>
    <dgm:pt modelId="{CEA26740-D0BE-486A-ADBA-EF68BAD8520A}" type="parTrans" cxnId="{303A7852-AE69-4910-88AF-185D15F9821D}">
      <dgm:prSet/>
      <dgm:spPr/>
      <dgm:t>
        <a:bodyPr/>
        <a:lstStyle/>
        <a:p>
          <a:endParaRPr lang="zh-CN" altLang="en-US"/>
        </a:p>
      </dgm:t>
    </dgm:pt>
    <dgm:pt modelId="{D41C3E72-1048-4A49-B5A1-7DAF823A8065}" type="sibTrans" cxnId="{303A7852-AE69-4910-88AF-185D15F9821D}">
      <dgm:prSet/>
      <dgm:spPr/>
      <dgm:t>
        <a:bodyPr/>
        <a:lstStyle/>
        <a:p>
          <a:endParaRPr lang="zh-CN" altLang="en-US"/>
        </a:p>
      </dgm:t>
    </dgm:pt>
    <dgm:pt modelId="{7F19167C-1E2A-45E4-AE08-97A6AEB8554B}">
      <dgm:prSet phldrT="[文本]" custT="1"/>
      <dgm:spPr/>
      <dgm:t>
        <a:bodyPr/>
        <a:lstStyle/>
        <a:p>
          <a:r>
            <a:rPr lang="en-US" altLang="zh-CN" sz="1800" b="1" dirty="0" smtClean="0">
              <a:latin typeface="Times New Roman" panose="02020603050405020304" pitchFamily="18" charset="0"/>
              <a:cs typeface="Times New Roman" panose="02020603050405020304" pitchFamily="18" charset="0"/>
            </a:rPr>
            <a:t>Neural Machine Translation</a:t>
          </a:r>
          <a:endParaRPr lang="zh-CN" altLang="en-US" sz="1800" b="1" dirty="0"/>
        </a:p>
      </dgm:t>
    </dgm:pt>
    <dgm:pt modelId="{329CA85A-5AE8-4EB5-9B58-1EC95A27AB68}" type="parTrans" cxnId="{87DFC1E0-798B-406F-8974-FC409689E982}">
      <dgm:prSet/>
      <dgm:spPr/>
      <dgm:t>
        <a:bodyPr/>
        <a:lstStyle/>
        <a:p>
          <a:endParaRPr lang="zh-CN" altLang="en-US"/>
        </a:p>
      </dgm:t>
    </dgm:pt>
    <dgm:pt modelId="{49F8AC55-129E-40F5-94BE-D069346E0F20}" type="sibTrans" cxnId="{87DFC1E0-798B-406F-8974-FC409689E982}">
      <dgm:prSet/>
      <dgm:spPr/>
      <dgm:t>
        <a:bodyPr/>
        <a:lstStyle/>
        <a:p>
          <a:endParaRPr lang="zh-CN" altLang="en-US"/>
        </a:p>
      </dgm:t>
    </dgm:pt>
    <dgm:pt modelId="{B69B489C-F367-4FAB-AF0A-EB5E34693DF7}" type="pres">
      <dgm:prSet presAssocID="{D9B3C0C4-C315-42B3-B7F5-497B7DA3B512}" presName="hierChild1" presStyleCnt="0">
        <dgm:presLayoutVars>
          <dgm:orgChart val="1"/>
          <dgm:chPref val="1"/>
          <dgm:dir/>
          <dgm:animOne val="branch"/>
          <dgm:animLvl val="lvl"/>
          <dgm:resizeHandles/>
        </dgm:presLayoutVars>
      </dgm:prSet>
      <dgm:spPr/>
      <dgm:t>
        <a:bodyPr/>
        <a:lstStyle/>
        <a:p>
          <a:endParaRPr lang="zh-CN" altLang="en-US"/>
        </a:p>
      </dgm:t>
    </dgm:pt>
    <dgm:pt modelId="{1F243580-9779-4274-8712-DD0349CB9CC8}" type="pres">
      <dgm:prSet presAssocID="{D9075AE8-8FAE-4FDC-858F-A27488778E16}" presName="hierRoot1" presStyleCnt="0">
        <dgm:presLayoutVars>
          <dgm:hierBranch val="init"/>
        </dgm:presLayoutVars>
      </dgm:prSet>
      <dgm:spPr/>
    </dgm:pt>
    <dgm:pt modelId="{555941E7-8D1B-4EC2-95FE-284A48FE647A}" type="pres">
      <dgm:prSet presAssocID="{D9075AE8-8FAE-4FDC-858F-A27488778E16}" presName="rootComposite1" presStyleCnt="0"/>
      <dgm:spPr/>
    </dgm:pt>
    <dgm:pt modelId="{FBBAC498-11A9-4443-9914-07E165730A5D}" type="pres">
      <dgm:prSet presAssocID="{D9075AE8-8FAE-4FDC-858F-A27488778E16}" presName="rootText1" presStyleLbl="node0" presStyleIdx="0" presStyleCnt="1">
        <dgm:presLayoutVars>
          <dgm:chPref val="3"/>
        </dgm:presLayoutVars>
      </dgm:prSet>
      <dgm:spPr/>
      <dgm:t>
        <a:bodyPr/>
        <a:lstStyle/>
        <a:p>
          <a:endParaRPr lang="zh-CN" altLang="en-US"/>
        </a:p>
      </dgm:t>
    </dgm:pt>
    <dgm:pt modelId="{2BD5FADE-8282-4C2C-BCCF-B3C8B5A35C66}" type="pres">
      <dgm:prSet presAssocID="{D9075AE8-8FAE-4FDC-858F-A27488778E16}" presName="rootConnector1" presStyleLbl="node1" presStyleIdx="0" presStyleCnt="0"/>
      <dgm:spPr/>
      <dgm:t>
        <a:bodyPr/>
        <a:lstStyle/>
        <a:p>
          <a:endParaRPr lang="zh-CN" altLang="en-US"/>
        </a:p>
      </dgm:t>
    </dgm:pt>
    <dgm:pt modelId="{4FE2A62C-4DAE-4ED3-AD1D-7BC6155E0913}" type="pres">
      <dgm:prSet presAssocID="{D9075AE8-8FAE-4FDC-858F-A27488778E16}" presName="hierChild2" presStyleCnt="0"/>
      <dgm:spPr/>
    </dgm:pt>
    <dgm:pt modelId="{FDA0D3E5-F81F-4571-B6FE-4C390E180AD0}" type="pres">
      <dgm:prSet presAssocID="{920EE2E9-B313-4707-86D0-095835F87FFC}" presName="Name64" presStyleLbl="parChTrans1D2" presStyleIdx="0" presStyleCnt="3"/>
      <dgm:spPr/>
      <dgm:t>
        <a:bodyPr/>
        <a:lstStyle/>
        <a:p>
          <a:endParaRPr lang="zh-CN" altLang="en-US"/>
        </a:p>
      </dgm:t>
    </dgm:pt>
    <dgm:pt modelId="{897744EC-DF63-4DDC-914F-451D35AEF0EC}" type="pres">
      <dgm:prSet presAssocID="{EEB1CBB3-0717-4F89-94BE-CF9DA3B6A7E3}" presName="hierRoot2" presStyleCnt="0">
        <dgm:presLayoutVars>
          <dgm:hierBranch val="init"/>
        </dgm:presLayoutVars>
      </dgm:prSet>
      <dgm:spPr/>
    </dgm:pt>
    <dgm:pt modelId="{4995CCEB-DF19-4AEF-9A64-F0AE1717C3C0}" type="pres">
      <dgm:prSet presAssocID="{EEB1CBB3-0717-4F89-94BE-CF9DA3B6A7E3}" presName="rootComposite" presStyleCnt="0"/>
      <dgm:spPr/>
    </dgm:pt>
    <dgm:pt modelId="{9BA46065-6E84-4935-AAB2-C356F9E4AED2}" type="pres">
      <dgm:prSet presAssocID="{EEB1CBB3-0717-4F89-94BE-CF9DA3B6A7E3}" presName="rootText" presStyleLbl="node2" presStyleIdx="0" presStyleCnt="3">
        <dgm:presLayoutVars>
          <dgm:chPref val="3"/>
        </dgm:presLayoutVars>
      </dgm:prSet>
      <dgm:spPr/>
      <dgm:t>
        <a:bodyPr/>
        <a:lstStyle/>
        <a:p>
          <a:endParaRPr lang="zh-CN" altLang="en-US"/>
        </a:p>
      </dgm:t>
    </dgm:pt>
    <dgm:pt modelId="{0F0918DE-7477-42E1-A0A4-48CC707C14CE}" type="pres">
      <dgm:prSet presAssocID="{EEB1CBB3-0717-4F89-94BE-CF9DA3B6A7E3}" presName="rootConnector" presStyleLbl="node2" presStyleIdx="0" presStyleCnt="3"/>
      <dgm:spPr/>
      <dgm:t>
        <a:bodyPr/>
        <a:lstStyle/>
        <a:p>
          <a:endParaRPr lang="zh-CN" altLang="en-US"/>
        </a:p>
      </dgm:t>
    </dgm:pt>
    <dgm:pt modelId="{2495ED3B-4A03-4EC2-BD0A-CDED1849F4B9}" type="pres">
      <dgm:prSet presAssocID="{EEB1CBB3-0717-4F89-94BE-CF9DA3B6A7E3}" presName="hierChild4" presStyleCnt="0"/>
      <dgm:spPr/>
    </dgm:pt>
    <dgm:pt modelId="{0BA2A14B-4C10-4237-B795-64C4A0484FC1}" type="pres">
      <dgm:prSet presAssocID="{EEB1CBB3-0717-4F89-94BE-CF9DA3B6A7E3}" presName="hierChild5" presStyleCnt="0"/>
      <dgm:spPr/>
    </dgm:pt>
    <dgm:pt modelId="{576881FC-33CA-4436-9604-4B6C8D6FB341}" type="pres">
      <dgm:prSet presAssocID="{CEA26740-D0BE-486A-ADBA-EF68BAD8520A}" presName="Name64" presStyleLbl="parChTrans1D2" presStyleIdx="1" presStyleCnt="3"/>
      <dgm:spPr/>
      <dgm:t>
        <a:bodyPr/>
        <a:lstStyle/>
        <a:p>
          <a:endParaRPr lang="zh-CN" altLang="en-US"/>
        </a:p>
      </dgm:t>
    </dgm:pt>
    <dgm:pt modelId="{E15624C5-620F-4A17-9F07-E5D861382CC6}" type="pres">
      <dgm:prSet presAssocID="{9D81A6B4-F858-4131-B9BF-8F34E937C024}" presName="hierRoot2" presStyleCnt="0">
        <dgm:presLayoutVars>
          <dgm:hierBranch val="init"/>
        </dgm:presLayoutVars>
      </dgm:prSet>
      <dgm:spPr/>
    </dgm:pt>
    <dgm:pt modelId="{CEF2A865-314A-4452-BC61-F781151C3D4E}" type="pres">
      <dgm:prSet presAssocID="{9D81A6B4-F858-4131-B9BF-8F34E937C024}" presName="rootComposite" presStyleCnt="0"/>
      <dgm:spPr/>
    </dgm:pt>
    <dgm:pt modelId="{493A421C-DABD-4D3D-97EE-53345B60E0ED}" type="pres">
      <dgm:prSet presAssocID="{9D81A6B4-F858-4131-B9BF-8F34E937C024}" presName="rootText" presStyleLbl="node2" presStyleIdx="1" presStyleCnt="3">
        <dgm:presLayoutVars>
          <dgm:chPref val="3"/>
        </dgm:presLayoutVars>
      </dgm:prSet>
      <dgm:spPr/>
      <dgm:t>
        <a:bodyPr/>
        <a:lstStyle/>
        <a:p>
          <a:endParaRPr lang="zh-CN" altLang="en-US"/>
        </a:p>
      </dgm:t>
    </dgm:pt>
    <dgm:pt modelId="{7CDB7C54-29B3-41BB-AFB5-CCA632960DBC}" type="pres">
      <dgm:prSet presAssocID="{9D81A6B4-F858-4131-B9BF-8F34E937C024}" presName="rootConnector" presStyleLbl="node2" presStyleIdx="1" presStyleCnt="3"/>
      <dgm:spPr/>
      <dgm:t>
        <a:bodyPr/>
        <a:lstStyle/>
        <a:p>
          <a:endParaRPr lang="zh-CN" altLang="en-US"/>
        </a:p>
      </dgm:t>
    </dgm:pt>
    <dgm:pt modelId="{B4DADDCE-F6AB-452E-BBA7-7797A2E1CD23}" type="pres">
      <dgm:prSet presAssocID="{9D81A6B4-F858-4131-B9BF-8F34E937C024}" presName="hierChild4" presStyleCnt="0"/>
      <dgm:spPr/>
    </dgm:pt>
    <dgm:pt modelId="{C3397C30-8487-44FB-A85C-4AF08DC9162E}" type="pres">
      <dgm:prSet presAssocID="{9D81A6B4-F858-4131-B9BF-8F34E937C024}" presName="hierChild5" presStyleCnt="0"/>
      <dgm:spPr/>
    </dgm:pt>
    <dgm:pt modelId="{DE6E5CAC-F51C-4884-8602-5D97528BC63B}" type="pres">
      <dgm:prSet presAssocID="{329CA85A-5AE8-4EB5-9B58-1EC95A27AB68}" presName="Name64" presStyleLbl="parChTrans1D2" presStyleIdx="2" presStyleCnt="3"/>
      <dgm:spPr/>
      <dgm:t>
        <a:bodyPr/>
        <a:lstStyle/>
        <a:p>
          <a:endParaRPr lang="zh-CN" altLang="en-US"/>
        </a:p>
      </dgm:t>
    </dgm:pt>
    <dgm:pt modelId="{8CF75415-5FB4-445F-9051-D78588FDFCEE}" type="pres">
      <dgm:prSet presAssocID="{7F19167C-1E2A-45E4-AE08-97A6AEB8554B}" presName="hierRoot2" presStyleCnt="0">
        <dgm:presLayoutVars>
          <dgm:hierBranch val="init"/>
        </dgm:presLayoutVars>
      </dgm:prSet>
      <dgm:spPr/>
    </dgm:pt>
    <dgm:pt modelId="{7794A63F-AB06-49A5-A682-FC94AE525059}" type="pres">
      <dgm:prSet presAssocID="{7F19167C-1E2A-45E4-AE08-97A6AEB8554B}" presName="rootComposite" presStyleCnt="0"/>
      <dgm:spPr/>
    </dgm:pt>
    <dgm:pt modelId="{5B48C9EA-820F-4A40-B87E-8F89E64E636D}" type="pres">
      <dgm:prSet presAssocID="{7F19167C-1E2A-45E4-AE08-97A6AEB8554B}" presName="rootText" presStyleLbl="node2" presStyleIdx="2" presStyleCnt="3">
        <dgm:presLayoutVars>
          <dgm:chPref val="3"/>
        </dgm:presLayoutVars>
      </dgm:prSet>
      <dgm:spPr/>
      <dgm:t>
        <a:bodyPr/>
        <a:lstStyle/>
        <a:p>
          <a:endParaRPr lang="zh-CN" altLang="en-US"/>
        </a:p>
      </dgm:t>
    </dgm:pt>
    <dgm:pt modelId="{96BCE8F9-8628-4599-A5AA-14782F289A58}" type="pres">
      <dgm:prSet presAssocID="{7F19167C-1E2A-45E4-AE08-97A6AEB8554B}" presName="rootConnector" presStyleLbl="node2" presStyleIdx="2" presStyleCnt="3"/>
      <dgm:spPr/>
      <dgm:t>
        <a:bodyPr/>
        <a:lstStyle/>
        <a:p>
          <a:endParaRPr lang="zh-CN" altLang="en-US"/>
        </a:p>
      </dgm:t>
    </dgm:pt>
    <dgm:pt modelId="{9EE76FAF-5E7F-4AD3-BB4A-9C0792D84FA1}" type="pres">
      <dgm:prSet presAssocID="{7F19167C-1E2A-45E4-AE08-97A6AEB8554B}" presName="hierChild4" presStyleCnt="0"/>
      <dgm:spPr/>
    </dgm:pt>
    <dgm:pt modelId="{8C147DBE-DFE9-47EF-9603-7894AE59C36E}" type="pres">
      <dgm:prSet presAssocID="{7F19167C-1E2A-45E4-AE08-97A6AEB8554B}" presName="hierChild5" presStyleCnt="0"/>
      <dgm:spPr/>
    </dgm:pt>
    <dgm:pt modelId="{3119191B-793A-4FD0-B602-ECE255093B80}" type="pres">
      <dgm:prSet presAssocID="{D9075AE8-8FAE-4FDC-858F-A27488778E16}" presName="hierChild3" presStyleCnt="0"/>
      <dgm:spPr/>
    </dgm:pt>
  </dgm:ptLst>
  <dgm:cxnLst>
    <dgm:cxn modelId="{AE5A6CBD-4DF5-463E-AE30-286CBD301CC6}" type="presOf" srcId="{EEB1CBB3-0717-4F89-94BE-CF9DA3B6A7E3}" destId="{0F0918DE-7477-42E1-A0A4-48CC707C14CE}" srcOrd="1" destOrd="0" presId="urn:microsoft.com/office/officeart/2009/3/layout/HorizontalOrganizationChart"/>
    <dgm:cxn modelId="{2D0212F3-6A38-475D-BA27-8F33CBE8C354}" type="presOf" srcId="{329CA85A-5AE8-4EB5-9B58-1EC95A27AB68}" destId="{DE6E5CAC-F51C-4884-8602-5D97528BC63B}" srcOrd="0" destOrd="0" presId="urn:microsoft.com/office/officeart/2009/3/layout/HorizontalOrganizationChart"/>
    <dgm:cxn modelId="{AD7C88F9-33A2-42A4-B5B5-F1F59527842C}" type="presOf" srcId="{D9075AE8-8FAE-4FDC-858F-A27488778E16}" destId="{FBBAC498-11A9-4443-9914-07E165730A5D}" srcOrd="0" destOrd="0" presId="urn:microsoft.com/office/officeart/2009/3/layout/HorizontalOrganizationChart"/>
    <dgm:cxn modelId="{303A7852-AE69-4910-88AF-185D15F9821D}" srcId="{D9075AE8-8FAE-4FDC-858F-A27488778E16}" destId="{9D81A6B4-F858-4131-B9BF-8F34E937C024}" srcOrd="1" destOrd="0" parTransId="{CEA26740-D0BE-486A-ADBA-EF68BAD8520A}" sibTransId="{D41C3E72-1048-4A49-B5A1-7DAF823A8065}"/>
    <dgm:cxn modelId="{31B98FDD-91BF-4C10-B7EB-A986B5CED90E}" type="presOf" srcId="{CEA26740-D0BE-486A-ADBA-EF68BAD8520A}" destId="{576881FC-33CA-4436-9604-4B6C8D6FB341}" srcOrd="0" destOrd="0" presId="urn:microsoft.com/office/officeart/2009/3/layout/HorizontalOrganizationChart"/>
    <dgm:cxn modelId="{1B343290-05FE-4D14-AA74-BAAD7C19E41A}" type="presOf" srcId="{EEB1CBB3-0717-4F89-94BE-CF9DA3B6A7E3}" destId="{9BA46065-6E84-4935-AAB2-C356F9E4AED2}" srcOrd="0" destOrd="0" presId="urn:microsoft.com/office/officeart/2009/3/layout/HorizontalOrganizationChart"/>
    <dgm:cxn modelId="{823DF8B9-DAF5-46BE-BB40-9ED9A2FC70DC}" type="presOf" srcId="{D9075AE8-8FAE-4FDC-858F-A27488778E16}" destId="{2BD5FADE-8282-4C2C-BCCF-B3C8B5A35C66}" srcOrd="1" destOrd="0" presId="urn:microsoft.com/office/officeart/2009/3/layout/HorizontalOrganizationChart"/>
    <dgm:cxn modelId="{F3C1EC4A-BD29-4843-AEBB-BAFCDEA9F1A3}" srcId="{D9B3C0C4-C315-42B3-B7F5-497B7DA3B512}" destId="{D9075AE8-8FAE-4FDC-858F-A27488778E16}" srcOrd="0" destOrd="0" parTransId="{9F238708-F683-4F3A-B7D1-22CFD288969E}" sibTransId="{D00D830C-C0F4-4A9F-AEB0-74C07F98AA15}"/>
    <dgm:cxn modelId="{E66A4BCB-AEBE-4A42-95D7-A76D4E433EF8}" type="presOf" srcId="{9D81A6B4-F858-4131-B9BF-8F34E937C024}" destId="{7CDB7C54-29B3-41BB-AFB5-CCA632960DBC}" srcOrd="1" destOrd="0" presId="urn:microsoft.com/office/officeart/2009/3/layout/HorizontalOrganizationChart"/>
    <dgm:cxn modelId="{72CFF4DA-9A5B-4DC9-A313-AB4DB058D22B}" type="presOf" srcId="{7F19167C-1E2A-45E4-AE08-97A6AEB8554B}" destId="{96BCE8F9-8628-4599-A5AA-14782F289A58}" srcOrd="1" destOrd="0" presId="urn:microsoft.com/office/officeart/2009/3/layout/HorizontalOrganizationChart"/>
    <dgm:cxn modelId="{87DFC1E0-798B-406F-8974-FC409689E982}" srcId="{D9075AE8-8FAE-4FDC-858F-A27488778E16}" destId="{7F19167C-1E2A-45E4-AE08-97A6AEB8554B}" srcOrd="2" destOrd="0" parTransId="{329CA85A-5AE8-4EB5-9B58-1EC95A27AB68}" sibTransId="{49F8AC55-129E-40F5-94BE-D069346E0F20}"/>
    <dgm:cxn modelId="{99C66C48-A19A-4127-AC4C-68695C05CF2D}" type="presOf" srcId="{7F19167C-1E2A-45E4-AE08-97A6AEB8554B}" destId="{5B48C9EA-820F-4A40-B87E-8F89E64E636D}" srcOrd="0" destOrd="0" presId="urn:microsoft.com/office/officeart/2009/3/layout/HorizontalOrganizationChart"/>
    <dgm:cxn modelId="{2D28AAF2-B2F0-4C4B-816D-80390A72B10E}" srcId="{D9075AE8-8FAE-4FDC-858F-A27488778E16}" destId="{EEB1CBB3-0717-4F89-94BE-CF9DA3B6A7E3}" srcOrd="0" destOrd="0" parTransId="{920EE2E9-B313-4707-86D0-095835F87FFC}" sibTransId="{6A35466A-1BBA-40F1-9FAF-6EE00CA2D647}"/>
    <dgm:cxn modelId="{0EE25D29-B334-4F2C-BE1C-394866CC8C17}" type="presOf" srcId="{9D81A6B4-F858-4131-B9BF-8F34E937C024}" destId="{493A421C-DABD-4D3D-97EE-53345B60E0ED}" srcOrd="0" destOrd="0" presId="urn:microsoft.com/office/officeart/2009/3/layout/HorizontalOrganizationChart"/>
    <dgm:cxn modelId="{31B0FFD5-998E-4C8A-9E3A-8FA4985CEB83}" type="presOf" srcId="{D9B3C0C4-C315-42B3-B7F5-497B7DA3B512}" destId="{B69B489C-F367-4FAB-AF0A-EB5E34693DF7}" srcOrd="0" destOrd="0" presId="urn:microsoft.com/office/officeart/2009/3/layout/HorizontalOrganizationChart"/>
    <dgm:cxn modelId="{5EB7098D-06B0-4A66-943E-15BE7BE645C5}" type="presOf" srcId="{920EE2E9-B313-4707-86D0-095835F87FFC}" destId="{FDA0D3E5-F81F-4571-B6FE-4C390E180AD0}" srcOrd="0" destOrd="0" presId="urn:microsoft.com/office/officeart/2009/3/layout/HorizontalOrganizationChart"/>
    <dgm:cxn modelId="{2DD4B515-AB59-4BEA-B4D1-68C70A4C7FAB}" type="presParOf" srcId="{B69B489C-F367-4FAB-AF0A-EB5E34693DF7}" destId="{1F243580-9779-4274-8712-DD0349CB9CC8}" srcOrd="0" destOrd="0" presId="urn:microsoft.com/office/officeart/2009/3/layout/HorizontalOrganizationChart"/>
    <dgm:cxn modelId="{42E3AF09-2987-4796-B182-B321C468732E}" type="presParOf" srcId="{1F243580-9779-4274-8712-DD0349CB9CC8}" destId="{555941E7-8D1B-4EC2-95FE-284A48FE647A}" srcOrd="0" destOrd="0" presId="urn:microsoft.com/office/officeart/2009/3/layout/HorizontalOrganizationChart"/>
    <dgm:cxn modelId="{050B0002-C6F1-4ABC-90F9-89EDD1302E69}" type="presParOf" srcId="{555941E7-8D1B-4EC2-95FE-284A48FE647A}" destId="{FBBAC498-11A9-4443-9914-07E165730A5D}" srcOrd="0" destOrd="0" presId="urn:microsoft.com/office/officeart/2009/3/layout/HorizontalOrganizationChart"/>
    <dgm:cxn modelId="{1E2D34C5-00B3-4DF1-AC40-481D46A34415}" type="presParOf" srcId="{555941E7-8D1B-4EC2-95FE-284A48FE647A}" destId="{2BD5FADE-8282-4C2C-BCCF-B3C8B5A35C66}" srcOrd="1" destOrd="0" presId="urn:microsoft.com/office/officeart/2009/3/layout/HorizontalOrganizationChart"/>
    <dgm:cxn modelId="{AFB2424F-1776-4266-BB62-1163B262954B}" type="presParOf" srcId="{1F243580-9779-4274-8712-DD0349CB9CC8}" destId="{4FE2A62C-4DAE-4ED3-AD1D-7BC6155E0913}" srcOrd="1" destOrd="0" presId="urn:microsoft.com/office/officeart/2009/3/layout/HorizontalOrganizationChart"/>
    <dgm:cxn modelId="{411FEA98-7981-4C1C-BB6A-D824BA34F7E2}" type="presParOf" srcId="{4FE2A62C-4DAE-4ED3-AD1D-7BC6155E0913}" destId="{FDA0D3E5-F81F-4571-B6FE-4C390E180AD0}" srcOrd="0" destOrd="0" presId="urn:microsoft.com/office/officeart/2009/3/layout/HorizontalOrganizationChart"/>
    <dgm:cxn modelId="{A1E052D6-07C2-49EB-966B-9E98EAF95B00}" type="presParOf" srcId="{4FE2A62C-4DAE-4ED3-AD1D-7BC6155E0913}" destId="{897744EC-DF63-4DDC-914F-451D35AEF0EC}" srcOrd="1" destOrd="0" presId="urn:microsoft.com/office/officeart/2009/3/layout/HorizontalOrganizationChart"/>
    <dgm:cxn modelId="{DE7661BB-75D6-46CC-A493-86BF3AC842DB}" type="presParOf" srcId="{897744EC-DF63-4DDC-914F-451D35AEF0EC}" destId="{4995CCEB-DF19-4AEF-9A64-F0AE1717C3C0}" srcOrd="0" destOrd="0" presId="urn:microsoft.com/office/officeart/2009/3/layout/HorizontalOrganizationChart"/>
    <dgm:cxn modelId="{B808BF5D-BB5A-452A-836B-5C53EE175799}" type="presParOf" srcId="{4995CCEB-DF19-4AEF-9A64-F0AE1717C3C0}" destId="{9BA46065-6E84-4935-AAB2-C356F9E4AED2}" srcOrd="0" destOrd="0" presId="urn:microsoft.com/office/officeart/2009/3/layout/HorizontalOrganizationChart"/>
    <dgm:cxn modelId="{6CF2B463-AD22-499C-A304-31E53F9A8D20}" type="presParOf" srcId="{4995CCEB-DF19-4AEF-9A64-F0AE1717C3C0}" destId="{0F0918DE-7477-42E1-A0A4-48CC707C14CE}" srcOrd="1" destOrd="0" presId="urn:microsoft.com/office/officeart/2009/3/layout/HorizontalOrganizationChart"/>
    <dgm:cxn modelId="{64D4F61B-CB6C-4192-8F24-6CDBD02EF20A}" type="presParOf" srcId="{897744EC-DF63-4DDC-914F-451D35AEF0EC}" destId="{2495ED3B-4A03-4EC2-BD0A-CDED1849F4B9}" srcOrd="1" destOrd="0" presId="urn:microsoft.com/office/officeart/2009/3/layout/HorizontalOrganizationChart"/>
    <dgm:cxn modelId="{A975EC55-527E-4BC1-BFDB-89989AB258B3}" type="presParOf" srcId="{897744EC-DF63-4DDC-914F-451D35AEF0EC}" destId="{0BA2A14B-4C10-4237-B795-64C4A0484FC1}" srcOrd="2" destOrd="0" presId="urn:microsoft.com/office/officeart/2009/3/layout/HorizontalOrganizationChart"/>
    <dgm:cxn modelId="{43EDE714-25AF-4D7D-8417-0E8501752B2C}" type="presParOf" srcId="{4FE2A62C-4DAE-4ED3-AD1D-7BC6155E0913}" destId="{576881FC-33CA-4436-9604-4B6C8D6FB341}" srcOrd="2" destOrd="0" presId="urn:microsoft.com/office/officeart/2009/3/layout/HorizontalOrganizationChart"/>
    <dgm:cxn modelId="{6250AB91-EDD9-4A8B-B06D-DCF24C34704D}" type="presParOf" srcId="{4FE2A62C-4DAE-4ED3-AD1D-7BC6155E0913}" destId="{E15624C5-620F-4A17-9F07-E5D861382CC6}" srcOrd="3" destOrd="0" presId="urn:microsoft.com/office/officeart/2009/3/layout/HorizontalOrganizationChart"/>
    <dgm:cxn modelId="{8D7F5156-82F9-4CFB-A5FA-45F30E1A03F3}" type="presParOf" srcId="{E15624C5-620F-4A17-9F07-E5D861382CC6}" destId="{CEF2A865-314A-4452-BC61-F781151C3D4E}" srcOrd="0" destOrd="0" presId="urn:microsoft.com/office/officeart/2009/3/layout/HorizontalOrganizationChart"/>
    <dgm:cxn modelId="{1851246A-3CDD-46AA-91E7-FAA8F7A4CC3C}" type="presParOf" srcId="{CEF2A865-314A-4452-BC61-F781151C3D4E}" destId="{493A421C-DABD-4D3D-97EE-53345B60E0ED}" srcOrd="0" destOrd="0" presId="urn:microsoft.com/office/officeart/2009/3/layout/HorizontalOrganizationChart"/>
    <dgm:cxn modelId="{C10B8A8C-5241-4F5A-A002-BA98DF5F6828}" type="presParOf" srcId="{CEF2A865-314A-4452-BC61-F781151C3D4E}" destId="{7CDB7C54-29B3-41BB-AFB5-CCA632960DBC}" srcOrd="1" destOrd="0" presId="urn:microsoft.com/office/officeart/2009/3/layout/HorizontalOrganizationChart"/>
    <dgm:cxn modelId="{315774BC-F74B-480F-B00C-41FC5C751921}" type="presParOf" srcId="{E15624C5-620F-4A17-9F07-E5D861382CC6}" destId="{B4DADDCE-F6AB-452E-BBA7-7797A2E1CD23}" srcOrd="1" destOrd="0" presId="urn:microsoft.com/office/officeart/2009/3/layout/HorizontalOrganizationChart"/>
    <dgm:cxn modelId="{2EDD83BB-D5B9-46B9-93A4-07E5A6B4234C}" type="presParOf" srcId="{E15624C5-620F-4A17-9F07-E5D861382CC6}" destId="{C3397C30-8487-44FB-A85C-4AF08DC9162E}" srcOrd="2" destOrd="0" presId="urn:microsoft.com/office/officeart/2009/3/layout/HorizontalOrganizationChart"/>
    <dgm:cxn modelId="{B05FA723-5C51-4417-AECA-3E79035CECCE}" type="presParOf" srcId="{4FE2A62C-4DAE-4ED3-AD1D-7BC6155E0913}" destId="{DE6E5CAC-F51C-4884-8602-5D97528BC63B}" srcOrd="4" destOrd="0" presId="urn:microsoft.com/office/officeart/2009/3/layout/HorizontalOrganizationChart"/>
    <dgm:cxn modelId="{F72F84C4-67BF-4D00-8CB3-C1B0973AD5E8}" type="presParOf" srcId="{4FE2A62C-4DAE-4ED3-AD1D-7BC6155E0913}" destId="{8CF75415-5FB4-445F-9051-D78588FDFCEE}" srcOrd="5" destOrd="0" presId="urn:microsoft.com/office/officeart/2009/3/layout/HorizontalOrganizationChart"/>
    <dgm:cxn modelId="{DA6C4C7D-D066-4539-AE42-35E38F7BFDF4}" type="presParOf" srcId="{8CF75415-5FB4-445F-9051-D78588FDFCEE}" destId="{7794A63F-AB06-49A5-A682-FC94AE525059}" srcOrd="0" destOrd="0" presId="urn:microsoft.com/office/officeart/2009/3/layout/HorizontalOrganizationChart"/>
    <dgm:cxn modelId="{A3AEEA14-8901-4FF1-A7A3-7E4D4D701A38}" type="presParOf" srcId="{7794A63F-AB06-49A5-A682-FC94AE525059}" destId="{5B48C9EA-820F-4A40-B87E-8F89E64E636D}" srcOrd="0" destOrd="0" presId="urn:microsoft.com/office/officeart/2009/3/layout/HorizontalOrganizationChart"/>
    <dgm:cxn modelId="{5979F8E1-D74B-4A66-BD13-2903DBB160DA}" type="presParOf" srcId="{7794A63F-AB06-49A5-A682-FC94AE525059}" destId="{96BCE8F9-8628-4599-A5AA-14782F289A58}" srcOrd="1" destOrd="0" presId="urn:microsoft.com/office/officeart/2009/3/layout/HorizontalOrganizationChart"/>
    <dgm:cxn modelId="{80693069-9438-4758-8BBB-3E37CD5F25CE}" type="presParOf" srcId="{8CF75415-5FB4-445F-9051-D78588FDFCEE}" destId="{9EE76FAF-5E7F-4AD3-BB4A-9C0792D84FA1}" srcOrd="1" destOrd="0" presId="urn:microsoft.com/office/officeart/2009/3/layout/HorizontalOrganizationChart"/>
    <dgm:cxn modelId="{2A02464D-9304-4E57-8437-A5827C4EF351}" type="presParOf" srcId="{8CF75415-5FB4-445F-9051-D78588FDFCEE}" destId="{8C147DBE-DFE9-47EF-9603-7894AE59C36E}" srcOrd="2" destOrd="0" presId="urn:microsoft.com/office/officeart/2009/3/layout/HorizontalOrganizationChart"/>
    <dgm:cxn modelId="{A306B59B-28FE-49D2-B32A-CE3F52A6A4CC}" type="presParOf" srcId="{1F243580-9779-4274-8712-DD0349CB9CC8}" destId="{3119191B-793A-4FD0-B602-ECE255093B80}"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AB78D0-7506-41FE-B00D-143AEB39F7B4}" type="doc">
      <dgm:prSet loTypeId="urn:microsoft.com/office/officeart/2008/layout/HorizontalMultiLevelHierarchy" loCatId="hierarchy" qsTypeId="urn:microsoft.com/office/officeart/2005/8/quickstyle/simple1" qsCatId="simple" csTypeId="urn:microsoft.com/office/officeart/2005/8/colors/accent2_5" csCatId="accent2" phldr="1"/>
      <dgm:spPr/>
      <dgm:t>
        <a:bodyPr/>
        <a:lstStyle/>
        <a:p>
          <a:endParaRPr lang="zh-CN" altLang="en-US"/>
        </a:p>
      </dgm:t>
    </dgm:pt>
    <dgm:pt modelId="{E0E4C294-A933-49A6-ADB4-08F037EDF7A7}">
      <dgm:prSet phldrT="[文本]"/>
      <dgm:spPr>
        <a:solidFill>
          <a:schemeClr val="tx1">
            <a:alpha val="80000"/>
          </a:schemeClr>
        </a:solidFill>
      </dgm:spPr>
      <dgm:t>
        <a:bodyPr/>
        <a:lstStyle/>
        <a:p>
          <a:r>
            <a:rPr lang="en-US" altLang="zh-CN" dirty="0" smtClean="0"/>
            <a:t>Development</a:t>
          </a:r>
          <a:endParaRPr lang="zh-CN" altLang="en-US" dirty="0"/>
        </a:p>
      </dgm:t>
    </dgm:pt>
    <dgm:pt modelId="{EB1BF2F7-109F-40EA-9F6A-E50E8937263B}" type="parTrans" cxnId="{E8363100-3B95-49C4-960C-A34872F60508}">
      <dgm:prSet/>
      <dgm:spPr/>
      <dgm:t>
        <a:bodyPr/>
        <a:lstStyle/>
        <a:p>
          <a:endParaRPr lang="zh-CN" altLang="en-US"/>
        </a:p>
      </dgm:t>
    </dgm:pt>
    <dgm:pt modelId="{1AA99E91-9325-4569-99CF-ED18B76F0582}" type="sibTrans" cxnId="{E8363100-3B95-49C4-960C-A34872F60508}">
      <dgm:prSet/>
      <dgm:spPr/>
      <dgm:t>
        <a:bodyPr/>
        <a:lstStyle/>
        <a:p>
          <a:endParaRPr lang="zh-CN" altLang="en-US"/>
        </a:p>
      </dgm:t>
    </dgm:pt>
    <dgm:pt modelId="{2663D54B-5CCB-4AAC-B951-68EB19583B9E}">
      <dgm:prSet phldrT="[文本]"/>
      <dgm:spPr>
        <a:solidFill>
          <a:schemeClr val="tx1">
            <a:alpha val="70000"/>
          </a:schemeClr>
        </a:solidFill>
      </dgm:spPr>
      <dgm:t>
        <a:bodyPr/>
        <a:lstStyle/>
        <a:p>
          <a:r>
            <a:rPr lang="en-US" altLang="zh-CN" dirty="0" smtClean="0"/>
            <a:t>Computer technology</a:t>
          </a:r>
          <a:endParaRPr lang="zh-CN" altLang="en-US" dirty="0"/>
        </a:p>
      </dgm:t>
    </dgm:pt>
    <dgm:pt modelId="{7540A1CD-0F12-4BCA-A076-1F435836E79E}" type="parTrans" cxnId="{B65558EF-0899-4328-8D84-FEBB2713A81E}">
      <dgm:prSet>
        <dgm:style>
          <a:lnRef idx="1">
            <a:schemeClr val="dk1"/>
          </a:lnRef>
          <a:fillRef idx="0">
            <a:schemeClr val="dk1"/>
          </a:fillRef>
          <a:effectRef idx="0">
            <a:schemeClr val="dk1"/>
          </a:effectRef>
          <a:fontRef idx="minor">
            <a:schemeClr val="tx1"/>
          </a:fontRef>
        </dgm:style>
      </dgm:prSet>
      <dgm:spPr/>
      <dgm:t>
        <a:bodyPr/>
        <a:lstStyle/>
        <a:p>
          <a:endParaRPr lang="zh-CN" altLang="en-US"/>
        </a:p>
      </dgm:t>
    </dgm:pt>
    <dgm:pt modelId="{48282C7A-30F3-49E9-B941-85282A417941}" type="sibTrans" cxnId="{B65558EF-0899-4328-8D84-FEBB2713A81E}">
      <dgm:prSet/>
      <dgm:spPr/>
      <dgm:t>
        <a:bodyPr/>
        <a:lstStyle/>
        <a:p>
          <a:endParaRPr lang="zh-CN" altLang="en-US"/>
        </a:p>
      </dgm:t>
    </dgm:pt>
    <dgm:pt modelId="{CCFCE3C2-8FAF-4903-AA48-62D36FD6F224}">
      <dgm:prSet phldrT="[文本]"/>
      <dgm:spPr>
        <a:solidFill>
          <a:schemeClr val="tx1">
            <a:alpha val="70000"/>
          </a:schemeClr>
        </a:solidFill>
      </dgm:spPr>
      <dgm:t>
        <a:bodyPr/>
        <a:lstStyle/>
        <a:p>
          <a:r>
            <a:rPr lang="en-US" altLang="zh-CN" dirty="0" smtClean="0"/>
            <a:t>Linguistics</a:t>
          </a:r>
          <a:endParaRPr lang="zh-CN" altLang="en-US" dirty="0"/>
        </a:p>
      </dgm:t>
    </dgm:pt>
    <dgm:pt modelId="{D4CB869C-C924-4424-90A4-51E4B1C3803A}" type="parTrans" cxnId="{D297A682-C385-42FC-BAB3-8C05D7638795}">
      <dgm:prSet>
        <dgm:style>
          <a:lnRef idx="1">
            <a:schemeClr val="dk1"/>
          </a:lnRef>
          <a:fillRef idx="0">
            <a:schemeClr val="dk1"/>
          </a:fillRef>
          <a:effectRef idx="0">
            <a:schemeClr val="dk1"/>
          </a:effectRef>
          <a:fontRef idx="minor">
            <a:schemeClr val="tx1"/>
          </a:fontRef>
        </dgm:style>
      </dgm:prSet>
      <dgm:spPr/>
      <dgm:t>
        <a:bodyPr/>
        <a:lstStyle/>
        <a:p>
          <a:endParaRPr lang="zh-CN" altLang="en-US"/>
        </a:p>
      </dgm:t>
    </dgm:pt>
    <dgm:pt modelId="{6B54D93F-6565-485C-973A-C742B4F4B285}" type="sibTrans" cxnId="{D297A682-C385-42FC-BAB3-8C05D7638795}">
      <dgm:prSet/>
      <dgm:spPr/>
      <dgm:t>
        <a:bodyPr/>
        <a:lstStyle/>
        <a:p>
          <a:endParaRPr lang="zh-CN" altLang="en-US"/>
        </a:p>
      </dgm:t>
    </dgm:pt>
    <dgm:pt modelId="{6094192F-0827-432D-A51E-E6A22131ABF1}">
      <dgm:prSet phldrT="[文本]"/>
      <dgm:spPr>
        <a:solidFill>
          <a:schemeClr val="tx1">
            <a:alpha val="70000"/>
          </a:schemeClr>
        </a:solidFill>
      </dgm:spPr>
      <dgm:t>
        <a:bodyPr/>
        <a:lstStyle/>
        <a:p>
          <a:r>
            <a:rPr lang="en-US" altLang="zh-CN" dirty="0" smtClean="0"/>
            <a:t>Social information service</a:t>
          </a:r>
          <a:endParaRPr lang="zh-CN" altLang="en-US" dirty="0"/>
        </a:p>
      </dgm:t>
    </dgm:pt>
    <dgm:pt modelId="{5BB8A745-1A32-479F-9DF0-26D45DA67EDC}" type="parTrans" cxnId="{F0FC5A75-A73E-4522-BA57-C83F42940A2F}">
      <dgm:prSet>
        <dgm:style>
          <a:lnRef idx="1">
            <a:schemeClr val="dk1"/>
          </a:lnRef>
          <a:fillRef idx="0">
            <a:schemeClr val="dk1"/>
          </a:fillRef>
          <a:effectRef idx="0">
            <a:schemeClr val="dk1"/>
          </a:effectRef>
          <a:fontRef idx="minor">
            <a:schemeClr val="tx1"/>
          </a:fontRef>
        </dgm:style>
      </dgm:prSet>
      <dgm:spPr/>
      <dgm:t>
        <a:bodyPr/>
        <a:lstStyle/>
        <a:p>
          <a:endParaRPr lang="zh-CN" altLang="en-US" dirty="0"/>
        </a:p>
      </dgm:t>
    </dgm:pt>
    <dgm:pt modelId="{58817BCF-66E7-41FA-9FD2-3EF1CAA06442}" type="sibTrans" cxnId="{F0FC5A75-A73E-4522-BA57-C83F42940A2F}">
      <dgm:prSet/>
      <dgm:spPr/>
      <dgm:t>
        <a:bodyPr/>
        <a:lstStyle/>
        <a:p>
          <a:endParaRPr lang="zh-CN" altLang="en-US"/>
        </a:p>
      </dgm:t>
    </dgm:pt>
    <dgm:pt modelId="{436D74FB-709B-425A-B95F-E24DB981DDDF}" type="pres">
      <dgm:prSet presAssocID="{C9AB78D0-7506-41FE-B00D-143AEB39F7B4}" presName="Name0" presStyleCnt="0">
        <dgm:presLayoutVars>
          <dgm:chPref val="1"/>
          <dgm:dir/>
          <dgm:animOne val="branch"/>
          <dgm:animLvl val="lvl"/>
          <dgm:resizeHandles val="exact"/>
        </dgm:presLayoutVars>
      </dgm:prSet>
      <dgm:spPr/>
      <dgm:t>
        <a:bodyPr/>
        <a:lstStyle/>
        <a:p>
          <a:endParaRPr lang="zh-CN" altLang="en-US"/>
        </a:p>
      </dgm:t>
    </dgm:pt>
    <dgm:pt modelId="{8B76ACA1-844C-45DE-97B5-0065D78A1A15}" type="pres">
      <dgm:prSet presAssocID="{E0E4C294-A933-49A6-ADB4-08F037EDF7A7}" presName="root1" presStyleCnt="0"/>
      <dgm:spPr/>
      <dgm:t>
        <a:bodyPr/>
        <a:lstStyle/>
        <a:p>
          <a:endParaRPr lang="zh-CN" altLang="en-US"/>
        </a:p>
      </dgm:t>
    </dgm:pt>
    <dgm:pt modelId="{C171C56D-479D-40AE-B970-253F6F1F7E5E}" type="pres">
      <dgm:prSet presAssocID="{E0E4C294-A933-49A6-ADB4-08F037EDF7A7}" presName="LevelOneTextNode" presStyleLbl="node0" presStyleIdx="0" presStyleCnt="1" custAng="5400000" custLinFactX="-100000" custLinFactNeighborX="-188939" custLinFactNeighborY="-2304">
        <dgm:presLayoutVars>
          <dgm:chPref val="3"/>
        </dgm:presLayoutVars>
      </dgm:prSet>
      <dgm:spPr/>
      <dgm:t>
        <a:bodyPr/>
        <a:lstStyle/>
        <a:p>
          <a:endParaRPr lang="zh-CN" altLang="en-US"/>
        </a:p>
      </dgm:t>
    </dgm:pt>
    <dgm:pt modelId="{F72A7479-5FA1-4DBC-8C86-F2080A20A9B7}" type="pres">
      <dgm:prSet presAssocID="{E0E4C294-A933-49A6-ADB4-08F037EDF7A7}" presName="level2hierChild" presStyleCnt="0"/>
      <dgm:spPr/>
      <dgm:t>
        <a:bodyPr/>
        <a:lstStyle/>
        <a:p>
          <a:endParaRPr lang="zh-CN" altLang="en-US"/>
        </a:p>
      </dgm:t>
    </dgm:pt>
    <dgm:pt modelId="{6F8F9E04-7832-4291-AD41-D5E95FF7E947}" type="pres">
      <dgm:prSet presAssocID="{7540A1CD-0F12-4BCA-A076-1F435836E79E}" presName="conn2-1" presStyleLbl="parChTrans1D2" presStyleIdx="0" presStyleCnt="3"/>
      <dgm:spPr/>
      <dgm:t>
        <a:bodyPr/>
        <a:lstStyle/>
        <a:p>
          <a:endParaRPr lang="zh-CN" altLang="en-US"/>
        </a:p>
      </dgm:t>
    </dgm:pt>
    <dgm:pt modelId="{64A45052-F652-46EE-9EF9-A055FDAFE563}" type="pres">
      <dgm:prSet presAssocID="{7540A1CD-0F12-4BCA-A076-1F435836E79E}" presName="connTx" presStyleLbl="parChTrans1D2" presStyleIdx="0" presStyleCnt="3"/>
      <dgm:spPr/>
      <dgm:t>
        <a:bodyPr/>
        <a:lstStyle/>
        <a:p>
          <a:endParaRPr lang="zh-CN" altLang="en-US"/>
        </a:p>
      </dgm:t>
    </dgm:pt>
    <dgm:pt modelId="{FDC7D80B-034D-4DD9-AB9E-683FF3C28F7D}" type="pres">
      <dgm:prSet presAssocID="{2663D54B-5CCB-4AAC-B951-68EB19583B9E}" presName="root2" presStyleCnt="0"/>
      <dgm:spPr/>
      <dgm:t>
        <a:bodyPr/>
        <a:lstStyle/>
        <a:p>
          <a:endParaRPr lang="zh-CN" altLang="en-US"/>
        </a:p>
      </dgm:t>
    </dgm:pt>
    <dgm:pt modelId="{C43D4ABA-8769-4B83-AA96-E5D92527AD6C}" type="pres">
      <dgm:prSet presAssocID="{2663D54B-5CCB-4AAC-B951-68EB19583B9E}" presName="LevelTwoTextNode" presStyleLbl="node2" presStyleIdx="0" presStyleCnt="3" custScaleX="154407" custScaleY="105972" custLinFactNeighborX="65800" custLinFactNeighborY="12632">
        <dgm:presLayoutVars>
          <dgm:chPref val="3"/>
        </dgm:presLayoutVars>
      </dgm:prSet>
      <dgm:spPr/>
      <dgm:t>
        <a:bodyPr/>
        <a:lstStyle/>
        <a:p>
          <a:endParaRPr lang="zh-CN" altLang="en-US"/>
        </a:p>
      </dgm:t>
    </dgm:pt>
    <dgm:pt modelId="{0FFF92EC-EF08-4AE8-831B-01C992BB030F}" type="pres">
      <dgm:prSet presAssocID="{2663D54B-5CCB-4AAC-B951-68EB19583B9E}" presName="level3hierChild" presStyleCnt="0"/>
      <dgm:spPr/>
      <dgm:t>
        <a:bodyPr/>
        <a:lstStyle/>
        <a:p>
          <a:endParaRPr lang="zh-CN" altLang="en-US"/>
        </a:p>
      </dgm:t>
    </dgm:pt>
    <dgm:pt modelId="{E47AC3DD-F433-49B4-B6DE-2752F48033D1}" type="pres">
      <dgm:prSet presAssocID="{D4CB869C-C924-4424-90A4-51E4B1C3803A}" presName="conn2-1" presStyleLbl="parChTrans1D2" presStyleIdx="1" presStyleCnt="3"/>
      <dgm:spPr/>
      <dgm:t>
        <a:bodyPr/>
        <a:lstStyle/>
        <a:p>
          <a:endParaRPr lang="zh-CN" altLang="en-US"/>
        </a:p>
      </dgm:t>
    </dgm:pt>
    <dgm:pt modelId="{4911082D-452B-428D-8D58-5AC711A99EDF}" type="pres">
      <dgm:prSet presAssocID="{D4CB869C-C924-4424-90A4-51E4B1C3803A}" presName="connTx" presStyleLbl="parChTrans1D2" presStyleIdx="1" presStyleCnt="3"/>
      <dgm:spPr/>
      <dgm:t>
        <a:bodyPr/>
        <a:lstStyle/>
        <a:p>
          <a:endParaRPr lang="zh-CN" altLang="en-US"/>
        </a:p>
      </dgm:t>
    </dgm:pt>
    <dgm:pt modelId="{E85F8817-B74C-4A5B-913E-2472D502D6E6}" type="pres">
      <dgm:prSet presAssocID="{CCFCE3C2-8FAF-4903-AA48-62D36FD6F224}" presName="root2" presStyleCnt="0"/>
      <dgm:spPr/>
      <dgm:t>
        <a:bodyPr/>
        <a:lstStyle/>
        <a:p>
          <a:endParaRPr lang="zh-CN" altLang="en-US"/>
        </a:p>
      </dgm:t>
    </dgm:pt>
    <dgm:pt modelId="{9E85403E-0D42-4406-B03A-DDC64CABB5D2}" type="pres">
      <dgm:prSet presAssocID="{CCFCE3C2-8FAF-4903-AA48-62D36FD6F224}" presName="LevelTwoTextNode" presStyleLbl="node2" presStyleIdx="1" presStyleCnt="3" custScaleX="154407" custScaleY="107123" custLinFactNeighborX="66353" custLinFactNeighborY="8690">
        <dgm:presLayoutVars>
          <dgm:chPref val="3"/>
        </dgm:presLayoutVars>
      </dgm:prSet>
      <dgm:spPr/>
      <dgm:t>
        <a:bodyPr/>
        <a:lstStyle/>
        <a:p>
          <a:endParaRPr lang="zh-CN" altLang="en-US"/>
        </a:p>
      </dgm:t>
    </dgm:pt>
    <dgm:pt modelId="{95D96048-DEEF-4CE1-83B3-7FDC7BA3EF8F}" type="pres">
      <dgm:prSet presAssocID="{CCFCE3C2-8FAF-4903-AA48-62D36FD6F224}" presName="level3hierChild" presStyleCnt="0"/>
      <dgm:spPr/>
      <dgm:t>
        <a:bodyPr/>
        <a:lstStyle/>
        <a:p>
          <a:endParaRPr lang="zh-CN" altLang="en-US"/>
        </a:p>
      </dgm:t>
    </dgm:pt>
    <dgm:pt modelId="{EAD84DF1-6310-43EA-9F61-CCF9E54A9185}" type="pres">
      <dgm:prSet presAssocID="{5BB8A745-1A32-479F-9DF0-26D45DA67EDC}" presName="conn2-1" presStyleLbl="parChTrans1D2" presStyleIdx="2" presStyleCnt="3"/>
      <dgm:spPr/>
      <dgm:t>
        <a:bodyPr/>
        <a:lstStyle/>
        <a:p>
          <a:endParaRPr lang="zh-CN" altLang="en-US"/>
        </a:p>
      </dgm:t>
    </dgm:pt>
    <dgm:pt modelId="{42DB5B1D-D99D-4F99-9811-EF13971F43E5}" type="pres">
      <dgm:prSet presAssocID="{5BB8A745-1A32-479F-9DF0-26D45DA67EDC}" presName="connTx" presStyleLbl="parChTrans1D2" presStyleIdx="2" presStyleCnt="3"/>
      <dgm:spPr/>
      <dgm:t>
        <a:bodyPr/>
        <a:lstStyle/>
        <a:p>
          <a:endParaRPr lang="zh-CN" altLang="en-US"/>
        </a:p>
      </dgm:t>
    </dgm:pt>
    <dgm:pt modelId="{14A61CD9-7AD3-47A9-8C87-6559075422D2}" type="pres">
      <dgm:prSet presAssocID="{6094192F-0827-432D-A51E-E6A22131ABF1}" presName="root2" presStyleCnt="0"/>
      <dgm:spPr/>
      <dgm:t>
        <a:bodyPr/>
        <a:lstStyle/>
        <a:p>
          <a:endParaRPr lang="zh-CN" altLang="en-US"/>
        </a:p>
      </dgm:t>
    </dgm:pt>
    <dgm:pt modelId="{62FDD3B6-769B-40D0-B369-126E97B1E871}" type="pres">
      <dgm:prSet presAssocID="{6094192F-0827-432D-A51E-E6A22131ABF1}" presName="LevelTwoTextNode" presStyleLbl="node2" presStyleIdx="2" presStyleCnt="3" custScaleX="154169" custScaleY="108298" custLinFactNeighborX="66707" custLinFactNeighborY="687">
        <dgm:presLayoutVars>
          <dgm:chPref val="3"/>
        </dgm:presLayoutVars>
      </dgm:prSet>
      <dgm:spPr/>
      <dgm:t>
        <a:bodyPr/>
        <a:lstStyle/>
        <a:p>
          <a:endParaRPr lang="zh-CN" altLang="en-US"/>
        </a:p>
      </dgm:t>
    </dgm:pt>
    <dgm:pt modelId="{6915F026-5484-4486-B011-575A60317E72}" type="pres">
      <dgm:prSet presAssocID="{6094192F-0827-432D-A51E-E6A22131ABF1}" presName="level3hierChild" presStyleCnt="0"/>
      <dgm:spPr/>
      <dgm:t>
        <a:bodyPr/>
        <a:lstStyle/>
        <a:p>
          <a:endParaRPr lang="zh-CN" altLang="en-US"/>
        </a:p>
      </dgm:t>
    </dgm:pt>
  </dgm:ptLst>
  <dgm:cxnLst>
    <dgm:cxn modelId="{C7BB1DB0-D1BB-438B-875C-24EDADAD5640}" type="presOf" srcId="{E0E4C294-A933-49A6-ADB4-08F037EDF7A7}" destId="{C171C56D-479D-40AE-B970-253F6F1F7E5E}" srcOrd="0" destOrd="0" presId="urn:microsoft.com/office/officeart/2008/layout/HorizontalMultiLevelHierarchy"/>
    <dgm:cxn modelId="{BAD3C3D9-71FA-4CFC-992D-7F10B89F7D5B}" type="presOf" srcId="{D4CB869C-C924-4424-90A4-51E4B1C3803A}" destId="{E47AC3DD-F433-49B4-B6DE-2752F48033D1}" srcOrd="0" destOrd="0" presId="urn:microsoft.com/office/officeart/2008/layout/HorizontalMultiLevelHierarchy"/>
    <dgm:cxn modelId="{E8363100-3B95-49C4-960C-A34872F60508}" srcId="{C9AB78D0-7506-41FE-B00D-143AEB39F7B4}" destId="{E0E4C294-A933-49A6-ADB4-08F037EDF7A7}" srcOrd="0" destOrd="0" parTransId="{EB1BF2F7-109F-40EA-9F6A-E50E8937263B}" sibTransId="{1AA99E91-9325-4569-99CF-ED18B76F0582}"/>
    <dgm:cxn modelId="{B65558EF-0899-4328-8D84-FEBB2713A81E}" srcId="{E0E4C294-A933-49A6-ADB4-08F037EDF7A7}" destId="{2663D54B-5CCB-4AAC-B951-68EB19583B9E}" srcOrd="0" destOrd="0" parTransId="{7540A1CD-0F12-4BCA-A076-1F435836E79E}" sibTransId="{48282C7A-30F3-49E9-B941-85282A417941}"/>
    <dgm:cxn modelId="{8B92F6FF-A271-435A-A945-AC807C7177D5}" type="presOf" srcId="{5BB8A745-1A32-479F-9DF0-26D45DA67EDC}" destId="{EAD84DF1-6310-43EA-9F61-CCF9E54A9185}" srcOrd="0" destOrd="0" presId="urn:microsoft.com/office/officeart/2008/layout/HorizontalMultiLevelHierarchy"/>
    <dgm:cxn modelId="{983B6714-6458-4171-9996-3175C2E5CF4C}" type="presOf" srcId="{7540A1CD-0F12-4BCA-A076-1F435836E79E}" destId="{64A45052-F652-46EE-9EF9-A055FDAFE563}" srcOrd="1" destOrd="0" presId="urn:microsoft.com/office/officeart/2008/layout/HorizontalMultiLevelHierarchy"/>
    <dgm:cxn modelId="{84A23B4D-3A3E-4DEE-BC8A-C87F3A76D0BE}" type="presOf" srcId="{6094192F-0827-432D-A51E-E6A22131ABF1}" destId="{62FDD3B6-769B-40D0-B369-126E97B1E871}" srcOrd="0" destOrd="0" presId="urn:microsoft.com/office/officeart/2008/layout/HorizontalMultiLevelHierarchy"/>
    <dgm:cxn modelId="{D297A682-C385-42FC-BAB3-8C05D7638795}" srcId="{E0E4C294-A933-49A6-ADB4-08F037EDF7A7}" destId="{CCFCE3C2-8FAF-4903-AA48-62D36FD6F224}" srcOrd="1" destOrd="0" parTransId="{D4CB869C-C924-4424-90A4-51E4B1C3803A}" sibTransId="{6B54D93F-6565-485C-973A-C742B4F4B285}"/>
    <dgm:cxn modelId="{1CAF1173-2AB5-47E3-8078-46AD64F63BCC}" type="presOf" srcId="{C9AB78D0-7506-41FE-B00D-143AEB39F7B4}" destId="{436D74FB-709B-425A-B95F-E24DB981DDDF}" srcOrd="0" destOrd="0" presId="urn:microsoft.com/office/officeart/2008/layout/HorizontalMultiLevelHierarchy"/>
    <dgm:cxn modelId="{6A078FE0-0CF7-47B4-AA5E-CAA705339FD0}" type="presOf" srcId="{D4CB869C-C924-4424-90A4-51E4B1C3803A}" destId="{4911082D-452B-428D-8D58-5AC711A99EDF}" srcOrd="1" destOrd="0" presId="urn:microsoft.com/office/officeart/2008/layout/HorizontalMultiLevelHierarchy"/>
    <dgm:cxn modelId="{72A36EE1-E706-4834-B1C1-73A0998822A4}" type="presOf" srcId="{7540A1CD-0F12-4BCA-A076-1F435836E79E}" destId="{6F8F9E04-7832-4291-AD41-D5E95FF7E947}" srcOrd="0" destOrd="0" presId="urn:microsoft.com/office/officeart/2008/layout/HorizontalMultiLevelHierarchy"/>
    <dgm:cxn modelId="{A19E062F-8D8F-4EC9-B5E9-CB4C31963E6C}" type="presOf" srcId="{CCFCE3C2-8FAF-4903-AA48-62D36FD6F224}" destId="{9E85403E-0D42-4406-B03A-DDC64CABB5D2}" srcOrd="0" destOrd="0" presId="urn:microsoft.com/office/officeart/2008/layout/HorizontalMultiLevelHierarchy"/>
    <dgm:cxn modelId="{766BBCB1-17B1-48CC-95C2-5DCB71092C97}" type="presOf" srcId="{5BB8A745-1A32-479F-9DF0-26D45DA67EDC}" destId="{42DB5B1D-D99D-4F99-9811-EF13971F43E5}" srcOrd="1" destOrd="0" presId="urn:microsoft.com/office/officeart/2008/layout/HorizontalMultiLevelHierarchy"/>
    <dgm:cxn modelId="{6DB05094-720D-4E7D-8740-A1036031C0A7}" type="presOf" srcId="{2663D54B-5CCB-4AAC-B951-68EB19583B9E}" destId="{C43D4ABA-8769-4B83-AA96-E5D92527AD6C}" srcOrd="0" destOrd="0" presId="urn:microsoft.com/office/officeart/2008/layout/HorizontalMultiLevelHierarchy"/>
    <dgm:cxn modelId="{F0FC5A75-A73E-4522-BA57-C83F42940A2F}" srcId="{E0E4C294-A933-49A6-ADB4-08F037EDF7A7}" destId="{6094192F-0827-432D-A51E-E6A22131ABF1}" srcOrd="2" destOrd="0" parTransId="{5BB8A745-1A32-479F-9DF0-26D45DA67EDC}" sibTransId="{58817BCF-66E7-41FA-9FD2-3EF1CAA06442}"/>
    <dgm:cxn modelId="{A5C1DD8D-3672-4363-87A8-E0C0AA78785B}" type="presParOf" srcId="{436D74FB-709B-425A-B95F-E24DB981DDDF}" destId="{8B76ACA1-844C-45DE-97B5-0065D78A1A15}" srcOrd="0" destOrd="0" presId="urn:microsoft.com/office/officeart/2008/layout/HorizontalMultiLevelHierarchy"/>
    <dgm:cxn modelId="{FADC5245-AC1F-4515-A2C2-F9B897DD2AF8}" type="presParOf" srcId="{8B76ACA1-844C-45DE-97B5-0065D78A1A15}" destId="{C171C56D-479D-40AE-B970-253F6F1F7E5E}" srcOrd="0" destOrd="0" presId="urn:microsoft.com/office/officeart/2008/layout/HorizontalMultiLevelHierarchy"/>
    <dgm:cxn modelId="{1BE9BDA3-452B-491A-99FA-FB41A79DBAA4}" type="presParOf" srcId="{8B76ACA1-844C-45DE-97B5-0065D78A1A15}" destId="{F72A7479-5FA1-4DBC-8C86-F2080A20A9B7}" srcOrd="1" destOrd="0" presId="urn:microsoft.com/office/officeart/2008/layout/HorizontalMultiLevelHierarchy"/>
    <dgm:cxn modelId="{57E6448C-75D8-4EAE-BA6C-BA5E8ABFD30C}" type="presParOf" srcId="{F72A7479-5FA1-4DBC-8C86-F2080A20A9B7}" destId="{6F8F9E04-7832-4291-AD41-D5E95FF7E947}" srcOrd="0" destOrd="0" presId="urn:microsoft.com/office/officeart/2008/layout/HorizontalMultiLevelHierarchy"/>
    <dgm:cxn modelId="{151BDB61-FC2D-4E88-9FA2-C55D1D3AF4D8}" type="presParOf" srcId="{6F8F9E04-7832-4291-AD41-D5E95FF7E947}" destId="{64A45052-F652-46EE-9EF9-A055FDAFE563}" srcOrd="0" destOrd="0" presId="urn:microsoft.com/office/officeart/2008/layout/HorizontalMultiLevelHierarchy"/>
    <dgm:cxn modelId="{7AC4F6FE-C36F-46E1-A66C-1B1230B384B1}" type="presParOf" srcId="{F72A7479-5FA1-4DBC-8C86-F2080A20A9B7}" destId="{FDC7D80B-034D-4DD9-AB9E-683FF3C28F7D}" srcOrd="1" destOrd="0" presId="urn:microsoft.com/office/officeart/2008/layout/HorizontalMultiLevelHierarchy"/>
    <dgm:cxn modelId="{E6613593-EB51-4D8D-A074-9B02DAFAA53C}" type="presParOf" srcId="{FDC7D80B-034D-4DD9-AB9E-683FF3C28F7D}" destId="{C43D4ABA-8769-4B83-AA96-E5D92527AD6C}" srcOrd="0" destOrd="0" presId="urn:microsoft.com/office/officeart/2008/layout/HorizontalMultiLevelHierarchy"/>
    <dgm:cxn modelId="{3435527E-EE91-4FE4-AB26-655AD82C170B}" type="presParOf" srcId="{FDC7D80B-034D-4DD9-AB9E-683FF3C28F7D}" destId="{0FFF92EC-EF08-4AE8-831B-01C992BB030F}" srcOrd="1" destOrd="0" presId="urn:microsoft.com/office/officeart/2008/layout/HorizontalMultiLevelHierarchy"/>
    <dgm:cxn modelId="{7151DDBE-2328-4160-AC7E-4B3E73D2E6B8}" type="presParOf" srcId="{F72A7479-5FA1-4DBC-8C86-F2080A20A9B7}" destId="{E47AC3DD-F433-49B4-B6DE-2752F48033D1}" srcOrd="2" destOrd="0" presId="urn:microsoft.com/office/officeart/2008/layout/HorizontalMultiLevelHierarchy"/>
    <dgm:cxn modelId="{9081FA1A-1A8E-4B1A-9AE4-848830300B7B}" type="presParOf" srcId="{E47AC3DD-F433-49B4-B6DE-2752F48033D1}" destId="{4911082D-452B-428D-8D58-5AC711A99EDF}" srcOrd="0" destOrd="0" presId="urn:microsoft.com/office/officeart/2008/layout/HorizontalMultiLevelHierarchy"/>
    <dgm:cxn modelId="{0DE80D41-296E-4358-9728-81084F532F13}" type="presParOf" srcId="{F72A7479-5FA1-4DBC-8C86-F2080A20A9B7}" destId="{E85F8817-B74C-4A5B-913E-2472D502D6E6}" srcOrd="3" destOrd="0" presId="urn:microsoft.com/office/officeart/2008/layout/HorizontalMultiLevelHierarchy"/>
    <dgm:cxn modelId="{BDD1B554-032F-4BBD-8CCA-ADF155768A71}" type="presParOf" srcId="{E85F8817-B74C-4A5B-913E-2472D502D6E6}" destId="{9E85403E-0D42-4406-B03A-DDC64CABB5D2}" srcOrd="0" destOrd="0" presId="urn:microsoft.com/office/officeart/2008/layout/HorizontalMultiLevelHierarchy"/>
    <dgm:cxn modelId="{30FA5418-B69E-48FB-9F9F-8E293781E444}" type="presParOf" srcId="{E85F8817-B74C-4A5B-913E-2472D502D6E6}" destId="{95D96048-DEEF-4CE1-83B3-7FDC7BA3EF8F}" srcOrd="1" destOrd="0" presId="urn:microsoft.com/office/officeart/2008/layout/HorizontalMultiLevelHierarchy"/>
    <dgm:cxn modelId="{75D379A2-0F9F-4457-8871-B5FA9846488C}" type="presParOf" srcId="{F72A7479-5FA1-4DBC-8C86-F2080A20A9B7}" destId="{EAD84DF1-6310-43EA-9F61-CCF9E54A9185}" srcOrd="4" destOrd="0" presId="urn:microsoft.com/office/officeart/2008/layout/HorizontalMultiLevelHierarchy"/>
    <dgm:cxn modelId="{7AAC172C-FF36-44B6-81BB-78025A9916C2}" type="presParOf" srcId="{EAD84DF1-6310-43EA-9F61-CCF9E54A9185}" destId="{42DB5B1D-D99D-4F99-9811-EF13971F43E5}" srcOrd="0" destOrd="0" presId="urn:microsoft.com/office/officeart/2008/layout/HorizontalMultiLevelHierarchy"/>
    <dgm:cxn modelId="{C56F06B6-1CB5-4AC2-B1B3-5721F30D1ADE}" type="presParOf" srcId="{F72A7479-5FA1-4DBC-8C86-F2080A20A9B7}" destId="{14A61CD9-7AD3-47A9-8C87-6559075422D2}" srcOrd="5" destOrd="0" presId="urn:microsoft.com/office/officeart/2008/layout/HorizontalMultiLevelHierarchy"/>
    <dgm:cxn modelId="{CBB8B38E-B378-4A7B-BF04-633B3AEF015F}" type="presParOf" srcId="{14A61CD9-7AD3-47A9-8C87-6559075422D2}" destId="{62FDD3B6-769B-40D0-B369-126E97B1E871}" srcOrd="0" destOrd="0" presId="urn:microsoft.com/office/officeart/2008/layout/HorizontalMultiLevelHierarchy"/>
    <dgm:cxn modelId="{3C1B6FAC-81FD-4E19-AA04-F2EBCE6ABF00}" type="presParOf" srcId="{14A61CD9-7AD3-47A9-8C87-6559075422D2}" destId="{6915F026-5484-4486-B011-575A60317E72}" srcOrd="1" destOrd="0" presId="urn:microsoft.com/office/officeart/2008/layout/HorizontalMultiLevelHierarchy"/>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E3D80-DAB6-4AE7-8B17-D7170F6657A7}">
      <dsp:nvSpPr>
        <dsp:cNvPr id="0" name=""/>
        <dsp:cNvSpPr/>
      </dsp:nvSpPr>
      <dsp:spPr>
        <a:xfrm>
          <a:off x="2057628" y="2154382"/>
          <a:ext cx="350524" cy="1884069"/>
        </a:xfrm>
        <a:custGeom>
          <a:avLst/>
          <a:gdLst/>
          <a:ahLst/>
          <a:cxnLst/>
          <a:rect l="0" t="0" r="0" b="0"/>
          <a:pathLst>
            <a:path>
              <a:moveTo>
                <a:pt x="0" y="0"/>
              </a:moveTo>
              <a:lnTo>
                <a:pt x="175262" y="0"/>
              </a:lnTo>
              <a:lnTo>
                <a:pt x="175262" y="1884069"/>
              </a:lnTo>
              <a:lnTo>
                <a:pt x="350524" y="188406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7C6FF1-F001-49B8-BA75-87716EF031DA}">
      <dsp:nvSpPr>
        <dsp:cNvPr id="0" name=""/>
        <dsp:cNvSpPr/>
      </dsp:nvSpPr>
      <dsp:spPr>
        <a:xfrm>
          <a:off x="2057628" y="2154382"/>
          <a:ext cx="350524" cy="1130441"/>
        </a:xfrm>
        <a:custGeom>
          <a:avLst/>
          <a:gdLst/>
          <a:ahLst/>
          <a:cxnLst/>
          <a:rect l="0" t="0" r="0" b="0"/>
          <a:pathLst>
            <a:path>
              <a:moveTo>
                <a:pt x="0" y="0"/>
              </a:moveTo>
              <a:lnTo>
                <a:pt x="175262" y="0"/>
              </a:lnTo>
              <a:lnTo>
                <a:pt x="175262" y="1130441"/>
              </a:lnTo>
              <a:lnTo>
                <a:pt x="350524" y="113044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12A6A1-BAEF-4619-BA44-04F4F6B35CB0}">
      <dsp:nvSpPr>
        <dsp:cNvPr id="0" name=""/>
        <dsp:cNvSpPr/>
      </dsp:nvSpPr>
      <dsp:spPr>
        <a:xfrm>
          <a:off x="2057628" y="2154382"/>
          <a:ext cx="350524" cy="376813"/>
        </a:xfrm>
        <a:custGeom>
          <a:avLst/>
          <a:gdLst/>
          <a:ahLst/>
          <a:cxnLst/>
          <a:rect l="0" t="0" r="0" b="0"/>
          <a:pathLst>
            <a:path>
              <a:moveTo>
                <a:pt x="0" y="0"/>
              </a:moveTo>
              <a:lnTo>
                <a:pt x="175262" y="0"/>
              </a:lnTo>
              <a:lnTo>
                <a:pt x="175262" y="376813"/>
              </a:lnTo>
              <a:lnTo>
                <a:pt x="350524" y="37681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4A96D4-AC15-43FB-BE5E-F81C8A6748E3}">
      <dsp:nvSpPr>
        <dsp:cNvPr id="0" name=""/>
        <dsp:cNvSpPr/>
      </dsp:nvSpPr>
      <dsp:spPr>
        <a:xfrm>
          <a:off x="2057628" y="1777568"/>
          <a:ext cx="350524" cy="376813"/>
        </a:xfrm>
        <a:custGeom>
          <a:avLst/>
          <a:gdLst/>
          <a:ahLst/>
          <a:cxnLst/>
          <a:rect l="0" t="0" r="0" b="0"/>
          <a:pathLst>
            <a:path>
              <a:moveTo>
                <a:pt x="0" y="376813"/>
              </a:moveTo>
              <a:lnTo>
                <a:pt x="175262" y="376813"/>
              </a:lnTo>
              <a:lnTo>
                <a:pt x="175262" y="0"/>
              </a:lnTo>
              <a:lnTo>
                <a:pt x="350524"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E4C816-A7E5-4CE3-AD44-1239BCA20127}">
      <dsp:nvSpPr>
        <dsp:cNvPr id="0" name=""/>
        <dsp:cNvSpPr/>
      </dsp:nvSpPr>
      <dsp:spPr>
        <a:xfrm>
          <a:off x="2057628" y="1023940"/>
          <a:ext cx="350524" cy="1130441"/>
        </a:xfrm>
        <a:custGeom>
          <a:avLst/>
          <a:gdLst/>
          <a:ahLst/>
          <a:cxnLst/>
          <a:rect l="0" t="0" r="0" b="0"/>
          <a:pathLst>
            <a:path>
              <a:moveTo>
                <a:pt x="0" y="1130441"/>
              </a:moveTo>
              <a:lnTo>
                <a:pt x="175262" y="1130441"/>
              </a:lnTo>
              <a:lnTo>
                <a:pt x="175262" y="0"/>
              </a:lnTo>
              <a:lnTo>
                <a:pt x="350524"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6ADC0F-D18C-43E2-8964-DA6E0AF6AEE3}">
      <dsp:nvSpPr>
        <dsp:cNvPr id="0" name=""/>
        <dsp:cNvSpPr/>
      </dsp:nvSpPr>
      <dsp:spPr>
        <a:xfrm>
          <a:off x="2057628" y="270312"/>
          <a:ext cx="350524" cy="1884069"/>
        </a:xfrm>
        <a:custGeom>
          <a:avLst/>
          <a:gdLst/>
          <a:ahLst/>
          <a:cxnLst/>
          <a:rect l="0" t="0" r="0" b="0"/>
          <a:pathLst>
            <a:path>
              <a:moveTo>
                <a:pt x="0" y="1884069"/>
              </a:moveTo>
              <a:lnTo>
                <a:pt x="175262" y="1884069"/>
              </a:lnTo>
              <a:lnTo>
                <a:pt x="175262" y="0"/>
              </a:lnTo>
              <a:lnTo>
                <a:pt x="350524"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FDD075-330C-4152-94E3-4704EE89848A}">
      <dsp:nvSpPr>
        <dsp:cNvPr id="0" name=""/>
        <dsp:cNvSpPr/>
      </dsp:nvSpPr>
      <dsp:spPr>
        <a:xfrm>
          <a:off x="305005" y="1887106"/>
          <a:ext cx="1752623" cy="53455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1" kern="1200" dirty="0" smtClean="0">
              <a:latin typeface="Times New Roman" panose="02020603050405020304" pitchFamily="18" charset="0"/>
              <a:cs typeface="Times New Roman" panose="02020603050405020304" pitchFamily="18" charset="0"/>
            </a:rPr>
            <a:t>Part </a:t>
          </a:r>
          <a:r>
            <a:rPr lang="en-US" altLang="zh-CN" sz="2400" b="1" kern="1200" dirty="0" smtClean="0">
              <a:latin typeface="Times New Roman" panose="02020603050405020304" pitchFamily="18" charset="0"/>
              <a:cs typeface="Times New Roman" panose="02020603050405020304" pitchFamily="18" charset="0"/>
            </a:rPr>
            <a:t>one(stages) </a:t>
          </a:r>
          <a:endParaRPr lang="zh-CN" altLang="en-US" sz="2400" b="1" kern="1200" dirty="0">
            <a:latin typeface="Times New Roman" panose="02020603050405020304" pitchFamily="18" charset="0"/>
            <a:cs typeface="Times New Roman" panose="02020603050405020304" pitchFamily="18" charset="0"/>
          </a:endParaRPr>
        </a:p>
      </dsp:txBody>
      <dsp:txXfrm>
        <a:off x="305005" y="1887106"/>
        <a:ext cx="1752623" cy="534550"/>
      </dsp:txXfrm>
    </dsp:sp>
    <dsp:sp modelId="{41AF6769-3914-4C4F-A24B-1590CECDAEB5}">
      <dsp:nvSpPr>
        <dsp:cNvPr id="0" name=""/>
        <dsp:cNvSpPr/>
      </dsp:nvSpPr>
      <dsp:spPr>
        <a:xfrm>
          <a:off x="2408153" y="3037"/>
          <a:ext cx="1752623" cy="53455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zh-CN" sz="1700" b="1" kern="1200" dirty="0" smtClean="0">
              <a:latin typeface="Times New Roman" panose="02020603050405020304" pitchFamily="18" charset="0"/>
              <a:cs typeface="Times New Roman" panose="02020603050405020304" pitchFamily="18" charset="0"/>
            </a:rPr>
            <a:t>Proposal</a:t>
          </a:r>
          <a:endParaRPr lang="zh-CN" altLang="en-US" sz="1700" kern="1200" dirty="0"/>
        </a:p>
      </dsp:txBody>
      <dsp:txXfrm>
        <a:off x="2408153" y="3037"/>
        <a:ext cx="1752623" cy="534550"/>
      </dsp:txXfrm>
    </dsp:sp>
    <dsp:sp modelId="{2A6F1C59-6A12-471E-9C6E-B536A886E072}">
      <dsp:nvSpPr>
        <dsp:cNvPr id="0" name=""/>
        <dsp:cNvSpPr/>
      </dsp:nvSpPr>
      <dsp:spPr>
        <a:xfrm>
          <a:off x="2408153" y="756665"/>
          <a:ext cx="1752623" cy="53455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zh-CN" sz="1700" b="1" kern="1200" dirty="0" smtClean="0">
              <a:latin typeface="Times New Roman" panose="02020603050405020304" pitchFamily="18" charset="0"/>
              <a:cs typeface="Times New Roman" panose="02020603050405020304" pitchFamily="18" charset="0"/>
            </a:rPr>
            <a:t>Early stage</a:t>
          </a:r>
          <a:endParaRPr lang="zh-CN" altLang="en-US" sz="1700" kern="1200" dirty="0"/>
        </a:p>
      </dsp:txBody>
      <dsp:txXfrm>
        <a:off x="2408153" y="756665"/>
        <a:ext cx="1752623" cy="534550"/>
      </dsp:txXfrm>
    </dsp:sp>
    <dsp:sp modelId="{89DBDD97-E647-4C22-80AC-06106F2467F5}">
      <dsp:nvSpPr>
        <dsp:cNvPr id="0" name=""/>
        <dsp:cNvSpPr/>
      </dsp:nvSpPr>
      <dsp:spPr>
        <a:xfrm>
          <a:off x="2408153" y="1510292"/>
          <a:ext cx="1752623" cy="53455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zh-CN" sz="1700" b="1" kern="1200" dirty="0" smtClean="0">
              <a:latin typeface="Times New Roman" panose="02020603050405020304" pitchFamily="18" charset="0"/>
              <a:cs typeface="Times New Roman" panose="02020603050405020304" pitchFamily="18" charset="0"/>
            </a:rPr>
            <a:t>Setback</a:t>
          </a:r>
          <a:endParaRPr lang="zh-CN" altLang="en-US" sz="1700" kern="1200" dirty="0"/>
        </a:p>
      </dsp:txBody>
      <dsp:txXfrm>
        <a:off x="2408153" y="1510292"/>
        <a:ext cx="1752623" cy="534550"/>
      </dsp:txXfrm>
    </dsp:sp>
    <dsp:sp modelId="{EADE8391-0098-40D2-BF1E-97D751FE5D10}">
      <dsp:nvSpPr>
        <dsp:cNvPr id="0" name=""/>
        <dsp:cNvSpPr/>
      </dsp:nvSpPr>
      <dsp:spPr>
        <a:xfrm>
          <a:off x="2408153" y="2263920"/>
          <a:ext cx="1752623" cy="53455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zh-CN" sz="1700" b="1" kern="1200" smtClean="0">
              <a:latin typeface="Times New Roman" panose="02020603050405020304" pitchFamily="18" charset="0"/>
              <a:cs typeface="Times New Roman" panose="02020603050405020304" pitchFamily="18" charset="0"/>
            </a:rPr>
            <a:t>Recovery</a:t>
          </a:r>
          <a:endParaRPr lang="zh-CN" altLang="en-US" sz="1700" kern="1200" dirty="0"/>
        </a:p>
      </dsp:txBody>
      <dsp:txXfrm>
        <a:off x="2408153" y="2263920"/>
        <a:ext cx="1752623" cy="534550"/>
      </dsp:txXfrm>
    </dsp:sp>
    <dsp:sp modelId="{D6F2D57B-6C87-4A7A-872B-64FE4271B6D1}">
      <dsp:nvSpPr>
        <dsp:cNvPr id="0" name=""/>
        <dsp:cNvSpPr/>
      </dsp:nvSpPr>
      <dsp:spPr>
        <a:xfrm>
          <a:off x="2408153" y="3017548"/>
          <a:ext cx="1752623" cy="53455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zh-CN" sz="1700" b="1" kern="1200" smtClean="0">
              <a:latin typeface="Times New Roman" panose="02020603050405020304" pitchFamily="18" charset="0"/>
              <a:cs typeface="Times New Roman" panose="02020603050405020304" pitchFamily="18" charset="0"/>
            </a:rPr>
            <a:t>Development </a:t>
          </a:r>
          <a:endParaRPr lang="zh-CN" altLang="en-US" sz="1700" kern="1200" dirty="0"/>
        </a:p>
      </dsp:txBody>
      <dsp:txXfrm>
        <a:off x="2408153" y="3017548"/>
        <a:ext cx="1752623" cy="534550"/>
      </dsp:txXfrm>
    </dsp:sp>
    <dsp:sp modelId="{6E9114C7-CDAD-4318-B7AD-89DE323E4D65}">
      <dsp:nvSpPr>
        <dsp:cNvPr id="0" name=""/>
        <dsp:cNvSpPr/>
      </dsp:nvSpPr>
      <dsp:spPr>
        <a:xfrm>
          <a:off x="2408153" y="3771176"/>
          <a:ext cx="1752623" cy="53455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zh-CN" sz="1700" b="1" kern="1200" dirty="0" smtClean="0">
              <a:latin typeface="Times New Roman" panose="02020603050405020304" pitchFamily="18" charset="0"/>
              <a:cs typeface="Times New Roman" panose="02020603050405020304" pitchFamily="18" charset="0"/>
            </a:rPr>
            <a:t>Prosperity 	</a:t>
          </a:r>
          <a:r>
            <a:rPr lang="en-US" altLang="zh-CN" sz="1700" kern="1200" dirty="0" smtClean="0">
              <a:latin typeface="Times New Roman" panose="02020603050405020304" pitchFamily="18" charset="0"/>
              <a:cs typeface="Times New Roman" panose="02020603050405020304" pitchFamily="18" charset="0"/>
            </a:rPr>
            <a:t>	</a:t>
          </a:r>
          <a:endParaRPr lang="zh-CN" altLang="en-US" sz="1700" kern="1200" dirty="0"/>
        </a:p>
      </dsp:txBody>
      <dsp:txXfrm>
        <a:off x="2408153" y="3771176"/>
        <a:ext cx="1752623" cy="534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E5CAC-F51C-4884-8602-5D97528BC63B}">
      <dsp:nvSpPr>
        <dsp:cNvPr id="0" name=""/>
        <dsp:cNvSpPr/>
      </dsp:nvSpPr>
      <dsp:spPr>
        <a:xfrm>
          <a:off x="2263130" y="1731818"/>
          <a:ext cx="452139" cy="972100"/>
        </a:xfrm>
        <a:custGeom>
          <a:avLst/>
          <a:gdLst/>
          <a:ahLst/>
          <a:cxnLst/>
          <a:rect l="0" t="0" r="0" b="0"/>
          <a:pathLst>
            <a:path>
              <a:moveTo>
                <a:pt x="0" y="0"/>
              </a:moveTo>
              <a:lnTo>
                <a:pt x="226069" y="0"/>
              </a:lnTo>
              <a:lnTo>
                <a:pt x="226069" y="972100"/>
              </a:lnTo>
              <a:lnTo>
                <a:pt x="452139" y="97210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6881FC-33CA-4436-9604-4B6C8D6FB341}">
      <dsp:nvSpPr>
        <dsp:cNvPr id="0" name=""/>
        <dsp:cNvSpPr/>
      </dsp:nvSpPr>
      <dsp:spPr>
        <a:xfrm>
          <a:off x="2263130" y="1686098"/>
          <a:ext cx="452139" cy="91440"/>
        </a:xfrm>
        <a:custGeom>
          <a:avLst/>
          <a:gdLst/>
          <a:ahLst/>
          <a:cxnLst/>
          <a:rect l="0" t="0" r="0" b="0"/>
          <a:pathLst>
            <a:path>
              <a:moveTo>
                <a:pt x="0" y="45720"/>
              </a:moveTo>
              <a:lnTo>
                <a:pt x="452139" y="457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A0D3E5-F81F-4571-B6FE-4C390E180AD0}">
      <dsp:nvSpPr>
        <dsp:cNvPr id="0" name=""/>
        <dsp:cNvSpPr/>
      </dsp:nvSpPr>
      <dsp:spPr>
        <a:xfrm>
          <a:off x="2263130" y="759717"/>
          <a:ext cx="452139" cy="972100"/>
        </a:xfrm>
        <a:custGeom>
          <a:avLst/>
          <a:gdLst/>
          <a:ahLst/>
          <a:cxnLst/>
          <a:rect l="0" t="0" r="0" b="0"/>
          <a:pathLst>
            <a:path>
              <a:moveTo>
                <a:pt x="0" y="972100"/>
              </a:moveTo>
              <a:lnTo>
                <a:pt x="226069" y="972100"/>
              </a:lnTo>
              <a:lnTo>
                <a:pt x="226069" y="0"/>
              </a:lnTo>
              <a:lnTo>
                <a:pt x="452139"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BAC498-11A9-4443-9914-07E165730A5D}">
      <dsp:nvSpPr>
        <dsp:cNvPr id="0" name=""/>
        <dsp:cNvSpPr/>
      </dsp:nvSpPr>
      <dsp:spPr>
        <a:xfrm>
          <a:off x="2430" y="1387061"/>
          <a:ext cx="2260699" cy="68951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1" kern="1200" dirty="0" smtClean="0">
              <a:latin typeface="Times New Roman" panose="02020603050405020304" pitchFamily="18" charset="0"/>
              <a:cs typeface="Times New Roman" panose="02020603050405020304" pitchFamily="18" charset="0"/>
            </a:rPr>
            <a:t>Part </a:t>
          </a:r>
          <a:r>
            <a:rPr lang="en-US" altLang="zh-CN" sz="2400" b="1" kern="1200" dirty="0" smtClean="0">
              <a:latin typeface="Times New Roman" panose="02020603050405020304" pitchFamily="18" charset="0"/>
              <a:cs typeface="Times New Roman" panose="02020603050405020304" pitchFamily="18" charset="0"/>
            </a:rPr>
            <a:t>Two(methods)</a:t>
          </a:r>
          <a:endParaRPr lang="zh-CN" altLang="en-US" sz="2400" b="1" kern="1200" dirty="0">
            <a:latin typeface="Times New Roman" panose="02020603050405020304" pitchFamily="18" charset="0"/>
            <a:cs typeface="Times New Roman" panose="02020603050405020304" pitchFamily="18" charset="0"/>
          </a:endParaRPr>
        </a:p>
      </dsp:txBody>
      <dsp:txXfrm>
        <a:off x="2430" y="1387061"/>
        <a:ext cx="2260699" cy="689513"/>
      </dsp:txXfrm>
    </dsp:sp>
    <dsp:sp modelId="{9BA46065-6E84-4935-AAB2-C356F9E4AED2}">
      <dsp:nvSpPr>
        <dsp:cNvPr id="0" name=""/>
        <dsp:cNvSpPr/>
      </dsp:nvSpPr>
      <dsp:spPr>
        <a:xfrm>
          <a:off x="2715270" y="414960"/>
          <a:ext cx="2260699" cy="68951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b="1" kern="1200" dirty="0" smtClean="0">
              <a:latin typeface="Times New Roman" panose="02020603050405020304" pitchFamily="18" charset="0"/>
              <a:cs typeface="Times New Roman" panose="02020603050405020304" pitchFamily="18" charset="0"/>
            </a:rPr>
            <a:t>Rule-based Translation</a:t>
          </a:r>
          <a:endParaRPr lang="zh-CN" altLang="en-US" sz="1800" b="1" kern="1200" dirty="0"/>
        </a:p>
      </dsp:txBody>
      <dsp:txXfrm>
        <a:off x="2715270" y="414960"/>
        <a:ext cx="2260699" cy="689513"/>
      </dsp:txXfrm>
    </dsp:sp>
    <dsp:sp modelId="{493A421C-DABD-4D3D-97EE-53345B60E0ED}">
      <dsp:nvSpPr>
        <dsp:cNvPr id="0" name=""/>
        <dsp:cNvSpPr/>
      </dsp:nvSpPr>
      <dsp:spPr>
        <a:xfrm>
          <a:off x="2715270" y="1387061"/>
          <a:ext cx="2260699" cy="68951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b="1" kern="1200" dirty="0" smtClean="0">
              <a:latin typeface="Times New Roman" panose="02020603050405020304" pitchFamily="18" charset="0"/>
              <a:cs typeface="Times New Roman" panose="02020603050405020304" pitchFamily="18" charset="0"/>
            </a:rPr>
            <a:t>Statistical Machine Translation </a:t>
          </a:r>
          <a:endParaRPr lang="zh-CN" altLang="en-US" sz="1800" b="1" kern="1200" dirty="0"/>
        </a:p>
      </dsp:txBody>
      <dsp:txXfrm>
        <a:off x="2715270" y="1387061"/>
        <a:ext cx="2260699" cy="689513"/>
      </dsp:txXfrm>
    </dsp:sp>
    <dsp:sp modelId="{5B48C9EA-820F-4A40-B87E-8F89E64E636D}">
      <dsp:nvSpPr>
        <dsp:cNvPr id="0" name=""/>
        <dsp:cNvSpPr/>
      </dsp:nvSpPr>
      <dsp:spPr>
        <a:xfrm>
          <a:off x="2715270" y="2359162"/>
          <a:ext cx="2260699" cy="68951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b="1" kern="1200" dirty="0" smtClean="0">
              <a:latin typeface="Times New Roman" panose="02020603050405020304" pitchFamily="18" charset="0"/>
              <a:cs typeface="Times New Roman" panose="02020603050405020304" pitchFamily="18" charset="0"/>
            </a:rPr>
            <a:t>Neural Machine Translation</a:t>
          </a:r>
          <a:endParaRPr lang="zh-CN" altLang="en-US" sz="1800" b="1" kern="1200" dirty="0"/>
        </a:p>
      </dsp:txBody>
      <dsp:txXfrm>
        <a:off x="2715270" y="2359162"/>
        <a:ext cx="2260699" cy="6895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84DF1-6310-43EA-9F61-CCF9E54A9185}">
      <dsp:nvSpPr>
        <dsp:cNvPr id="0" name=""/>
        <dsp:cNvSpPr/>
      </dsp:nvSpPr>
      <dsp:spPr>
        <a:xfrm>
          <a:off x="1481417" y="1187524"/>
          <a:ext cx="2543552" cy="682910"/>
        </a:xfrm>
        <a:custGeom>
          <a:avLst/>
          <a:gdLst/>
          <a:ahLst/>
          <a:cxnLst/>
          <a:rect l="0" t="0" r="0" b="0"/>
          <a:pathLst>
            <a:path>
              <a:moveTo>
                <a:pt x="0" y="0"/>
              </a:moveTo>
              <a:lnTo>
                <a:pt x="1271776" y="0"/>
              </a:lnTo>
              <a:lnTo>
                <a:pt x="1271776" y="682910"/>
              </a:lnTo>
              <a:lnTo>
                <a:pt x="2543552" y="68291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kern="1200" dirty="0"/>
        </a:p>
      </dsp:txBody>
      <dsp:txXfrm>
        <a:off x="2687353" y="1463138"/>
        <a:ext cx="131681" cy="131681"/>
      </dsp:txXfrm>
    </dsp:sp>
    <dsp:sp modelId="{E47AC3DD-F433-49B4-B6DE-2752F48033D1}">
      <dsp:nvSpPr>
        <dsp:cNvPr id="0" name=""/>
        <dsp:cNvSpPr/>
      </dsp:nvSpPr>
      <dsp:spPr>
        <a:xfrm>
          <a:off x="1481417" y="1187524"/>
          <a:ext cx="2538059" cy="92971"/>
        </a:xfrm>
        <a:custGeom>
          <a:avLst/>
          <a:gdLst/>
          <a:ahLst/>
          <a:cxnLst/>
          <a:rect l="0" t="0" r="0" b="0"/>
          <a:pathLst>
            <a:path>
              <a:moveTo>
                <a:pt x="0" y="0"/>
              </a:moveTo>
              <a:lnTo>
                <a:pt x="1269029" y="0"/>
              </a:lnTo>
              <a:lnTo>
                <a:pt x="1269029" y="92971"/>
              </a:lnTo>
              <a:lnTo>
                <a:pt x="2538059" y="92971"/>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2686953" y="1170516"/>
        <a:ext cx="126988" cy="126988"/>
      </dsp:txXfrm>
    </dsp:sp>
    <dsp:sp modelId="{6F8F9E04-7832-4291-AD41-D5E95FF7E947}">
      <dsp:nvSpPr>
        <dsp:cNvPr id="0" name=""/>
        <dsp:cNvSpPr/>
      </dsp:nvSpPr>
      <dsp:spPr>
        <a:xfrm>
          <a:off x="1481417" y="676848"/>
          <a:ext cx="2529478" cy="510676"/>
        </a:xfrm>
        <a:custGeom>
          <a:avLst/>
          <a:gdLst/>
          <a:ahLst/>
          <a:cxnLst/>
          <a:rect l="0" t="0" r="0" b="0"/>
          <a:pathLst>
            <a:path>
              <a:moveTo>
                <a:pt x="0" y="510676"/>
              </a:moveTo>
              <a:lnTo>
                <a:pt x="1264739" y="510676"/>
              </a:lnTo>
              <a:lnTo>
                <a:pt x="1264739" y="0"/>
              </a:lnTo>
              <a:lnTo>
                <a:pt x="2529478" y="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2681644" y="867673"/>
        <a:ext cx="129025" cy="129025"/>
      </dsp:txXfrm>
    </dsp:sp>
    <dsp:sp modelId="{C171C56D-479D-40AE-B970-253F6F1F7E5E}">
      <dsp:nvSpPr>
        <dsp:cNvPr id="0" name=""/>
        <dsp:cNvSpPr/>
      </dsp:nvSpPr>
      <dsp:spPr>
        <a:xfrm>
          <a:off x="0" y="950995"/>
          <a:ext cx="2489778" cy="473057"/>
        </a:xfrm>
        <a:prstGeom prst="rect">
          <a:avLst/>
        </a:prstGeom>
        <a:solidFill>
          <a:schemeClr val="tx1">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Development</a:t>
          </a:r>
          <a:endParaRPr lang="zh-CN" altLang="en-US" sz="2700" kern="1200" dirty="0"/>
        </a:p>
      </dsp:txBody>
      <dsp:txXfrm>
        <a:off x="0" y="950995"/>
        <a:ext cx="2489778" cy="473057"/>
      </dsp:txXfrm>
    </dsp:sp>
    <dsp:sp modelId="{C43D4ABA-8769-4B83-AA96-E5D92527AD6C}">
      <dsp:nvSpPr>
        <dsp:cNvPr id="0" name=""/>
        <dsp:cNvSpPr/>
      </dsp:nvSpPr>
      <dsp:spPr>
        <a:xfrm>
          <a:off x="4010896" y="426193"/>
          <a:ext cx="2395824" cy="501308"/>
        </a:xfrm>
        <a:prstGeom prst="rect">
          <a:avLst/>
        </a:prstGeom>
        <a:solidFill>
          <a:schemeClr val="tx1">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t>Computer technology</a:t>
          </a:r>
          <a:endParaRPr lang="zh-CN" altLang="en-US" sz="1400" kern="1200" dirty="0"/>
        </a:p>
      </dsp:txBody>
      <dsp:txXfrm>
        <a:off x="4010896" y="426193"/>
        <a:ext cx="2395824" cy="501308"/>
      </dsp:txXfrm>
    </dsp:sp>
    <dsp:sp modelId="{9E85403E-0D42-4406-B03A-DDC64CABB5D2}">
      <dsp:nvSpPr>
        <dsp:cNvPr id="0" name=""/>
        <dsp:cNvSpPr/>
      </dsp:nvSpPr>
      <dsp:spPr>
        <a:xfrm>
          <a:off x="4019477" y="1027119"/>
          <a:ext cx="2395824" cy="506753"/>
        </a:xfrm>
        <a:prstGeom prst="rect">
          <a:avLst/>
        </a:prstGeom>
        <a:solidFill>
          <a:schemeClr val="tx1">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t>Linguistics</a:t>
          </a:r>
          <a:endParaRPr lang="zh-CN" altLang="en-US" sz="1400" kern="1200" dirty="0"/>
        </a:p>
      </dsp:txBody>
      <dsp:txXfrm>
        <a:off x="4019477" y="1027119"/>
        <a:ext cx="2395824" cy="506753"/>
      </dsp:txXfrm>
    </dsp:sp>
    <dsp:sp modelId="{62FDD3B6-769B-40D0-B369-126E97B1E871}">
      <dsp:nvSpPr>
        <dsp:cNvPr id="0" name=""/>
        <dsp:cNvSpPr/>
      </dsp:nvSpPr>
      <dsp:spPr>
        <a:xfrm>
          <a:off x="4024970" y="1614278"/>
          <a:ext cx="2392131" cy="512312"/>
        </a:xfrm>
        <a:prstGeom prst="rect">
          <a:avLst/>
        </a:prstGeom>
        <a:solidFill>
          <a:schemeClr val="tx1">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t>Social information service</a:t>
          </a:r>
          <a:endParaRPr lang="zh-CN" altLang="en-US" sz="1400" kern="1200" dirty="0"/>
        </a:p>
      </dsp:txBody>
      <dsp:txXfrm>
        <a:off x="4024970" y="1614278"/>
        <a:ext cx="2392131" cy="512312"/>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6DE7B-9DD8-4BA2-9B8C-57A6B3D1ED8F}" type="datetimeFigureOut">
              <a:rPr lang="zh-CN" altLang="en-US" smtClean="0"/>
              <a:t>2020/10/19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59D81-4674-44F5-82D7-EB7ADA176F61}" type="slidenum">
              <a:rPr lang="zh-CN" altLang="en-US" smtClean="0"/>
              <a:t>‹#›</a:t>
            </a:fld>
            <a:endParaRPr lang="zh-CN" altLang="en-US"/>
          </a:p>
        </p:txBody>
      </p:sp>
    </p:spTree>
    <p:extLst>
      <p:ext uri="{BB962C8B-B14F-4D97-AF65-F5344CB8AC3E}">
        <p14:creationId xmlns:p14="http://schemas.microsoft.com/office/powerpoint/2010/main" val="280202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959D81-4674-44F5-82D7-EB7ADA176F61}" type="slidenum">
              <a:rPr lang="zh-CN" altLang="en-US" smtClean="0"/>
              <a:t>4</a:t>
            </a:fld>
            <a:endParaRPr lang="zh-CN" altLang="en-US"/>
          </a:p>
        </p:txBody>
      </p:sp>
    </p:spTree>
    <p:extLst>
      <p:ext uri="{BB962C8B-B14F-4D97-AF65-F5344CB8AC3E}">
        <p14:creationId xmlns:p14="http://schemas.microsoft.com/office/powerpoint/2010/main" val="3829311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8B08E0DE-71A4-4F1C-AED4-50679922AFE0}" type="datetimeFigureOut">
              <a:rPr lang="zh-CN" altLang="en-US" smtClean="0"/>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983717-C209-4223-9248-E6BCC27CECF0}" type="slidenum">
              <a:rPr lang="zh-CN" altLang="en-US" smtClean="0"/>
              <a:t>‹#›</a:t>
            </a:fld>
            <a:endParaRPr lang="zh-CN" altLang="en-US"/>
          </a:p>
        </p:txBody>
      </p:sp>
    </p:spTree>
    <p:extLst>
      <p:ext uri="{BB962C8B-B14F-4D97-AF65-F5344CB8AC3E}">
        <p14:creationId xmlns:p14="http://schemas.microsoft.com/office/powerpoint/2010/main" val="212299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B08E0DE-71A4-4F1C-AED4-50679922AFE0}" type="datetimeFigureOut">
              <a:rPr lang="zh-CN" altLang="en-US" smtClean="0"/>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983717-C209-4223-9248-E6BCC27CECF0}" type="slidenum">
              <a:rPr lang="zh-CN" altLang="en-US" smtClean="0"/>
              <a:t>‹#›</a:t>
            </a:fld>
            <a:endParaRPr lang="zh-CN" altLang="en-US"/>
          </a:p>
        </p:txBody>
      </p:sp>
    </p:spTree>
    <p:extLst>
      <p:ext uri="{BB962C8B-B14F-4D97-AF65-F5344CB8AC3E}">
        <p14:creationId xmlns:p14="http://schemas.microsoft.com/office/powerpoint/2010/main" val="363669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B08E0DE-71A4-4F1C-AED4-50679922AFE0}" type="datetimeFigureOut">
              <a:rPr lang="zh-CN" altLang="en-US" smtClean="0"/>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983717-C209-4223-9248-E6BCC27CECF0}" type="slidenum">
              <a:rPr lang="zh-CN" altLang="en-US" smtClean="0"/>
              <a:t>‹#›</a:t>
            </a:fld>
            <a:endParaRPr lang="zh-CN" altLang="en-US"/>
          </a:p>
        </p:txBody>
      </p:sp>
    </p:spTree>
    <p:extLst>
      <p:ext uri="{BB962C8B-B14F-4D97-AF65-F5344CB8AC3E}">
        <p14:creationId xmlns:p14="http://schemas.microsoft.com/office/powerpoint/2010/main" val="170906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B08E0DE-71A4-4F1C-AED4-50679922AFE0}" type="datetimeFigureOut">
              <a:rPr lang="zh-CN" altLang="en-US" smtClean="0"/>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983717-C209-4223-9248-E6BCC27CECF0}" type="slidenum">
              <a:rPr lang="zh-CN" altLang="en-US" smtClean="0"/>
              <a:t>‹#›</a:t>
            </a:fld>
            <a:endParaRPr lang="zh-CN" altLang="en-US"/>
          </a:p>
        </p:txBody>
      </p:sp>
    </p:spTree>
    <p:extLst>
      <p:ext uri="{BB962C8B-B14F-4D97-AF65-F5344CB8AC3E}">
        <p14:creationId xmlns:p14="http://schemas.microsoft.com/office/powerpoint/2010/main" val="192025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8B08E0DE-71A4-4F1C-AED4-50679922AFE0}" type="datetimeFigureOut">
              <a:rPr lang="zh-CN" altLang="en-US" smtClean="0"/>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983717-C209-4223-9248-E6BCC27CECF0}" type="slidenum">
              <a:rPr lang="zh-CN" altLang="en-US" smtClean="0"/>
              <a:t>‹#›</a:t>
            </a:fld>
            <a:endParaRPr lang="zh-CN" altLang="en-US"/>
          </a:p>
        </p:txBody>
      </p:sp>
    </p:spTree>
    <p:extLst>
      <p:ext uri="{BB962C8B-B14F-4D97-AF65-F5344CB8AC3E}">
        <p14:creationId xmlns:p14="http://schemas.microsoft.com/office/powerpoint/2010/main" val="247197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B08E0DE-71A4-4F1C-AED4-50679922AFE0}" type="datetimeFigureOut">
              <a:rPr lang="zh-CN" altLang="en-US" smtClean="0"/>
              <a:t>2020/10/19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983717-C209-4223-9248-E6BCC27CECF0}" type="slidenum">
              <a:rPr lang="zh-CN" altLang="en-US" smtClean="0"/>
              <a:t>‹#›</a:t>
            </a:fld>
            <a:endParaRPr lang="zh-CN" altLang="en-US"/>
          </a:p>
        </p:txBody>
      </p:sp>
    </p:spTree>
    <p:extLst>
      <p:ext uri="{BB962C8B-B14F-4D97-AF65-F5344CB8AC3E}">
        <p14:creationId xmlns:p14="http://schemas.microsoft.com/office/powerpoint/2010/main" val="207281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B08E0DE-71A4-4F1C-AED4-50679922AFE0}" type="datetimeFigureOut">
              <a:rPr lang="zh-CN" altLang="en-US" smtClean="0"/>
              <a:t>2020/10/19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983717-C209-4223-9248-E6BCC27CECF0}" type="slidenum">
              <a:rPr lang="zh-CN" altLang="en-US" smtClean="0"/>
              <a:t>‹#›</a:t>
            </a:fld>
            <a:endParaRPr lang="zh-CN" altLang="en-US"/>
          </a:p>
        </p:txBody>
      </p:sp>
    </p:spTree>
    <p:extLst>
      <p:ext uri="{BB962C8B-B14F-4D97-AF65-F5344CB8AC3E}">
        <p14:creationId xmlns:p14="http://schemas.microsoft.com/office/powerpoint/2010/main" val="54580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B08E0DE-71A4-4F1C-AED4-50679922AFE0}" type="datetimeFigureOut">
              <a:rPr lang="zh-CN" altLang="en-US" smtClean="0"/>
              <a:t>2020/10/19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983717-C209-4223-9248-E6BCC27CECF0}" type="slidenum">
              <a:rPr lang="zh-CN" altLang="en-US" smtClean="0"/>
              <a:t>‹#›</a:t>
            </a:fld>
            <a:endParaRPr lang="zh-CN" altLang="en-US"/>
          </a:p>
        </p:txBody>
      </p:sp>
    </p:spTree>
    <p:extLst>
      <p:ext uri="{BB962C8B-B14F-4D97-AF65-F5344CB8AC3E}">
        <p14:creationId xmlns:p14="http://schemas.microsoft.com/office/powerpoint/2010/main" val="2232401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B08E0DE-71A4-4F1C-AED4-50679922AFE0}" type="datetimeFigureOut">
              <a:rPr lang="zh-CN" altLang="en-US" smtClean="0"/>
              <a:t>2020/10/19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983717-C209-4223-9248-E6BCC27CECF0}" type="slidenum">
              <a:rPr lang="zh-CN" altLang="en-US" smtClean="0"/>
              <a:t>‹#›</a:t>
            </a:fld>
            <a:endParaRPr lang="zh-CN" altLang="en-US"/>
          </a:p>
        </p:txBody>
      </p:sp>
    </p:spTree>
    <p:extLst>
      <p:ext uri="{BB962C8B-B14F-4D97-AF65-F5344CB8AC3E}">
        <p14:creationId xmlns:p14="http://schemas.microsoft.com/office/powerpoint/2010/main" val="330174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8B08E0DE-71A4-4F1C-AED4-50679922AFE0}" type="datetimeFigureOut">
              <a:rPr lang="zh-CN" altLang="en-US" smtClean="0"/>
              <a:t>2020/10/19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983717-C209-4223-9248-E6BCC27CECF0}" type="slidenum">
              <a:rPr lang="zh-CN" altLang="en-US" smtClean="0"/>
              <a:t>‹#›</a:t>
            </a:fld>
            <a:endParaRPr lang="zh-CN" altLang="en-US"/>
          </a:p>
        </p:txBody>
      </p:sp>
    </p:spTree>
    <p:extLst>
      <p:ext uri="{BB962C8B-B14F-4D97-AF65-F5344CB8AC3E}">
        <p14:creationId xmlns:p14="http://schemas.microsoft.com/office/powerpoint/2010/main" val="2744817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8B08E0DE-71A4-4F1C-AED4-50679922AFE0}" type="datetimeFigureOut">
              <a:rPr lang="zh-CN" altLang="en-US" smtClean="0"/>
              <a:t>2020/10/19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983717-C209-4223-9248-E6BCC27CECF0}" type="slidenum">
              <a:rPr lang="zh-CN" altLang="en-US" smtClean="0"/>
              <a:t>‹#›</a:t>
            </a:fld>
            <a:endParaRPr lang="zh-CN" altLang="en-US"/>
          </a:p>
        </p:txBody>
      </p:sp>
    </p:spTree>
    <p:extLst>
      <p:ext uri="{BB962C8B-B14F-4D97-AF65-F5344CB8AC3E}">
        <p14:creationId xmlns:p14="http://schemas.microsoft.com/office/powerpoint/2010/main" val="305229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8E0DE-71A4-4F1C-AED4-50679922AFE0}" type="datetimeFigureOut">
              <a:rPr lang="zh-CN" altLang="en-US" smtClean="0"/>
              <a:t>2020/10/19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83717-C209-4223-9248-E6BCC27CECF0}" type="slidenum">
              <a:rPr lang="zh-CN" altLang="en-US" smtClean="0"/>
              <a:t>‹#›</a:t>
            </a:fld>
            <a:endParaRPr lang="zh-CN" altLang="en-US"/>
          </a:p>
        </p:txBody>
      </p:sp>
    </p:spTree>
    <p:extLst>
      <p:ext uri="{BB962C8B-B14F-4D97-AF65-F5344CB8AC3E}">
        <p14:creationId xmlns:p14="http://schemas.microsoft.com/office/powerpoint/2010/main" val="2060857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015998" y="1528764"/>
            <a:ext cx="10668001" cy="2387600"/>
          </a:xfrm>
        </p:spPr>
        <p:txBody>
          <a:bodyPr>
            <a:noAutofit/>
          </a:bodyPr>
          <a:lstStyle/>
          <a:p>
            <a:r>
              <a:rPr lang="en-US" altLang="zh-CN" sz="8000" b="1" dirty="0" smtClean="0">
                <a:latin typeface="Times New Roman" panose="02020603050405020304" pitchFamily="18" charset="0"/>
                <a:cs typeface="Times New Roman" panose="02020603050405020304" pitchFamily="18" charset="0"/>
              </a:rPr>
              <a:t>The Development of</a:t>
            </a:r>
            <a:r>
              <a:rPr lang="en-US" altLang="zh-CN" sz="8000" b="1" dirty="0">
                <a:latin typeface="Times New Roman" panose="02020603050405020304" pitchFamily="18" charset="0"/>
                <a:cs typeface="Times New Roman" panose="02020603050405020304" pitchFamily="18" charset="0"/>
              </a:rPr>
              <a:t/>
            </a:r>
            <a:br>
              <a:rPr lang="en-US" altLang="zh-CN" sz="8000" b="1" dirty="0">
                <a:latin typeface="Times New Roman" panose="02020603050405020304" pitchFamily="18" charset="0"/>
                <a:cs typeface="Times New Roman" panose="02020603050405020304" pitchFamily="18" charset="0"/>
              </a:rPr>
            </a:br>
            <a:r>
              <a:rPr lang="en-US" altLang="zh-CN" sz="8000" b="1" dirty="0" smtClean="0">
                <a:latin typeface="Times New Roman" panose="02020603050405020304" pitchFamily="18" charset="0"/>
                <a:cs typeface="Times New Roman" panose="02020603050405020304" pitchFamily="18" charset="0"/>
              </a:rPr>
              <a:t> </a:t>
            </a:r>
            <a:r>
              <a:rPr lang="en-US" altLang="zh-CN" sz="8000" b="1" dirty="0" smtClean="0">
                <a:solidFill>
                  <a:schemeClr val="bg1"/>
                </a:solidFill>
                <a:latin typeface="Times New Roman" panose="02020603050405020304" pitchFamily="18" charset="0"/>
                <a:cs typeface="Times New Roman" panose="02020603050405020304" pitchFamily="18" charset="0"/>
              </a:rPr>
              <a:t>Machine Translation</a:t>
            </a:r>
            <a:endParaRPr lang="zh-CN" altLang="en-US" sz="8000" b="1" dirty="0">
              <a:solidFill>
                <a:schemeClr val="bg1"/>
              </a:solidFill>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a:xfrm>
            <a:off x="2479963" y="4618326"/>
            <a:ext cx="9434946" cy="2128837"/>
          </a:xfrm>
        </p:spPr>
        <p:txBody>
          <a:bodyPr/>
          <a:lstStyle/>
          <a:p>
            <a:pPr algn="r"/>
            <a:r>
              <a:rPr lang="en-US" altLang="zh-CN" b="1" dirty="0" smtClean="0">
                <a:solidFill>
                  <a:schemeClr val="bg1"/>
                </a:solidFill>
              </a:rPr>
              <a:t>Group members:                   </a:t>
            </a:r>
          </a:p>
          <a:p>
            <a:pPr algn="r"/>
            <a:r>
              <a:rPr lang="en-US" altLang="zh-CN" b="1" dirty="0" smtClean="0">
                <a:solidFill>
                  <a:schemeClr val="bg1"/>
                </a:solidFill>
              </a:rPr>
              <a:t>Deng </a:t>
            </a:r>
            <a:r>
              <a:rPr lang="en-US" altLang="zh-CN" b="1" dirty="0" err="1" smtClean="0">
                <a:solidFill>
                  <a:schemeClr val="bg1"/>
                </a:solidFill>
              </a:rPr>
              <a:t>Jinxia</a:t>
            </a:r>
            <a:r>
              <a:rPr lang="en-US" altLang="zh-CN" b="1" dirty="0" smtClean="0">
                <a:solidFill>
                  <a:schemeClr val="bg1"/>
                </a:solidFill>
              </a:rPr>
              <a:t> </a:t>
            </a:r>
            <a:r>
              <a:rPr lang="zh-CN" altLang="en-US" b="1" dirty="0" smtClean="0">
                <a:solidFill>
                  <a:schemeClr val="bg1"/>
                </a:solidFill>
              </a:rPr>
              <a:t>邓锦霞 </a:t>
            </a:r>
            <a:r>
              <a:rPr lang="en-US" altLang="zh-CN" b="1" dirty="0" smtClean="0">
                <a:solidFill>
                  <a:schemeClr val="bg1"/>
                </a:solidFill>
              </a:rPr>
              <a:t>               </a:t>
            </a:r>
          </a:p>
          <a:p>
            <a:pPr algn="r"/>
            <a:r>
              <a:rPr lang="en-US" altLang="zh-CN" b="1" dirty="0" smtClean="0">
                <a:solidFill>
                  <a:schemeClr val="bg1"/>
                </a:solidFill>
              </a:rPr>
              <a:t>Han </a:t>
            </a:r>
            <a:r>
              <a:rPr lang="en-US" altLang="zh-CN" b="1" dirty="0" err="1" smtClean="0">
                <a:solidFill>
                  <a:schemeClr val="bg1"/>
                </a:solidFill>
              </a:rPr>
              <a:t>Wanzhen</a:t>
            </a:r>
            <a:r>
              <a:rPr lang="en-US" altLang="zh-CN" b="1" dirty="0" smtClean="0">
                <a:solidFill>
                  <a:schemeClr val="bg1"/>
                </a:solidFill>
              </a:rPr>
              <a:t> </a:t>
            </a:r>
            <a:r>
              <a:rPr lang="zh-CN" altLang="en-US" b="1" dirty="0" smtClean="0">
                <a:solidFill>
                  <a:schemeClr val="bg1"/>
                </a:solidFill>
              </a:rPr>
              <a:t>韩宛真</a:t>
            </a:r>
            <a:endParaRPr lang="zh-CN" altLang="en-US" b="1" dirty="0">
              <a:solidFill>
                <a:schemeClr val="bg1"/>
              </a:solidFill>
            </a:endParaRPr>
          </a:p>
        </p:txBody>
      </p:sp>
    </p:spTree>
    <p:custDataLst>
      <p:tags r:id="rId1"/>
    </p:custDataLst>
    <p:extLst>
      <p:ext uri="{BB962C8B-B14F-4D97-AF65-F5344CB8AC3E}">
        <p14:creationId xmlns:p14="http://schemas.microsoft.com/office/powerpoint/2010/main" val="3416360218"/>
      </p:ext>
    </p:extLst>
  </p:cSld>
  <p:clrMapOvr>
    <a:masterClrMapping/>
  </p:clrMapOvr>
  <mc:AlternateContent xmlns:mc="http://schemas.openxmlformats.org/markup-compatibility/2006" xmlns:p14="http://schemas.microsoft.com/office/powerpoint/2010/main">
    <mc:Choice Requires="p14">
      <p:transition spd="slow" p14:dur="2000" advTm="15402"/>
    </mc:Choice>
    <mc:Fallback xmlns="">
      <p:transition spd="slow" advTm="154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686" y="-176398"/>
            <a:ext cx="11845636" cy="1017814"/>
          </a:xfrm>
        </p:spPr>
        <p:txBody>
          <a:bodyPr>
            <a:normAutofit/>
          </a:bodyPr>
          <a:lstStyle/>
          <a:p>
            <a:r>
              <a:rPr lang="en-US" altLang="zh-CN" sz="4400" b="1" dirty="0" smtClean="0">
                <a:latin typeface="Times New Roman" panose="02020603050405020304" pitchFamily="18" charset="0"/>
                <a:cs typeface="Times New Roman" panose="02020603050405020304" pitchFamily="18" charset="0"/>
              </a:rPr>
              <a:t>Development of Machine </a:t>
            </a:r>
            <a:r>
              <a:rPr lang="en-US" altLang="zh-CN" sz="4400" b="1" dirty="0">
                <a:latin typeface="Times New Roman" panose="02020603050405020304" pitchFamily="18" charset="0"/>
                <a:cs typeface="Times New Roman" panose="02020603050405020304" pitchFamily="18" charset="0"/>
              </a:rPr>
              <a:t>T</a:t>
            </a:r>
            <a:r>
              <a:rPr lang="en-US" altLang="zh-CN" sz="4400" b="1" dirty="0" smtClean="0">
                <a:latin typeface="Times New Roman" panose="02020603050405020304" pitchFamily="18" charset="0"/>
                <a:cs typeface="Times New Roman" panose="02020603050405020304" pitchFamily="18" charset="0"/>
              </a:rPr>
              <a:t>ranslation(1993-2006)</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type="body" sz="half" idx="2"/>
          </p:nvPr>
        </p:nvSpPr>
        <p:spPr>
          <a:xfrm>
            <a:off x="188686" y="998806"/>
            <a:ext cx="7950859" cy="5375851"/>
          </a:xfrm>
        </p:spPr>
        <p:txBody>
          <a:bodyPr>
            <a:normAutofit fontScale="85000" lnSpcReduction="10000"/>
          </a:bodyPr>
          <a:lstStyle/>
          <a:p>
            <a:pPr>
              <a:buFont typeface="Wingdings" panose="05000000000000000000" pitchFamily="2" charset="2"/>
              <a:buChar char="Ø"/>
            </a:pPr>
            <a:r>
              <a:rPr lang="en-US" altLang="zh-CN" sz="3100" dirty="0" smtClean="0">
                <a:latin typeface="Times New Roman" panose="02020603050405020304" pitchFamily="18" charset="0"/>
                <a:cs typeface="Times New Roman" panose="02020603050405020304" pitchFamily="18" charset="0"/>
              </a:rPr>
              <a:t>In 1993, Brown and Della </a:t>
            </a:r>
            <a:r>
              <a:rPr lang="en-US" altLang="zh-CN" sz="3100" dirty="0" err="1">
                <a:latin typeface="Times New Roman" panose="02020603050405020304" pitchFamily="18" charset="0"/>
                <a:cs typeface="Times New Roman" panose="02020603050405020304" pitchFamily="18" charset="0"/>
              </a:rPr>
              <a:t>P</a:t>
            </a:r>
            <a:r>
              <a:rPr lang="en-US" altLang="zh-CN" sz="3100" dirty="0" err="1" smtClean="0">
                <a:latin typeface="Times New Roman" panose="02020603050405020304" pitchFamily="18" charset="0"/>
                <a:cs typeface="Times New Roman" panose="02020603050405020304" pitchFamily="18" charset="0"/>
              </a:rPr>
              <a:t>ietra</a:t>
            </a:r>
            <a:r>
              <a:rPr lang="en-US" altLang="zh-CN" sz="3100" dirty="0" smtClean="0">
                <a:latin typeface="Times New Roman" panose="02020603050405020304" pitchFamily="18" charset="0"/>
                <a:cs typeface="Times New Roman" panose="02020603050405020304" pitchFamily="18" charset="0"/>
              </a:rPr>
              <a:t> of IBM proposed a translation model based on word alignment. It marks the birth of modern statistical machine translation.</a:t>
            </a:r>
          </a:p>
          <a:p>
            <a:endParaRPr lang="en-US" altLang="zh-CN" sz="3100" dirty="0" smtClean="0">
              <a:solidFill>
                <a:schemeClr val="bg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altLang="zh-CN" sz="3100" dirty="0">
              <a:solidFill>
                <a:schemeClr val="bg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sz="3100" dirty="0" smtClean="0">
                <a:solidFill>
                  <a:schemeClr val="bg1"/>
                </a:solidFill>
                <a:latin typeface="Times New Roman" panose="02020603050405020304" pitchFamily="18" charset="0"/>
                <a:cs typeface="Times New Roman" panose="02020603050405020304" pitchFamily="18" charset="0"/>
              </a:rPr>
              <a:t>Franz </a:t>
            </a:r>
            <a:r>
              <a:rPr lang="en-US" altLang="zh-CN" sz="3100" dirty="0" err="1" smtClean="0">
                <a:solidFill>
                  <a:schemeClr val="bg1"/>
                </a:solidFill>
                <a:latin typeface="Times New Roman" panose="02020603050405020304" pitchFamily="18" charset="0"/>
                <a:cs typeface="Times New Roman" panose="02020603050405020304" pitchFamily="18" charset="0"/>
              </a:rPr>
              <a:t>Och</a:t>
            </a:r>
            <a:r>
              <a:rPr lang="zh-CN" altLang="en-US" sz="3100" dirty="0" smtClean="0">
                <a:solidFill>
                  <a:schemeClr val="bg1"/>
                </a:solidFill>
                <a:latin typeface="Times New Roman" panose="02020603050405020304" pitchFamily="18" charset="0"/>
                <a:cs typeface="Times New Roman" panose="02020603050405020304" pitchFamily="18" charset="0"/>
              </a:rPr>
              <a:t>（</a:t>
            </a:r>
            <a:r>
              <a:rPr lang="en-US" altLang="zh-CN" sz="3100" dirty="0">
                <a:solidFill>
                  <a:schemeClr val="bg1"/>
                </a:solidFill>
                <a:latin typeface="Times New Roman" panose="02020603050405020304" pitchFamily="18" charset="0"/>
                <a:cs typeface="Times New Roman" panose="02020603050405020304" pitchFamily="18" charset="0"/>
              </a:rPr>
              <a:t> In </a:t>
            </a:r>
            <a:r>
              <a:rPr lang="en-US" altLang="zh-CN" sz="3100" dirty="0" smtClean="0">
                <a:solidFill>
                  <a:schemeClr val="bg1"/>
                </a:solidFill>
                <a:latin typeface="Times New Roman" panose="02020603050405020304" pitchFamily="18" charset="0"/>
                <a:cs typeface="Times New Roman" panose="02020603050405020304" pitchFamily="18" charset="0"/>
              </a:rPr>
              <a:t>2003</a:t>
            </a:r>
            <a:r>
              <a:rPr lang="zh-CN" altLang="en-US" sz="3100" dirty="0" smtClean="0">
                <a:solidFill>
                  <a:schemeClr val="bg1"/>
                </a:solidFill>
                <a:latin typeface="Times New Roman" panose="02020603050405020304" pitchFamily="18" charset="0"/>
                <a:cs typeface="Times New Roman" panose="02020603050405020304" pitchFamily="18" charset="0"/>
              </a:rPr>
              <a:t>）</a:t>
            </a:r>
            <a:endParaRPr lang="en-US" altLang="zh-CN" sz="3100" dirty="0">
              <a:solidFill>
                <a:schemeClr val="bg1"/>
              </a:solidFill>
              <a:latin typeface="Times New Roman" panose="02020603050405020304" pitchFamily="18" charset="0"/>
              <a:cs typeface="Times New Roman" panose="02020603050405020304" pitchFamily="18" charset="0"/>
            </a:endParaRPr>
          </a:p>
          <a:p>
            <a:r>
              <a:rPr lang="en-US" altLang="zh-CN" sz="3100" dirty="0" smtClean="0">
                <a:solidFill>
                  <a:schemeClr val="bg1"/>
                </a:solidFill>
                <a:latin typeface="Times New Roman" panose="02020603050405020304" pitchFamily="18" charset="0"/>
                <a:cs typeface="Times New Roman" panose="02020603050405020304" pitchFamily="18" charset="0"/>
              </a:rPr>
              <a:t>	Statistical phrase-based translation;</a:t>
            </a:r>
          </a:p>
          <a:p>
            <a:pPr marL="0" indent="0">
              <a:buNone/>
            </a:pPr>
            <a:r>
              <a:rPr lang="en-US" altLang="zh-CN" sz="3100" dirty="0" smtClean="0">
                <a:solidFill>
                  <a:schemeClr val="bg1"/>
                </a:solidFill>
                <a:latin typeface="Times New Roman" panose="02020603050405020304" pitchFamily="18" charset="0"/>
                <a:cs typeface="Times New Roman" panose="02020603050405020304" pitchFamily="18" charset="0"/>
              </a:rPr>
              <a:t>	</a:t>
            </a:r>
            <a:r>
              <a:rPr lang="en-US" altLang="zh-CN" sz="3100" dirty="0" err="1" smtClean="0">
                <a:solidFill>
                  <a:schemeClr val="bg1"/>
                </a:solidFill>
                <a:latin typeface="Times New Roman" panose="02020603050405020304" pitchFamily="18" charset="0"/>
                <a:cs typeface="Times New Roman" panose="02020603050405020304" pitchFamily="18" charset="0"/>
              </a:rPr>
              <a:t>Minimun</a:t>
            </a:r>
            <a:r>
              <a:rPr lang="en-US" altLang="zh-CN" sz="3100" dirty="0" smtClean="0">
                <a:solidFill>
                  <a:schemeClr val="bg1"/>
                </a:solidFill>
                <a:latin typeface="Times New Roman" panose="02020603050405020304" pitchFamily="18" charset="0"/>
                <a:cs typeface="Times New Roman" panose="02020603050405020304" pitchFamily="18" charset="0"/>
              </a:rPr>
              <a:t> error rate training in statistical machine 	translation</a:t>
            </a:r>
          </a:p>
          <a:p>
            <a:pPr marL="0" indent="0">
              <a:buNone/>
            </a:pPr>
            <a:endParaRPr lang="en-US" altLang="zh-CN" sz="3100" dirty="0" smtClean="0">
              <a:solidFill>
                <a:schemeClr val="bg1"/>
              </a:solidFill>
              <a:latin typeface="Times New Roman" panose="02020603050405020304" pitchFamily="18" charset="0"/>
              <a:cs typeface="Times New Roman" panose="02020603050405020304" pitchFamily="18" charset="0"/>
            </a:endParaRPr>
          </a:p>
          <a:p>
            <a:pPr marL="0" indent="0">
              <a:buNone/>
            </a:pPr>
            <a:endParaRPr lang="en-US" altLang="zh-CN" sz="3100" dirty="0">
              <a:solidFill>
                <a:schemeClr val="bg1"/>
              </a:solidFill>
              <a:latin typeface="Times New Roman" panose="02020603050405020304" pitchFamily="18" charset="0"/>
              <a:cs typeface="Times New Roman" panose="02020603050405020304" pitchFamily="18" charset="0"/>
            </a:endParaRPr>
          </a:p>
          <a:p>
            <a:pPr marL="0" indent="0">
              <a:buNone/>
            </a:pPr>
            <a:r>
              <a:rPr lang="en-US" altLang="zh-CN" sz="3100" dirty="0" smtClean="0">
                <a:solidFill>
                  <a:schemeClr val="bg1"/>
                </a:solidFill>
                <a:latin typeface="Times New Roman" panose="02020603050405020304" pitchFamily="18" charset="0"/>
                <a:cs typeface="Times New Roman" panose="02020603050405020304" pitchFamily="18" charset="0"/>
              </a:rPr>
              <a:t>It remarked the real rise of statistical machine translation</a:t>
            </a:r>
            <a:endParaRPr lang="en-US" altLang="zh-CN" dirty="0" smtClean="0">
              <a:solidFill>
                <a:schemeClr val="bg1"/>
              </a:solidFill>
              <a:latin typeface="Times New Roman" panose="02020603050405020304" pitchFamily="18" charset="0"/>
              <a:cs typeface="Times New Roman" panose="02020603050405020304" pitchFamily="18" charset="0"/>
            </a:endParaRPr>
          </a:p>
          <a:p>
            <a:pPr marL="0" indent="0">
              <a:buNone/>
            </a:pPr>
            <a:endParaRPr lang="zh-CN" altLang="en-US" dirty="0">
              <a:solidFill>
                <a:schemeClr val="bg1"/>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468" y="1308295"/>
            <a:ext cx="3508499" cy="4309615"/>
          </a:xfrm>
          <a:prstGeom prst="rect">
            <a:avLst/>
          </a:prstGeom>
        </p:spPr>
      </p:pic>
      <p:sp>
        <p:nvSpPr>
          <p:cNvPr id="6" name="下箭头 5"/>
          <p:cNvSpPr/>
          <p:nvPr/>
        </p:nvSpPr>
        <p:spPr>
          <a:xfrm>
            <a:off x="3512951" y="4411022"/>
            <a:ext cx="651164" cy="997527"/>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589729915"/>
      </p:ext>
    </p:extLst>
  </p:cSld>
  <p:clrMapOvr>
    <a:masterClrMapping/>
  </p:clrMapOvr>
  <mc:AlternateContent xmlns:mc="http://schemas.openxmlformats.org/markup-compatibility/2006" xmlns:p14="http://schemas.microsoft.com/office/powerpoint/2010/main">
    <mc:Choice Requires="p14">
      <p:transition spd="slow" p14:dur="2000" advTm="61148"/>
    </mc:Choice>
    <mc:Fallback xmlns="">
      <p:transition spd="slow" advTm="611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circle(in)">
                                      <p:cBhvr>
                                        <p:cTn id="3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10628" y="640897"/>
            <a:ext cx="6734629" cy="1325563"/>
          </a:xfrm>
        </p:spPr>
        <p:txBody>
          <a:bodyPr/>
          <a:lstStyle/>
          <a:p>
            <a:r>
              <a:rPr lang="en-US" altLang="zh-CN" b="1" dirty="0" smtClean="0">
                <a:latin typeface="Times New Roman" panose="02020603050405020304" pitchFamily="18" charset="0"/>
                <a:cs typeface="Times New Roman" panose="02020603050405020304" pitchFamily="18" charset="0"/>
              </a:rPr>
              <a:t>Prosperity of Machine Translation(2006-Now)</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60048" y="3243895"/>
            <a:ext cx="11136086" cy="3377746"/>
          </a:xfrm>
        </p:spPr>
        <p:txBody>
          <a:bodyPr>
            <a:normAutofit/>
          </a:bodyPr>
          <a:lstStyle/>
          <a:p>
            <a:r>
              <a:rPr lang="en-US" altLang="zh-CN" dirty="0" smtClean="0">
                <a:solidFill>
                  <a:schemeClr val="bg1"/>
                </a:solidFill>
                <a:latin typeface="Times New Roman" panose="02020603050405020304" pitchFamily="18" charset="0"/>
                <a:cs typeface="Times New Roman" panose="02020603050405020304" pitchFamily="18" charset="0"/>
              </a:rPr>
              <a:t>Since 2011, with the rapid development of speech recognition and machine translation technology and the needs of economic globalization, the research of automatic oral translation has become a new research hotspot in the field of information processing</a:t>
            </a:r>
          </a:p>
          <a:p>
            <a:r>
              <a:rPr lang="en-US" altLang="zh-CN" dirty="0">
                <a:solidFill>
                  <a:schemeClr val="bg1"/>
                </a:solidFill>
                <a:latin typeface="Times New Roman" panose="02020603050405020304" pitchFamily="18" charset="0"/>
                <a:cs typeface="Times New Roman" panose="02020603050405020304" pitchFamily="18" charset="0"/>
              </a:rPr>
              <a:t>Modern translation mainly uses </a:t>
            </a:r>
            <a:r>
              <a:rPr lang="en-US" altLang="zh-CN" dirty="0" smtClean="0">
                <a:solidFill>
                  <a:schemeClr val="bg1"/>
                </a:solidFill>
                <a:latin typeface="Times New Roman" panose="02020603050405020304" pitchFamily="18" charset="0"/>
                <a:cs typeface="Times New Roman" panose="02020603050405020304" pitchFamily="18" charset="0"/>
              </a:rPr>
              <a:t>neural </a:t>
            </a:r>
            <a:r>
              <a:rPr lang="en-US" altLang="zh-CN" dirty="0">
                <a:solidFill>
                  <a:schemeClr val="bg1"/>
                </a:solidFill>
                <a:latin typeface="Times New Roman" panose="02020603050405020304" pitchFamily="18" charset="0"/>
                <a:cs typeface="Times New Roman" panose="02020603050405020304" pitchFamily="18" charset="0"/>
              </a:rPr>
              <a:t>machine translation. In 2016, companies such as Baidu and Google successively upgraded their online machine translation systems to </a:t>
            </a:r>
            <a:r>
              <a:rPr lang="en-US" altLang="zh-CN" dirty="0" smtClean="0">
                <a:solidFill>
                  <a:schemeClr val="bg1"/>
                </a:solidFill>
                <a:latin typeface="Times New Roman" panose="02020603050405020304" pitchFamily="18" charset="0"/>
                <a:cs typeface="Times New Roman" panose="02020603050405020304" pitchFamily="18" charset="0"/>
              </a:rPr>
              <a:t>neural </a:t>
            </a:r>
            <a:r>
              <a:rPr lang="en-US" altLang="zh-CN" dirty="0">
                <a:solidFill>
                  <a:schemeClr val="bg1"/>
                </a:solidFill>
                <a:latin typeface="Times New Roman" panose="02020603050405020304" pitchFamily="18" charset="0"/>
                <a:cs typeface="Times New Roman" panose="02020603050405020304" pitchFamily="18" charset="0"/>
              </a:rPr>
              <a:t>machine translation systems.</a:t>
            </a:r>
            <a:endParaRPr lang="zh-CN" altLang="en-US"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3479966"/>
      </p:ext>
    </p:extLst>
  </p:cSld>
  <p:clrMapOvr>
    <a:masterClrMapping/>
  </p:clrMapOvr>
  <mc:AlternateContent xmlns:mc="http://schemas.openxmlformats.org/markup-compatibility/2006" xmlns:p14="http://schemas.microsoft.com/office/powerpoint/2010/main">
    <mc:Choice Requires="p14">
      <p:transition spd="slow" p14:dur="2000" advTm="80843"/>
    </mc:Choice>
    <mc:Fallback xmlns="">
      <p:transition spd="slow" advTm="808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 y="697634"/>
            <a:ext cx="12039600" cy="1325563"/>
          </a:xfrm>
        </p:spPr>
        <p:txBody>
          <a:bodyPr>
            <a:normAutofit/>
          </a:bodyPr>
          <a:lstStyle/>
          <a:p>
            <a:pPr algn="ctr"/>
            <a:r>
              <a:rPr lang="en-US" altLang="zh-CN" b="1" dirty="0" smtClean="0">
                <a:latin typeface="Times New Roman" panose="02020603050405020304" pitchFamily="18" charset="0"/>
                <a:cs typeface="Times New Roman" panose="02020603050405020304" pitchFamily="18" charset="0"/>
              </a:rPr>
              <a:t>Part two</a:t>
            </a:r>
            <a:r>
              <a:rPr lang="zh-CN" altLang="en-US" b="1" dirty="0" smtClean="0">
                <a:latin typeface="Times New Roman" panose="02020603050405020304" pitchFamily="18" charset="0"/>
                <a:cs typeface="Times New Roman" panose="02020603050405020304" pitchFamily="18" charset="0"/>
              </a:rPr>
              <a:t>：</a:t>
            </a:r>
            <a:r>
              <a:rPr lang="en-US" altLang="zh-CN" b="1" dirty="0" smtClean="0">
                <a:latin typeface="Times New Roman" panose="02020603050405020304" pitchFamily="18" charset="0"/>
                <a:cs typeface="Times New Roman" panose="02020603050405020304" pitchFamily="18" charset="0"/>
              </a:rPr>
              <a:t>Development </a:t>
            </a:r>
            <a:r>
              <a:rPr lang="en-US" altLang="zh-CN" b="1" dirty="0">
                <a:latin typeface="Times New Roman" panose="02020603050405020304" pitchFamily="18" charset="0"/>
                <a:cs typeface="Times New Roman" panose="02020603050405020304" pitchFamily="18" charset="0"/>
              </a:rPr>
              <a:t>of Machine Translation in Methods</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838200" y="2933989"/>
            <a:ext cx="9788236" cy="3314411"/>
          </a:xfrm>
        </p:spPr>
        <p:txBody>
          <a:bodyPr>
            <a:normAutofit/>
          </a:bodyPr>
          <a:lstStyle/>
          <a:p>
            <a:pPr>
              <a:buFont typeface="Wingdings" panose="05000000000000000000" pitchFamily="2" charset="2"/>
              <a:buChar char="Ø"/>
            </a:pPr>
            <a:r>
              <a:rPr lang="en-US" altLang="zh-CN" sz="3200" dirty="0" smtClean="0">
                <a:solidFill>
                  <a:schemeClr val="bg1"/>
                </a:solidFill>
                <a:latin typeface="Times New Roman" panose="02020603050405020304" pitchFamily="18" charset="0"/>
                <a:cs typeface="Times New Roman" panose="02020603050405020304" pitchFamily="18" charset="0"/>
              </a:rPr>
              <a:t>Rule-based Translation</a:t>
            </a:r>
          </a:p>
          <a:p>
            <a:pPr>
              <a:buFont typeface="Wingdings" panose="05000000000000000000" pitchFamily="2" charset="2"/>
              <a:buChar char="Ø"/>
            </a:pPr>
            <a:endParaRPr lang="en-US" altLang="zh-CN" sz="3200" dirty="0" smtClean="0">
              <a:solidFill>
                <a:schemeClr val="bg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sz="3200" dirty="0" smtClean="0">
                <a:solidFill>
                  <a:schemeClr val="bg1"/>
                </a:solidFill>
                <a:latin typeface="Times New Roman" panose="02020603050405020304" pitchFamily="18" charset="0"/>
                <a:cs typeface="Times New Roman" panose="02020603050405020304" pitchFamily="18" charset="0"/>
              </a:rPr>
              <a:t>Statistical Machine Translation </a:t>
            </a:r>
          </a:p>
          <a:p>
            <a:pPr>
              <a:buFont typeface="Wingdings" panose="05000000000000000000" pitchFamily="2" charset="2"/>
              <a:buChar char="Ø"/>
            </a:pPr>
            <a:endParaRPr lang="en-US" altLang="zh-CN" sz="3200" dirty="0" smtClean="0">
              <a:solidFill>
                <a:schemeClr val="bg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sz="3200" dirty="0" smtClean="0">
                <a:solidFill>
                  <a:schemeClr val="bg1"/>
                </a:solidFill>
                <a:latin typeface="Times New Roman" panose="02020603050405020304" pitchFamily="18" charset="0"/>
                <a:cs typeface="Times New Roman" panose="02020603050405020304" pitchFamily="18" charset="0"/>
              </a:rPr>
              <a:t>Neural Machine Translation</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4" name="下箭头 3"/>
          <p:cNvSpPr/>
          <p:nvPr/>
        </p:nvSpPr>
        <p:spPr>
          <a:xfrm>
            <a:off x="2840181" y="4591194"/>
            <a:ext cx="207818" cy="58189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5" name="下箭头 4"/>
          <p:cNvSpPr/>
          <p:nvPr/>
        </p:nvSpPr>
        <p:spPr>
          <a:xfrm>
            <a:off x="2840181" y="3507364"/>
            <a:ext cx="207818" cy="58189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8710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400" b="1" dirty="0">
                <a:latin typeface="Times New Roman" panose="02020603050405020304" pitchFamily="18" charset="0"/>
                <a:cs typeface="Times New Roman" panose="02020603050405020304" pitchFamily="18" charset="0"/>
              </a:rPr>
              <a:t>Rule-based Translation</a:t>
            </a:r>
            <a:endParaRPr lang="zh-CN" altLang="en-US" sz="4400"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type="body" sz="half" idx="2"/>
          </p:nvPr>
        </p:nvSpPr>
        <p:spPr>
          <a:xfrm>
            <a:off x="55417" y="4357254"/>
            <a:ext cx="11887200" cy="2182091"/>
          </a:xfrm>
        </p:spPr>
        <p:txBody>
          <a:bodyPr>
            <a:noAutofit/>
          </a:bodyPr>
          <a:lstStyle/>
          <a:p>
            <a:r>
              <a:rPr lang="en-US" altLang="zh-CN" sz="3200" dirty="0" smtClean="0">
                <a:solidFill>
                  <a:schemeClr val="bg1"/>
                </a:solidFill>
                <a:latin typeface="Times New Roman" panose="02020603050405020304" pitchFamily="18" charset="0"/>
                <a:cs typeface="Times New Roman" panose="02020603050405020304" pitchFamily="18" charset="0"/>
              </a:rPr>
              <a:t>Meaning</a:t>
            </a:r>
            <a:r>
              <a:rPr lang="en-US"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smtClean="0">
                <a:solidFill>
                  <a:schemeClr val="bg1"/>
                </a:solidFill>
                <a:latin typeface="Times New Roman" panose="02020603050405020304" pitchFamily="18" charset="0"/>
                <a:cs typeface="Times New Roman" panose="02020603050405020304" pitchFamily="18" charset="0"/>
              </a:rPr>
              <a:t> </a:t>
            </a:r>
            <a:r>
              <a:rPr lang="en-US" altLang="zh-CN" sz="3200" dirty="0">
                <a:solidFill>
                  <a:schemeClr val="bg1"/>
                </a:solidFill>
                <a:latin typeface="Times New Roman" panose="02020603050405020304" pitchFamily="18" charset="0"/>
                <a:cs typeface="Times New Roman" panose="02020603050405020304" pitchFamily="18" charset="0"/>
              </a:rPr>
              <a:t>Translating</a:t>
            </a:r>
            <a:r>
              <a:rPr lang="en-US" altLang="zh-CN" b="1" dirty="0"/>
              <a:t> </a:t>
            </a:r>
            <a:r>
              <a:rPr lang="en-US" altLang="zh-CN" sz="3200" dirty="0">
                <a:solidFill>
                  <a:schemeClr val="bg1"/>
                </a:solidFill>
                <a:latin typeface="Times New Roman" panose="02020603050405020304" pitchFamily="18" charset="0"/>
                <a:cs typeface="Times New Roman" panose="02020603050405020304" pitchFamily="18" charset="0"/>
              </a:rPr>
              <a:t>knowledge comes from human experts, so human linguists make rules. For example, the specific word is translated into the corresponding word, the specific component is translated into another component, and the positions of these words are expressed by the rules</a:t>
            </a:r>
            <a:r>
              <a:rPr lang="en-US" altLang="zh-CN" b="1" dirty="0" smtClean="0">
                <a:solidFill>
                  <a:schemeClr val="bg1"/>
                </a:solidFill>
              </a:rPr>
              <a:t>.</a:t>
            </a:r>
            <a:endParaRPr lang="zh-CN" altLang="zh-CN" dirty="0">
              <a:solidFill>
                <a:schemeClr val="bg1"/>
              </a:solidFill>
            </a:endParaRPr>
          </a:p>
          <a:p>
            <a:endParaRPr lang="zh-CN" altLang="en-US" sz="3200" dirty="0">
              <a:solidFill>
                <a:schemeClr val="bg1"/>
              </a:solidFill>
              <a:latin typeface="Times New Roman" panose="02020603050405020304" pitchFamily="18" charset="0"/>
              <a:cs typeface="Times New Roman" panose="02020603050405020304" pitchFamily="18" charset="0"/>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1127" y="193966"/>
            <a:ext cx="5001490" cy="278786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79871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04801" y="318655"/>
            <a:ext cx="5250872" cy="1600200"/>
          </a:xfrm>
        </p:spPr>
        <p:txBody>
          <a:bodyPr>
            <a:noAutofit/>
          </a:bodyPr>
          <a:lstStyle/>
          <a:p>
            <a:r>
              <a:rPr lang="en-US" altLang="zh-CN" sz="4400" b="1" dirty="0">
                <a:latin typeface="Times New Roman" panose="02020603050405020304" pitchFamily="18" charset="0"/>
                <a:cs typeface="Times New Roman" panose="02020603050405020304" pitchFamily="18" charset="0"/>
              </a:rPr>
              <a:t>Statistical Machine Translation</a:t>
            </a:r>
            <a:endParaRPr lang="zh-CN" altLang="en-US" sz="4400" b="1" dirty="0">
              <a:latin typeface="Times New Roman" panose="02020603050405020304" pitchFamily="18" charset="0"/>
              <a:cs typeface="Times New Roman" panose="02020603050405020304" pitchFamily="18" charset="0"/>
            </a:endParaRPr>
          </a:p>
        </p:txBody>
      </p:sp>
      <p:sp>
        <p:nvSpPr>
          <p:cNvPr id="7" name="文本占位符 6"/>
          <p:cNvSpPr>
            <a:spLocks noGrp="1"/>
          </p:cNvSpPr>
          <p:nvPr>
            <p:ph type="body" sz="half" idx="2"/>
          </p:nvPr>
        </p:nvSpPr>
        <p:spPr>
          <a:xfrm>
            <a:off x="415638" y="3915589"/>
            <a:ext cx="10751126" cy="2486891"/>
          </a:xfrm>
        </p:spPr>
        <p:txBody>
          <a:bodyPr>
            <a:noAutofit/>
          </a:bodyPr>
          <a:lstStyle/>
          <a:p>
            <a:r>
              <a:rPr lang="en-US" altLang="zh-CN" sz="2400" dirty="0">
                <a:solidFill>
                  <a:schemeClr val="bg1"/>
                </a:solidFill>
                <a:latin typeface="Times New Roman" panose="02020603050405020304" pitchFamily="18" charset="0"/>
                <a:cs typeface="Times New Roman" panose="02020603050405020304" pitchFamily="18" charset="0"/>
              </a:rPr>
              <a:t>Statistical machine translation is a corpus-based method, so if the amount of data is relatively small, it will face a data sparse problem. Translating knowledge mainly comes from two types of training data: parallel corpus, one sentence of Chinese and one English sentence, and this sentence of Chinese and English corresponds to each other, also called bilingual corpus; monolingual corpus, for example, English only is called the monolingual corpus.</a:t>
            </a:r>
            <a:endParaRPr lang="zh-CN" altLang="zh-CN" sz="2400" dirty="0">
              <a:solidFill>
                <a:schemeClr val="bg1"/>
              </a:solidFill>
              <a:latin typeface="Times New Roman" panose="02020603050405020304" pitchFamily="18" charset="0"/>
              <a:cs typeface="Times New Roman" panose="02020603050405020304" pitchFamily="18" charset="0"/>
            </a:endParaRPr>
          </a:p>
          <a:p>
            <a:endParaRPr lang="zh-CN" altLang="en-US" sz="2400" dirty="0">
              <a:solidFill>
                <a:schemeClr val="bg1"/>
              </a:solidFill>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391" y="124691"/>
            <a:ext cx="5960918" cy="333369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77850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16436" y="913100"/>
            <a:ext cx="6636327" cy="1080655"/>
          </a:xfrm>
        </p:spPr>
        <p:txBody>
          <a:bodyPr>
            <a:noAutofit/>
          </a:bodyPr>
          <a:lstStyle/>
          <a:p>
            <a:r>
              <a:rPr lang="en-US" altLang="zh-CN" sz="4400" b="1" dirty="0">
                <a:latin typeface="Times New Roman" panose="02020603050405020304" pitchFamily="18" charset="0"/>
                <a:cs typeface="Times New Roman" panose="02020603050405020304" pitchFamily="18" charset="0"/>
              </a:rPr>
              <a:t>Neural Machine Translation</a:t>
            </a:r>
            <a:endParaRPr lang="zh-CN" altLang="en-US" sz="4400" b="1" dirty="0">
              <a:latin typeface="Times New Roman" panose="02020603050405020304" pitchFamily="18" charset="0"/>
              <a:cs typeface="Times New Roman" panose="02020603050405020304" pitchFamily="18" charset="0"/>
            </a:endParaRPr>
          </a:p>
        </p:txBody>
      </p:sp>
      <p:sp>
        <p:nvSpPr>
          <p:cNvPr id="4" name="文本占位符 3"/>
          <p:cNvSpPr>
            <a:spLocks noGrp="1"/>
          </p:cNvSpPr>
          <p:nvPr>
            <p:ph type="body" sz="half" idx="2"/>
          </p:nvPr>
        </p:nvSpPr>
        <p:spPr>
          <a:xfrm>
            <a:off x="424153" y="3778827"/>
            <a:ext cx="11338356" cy="3079173"/>
          </a:xfrm>
        </p:spPr>
        <p:txBody>
          <a:bodyPr>
            <a:noAutofit/>
          </a:bodyPr>
          <a:lstStyle/>
          <a:p>
            <a:r>
              <a:rPr lang="en-US" altLang="zh-CN" sz="2800" dirty="0">
                <a:solidFill>
                  <a:schemeClr val="bg1"/>
                </a:solidFill>
                <a:latin typeface="Times New Roman" panose="02020603050405020304" pitchFamily="18" charset="0"/>
                <a:cs typeface="Times New Roman" panose="02020603050405020304" pitchFamily="18" charset="0"/>
              </a:rPr>
              <a:t>Compared with statistical machine translation, neural network translation is relatively simple in terms of model. It mainly contains two parts, one is the encoder and the other is the decoder. The encoder expresses the source language into a high-dimensional vector after a series of neural network transformations. The decoder is responsible for re-decoding (translating) this high-dimensional vector into the target language.</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74963"/>
            <a:ext cx="4662020" cy="2615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2243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smtClean="0">
                <a:latin typeface="Times New Roman" panose="02020603050405020304" pitchFamily="18" charset="0"/>
                <a:cs typeface="Times New Roman" panose="02020603050405020304" pitchFamily="18" charset="0"/>
              </a:rPr>
              <a:t>More Information</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838200" y="3391189"/>
            <a:ext cx="10203873" cy="3106593"/>
          </a:xfrm>
        </p:spPr>
        <p:txBody>
          <a:bodyPr>
            <a:normAutofit fontScale="70000" lnSpcReduction="20000"/>
          </a:bodyPr>
          <a:lstStyle/>
          <a:p>
            <a:r>
              <a:rPr lang="en-US" altLang="zh-CN" dirty="0">
                <a:solidFill>
                  <a:schemeClr val="bg1"/>
                </a:solidFill>
              </a:rPr>
              <a:t>Wolfram </a:t>
            </a:r>
            <a:r>
              <a:rPr lang="en-US" altLang="zh-CN" dirty="0" err="1">
                <a:solidFill>
                  <a:schemeClr val="bg1"/>
                </a:solidFill>
              </a:rPr>
              <a:t>Wilss</a:t>
            </a:r>
            <a:r>
              <a:rPr lang="en-US" altLang="zh-CN" dirty="0">
                <a:solidFill>
                  <a:schemeClr val="bg1"/>
                </a:solidFill>
              </a:rPr>
              <a:t>. The Science of Translation: Problems and Methods. </a:t>
            </a:r>
            <a:r>
              <a:rPr lang="zh-CN" altLang="en-US" dirty="0">
                <a:solidFill>
                  <a:schemeClr val="bg1"/>
                </a:solidFill>
              </a:rPr>
              <a:t>上海外语教育出版社</a:t>
            </a:r>
            <a:r>
              <a:rPr lang="en-US" altLang="zh-CN" dirty="0">
                <a:solidFill>
                  <a:schemeClr val="bg1"/>
                </a:solidFill>
              </a:rPr>
              <a:t>, 2001</a:t>
            </a:r>
            <a:r>
              <a:rPr lang="en-US" altLang="zh-CN" dirty="0" smtClean="0">
                <a:solidFill>
                  <a:schemeClr val="bg1"/>
                </a:solidFill>
              </a:rPr>
              <a:t>.</a:t>
            </a:r>
          </a:p>
          <a:p>
            <a:r>
              <a:rPr lang="en-US" altLang="zh-CN" dirty="0">
                <a:solidFill>
                  <a:schemeClr val="bg1"/>
                </a:solidFill>
              </a:rPr>
              <a:t>Koehn, P. , F. J. </a:t>
            </a:r>
            <a:r>
              <a:rPr lang="en-US" altLang="zh-CN" dirty="0" err="1">
                <a:solidFill>
                  <a:schemeClr val="bg1"/>
                </a:solidFill>
              </a:rPr>
              <a:t>Och</a:t>
            </a:r>
            <a:r>
              <a:rPr lang="en-US" altLang="zh-CN" dirty="0">
                <a:solidFill>
                  <a:schemeClr val="bg1"/>
                </a:solidFill>
              </a:rPr>
              <a:t> , and D. </a:t>
            </a:r>
            <a:r>
              <a:rPr lang="en-US" altLang="zh-CN" dirty="0" err="1">
                <a:solidFill>
                  <a:schemeClr val="bg1"/>
                </a:solidFill>
              </a:rPr>
              <a:t>Marcu</a:t>
            </a:r>
            <a:r>
              <a:rPr lang="en-US" altLang="zh-CN" dirty="0">
                <a:solidFill>
                  <a:schemeClr val="bg1"/>
                </a:solidFill>
              </a:rPr>
              <a:t> . "Statistical Phrase-Based Translation." </a:t>
            </a:r>
            <a:r>
              <a:rPr lang="en-US" altLang="zh-CN" i="1" dirty="0">
                <a:solidFill>
                  <a:schemeClr val="bg1"/>
                </a:solidFill>
              </a:rPr>
              <a:t>Conference of the North American Chapter of the Association for Computational Linguistics on Human Language Technology</a:t>
            </a:r>
            <a:r>
              <a:rPr lang="en-US" altLang="zh-CN" dirty="0">
                <a:solidFill>
                  <a:schemeClr val="bg1"/>
                </a:solidFill>
              </a:rPr>
              <a:t> Association for Computational Linguistics, 2003</a:t>
            </a:r>
            <a:r>
              <a:rPr lang="en-US" altLang="zh-CN" dirty="0"/>
              <a:t>. </a:t>
            </a:r>
            <a:endParaRPr lang="en-US" altLang="zh-CN" dirty="0" smtClean="0"/>
          </a:p>
          <a:p>
            <a:r>
              <a:rPr lang="en-US" altLang="zh-CN" dirty="0">
                <a:solidFill>
                  <a:schemeClr val="bg1"/>
                </a:solidFill>
              </a:rPr>
              <a:t>National Research Council. Automatic Language Processing Advisory Committee. "Language and machines; computers in translation and linguistics; a report." </a:t>
            </a:r>
            <a:r>
              <a:rPr lang="en-US" altLang="zh-CN" i="1" dirty="0">
                <a:solidFill>
                  <a:schemeClr val="bg1"/>
                </a:solidFill>
              </a:rPr>
              <a:t>Methods in Molecular Biology</a:t>
            </a:r>
            <a:r>
              <a:rPr lang="en-US" altLang="zh-CN" dirty="0">
                <a:solidFill>
                  <a:schemeClr val="bg1"/>
                </a:solidFill>
              </a:rPr>
              <a:t> 260(1966):73-82.</a:t>
            </a:r>
            <a:endParaRPr lang="en-US" altLang="zh-CN" dirty="0" smtClean="0">
              <a:solidFill>
                <a:schemeClr val="bg1"/>
              </a:solidFill>
            </a:endParaRPr>
          </a:p>
          <a:p>
            <a:r>
              <a:rPr lang="zh-CN" altLang="en-US" dirty="0" smtClean="0">
                <a:solidFill>
                  <a:schemeClr val="bg1"/>
                </a:solidFill>
              </a:rPr>
              <a:t>黎</a:t>
            </a:r>
            <a:r>
              <a:rPr lang="zh-CN" altLang="en-US" dirty="0">
                <a:solidFill>
                  <a:schemeClr val="bg1"/>
                </a:solidFill>
              </a:rPr>
              <a:t>亚飞</a:t>
            </a:r>
            <a:r>
              <a:rPr lang="en-US" altLang="zh-CN" dirty="0">
                <a:solidFill>
                  <a:schemeClr val="bg1"/>
                </a:solidFill>
              </a:rPr>
              <a:t>, and </a:t>
            </a:r>
            <a:r>
              <a:rPr lang="zh-CN" altLang="en-US" dirty="0">
                <a:solidFill>
                  <a:schemeClr val="bg1"/>
                </a:solidFill>
              </a:rPr>
              <a:t>张瑞华</a:t>
            </a:r>
            <a:r>
              <a:rPr lang="en-US" altLang="zh-CN" dirty="0">
                <a:solidFill>
                  <a:schemeClr val="bg1"/>
                </a:solidFill>
              </a:rPr>
              <a:t>. "</a:t>
            </a:r>
            <a:r>
              <a:rPr lang="zh-CN" altLang="en-US" dirty="0">
                <a:solidFill>
                  <a:schemeClr val="bg1"/>
                </a:solidFill>
              </a:rPr>
              <a:t>机器翻译发展与现状</a:t>
            </a:r>
            <a:r>
              <a:rPr lang="en-US" altLang="zh-CN" dirty="0">
                <a:solidFill>
                  <a:schemeClr val="bg1"/>
                </a:solidFill>
              </a:rPr>
              <a:t>." </a:t>
            </a:r>
            <a:r>
              <a:rPr lang="zh-CN" altLang="en-US" dirty="0">
                <a:solidFill>
                  <a:schemeClr val="bg1"/>
                </a:solidFill>
              </a:rPr>
              <a:t>中国轻工教育 </a:t>
            </a:r>
            <a:r>
              <a:rPr lang="en-US" altLang="zh-CN" dirty="0">
                <a:solidFill>
                  <a:schemeClr val="bg1"/>
                </a:solidFill>
              </a:rPr>
              <a:t>5(2019</a:t>
            </a:r>
            <a:r>
              <a:rPr lang="en-US" altLang="zh-CN" dirty="0" smtClean="0">
                <a:solidFill>
                  <a:schemeClr val="bg1"/>
                </a:solidFill>
              </a:rPr>
              <a:t>).</a:t>
            </a:r>
          </a:p>
          <a:p>
            <a:r>
              <a:rPr lang="zh-CN" altLang="en-US" dirty="0" smtClean="0">
                <a:solidFill>
                  <a:schemeClr val="bg1"/>
                </a:solidFill>
              </a:rPr>
              <a:t>许</a:t>
            </a:r>
            <a:r>
              <a:rPr lang="zh-CN" altLang="en-US" dirty="0">
                <a:solidFill>
                  <a:schemeClr val="bg1"/>
                </a:solidFill>
              </a:rPr>
              <a:t>钧</a:t>
            </a:r>
            <a:r>
              <a:rPr lang="en-US" altLang="zh-CN" dirty="0">
                <a:solidFill>
                  <a:schemeClr val="bg1"/>
                </a:solidFill>
              </a:rPr>
              <a:t>, and </a:t>
            </a:r>
            <a:r>
              <a:rPr lang="zh-CN" altLang="en-US" dirty="0">
                <a:solidFill>
                  <a:schemeClr val="bg1"/>
                </a:solidFill>
              </a:rPr>
              <a:t>穆雷</a:t>
            </a:r>
            <a:r>
              <a:rPr lang="en-US" altLang="zh-CN" dirty="0">
                <a:solidFill>
                  <a:schemeClr val="bg1"/>
                </a:solidFill>
              </a:rPr>
              <a:t>. </a:t>
            </a:r>
            <a:r>
              <a:rPr lang="zh-CN" altLang="en-US" dirty="0">
                <a:solidFill>
                  <a:schemeClr val="bg1"/>
                </a:solidFill>
              </a:rPr>
              <a:t>翻译学概论</a:t>
            </a:r>
            <a:r>
              <a:rPr lang="en-US" altLang="zh-CN" dirty="0">
                <a:solidFill>
                  <a:schemeClr val="bg1"/>
                </a:solidFill>
              </a:rPr>
              <a:t>. </a:t>
            </a:r>
            <a:r>
              <a:rPr lang="zh-CN" altLang="en-US" dirty="0">
                <a:solidFill>
                  <a:schemeClr val="bg1"/>
                </a:solidFill>
              </a:rPr>
              <a:t>译林出版社</a:t>
            </a:r>
            <a:r>
              <a:rPr lang="en-US" altLang="zh-CN" dirty="0">
                <a:solidFill>
                  <a:schemeClr val="bg1"/>
                </a:solidFill>
              </a:rPr>
              <a:t>, 2009..</a:t>
            </a:r>
            <a:endParaRPr lang="zh-CN" altLang="en-US" dirty="0">
              <a:solidFill>
                <a:schemeClr val="bg1"/>
              </a:solidFill>
            </a:endParaRPr>
          </a:p>
        </p:txBody>
      </p:sp>
    </p:spTree>
    <p:extLst>
      <p:ext uri="{BB962C8B-B14F-4D97-AF65-F5344CB8AC3E}">
        <p14:creationId xmlns:p14="http://schemas.microsoft.com/office/powerpoint/2010/main" val="576477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8474" y="2967334"/>
            <a:ext cx="12093525" cy="1862048"/>
          </a:xfrm>
          <a:prstGeom prst="rect">
            <a:avLst/>
          </a:prstGeom>
          <a:noFill/>
        </p:spPr>
        <p:txBody>
          <a:bodyPr wrap="square" lIns="91440" tIns="45720" rIns="91440" bIns="45720">
            <a:spAutoFit/>
          </a:bodyPr>
          <a:lstStyle/>
          <a:p>
            <a:pPr algn="ctr"/>
            <a:r>
              <a:rPr lang="en-US" altLang="zh-CN" sz="115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Thank you </a:t>
            </a:r>
            <a:r>
              <a:rPr lang="en-US" altLang="zh-CN" sz="115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a:t>
            </a:r>
            <a:endParaRPr lang="zh-CN" altLang="en-US" sz="115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6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79618" y="0"/>
            <a:ext cx="5914292" cy="1325563"/>
          </a:xfrm>
        </p:spPr>
        <p:txBody>
          <a:bodyPr/>
          <a:lstStyle/>
          <a:p>
            <a:pPr algn="ctr"/>
            <a:r>
              <a:rPr lang="en-US" altLang="zh-CN" b="1" dirty="0" smtClean="0">
                <a:latin typeface="Times New Roman" panose="02020603050405020304" pitchFamily="18" charset="0"/>
                <a:cs typeface="Times New Roman" panose="02020603050405020304" pitchFamily="18" charset="0"/>
              </a:rPr>
              <a:t>Contents</a:t>
            </a:r>
            <a:endParaRPr lang="zh-CN" altLang="en-US" b="1" dirty="0">
              <a:latin typeface="Times New Roman" panose="02020603050405020304" pitchFamily="18" charset="0"/>
              <a:cs typeface="Times New Roman" panose="02020603050405020304" pitchFamily="18" charset="0"/>
            </a:endParaRPr>
          </a:p>
        </p:txBody>
      </p:sp>
      <p:graphicFrame>
        <p:nvGraphicFramePr>
          <p:cNvPr id="4" name="图示 3"/>
          <p:cNvGraphicFramePr/>
          <p:nvPr>
            <p:extLst>
              <p:ext uri="{D42A27DB-BD31-4B8C-83A1-F6EECF244321}">
                <p14:modId xmlns:p14="http://schemas.microsoft.com/office/powerpoint/2010/main" val="2362966096"/>
              </p:ext>
            </p:extLst>
          </p:nvPr>
        </p:nvGraphicFramePr>
        <p:xfrm>
          <a:off x="0" y="2119745"/>
          <a:ext cx="4465782" cy="430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图示 6"/>
          <p:cNvGraphicFramePr/>
          <p:nvPr>
            <p:extLst>
              <p:ext uri="{D42A27DB-BD31-4B8C-83A1-F6EECF244321}">
                <p14:modId xmlns:p14="http://schemas.microsoft.com/office/powerpoint/2010/main" val="2870886882"/>
              </p:ext>
            </p:extLst>
          </p:nvPr>
        </p:nvGraphicFramePr>
        <p:xfrm>
          <a:off x="5093854" y="2479963"/>
          <a:ext cx="4978401" cy="34636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下箭头 4"/>
          <p:cNvSpPr/>
          <p:nvPr/>
        </p:nvSpPr>
        <p:spPr>
          <a:xfrm>
            <a:off x="10903527" y="3117273"/>
            <a:ext cx="429491" cy="1995054"/>
          </a:xfrm>
          <a:prstGeom prst="downArrow">
            <a:avLst/>
          </a:prstGeom>
          <a:ln>
            <a:solidFill>
              <a:schemeClr val="bg2"/>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6" name="下箭头 5"/>
          <p:cNvSpPr/>
          <p:nvPr/>
        </p:nvSpPr>
        <p:spPr>
          <a:xfrm>
            <a:off x="4322618" y="2479963"/>
            <a:ext cx="374073" cy="3629892"/>
          </a:xfrm>
          <a:prstGeom prst="downArrow">
            <a:avLst/>
          </a:prstGeom>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951175598"/>
      </p:ext>
    </p:extLst>
  </p:cSld>
  <p:clrMapOvr>
    <a:masterClrMapping/>
  </p:clrMapOvr>
  <mc:AlternateContent xmlns:mc="http://schemas.openxmlformats.org/markup-compatibility/2006" xmlns:p14="http://schemas.microsoft.com/office/powerpoint/2010/main">
    <mc:Choice Requires="p14">
      <p:transition spd="slow" p14:dur="2000" advTm="28420"/>
    </mc:Choice>
    <mc:Fallback xmlns="">
      <p:transition spd="slow" advTm="284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7" grpId="0">
        <p:bldAsOne/>
      </p:bldGraphic>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55" y="332509"/>
            <a:ext cx="11488814" cy="6305170"/>
          </a:xfrm>
          <a:prstGeom prst="rect">
            <a:avLst/>
          </a:prstGeom>
        </p:spPr>
      </p:pic>
    </p:spTree>
    <p:extLst>
      <p:ext uri="{BB962C8B-B14F-4D97-AF65-F5344CB8AC3E}">
        <p14:creationId xmlns:p14="http://schemas.microsoft.com/office/powerpoint/2010/main" val="392971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9"/>
          <p:cNvSpPr/>
          <p:nvPr/>
        </p:nvSpPr>
        <p:spPr>
          <a:xfrm>
            <a:off x="6792686" y="291451"/>
            <a:ext cx="4931559" cy="272752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054769" y="919816"/>
            <a:ext cx="3103419" cy="1077218"/>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What is machine translation?</a:t>
            </a:r>
            <a:endParaRPr lang="zh-CN" altLang="en-US" sz="32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488208" y="3326411"/>
            <a:ext cx="8132618" cy="1754326"/>
          </a:xfrm>
          <a:prstGeom prst="rect">
            <a:avLst/>
          </a:prstGeom>
          <a:noFill/>
        </p:spPr>
        <p:txBody>
          <a:bodyPr wrap="square" rtlCol="0">
            <a:spAutoFit/>
          </a:bodyPr>
          <a:lstStyle/>
          <a:p>
            <a:r>
              <a:rPr lang="en-US" altLang="zh-CN" sz="3600" dirty="0" smtClean="0">
                <a:solidFill>
                  <a:schemeClr val="bg1"/>
                </a:solidFill>
                <a:latin typeface="Times New Roman" panose="02020603050405020304" pitchFamily="18" charset="0"/>
                <a:cs typeface="Times New Roman" panose="02020603050405020304" pitchFamily="18" charset="0"/>
              </a:rPr>
              <a:t>Machine Translation means that translation from source language to target language by machine. </a:t>
            </a:r>
            <a:endParaRPr lang="zh-CN" altLang="en-US"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92533722"/>
      </p:ext>
    </p:extLst>
  </p:cSld>
  <p:clrMapOvr>
    <a:masterClrMapping/>
  </p:clrMapOvr>
  <mc:AlternateContent xmlns:mc="http://schemas.openxmlformats.org/markup-compatibility/2006" xmlns:p14="http://schemas.microsoft.com/office/powerpoint/2010/main">
    <mc:Choice Requires="p14">
      <p:transition spd="slow" p14:dur="2000" advTm="23457"/>
    </mc:Choice>
    <mc:Fallback xmlns="">
      <p:transition spd="slow" advTm="234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 y="683779"/>
            <a:ext cx="11942618" cy="1325563"/>
          </a:xfrm>
        </p:spPr>
        <p:txBody>
          <a:bodyPr/>
          <a:lstStyle/>
          <a:p>
            <a:pPr algn="ctr"/>
            <a:r>
              <a:rPr lang="en-US" altLang="zh-CN" dirty="0" smtClean="0">
                <a:latin typeface="Times New Roman" panose="02020603050405020304" pitchFamily="18" charset="0"/>
                <a:cs typeface="Times New Roman" panose="02020603050405020304" pitchFamily="18" charset="0"/>
              </a:rPr>
              <a:t>Part one</a:t>
            </a:r>
            <a:r>
              <a:rPr lang="en-US" altLang="zh-CN" dirty="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 The Development of Machine Translation according to Time</a:t>
            </a:r>
            <a:endParaRPr lang="zh-CN" alt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381000" y="2559916"/>
            <a:ext cx="9829800" cy="4298084"/>
          </a:xfrm>
        </p:spPr>
        <p:txBody>
          <a:bodyPr>
            <a:normAutofit fontScale="25000" lnSpcReduction="20000"/>
          </a:bodyPr>
          <a:lstStyle/>
          <a:p>
            <a:pPr marL="0" indent="0">
              <a:buNone/>
            </a:pPr>
            <a:r>
              <a:rPr lang="en-US" altLang="zh-CN" sz="9600" b="1" dirty="0">
                <a:solidFill>
                  <a:schemeClr val="bg1"/>
                </a:solidFill>
                <a:latin typeface="Times New Roman" panose="02020603050405020304" pitchFamily="18" charset="0"/>
                <a:cs typeface="Times New Roman" panose="02020603050405020304" pitchFamily="18" charset="0"/>
              </a:rPr>
              <a:t>1.Proposal</a:t>
            </a:r>
          </a:p>
          <a:p>
            <a:pPr marL="0" indent="0">
              <a:buNone/>
            </a:pPr>
            <a:endParaRPr lang="en-US" altLang="zh-CN" sz="9600" b="1" dirty="0">
              <a:solidFill>
                <a:schemeClr val="bg1"/>
              </a:solidFill>
              <a:latin typeface="Times New Roman" panose="02020603050405020304" pitchFamily="18" charset="0"/>
              <a:cs typeface="Times New Roman" panose="02020603050405020304" pitchFamily="18" charset="0"/>
            </a:endParaRPr>
          </a:p>
          <a:p>
            <a:pPr marL="0" indent="0">
              <a:buNone/>
            </a:pPr>
            <a:r>
              <a:rPr lang="en-US" altLang="zh-CN" sz="9600" b="1" dirty="0">
                <a:solidFill>
                  <a:schemeClr val="bg1"/>
                </a:solidFill>
                <a:latin typeface="Times New Roman" panose="02020603050405020304" pitchFamily="18" charset="0"/>
                <a:cs typeface="Times New Roman" panose="02020603050405020304" pitchFamily="18" charset="0"/>
              </a:rPr>
              <a:t>2.Early stage</a:t>
            </a:r>
          </a:p>
          <a:p>
            <a:pPr marL="0" indent="0">
              <a:buNone/>
            </a:pPr>
            <a:endParaRPr lang="en-US" altLang="zh-CN" sz="9600" b="1" dirty="0">
              <a:solidFill>
                <a:schemeClr val="bg1"/>
              </a:solidFill>
              <a:latin typeface="Times New Roman" panose="02020603050405020304" pitchFamily="18" charset="0"/>
              <a:cs typeface="Times New Roman" panose="02020603050405020304" pitchFamily="18" charset="0"/>
            </a:endParaRPr>
          </a:p>
          <a:p>
            <a:pPr marL="0" indent="0">
              <a:buNone/>
            </a:pPr>
            <a:r>
              <a:rPr lang="en-US" altLang="zh-CN" sz="9600" b="1" dirty="0">
                <a:solidFill>
                  <a:schemeClr val="bg1"/>
                </a:solidFill>
                <a:latin typeface="Times New Roman" panose="02020603050405020304" pitchFamily="18" charset="0"/>
                <a:cs typeface="Times New Roman" panose="02020603050405020304" pitchFamily="18" charset="0"/>
              </a:rPr>
              <a:t>3.Setback </a:t>
            </a:r>
            <a:endParaRPr lang="en-US" altLang="zh-CN" sz="9600" b="1" dirty="0" smtClean="0">
              <a:solidFill>
                <a:schemeClr val="bg1"/>
              </a:solidFill>
              <a:latin typeface="Times New Roman" panose="02020603050405020304" pitchFamily="18" charset="0"/>
              <a:cs typeface="Times New Roman" panose="02020603050405020304" pitchFamily="18" charset="0"/>
            </a:endParaRPr>
          </a:p>
          <a:p>
            <a:pPr marL="0" indent="0">
              <a:buNone/>
            </a:pPr>
            <a:r>
              <a:rPr lang="en-US" altLang="zh-CN" sz="9600" b="1" dirty="0">
                <a:solidFill>
                  <a:schemeClr val="bg1"/>
                </a:solidFill>
                <a:latin typeface="Times New Roman" panose="02020603050405020304" pitchFamily="18" charset="0"/>
                <a:cs typeface="Times New Roman" panose="02020603050405020304" pitchFamily="18" charset="0"/>
              </a:rPr>
              <a:t>				</a:t>
            </a:r>
            <a:endParaRPr lang="en-US" altLang="zh-CN" sz="9600" b="1" dirty="0">
              <a:latin typeface="Times New Roman" panose="02020603050405020304" pitchFamily="18" charset="0"/>
              <a:cs typeface="Times New Roman" panose="02020603050405020304" pitchFamily="18" charset="0"/>
            </a:endParaRPr>
          </a:p>
          <a:p>
            <a:pPr marL="0" indent="0">
              <a:buNone/>
            </a:pPr>
            <a:r>
              <a:rPr lang="en-US" altLang="zh-CN" sz="9600" b="1" dirty="0">
                <a:solidFill>
                  <a:schemeClr val="bg1"/>
                </a:solidFill>
                <a:latin typeface="Times New Roman" panose="02020603050405020304" pitchFamily="18" charset="0"/>
                <a:cs typeface="Times New Roman" panose="02020603050405020304" pitchFamily="18" charset="0"/>
              </a:rPr>
              <a:t>4.Recovery</a:t>
            </a:r>
          </a:p>
          <a:p>
            <a:pPr marL="0" indent="0">
              <a:buNone/>
            </a:pPr>
            <a:r>
              <a:rPr lang="en-US" altLang="zh-CN" sz="9600" b="1" dirty="0">
                <a:solidFill>
                  <a:schemeClr val="bg1"/>
                </a:solidFill>
                <a:latin typeface="Times New Roman" panose="02020603050405020304" pitchFamily="18" charset="0"/>
                <a:cs typeface="Times New Roman" panose="02020603050405020304" pitchFamily="18" charset="0"/>
              </a:rPr>
              <a:t>			</a:t>
            </a:r>
            <a:endParaRPr lang="en-US" altLang="zh-CN" sz="9600" b="1" dirty="0">
              <a:latin typeface="Times New Roman" panose="02020603050405020304" pitchFamily="18" charset="0"/>
              <a:cs typeface="Times New Roman" panose="02020603050405020304" pitchFamily="18" charset="0"/>
            </a:endParaRPr>
          </a:p>
          <a:p>
            <a:pPr marL="0" indent="0">
              <a:buNone/>
            </a:pPr>
            <a:r>
              <a:rPr lang="en-US" altLang="zh-CN" sz="9600" b="1" dirty="0">
                <a:solidFill>
                  <a:schemeClr val="bg1"/>
                </a:solidFill>
                <a:latin typeface="Times New Roman" panose="02020603050405020304" pitchFamily="18" charset="0"/>
                <a:cs typeface="Times New Roman" panose="02020603050405020304" pitchFamily="18" charset="0"/>
              </a:rPr>
              <a:t>5.Development </a:t>
            </a:r>
          </a:p>
          <a:p>
            <a:pPr marL="0" indent="0">
              <a:buNone/>
            </a:pPr>
            <a:r>
              <a:rPr lang="en-US" altLang="zh-CN" sz="9600" b="1" dirty="0">
                <a:solidFill>
                  <a:schemeClr val="bg1"/>
                </a:solidFill>
                <a:latin typeface="Times New Roman" panose="02020603050405020304" pitchFamily="18" charset="0"/>
                <a:cs typeface="Times New Roman" panose="02020603050405020304" pitchFamily="18" charset="0"/>
              </a:rPr>
              <a:t>		</a:t>
            </a:r>
            <a:r>
              <a:rPr lang="en-US" altLang="zh-CN" sz="9600" b="1" dirty="0">
                <a:latin typeface="Times New Roman" panose="02020603050405020304" pitchFamily="18" charset="0"/>
                <a:cs typeface="Times New Roman" panose="02020603050405020304" pitchFamily="18" charset="0"/>
              </a:rPr>
              <a:t>	</a:t>
            </a:r>
          </a:p>
          <a:p>
            <a:pPr marL="0" indent="0">
              <a:buNone/>
            </a:pPr>
            <a:r>
              <a:rPr lang="en-US" altLang="zh-CN" sz="9600" b="1" dirty="0">
                <a:solidFill>
                  <a:schemeClr val="bg1"/>
                </a:solidFill>
                <a:latin typeface="Times New Roman" panose="02020603050405020304" pitchFamily="18" charset="0"/>
                <a:cs typeface="Times New Roman" panose="02020603050405020304" pitchFamily="18" charset="0"/>
              </a:rPr>
              <a:t>6.Prosperity </a:t>
            </a:r>
            <a:r>
              <a:rPr lang="en-US" altLang="zh-CN" sz="9600" b="1" dirty="0">
                <a:latin typeface="Times New Roman" panose="02020603050405020304" pitchFamily="18" charset="0"/>
                <a:cs typeface="Times New Roman" panose="02020603050405020304" pitchFamily="18" charset="0"/>
              </a:rPr>
              <a:t>	</a:t>
            </a:r>
            <a:endParaRPr lang="zh-CN" altLang="en-US" b="1" dirty="0"/>
          </a:p>
        </p:txBody>
      </p:sp>
    </p:spTree>
    <p:extLst>
      <p:ext uri="{BB962C8B-B14F-4D97-AF65-F5344CB8AC3E}">
        <p14:creationId xmlns:p14="http://schemas.microsoft.com/office/powerpoint/2010/main" val="325009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199" y="38315"/>
            <a:ext cx="10903857" cy="1325563"/>
          </a:xfrm>
        </p:spPr>
        <p:txBody>
          <a:bodyPr/>
          <a:lstStyle/>
          <a:p>
            <a:r>
              <a:rPr lang="en-US" altLang="zh-CN" b="1" dirty="0" smtClean="0">
                <a:latin typeface="Times New Roman" panose="02020603050405020304" pitchFamily="18" charset="0"/>
                <a:cs typeface="Times New Roman" panose="02020603050405020304" pitchFamily="18" charset="0"/>
              </a:rPr>
              <a:t>Proposal of Machine </a:t>
            </a:r>
            <a:r>
              <a:rPr lang="en-US" altLang="zh-CN" b="1" dirty="0">
                <a:latin typeface="Times New Roman" panose="02020603050405020304" pitchFamily="18" charset="0"/>
                <a:cs typeface="Times New Roman" panose="02020603050405020304" pitchFamily="18" charset="0"/>
              </a:rPr>
              <a:t>T</a:t>
            </a:r>
            <a:r>
              <a:rPr lang="en-US" altLang="zh-CN" b="1" dirty="0" smtClean="0">
                <a:latin typeface="Times New Roman" panose="02020603050405020304" pitchFamily="18" charset="0"/>
                <a:cs typeface="Times New Roman" panose="02020603050405020304" pitchFamily="18" charset="0"/>
              </a:rPr>
              <a:t>ranslation(1935-1947)</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344714" y="3356006"/>
            <a:ext cx="10515600" cy="3392858"/>
          </a:xfrm>
        </p:spPr>
        <p:txBody>
          <a:bodyPr>
            <a:normAutofit/>
          </a:bodyPr>
          <a:lstStyle/>
          <a:p>
            <a:r>
              <a:rPr lang="en-US" altLang="zh-CN" dirty="0" smtClean="0">
                <a:solidFill>
                  <a:schemeClr val="bg1"/>
                </a:solidFill>
                <a:latin typeface="Times New Roman" panose="02020603050405020304" pitchFamily="18" charset="0"/>
                <a:cs typeface="Times New Roman" panose="02020603050405020304" pitchFamily="18" charset="0"/>
              </a:rPr>
              <a:t>In 1911,G.B </a:t>
            </a:r>
            <a:r>
              <a:rPr lang="en-US" altLang="zh-CN" dirty="0" err="1" smtClean="0">
                <a:solidFill>
                  <a:schemeClr val="bg1"/>
                </a:solidFill>
                <a:latin typeface="Times New Roman" panose="02020603050405020304" pitchFamily="18" charset="0"/>
                <a:cs typeface="Times New Roman" panose="02020603050405020304" pitchFamily="18" charset="0"/>
              </a:rPr>
              <a:t>Artsouni</a:t>
            </a:r>
            <a:r>
              <a:rPr lang="en-US" altLang="zh-CN" dirty="0" smtClean="0">
                <a:solidFill>
                  <a:schemeClr val="bg1"/>
                </a:solidFill>
                <a:latin typeface="Times New Roman" panose="02020603050405020304" pitchFamily="18" charset="0"/>
                <a:cs typeface="Times New Roman" panose="02020603050405020304" pitchFamily="18" charset="0"/>
              </a:rPr>
              <a:t> (French scientist)              An idea</a:t>
            </a:r>
          </a:p>
          <a:p>
            <a:pPr marL="0" indent="0">
              <a:buNone/>
            </a:pPr>
            <a:endParaRPr lang="en-US" altLang="zh-CN" dirty="0">
              <a:solidFill>
                <a:schemeClr val="bg1"/>
              </a:solidFill>
              <a:latin typeface="Times New Roman" panose="02020603050405020304" pitchFamily="18" charset="0"/>
              <a:cs typeface="Times New Roman" panose="02020603050405020304" pitchFamily="18" charset="0"/>
            </a:endParaRPr>
          </a:p>
          <a:p>
            <a:r>
              <a:rPr lang="en-US" altLang="zh-CN" dirty="0" smtClean="0">
                <a:solidFill>
                  <a:schemeClr val="bg1"/>
                </a:solidFill>
                <a:latin typeface="Times New Roman" panose="02020603050405020304" pitchFamily="18" charset="0"/>
                <a:cs typeface="Times New Roman" panose="02020603050405020304" pitchFamily="18" charset="0"/>
              </a:rPr>
              <a:t>In 1947,Warren Weaver      “Translation Memo”</a:t>
            </a:r>
          </a:p>
          <a:p>
            <a:pPr marL="0" indent="0">
              <a:buNone/>
            </a:pPr>
            <a:endParaRPr lang="en-US" altLang="zh-CN" dirty="0">
              <a:solidFill>
                <a:schemeClr val="bg1"/>
              </a:solidFill>
              <a:latin typeface="Times New Roman" panose="02020603050405020304" pitchFamily="18" charset="0"/>
              <a:cs typeface="Times New Roman" panose="02020603050405020304" pitchFamily="18" charset="0"/>
            </a:endParaRPr>
          </a:p>
          <a:p>
            <a:pPr marL="0" indent="0">
              <a:buNone/>
            </a:pPr>
            <a:r>
              <a:rPr lang="en-US" altLang="zh-CN" dirty="0" smtClean="0">
                <a:solidFill>
                  <a:schemeClr val="bg1"/>
                </a:solidFill>
                <a:latin typeface="Times New Roman" panose="02020603050405020304" pitchFamily="18" charset="0"/>
                <a:cs typeface="Times New Roman" panose="02020603050405020304" pitchFamily="18" charset="0"/>
              </a:rPr>
              <a:t>Formally put forward the idea of machine translation</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0893" y="1364116"/>
            <a:ext cx="2245511" cy="2946111"/>
          </a:xfrm>
          <a:prstGeom prst="rect">
            <a:avLst/>
          </a:prstGeom>
        </p:spPr>
      </p:pic>
      <p:sp>
        <p:nvSpPr>
          <p:cNvPr id="5" name="下箭头 4"/>
          <p:cNvSpPr/>
          <p:nvPr/>
        </p:nvSpPr>
        <p:spPr>
          <a:xfrm>
            <a:off x="6483928" y="4775423"/>
            <a:ext cx="429491" cy="715534"/>
          </a:xfrm>
          <a:prstGeom prst="downArrow">
            <a:avLst/>
          </a:prstGeo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solidFill>
                <a:schemeClr val="tx1"/>
              </a:solidFill>
            </a:endParaRPr>
          </a:p>
        </p:txBody>
      </p:sp>
      <p:sp>
        <p:nvSpPr>
          <p:cNvPr id="6" name="文本框 5"/>
          <p:cNvSpPr txBox="1"/>
          <p:nvPr/>
        </p:nvSpPr>
        <p:spPr>
          <a:xfrm>
            <a:off x="9220893" y="5006325"/>
            <a:ext cx="2758501" cy="523220"/>
          </a:xfrm>
          <a:prstGeom prst="rect">
            <a:avLst/>
          </a:prstGeom>
          <a:noFill/>
        </p:spPr>
        <p:txBody>
          <a:bodyPr wrap="square" rtlCol="0">
            <a:spAutoFit/>
          </a:bodyPr>
          <a:lstStyle/>
          <a:p>
            <a:r>
              <a:rPr lang="en-US" altLang="zh-CN" sz="2800" dirty="0">
                <a:solidFill>
                  <a:schemeClr val="bg1"/>
                </a:solidFill>
              </a:rPr>
              <a:t>Warren Weaver </a:t>
            </a:r>
            <a:endParaRPr lang="zh-CN" altLang="en-US" sz="2800" dirty="0">
              <a:solidFill>
                <a:schemeClr val="bg1"/>
              </a:solidFill>
            </a:endParaRPr>
          </a:p>
        </p:txBody>
      </p:sp>
      <p:sp>
        <p:nvSpPr>
          <p:cNvPr id="7" name="右箭头 6"/>
          <p:cNvSpPr/>
          <p:nvPr/>
        </p:nvSpPr>
        <p:spPr>
          <a:xfrm>
            <a:off x="6424215" y="3421927"/>
            <a:ext cx="978408" cy="371724"/>
          </a:xfrm>
          <a:prstGeom prst="rightArrow">
            <a:avLst/>
          </a:prstGeo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161349559"/>
      </p:ext>
    </p:extLst>
  </p:cSld>
  <p:clrMapOvr>
    <a:masterClrMapping/>
  </p:clrMapOvr>
  <mc:AlternateContent xmlns:mc="http://schemas.openxmlformats.org/markup-compatibility/2006" xmlns:p14="http://schemas.microsoft.com/office/powerpoint/2010/main">
    <mc:Choice Requires="p14">
      <p:transition spd="slow" p14:dur="2000" advTm="48251"/>
    </mc:Choice>
    <mc:Fallback xmlns="">
      <p:transition spd="slow" advTm="482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6181578" cy="1325563"/>
          </a:xfrm>
        </p:spPr>
        <p:txBody>
          <a:bodyPr/>
          <a:lstStyle/>
          <a:p>
            <a:r>
              <a:rPr lang="en-US" altLang="zh-CN" b="1" dirty="0" smtClean="0">
                <a:latin typeface="Times New Roman" panose="02020603050405020304" pitchFamily="18" charset="0"/>
                <a:cs typeface="Times New Roman" panose="02020603050405020304" pitchFamily="18" charset="0"/>
              </a:rPr>
              <a:t>Early Stage of Machine </a:t>
            </a:r>
            <a:r>
              <a:rPr lang="en-US" altLang="zh-CN" b="1" dirty="0">
                <a:latin typeface="Times New Roman" panose="02020603050405020304" pitchFamily="18" charset="0"/>
                <a:cs typeface="Times New Roman" panose="02020603050405020304" pitchFamily="18" charset="0"/>
              </a:rPr>
              <a:t>T</a:t>
            </a:r>
            <a:r>
              <a:rPr lang="en-US" altLang="zh-CN" b="1" dirty="0" smtClean="0">
                <a:latin typeface="Times New Roman" panose="02020603050405020304" pitchFamily="18" charset="0"/>
                <a:cs typeface="Times New Roman" panose="02020603050405020304" pitchFamily="18" charset="0"/>
              </a:rPr>
              <a:t>ranslation(1949-1964)</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556847" y="3359003"/>
            <a:ext cx="10148668" cy="3055864"/>
          </a:xfrm>
        </p:spPr>
        <p:txBody>
          <a:bodyPr>
            <a:normAutofit fontScale="92500"/>
          </a:bodyPr>
          <a:lstStyle/>
          <a:p>
            <a:r>
              <a:rPr lang="en-US" altLang="zh-CN" dirty="0" smtClean="0">
                <a:solidFill>
                  <a:schemeClr val="bg1"/>
                </a:solidFill>
                <a:latin typeface="Times New Roman" panose="02020603050405020304" pitchFamily="18" charset="0"/>
                <a:cs typeface="Times New Roman" panose="02020603050405020304" pitchFamily="18" charset="0"/>
              </a:rPr>
              <a:t>In 1954,with help of IBM company, Georgetown University used the IBN-701 computer to complete the machine translation experiment for the first time.(English-Russian )</a:t>
            </a:r>
          </a:p>
          <a:p>
            <a:endParaRPr lang="en-US" altLang="zh-CN" dirty="0" smtClean="0">
              <a:solidFill>
                <a:schemeClr val="bg1"/>
              </a:solidFill>
              <a:latin typeface="Times New Roman" panose="02020603050405020304" pitchFamily="18" charset="0"/>
              <a:cs typeface="Times New Roman" panose="02020603050405020304" pitchFamily="18" charset="0"/>
            </a:endParaRPr>
          </a:p>
          <a:p>
            <a:r>
              <a:rPr lang="en-US" altLang="zh-CN" dirty="0" smtClean="0">
                <a:solidFill>
                  <a:schemeClr val="bg1"/>
                </a:solidFill>
                <a:latin typeface="Times New Roman" panose="02020603050405020304" pitchFamily="18" charset="0"/>
                <a:cs typeface="Times New Roman" panose="02020603050405020304" pitchFamily="18" charset="0"/>
              </a:rPr>
              <a:t>Demonstrating the feasibility of machine translation to the public and the scientific </a:t>
            </a:r>
            <a:r>
              <a:rPr lang="en-US" altLang="zh-CN" dirty="0">
                <a:solidFill>
                  <a:schemeClr val="bg1"/>
                </a:solidFill>
                <a:latin typeface="Times New Roman" panose="02020603050405020304" pitchFamily="18" charset="0"/>
                <a:cs typeface="Times New Roman" panose="02020603050405020304" pitchFamily="18" charset="0"/>
              </a:rPr>
              <a:t>community</a:t>
            </a:r>
            <a:r>
              <a:rPr lang="en-US" altLang="zh-CN" dirty="0" smtClean="0">
                <a:solidFill>
                  <a:schemeClr val="bg1"/>
                </a:solidFill>
                <a:latin typeface="Times New Roman" panose="02020603050405020304" pitchFamily="18" charset="0"/>
                <a:cs typeface="Times New Roman" panose="02020603050405020304" pitchFamily="18" charset="0"/>
              </a:rPr>
              <a:t>. The </a:t>
            </a:r>
            <a:r>
              <a:rPr lang="en-US" altLang="zh-CN" dirty="0">
                <a:solidFill>
                  <a:schemeClr val="bg1"/>
                </a:solidFill>
                <a:latin typeface="Times New Roman" panose="02020603050405020304" pitchFamily="18" charset="0"/>
                <a:cs typeface="Times New Roman" panose="02020603050405020304" pitchFamily="18" charset="0"/>
              </a:rPr>
              <a:t>main objects of translation are scientific and technical documents, such as articles in scientific journals</a:t>
            </a:r>
          </a:p>
          <a:p>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6305" y="365125"/>
            <a:ext cx="4514624" cy="27713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118600802"/>
      </p:ext>
    </p:extLst>
  </p:cSld>
  <p:clrMapOvr>
    <a:masterClrMapping/>
  </p:clrMapOvr>
  <mc:AlternateContent xmlns:mc="http://schemas.openxmlformats.org/markup-compatibility/2006" xmlns:p14="http://schemas.microsoft.com/office/powerpoint/2010/main">
    <mc:Choice Requires="p14">
      <p:transition spd="slow" p14:dur="2000" advTm="50514"/>
    </mc:Choice>
    <mc:Fallback xmlns="">
      <p:transition spd="slow" advTm="505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971525" y="619464"/>
            <a:ext cx="5885526" cy="1600200"/>
          </a:xfrm>
        </p:spPr>
        <p:txBody>
          <a:bodyPr/>
          <a:lstStyle/>
          <a:p>
            <a:r>
              <a:rPr lang="en-US" altLang="zh-CN" sz="4400" b="1" dirty="0" smtClean="0">
                <a:latin typeface="Times New Roman" panose="02020603050405020304" pitchFamily="18" charset="0"/>
                <a:cs typeface="Times New Roman" panose="02020603050405020304" pitchFamily="18" charset="0"/>
              </a:rPr>
              <a:t>Setback of Machine </a:t>
            </a:r>
            <a:r>
              <a:rPr lang="en-US" altLang="zh-CN" sz="4400" b="1" dirty="0">
                <a:latin typeface="Times New Roman" panose="02020603050405020304" pitchFamily="18" charset="0"/>
                <a:cs typeface="Times New Roman" panose="02020603050405020304" pitchFamily="18" charset="0"/>
              </a:rPr>
              <a:t>T</a:t>
            </a:r>
            <a:r>
              <a:rPr lang="en-US" altLang="zh-CN" sz="4400" b="1" dirty="0" smtClean="0">
                <a:latin typeface="Times New Roman" panose="02020603050405020304" pitchFamily="18" charset="0"/>
                <a:cs typeface="Times New Roman" panose="02020603050405020304" pitchFamily="18" charset="0"/>
              </a:rPr>
              <a:t>ranslation(1964-1975)</a:t>
            </a:r>
            <a:endParaRPr lang="zh-CN" altLang="en-US" b="1"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860" y="136856"/>
            <a:ext cx="4220306" cy="3240847"/>
          </a:xfrm>
          <a:prstGeom prst="rect">
            <a:avLst/>
          </a:prstGeom>
          <a:ln>
            <a:noFill/>
          </a:ln>
          <a:effectLst>
            <a:softEdge rad="112500"/>
          </a:effectLst>
        </p:spPr>
      </p:pic>
      <p:sp>
        <p:nvSpPr>
          <p:cNvPr id="5" name="文本框 4"/>
          <p:cNvSpPr txBox="1"/>
          <p:nvPr/>
        </p:nvSpPr>
        <p:spPr>
          <a:xfrm>
            <a:off x="140678" y="3491737"/>
            <a:ext cx="11661695" cy="2954655"/>
          </a:xfrm>
          <a:prstGeom prst="rect">
            <a:avLst/>
          </a:prstGeom>
          <a:noFill/>
        </p:spPr>
        <p:txBody>
          <a:bodyPr wrap="square" rtlCol="0">
            <a:spAutoFit/>
          </a:bodyPr>
          <a:lstStyle/>
          <a:p>
            <a:pPr marL="285750" indent="-285750">
              <a:buFont typeface="Wingdings" panose="05000000000000000000" pitchFamily="2" charset="2"/>
              <a:buChar char="u"/>
            </a:pPr>
            <a:r>
              <a:rPr lang="en-US" altLang="zh-CN" sz="2800" dirty="0">
                <a:solidFill>
                  <a:schemeClr val="bg1"/>
                </a:solidFill>
                <a:latin typeface="Times New Roman" panose="02020603050405020304" pitchFamily="18" charset="0"/>
                <a:cs typeface="Times New Roman" panose="02020603050405020304" pitchFamily="18" charset="0"/>
              </a:rPr>
              <a:t>In 1966, Automatic Language Processing Advisory </a:t>
            </a:r>
            <a:r>
              <a:rPr lang="en-US" altLang="zh-CN" sz="2800" dirty="0" smtClean="0">
                <a:solidFill>
                  <a:schemeClr val="bg1"/>
                </a:solidFill>
                <a:latin typeface="Times New Roman" panose="02020603050405020304" pitchFamily="18" charset="0"/>
                <a:cs typeface="Times New Roman" panose="02020603050405020304" pitchFamily="18" charset="0"/>
              </a:rPr>
              <a:t>Committee published “</a:t>
            </a:r>
            <a:r>
              <a:rPr lang="en-US" altLang="zh-CN" sz="2800" dirty="0" err="1" smtClean="0">
                <a:solidFill>
                  <a:schemeClr val="bg1"/>
                </a:solidFill>
                <a:latin typeface="Times New Roman" panose="02020603050405020304" pitchFamily="18" charset="0"/>
                <a:cs typeface="Times New Roman" panose="02020603050405020304" pitchFamily="18" charset="0"/>
              </a:rPr>
              <a:t>Langauge</a:t>
            </a:r>
            <a:r>
              <a:rPr lang="en-US" altLang="zh-CN" sz="2800" dirty="0" smtClean="0">
                <a:solidFill>
                  <a:schemeClr val="bg1"/>
                </a:solidFill>
                <a:latin typeface="Times New Roman" panose="020206030504050203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cs typeface="Times New Roman" panose="02020603050405020304" pitchFamily="18" charset="0"/>
              </a:rPr>
              <a:t>and Machine</a:t>
            </a:r>
            <a:r>
              <a:rPr lang="en-US" altLang="zh-CN" sz="2800" dirty="0" smtClean="0">
                <a:solidFill>
                  <a:schemeClr val="bg1"/>
                </a:solidFill>
                <a:latin typeface="Times New Roman" panose="02020603050405020304" pitchFamily="18" charset="0"/>
                <a:cs typeface="Times New Roman" panose="02020603050405020304" pitchFamily="18" charset="0"/>
              </a:rPr>
              <a:t>”, which denied </a:t>
            </a:r>
            <a:r>
              <a:rPr lang="en-US" altLang="zh-CN" sz="2800" dirty="0">
                <a:solidFill>
                  <a:schemeClr val="bg1"/>
                </a:solidFill>
                <a:latin typeface="Times New Roman" panose="02020603050405020304" pitchFamily="18" charset="0"/>
                <a:cs typeface="Times New Roman" panose="02020603050405020304" pitchFamily="18" charset="0"/>
              </a:rPr>
              <a:t>the feasibility of machine translation .</a:t>
            </a: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smtClean="0">
                <a:solidFill>
                  <a:schemeClr val="bg1"/>
                </a:solidFill>
                <a:latin typeface="Times New Roman" panose="02020603050405020304" pitchFamily="18" charset="0"/>
                <a:cs typeface="Times New Roman" panose="02020603050405020304" pitchFamily="18" charset="0"/>
              </a:rPr>
              <a:t>  Various </a:t>
            </a:r>
            <a:r>
              <a:rPr lang="en-US" altLang="zh-CN" sz="2800" dirty="0">
                <a:solidFill>
                  <a:schemeClr val="bg1"/>
                </a:solidFill>
                <a:latin typeface="Times New Roman" panose="02020603050405020304" pitchFamily="18" charset="0"/>
                <a:cs typeface="Times New Roman" panose="02020603050405020304" pitchFamily="18" charset="0"/>
              </a:rPr>
              <a:t>machine translation projects have dropped sharply, at least in the USA, was officially declared practically dead.</a:t>
            </a:r>
            <a:endParaRPr lang="zh-CN" altLang="en-US" sz="2800" dirty="0">
              <a:solidFill>
                <a:schemeClr val="bg1"/>
              </a:solidFill>
            </a:endParaRPr>
          </a:p>
          <a:p>
            <a:endParaRPr lang="zh-CN" altLang="en-US" dirty="0">
              <a:solidFill>
                <a:schemeClr val="bg1"/>
              </a:solidFill>
            </a:endParaRPr>
          </a:p>
        </p:txBody>
      </p:sp>
      <p:sp>
        <p:nvSpPr>
          <p:cNvPr id="8" name="下箭头 7"/>
          <p:cNvSpPr/>
          <p:nvPr/>
        </p:nvSpPr>
        <p:spPr>
          <a:xfrm>
            <a:off x="5542671" y="4417255"/>
            <a:ext cx="591321" cy="81592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77219287"/>
      </p:ext>
    </p:extLst>
  </p:cSld>
  <p:clrMapOvr>
    <a:masterClrMapping/>
  </p:clrMapOvr>
  <mc:AlternateContent xmlns:mc="http://schemas.openxmlformats.org/markup-compatibility/2006" xmlns:p14="http://schemas.microsoft.com/office/powerpoint/2010/main">
    <mc:Choice Requires="p14">
      <p:transition spd="slow" p14:dur="2000" advTm="52039"/>
    </mc:Choice>
    <mc:Fallback xmlns="">
      <p:transition spd="slow" advTm="5203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199" y="-85842"/>
            <a:ext cx="10882745" cy="1325563"/>
          </a:xfrm>
        </p:spPr>
        <p:txBody>
          <a:bodyPr/>
          <a:lstStyle/>
          <a:p>
            <a:r>
              <a:rPr lang="en-US" altLang="zh-CN" b="1" dirty="0" smtClean="0">
                <a:latin typeface="Times New Roman" panose="02020603050405020304" pitchFamily="18" charset="0"/>
                <a:cs typeface="Times New Roman" panose="02020603050405020304" pitchFamily="18" charset="0"/>
              </a:rPr>
              <a:t>Recovery of Machine </a:t>
            </a:r>
            <a:r>
              <a:rPr lang="en-US" altLang="zh-CN" b="1" dirty="0">
                <a:latin typeface="Times New Roman" panose="02020603050405020304" pitchFamily="18" charset="0"/>
                <a:cs typeface="Times New Roman" panose="02020603050405020304" pitchFamily="18" charset="0"/>
              </a:rPr>
              <a:t>T</a:t>
            </a:r>
            <a:r>
              <a:rPr lang="en-US" altLang="zh-CN" b="1" dirty="0" smtClean="0">
                <a:latin typeface="Times New Roman" panose="02020603050405020304" pitchFamily="18" charset="0"/>
                <a:cs typeface="Times New Roman" panose="02020603050405020304" pitchFamily="18" charset="0"/>
              </a:rPr>
              <a:t>ranslation(1975-1989)</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503132" y="1451537"/>
            <a:ext cx="11217812" cy="5061804"/>
          </a:xfrm>
        </p:spPr>
        <p:txBody>
          <a:bodyPr>
            <a:normAutofit/>
          </a:bodyPr>
          <a:lstStyle/>
          <a:p>
            <a:r>
              <a:rPr lang="en-US" altLang="zh-CN" b="1" dirty="0" smtClean="0">
                <a:latin typeface="Times New Roman" panose="02020603050405020304" pitchFamily="18" charset="0"/>
                <a:cs typeface="Times New Roman" panose="02020603050405020304" pitchFamily="18" charset="0"/>
              </a:rPr>
              <a:t>In the late 1970s</a:t>
            </a:r>
          </a:p>
          <a:p>
            <a:endParaRPr lang="en-US" altLang="zh-CN" dirty="0">
              <a:solidFill>
                <a:schemeClr val="bg1"/>
              </a:solidFill>
            </a:endParaRPr>
          </a:p>
          <a:p>
            <a:endParaRPr lang="en-US" altLang="zh-CN" dirty="0" smtClean="0">
              <a:solidFill>
                <a:schemeClr val="bg1"/>
              </a:solidFill>
            </a:endParaRPr>
          </a:p>
          <a:p>
            <a:endParaRPr lang="en-US" altLang="zh-CN" dirty="0">
              <a:solidFill>
                <a:schemeClr val="bg1"/>
              </a:solidFill>
            </a:endParaRPr>
          </a:p>
          <a:p>
            <a:r>
              <a:rPr lang="en-US" altLang="zh-CN" dirty="0" smtClean="0">
                <a:solidFill>
                  <a:schemeClr val="bg1"/>
                </a:solidFill>
                <a:latin typeface="Times New Roman" panose="02020603050405020304" pitchFamily="18" charset="0"/>
                <a:cs typeface="Times New Roman" panose="02020603050405020304" pitchFamily="18" charset="0"/>
              </a:rPr>
              <a:t>Machine translation began to recover. The industry has developed a variety of translation systems, such as </a:t>
            </a:r>
            <a:r>
              <a:rPr lang="en-US" altLang="zh-CN" dirty="0" err="1">
                <a:solidFill>
                  <a:schemeClr val="bg1"/>
                </a:solidFill>
                <a:latin typeface="Times New Roman" panose="02020603050405020304" pitchFamily="18" charset="0"/>
                <a:cs typeface="Times New Roman" panose="02020603050405020304" pitchFamily="18" charset="0"/>
              </a:rPr>
              <a:t>W</a:t>
            </a:r>
            <a:r>
              <a:rPr lang="en-US" altLang="zh-CN" dirty="0" err="1" smtClean="0">
                <a:solidFill>
                  <a:schemeClr val="bg1"/>
                </a:solidFill>
                <a:latin typeface="Times New Roman" panose="02020603050405020304" pitchFamily="18" charset="0"/>
                <a:cs typeface="Times New Roman" panose="02020603050405020304" pitchFamily="18" charset="0"/>
              </a:rPr>
              <a:t>einder</a:t>
            </a:r>
            <a:r>
              <a:rPr lang="en-US" altLang="zh-CN" dirty="0" smtClean="0">
                <a:solidFill>
                  <a:schemeClr val="bg1"/>
                </a:solidFill>
                <a:latin typeface="Times New Roman" panose="02020603050405020304" pitchFamily="18" charset="0"/>
                <a:cs typeface="Times New Roman" panose="02020603050405020304" pitchFamily="18" charset="0"/>
              </a:rPr>
              <a:t>, EURPOTRAA, TAUM-METEO.</a:t>
            </a:r>
          </a:p>
          <a:p>
            <a:r>
              <a:rPr lang="en-US" altLang="zh-CN" dirty="0" smtClean="0">
                <a:solidFill>
                  <a:schemeClr val="bg1"/>
                </a:solidFill>
                <a:latin typeface="Times New Roman" panose="02020603050405020304" pitchFamily="18" charset="0"/>
                <a:cs typeface="Times New Roman" panose="02020603050405020304" pitchFamily="18" charset="0"/>
              </a:rPr>
              <a:t>The TAUM-METEO system, which was jointly developed by the University of Montreal and the Translation Office of the federal government of Canada in 1976, is a milestone in the history of machine translation, marking the transition from recovery to prosperity of machine translation.</a:t>
            </a:r>
            <a:endParaRPr lang="zh-CN" altLang="en-US"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图示 3"/>
          <p:cNvGraphicFramePr/>
          <p:nvPr>
            <p:extLst>
              <p:ext uri="{D42A27DB-BD31-4B8C-83A1-F6EECF244321}">
                <p14:modId xmlns:p14="http://schemas.microsoft.com/office/powerpoint/2010/main" val="2058982040"/>
              </p:ext>
            </p:extLst>
          </p:nvPr>
        </p:nvGraphicFramePr>
        <p:xfrm>
          <a:off x="4599710" y="774688"/>
          <a:ext cx="7592290" cy="2489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938221693"/>
      </p:ext>
    </p:extLst>
  </p:cSld>
  <p:clrMapOvr>
    <a:masterClrMapping/>
  </p:clrMapOvr>
  <mc:AlternateContent xmlns:mc="http://schemas.openxmlformats.org/markup-compatibility/2006" xmlns:p14="http://schemas.microsoft.com/office/powerpoint/2010/main">
    <mc:Choice Requires="p14">
      <p:transition spd="slow" p14:dur="2000" advTm="78598"/>
    </mc:Choice>
    <mc:Fallback xmlns="">
      <p:transition spd="slow" advTm="785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1)">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1.2"/>
</p:tagLst>
</file>

<file path=ppt/tags/tag2.xml><?xml version="1.0" encoding="utf-8"?>
<p:tagLst xmlns:a="http://schemas.openxmlformats.org/drawingml/2006/main" xmlns:r="http://schemas.openxmlformats.org/officeDocument/2006/relationships" xmlns:p="http://schemas.openxmlformats.org/presentationml/2006/main">
  <p:tag name="TIMING" val="|5|1.6|17.7"/>
</p:tagLst>
</file>

<file path=ppt/tags/tag3.xml><?xml version="1.0" encoding="utf-8"?>
<p:tagLst xmlns:a="http://schemas.openxmlformats.org/drawingml/2006/main" xmlns:r="http://schemas.openxmlformats.org/officeDocument/2006/relationships" xmlns:p="http://schemas.openxmlformats.org/presentationml/2006/main">
  <p:tag name="TIMING" val="|0.8|2"/>
</p:tagLst>
</file>

<file path=ppt/tags/tag4.xml><?xml version="1.0" encoding="utf-8"?>
<p:tagLst xmlns:a="http://schemas.openxmlformats.org/drawingml/2006/main" xmlns:r="http://schemas.openxmlformats.org/officeDocument/2006/relationships" xmlns:p="http://schemas.openxmlformats.org/presentationml/2006/main">
  <p:tag name="TIMING" val="|0.8|1.5|7.4|27.7|7.1"/>
</p:tagLst>
</file>

<file path=ppt/tags/tag5.xml><?xml version="1.0" encoding="utf-8"?>
<p:tagLst xmlns:a="http://schemas.openxmlformats.org/drawingml/2006/main" xmlns:r="http://schemas.openxmlformats.org/officeDocument/2006/relationships" xmlns:p="http://schemas.openxmlformats.org/presentationml/2006/main">
  <p:tag name="TIMING" val="|1.5|6.4|40.2"/>
</p:tagLst>
</file>

<file path=ppt/tags/tag6.xml><?xml version="1.0" encoding="utf-8"?>
<p:tagLst xmlns:a="http://schemas.openxmlformats.org/drawingml/2006/main" xmlns:r="http://schemas.openxmlformats.org/officeDocument/2006/relationships" xmlns:p="http://schemas.openxmlformats.org/presentationml/2006/main">
  <p:tag name="TIMING" val="|0.5|7.1|4.5|15.2"/>
</p:tagLst>
</file>

<file path=ppt/tags/tag7.xml><?xml version="1.0" encoding="utf-8"?>
<p:tagLst xmlns:a="http://schemas.openxmlformats.org/drawingml/2006/main" xmlns:r="http://schemas.openxmlformats.org/officeDocument/2006/relationships" xmlns:p="http://schemas.openxmlformats.org/presentationml/2006/main">
  <p:tag name="TIMING" val="|2.1|7.7|38.3|4.6"/>
</p:tagLst>
</file>

<file path=ppt/tags/tag8.xml><?xml version="1.0" encoding="utf-8"?>
<p:tagLst xmlns:a="http://schemas.openxmlformats.org/drawingml/2006/main" xmlns:r="http://schemas.openxmlformats.org/officeDocument/2006/relationships" xmlns:p="http://schemas.openxmlformats.org/presentationml/2006/main">
  <p:tag name="TIMING" val="|3.2|13.4|2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TotalTime>
  <Words>642</Words>
  <Application>Microsoft Office PowerPoint</Application>
  <PresentationFormat>宽屏</PresentationFormat>
  <Paragraphs>90</Paragraphs>
  <Slides>17</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17</vt:i4>
      </vt:variant>
    </vt:vector>
  </HeadingPairs>
  <TitlesOfParts>
    <vt:vector size="23" baseType="lpstr">
      <vt:lpstr>等线</vt:lpstr>
      <vt:lpstr>等线 Light</vt:lpstr>
      <vt:lpstr>Arial</vt:lpstr>
      <vt:lpstr>Times New Roman</vt:lpstr>
      <vt:lpstr>Wingdings</vt:lpstr>
      <vt:lpstr>Office 主题​​</vt:lpstr>
      <vt:lpstr>The Development of  Machine Translation</vt:lpstr>
      <vt:lpstr>Contents</vt:lpstr>
      <vt:lpstr>PowerPoint 演示文稿</vt:lpstr>
      <vt:lpstr>PowerPoint 演示文稿</vt:lpstr>
      <vt:lpstr>Part one: The Development of Machine Translation according to Time</vt:lpstr>
      <vt:lpstr>Proposal of Machine Translation(1935-1947)</vt:lpstr>
      <vt:lpstr>Early Stage of Machine Translation(1949-1964)</vt:lpstr>
      <vt:lpstr>Setback of Machine Translation(1964-1975)</vt:lpstr>
      <vt:lpstr>Recovery of Machine Translation(1975-1989)</vt:lpstr>
      <vt:lpstr>Development of Machine Translation(1993-2006)</vt:lpstr>
      <vt:lpstr>Prosperity of Machine Translation(2006-Now)</vt:lpstr>
      <vt:lpstr>Part two：Development of Machine Translation in Methods</vt:lpstr>
      <vt:lpstr>Rule-based Translation</vt:lpstr>
      <vt:lpstr>Statistical Machine Translation</vt:lpstr>
      <vt:lpstr>Neural Machine Translation</vt:lpstr>
      <vt:lpstr>More Information</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machine translation</dc:title>
  <dc:creator>唐朝诗人</dc:creator>
  <cp:lastModifiedBy>唐朝诗人</cp:lastModifiedBy>
  <cp:revision>51</cp:revision>
  <dcterms:created xsi:type="dcterms:W3CDTF">2020-10-06T12:39:54Z</dcterms:created>
  <dcterms:modified xsi:type="dcterms:W3CDTF">2020-10-19T12:54:43Z</dcterms:modified>
</cp:coreProperties>
</file>