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84" r:id="rId4"/>
  </p:sldMasterIdLst>
  <p:notesMasterIdLst>
    <p:notesMasterId r:id="rId15"/>
  </p:notesMasterIdLst>
  <p:handoutMasterIdLst>
    <p:handoutMasterId r:id="rId16"/>
  </p:handoutMasterIdLst>
  <p:sldIdLst>
    <p:sldId id="256" r:id="rId5"/>
    <p:sldId id="257" r:id="rId6"/>
    <p:sldId id="263" r:id="rId7"/>
    <p:sldId id="258" r:id="rId8"/>
    <p:sldId id="260" r:id="rId9"/>
    <p:sldId id="259" r:id="rId10"/>
    <p:sldId id="264" r:id="rId11"/>
    <p:sldId id="265" r:id="rId12"/>
    <p:sldId id="266" r:id="rId13"/>
    <p:sldId id="267" r:id="rId14"/>
  </p:sldIdLst>
  <p:sldSz cx="12192000" cy="6858000"/>
  <p:notesSz cx="6858000" cy="9144000"/>
  <p:defaultTex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92"/>
      </p:cViewPr>
      <p:guideLst/>
    </p:cSldViewPr>
  </p:slideViewPr>
  <p:notesTextViewPr>
    <p:cViewPr>
      <p:scale>
        <a:sx n="1" d="1"/>
        <a:sy n="1" d="1"/>
      </p:scale>
      <p:origin x="0" y="0"/>
    </p:cViewPr>
  </p:notesTextViewPr>
  <p:notesViewPr>
    <p:cSldViewPr snapToGrid="0">
      <p:cViewPr varScale="1">
        <p:scale>
          <a:sx n="88" d="100"/>
          <a:sy n="88"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36CCF629-D403-49A7-82D8-634F9FA3B0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3" name="日期占位符 2">
            <a:extLst>
              <a:ext uri="{FF2B5EF4-FFF2-40B4-BE49-F238E27FC236}">
                <a16:creationId xmlns:a16="http://schemas.microsoft.com/office/drawing/2014/main" id="{547B707E-C147-4844-BC66-31C91B5176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24032D-9ABC-47A8-9B73-99E14156AF44}" type="datetime1">
              <a:rPr lang="zh-CN" altLang="en-US" smtClean="0">
                <a:latin typeface="Microsoft YaHei UI" panose="020B0503020204020204" pitchFamily="34" charset="-122"/>
                <a:ea typeface="Microsoft YaHei UI" panose="020B0503020204020204" pitchFamily="34" charset="-122"/>
              </a:rPr>
              <a:t>2020/10/18</a:t>
            </a:fld>
            <a:endParaRPr lang="zh-CN" altLang="en-US">
              <a:latin typeface="Microsoft YaHei UI" panose="020B0503020204020204" pitchFamily="34" charset="-122"/>
              <a:ea typeface="Microsoft YaHei UI" panose="020B0503020204020204" pitchFamily="34" charset="-122"/>
            </a:endParaRPr>
          </a:p>
        </p:txBody>
      </p:sp>
      <p:sp>
        <p:nvSpPr>
          <p:cNvPr id="4" name="页脚占位符 3">
            <a:extLst>
              <a:ext uri="{FF2B5EF4-FFF2-40B4-BE49-F238E27FC236}">
                <a16:creationId xmlns:a16="http://schemas.microsoft.com/office/drawing/2014/main" id="{DB4015DB-6872-4912-BC1F-A43EAAF12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Microsoft YaHei UI" panose="020B0503020204020204" pitchFamily="34" charset="-122"/>
              <a:ea typeface="Microsoft YaHei UI" panose="020B0503020204020204" pitchFamily="34" charset="-122"/>
            </a:endParaRPr>
          </a:p>
        </p:txBody>
      </p:sp>
      <p:sp>
        <p:nvSpPr>
          <p:cNvPr id="5" name="灯片编号占位符 4">
            <a:extLst>
              <a:ext uri="{FF2B5EF4-FFF2-40B4-BE49-F238E27FC236}">
                <a16:creationId xmlns:a16="http://schemas.microsoft.com/office/drawing/2014/main" id="{4706369C-1FB5-40CA-94AF-9E1944699F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DBCA23-E393-40D6-AE37-447DA6F26C02}" type="slidenum">
              <a:rPr lang="en-US" altLang="zh-CN" smtClean="0">
                <a:latin typeface="Microsoft YaHei UI" panose="020B0503020204020204" pitchFamily="34" charset="-122"/>
                <a:ea typeface="Microsoft YaHei UI" panose="020B0503020204020204" pitchFamily="34" charset="-122"/>
              </a:rPr>
              <a:t>‹#›</a:t>
            </a:fld>
            <a:endParaRPr lang="zh-CN" altLang="en-US">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3935519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YaHei UI" panose="020B0503020204020204" pitchFamily="34" charset="-122"/>
                <a:ea typeface="Microsoft YaHei UI" panose="020B0503020204020204" pitchFamily="34" charset="-122"/>
              </a:defRPr>
            </a:lvl1pPr>
          </a:lstStyle>
          <a:p>
            <a:fld id="{FC0107CA-4135-4626-982C-0AF090F60014}" type="datetime1">
              <a:rPr lang="zh-CN" altLang="en-US" noProof="0" smtClean="0"/>
              <a:t>2020/10/18</a:t>
            </a:fld>
            <a:endParaRPr lang="zh-CN" altLang="en-US" noProof="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二级</a:t>
            </a:r>
          </a:p>
          <a:p>
            <a:pPr lvl="2"/>
            <a:r>
              <a:rPr lang="zh-CN" altLang="en-US" noProof="0"/>
              <a:t>三级</a:t>
            </a:r>
          </a:p>
          <a:p>
            <a:pPr lvl="3"/>
            <a:r>
              <a:rPr lang="zh-CN" altLang="en-US" noProof="0"/>
              <a:t>四级</a:t>
            </a:r>
          </a:p>
          <a:p>
            <a:pPr lvl="4"/>
            <a:r>
              <a:rPr lang="zh-CN" altLang="en-US" noProof="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YaHei UI" panose="020B0503020204020204" pitchFamily="34" charset="-122"/>
                <a:ea typeface="Microsoft YaHei UI" panose="020B0503020204020204" pitchFamily="34" charset="-122"/>
              </a:defRPr>
            </a:lvl1pPr>
          </a:lstStyle>
          <a:p>
            <a:endParaRPr lang="zh-CN" altLang="en-US" noProof="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YaHei UI" panose="020B0503020204020204" pitchFamily="34" charset="-122"/>
                <a:ea typeface="Microsoft YaHei UI" panose="020B0503020204020204" pitchFamily="34" charset="-122"/>
              </a:defRPr>
            </a:lvl1pPr>
          </a:lstStyle>
          <a:p>
            <a:fld id="{73DA1C14-6B6D-464C-BE38-643D566ECF52}" type="slidenum">
              <a:rPr lang="en-US" altLang="zh-CN" noProof="0" smtClean="0"/>
              <a:pPr/>
              <a:t>‹#›</a:t>
            </a:fld>
            <a:endParaRPr lang="zh-CN" altLang="en-US" noProof="0"/>
          </a:p>
        </p:txBody>
      </p:sp>
    </p:spTree>
    <p:extLst>
      <p:ext uri="{BB962C8B-B14F-4D97-AF65-F5344CB8AC3E}">
        <p14:creationId xmlns:p14="http://schemas.microsoft.com/office/powerpoint/2010/main" val="7780456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1pPr>
    <a:lvl2pPr marL="4572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2pPr>
    <a:lvl3pPr marL="9144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3pPr>
    <a:lvl4pPr marL="13716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4pPr>
    <a:lvl5pPr marL="1828800" algn="l" defTabSz="914400" rtl="0" eaLnBrk="1" latinLnBrk="0" hangingPunct="1">
      <a:defRPr sz="1200" kern="1200">
        <a:solidFill>
          <a:schemeClr val="tx1"/>
        </a:solidFill>
        <a:latin typeface="Microsoft YaHei UI" panose="020B0503020204020204" pitchFamily="34" charset="-122"/>
        <a:ea typeface="Microsoft YaHei UI"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1</a:t>
            </a:fld>
            <a:endParaRPr lang="zh-CN" altLang="en-US"/>
          </a:p>
        </p:txBody>
      </p:sp>
    </p:spTree>
    <p:extLst>
      <p:ext uri="{BB962C8B-B14F-4D97-AF65-F5344CB8AC3E}">
        <p14:creationId xmlns:p14="http://schemas.microsoft.com/office/powerpoint/2010/main" val="3948247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2</a:t>
            </a:fld>
            <a:endParaRPr lang="zh-CN" altLang="en-US"/>
          </a:p>
        </p:txBody>
      </p:sp>
    </p:spTree>
    <p:extLst>
      <p:ext uri="{BB962C8B-B14F-4D97-AF65-F5344CB8AC3E}">
        <p14:creationId xmlns:p14="http://schemas.microsoft.com/office/powerpoint/2010/main" val="341419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3</a:t>
            </a:fld>
            <a:endParaRPr lang="zh-CN" altLang="en-US"/>
          </a:p>
        </p:txBody>
      </p:sp>
    </p:spTree>
    <p:extLst>
      <p:ext uri="{BB962C8B-B14F-4D97-AF65-F5344CB8AC3E}">
        <p14:creationId xmlns:p14="http://schemas.microsoft.com/office/powerpoint/2010/main" val="663230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4</a:t>
            </a:fld>
            <a:endParaRPr lang="zh-CN" altLang="en-US"/>
          </a:p>
        </p:txBody>
      </p:sp>
    </p:spTree>
    <p:extLst>
      <p:ext uri="{BB962C8B-B14F-4D97-AF65-F5344CB8AC3E}">
        <p14:creationId xmlns:p14="http://schemas.microsoft.com/office/powerpoint/2010/main" val="394042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5</a:t>
            </a:fld>
            <a:endParaRPr lang="zh-CN" altLang="en-US"/>
          </a:p>
        </p:txBody>
      </p:sp>
    </p:spTree>
    <p:extLst>
      <p:ext uri="{BB962C8B-B14F-4D97-AF65-F5344CB8AC3E}">
        <p14:creationId xmlns:p14="http://schemas.microsoft.com/office/powerpoint/2010/main" val="2071119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6</a:t>
            </a:fld>
            <a:endParaRPr lang="zh-CN" altLang="en-US"/>
          </a:p>
        </p:txBody>
      </p:sp>
    </p:spTree>
    <p:extLst>
      <p:ext uri="{BB962C8B-B14F-4D97-AF65-F5344CB8AC3E}">
        <p14:creationId xmlns:p14="http://schemas.microsoft.com/office/powerpoint/2010/main" val="241209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3DA1C14-6B6D-464C-BE38-643D566ECF52}" type="slidenum">
              <a:rPr lang="en-US" altLang="zh-CN" smtClean="0"/>
              <a:pPr/>
              <a:t>7</a:t>
            </a:fld>
            <a:endParaRPr lang="zh-CN" altLang="en-US"/>
          </a:p>
        </p:txBody>
      </p:sp>
    </p:spTree>
    <p:extLst>
      <p:ext uri="{BB962C8B-B14F-4D97-AF65-F5344CB8AC3E}">
        <p14:creationId xmlns:p14="http://schemas.microsoft.com/office/powerpoint/2010/main" val="40014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777464" y="802298"/>
            <a:ext cx="8637073" cy="2541431"/>
          </a:xfrm>
        </p:spPr>
        <p:txBody>
          <a:bodyPr bIns="0" rtlCol="0" anchor="b">
            <a:normAutofit/>
          </a:bodyPr>
          <a:lstStyle>
            <a:lvl1pPr algn="l">
              <a:defRPr sz="6600"/>
            </a:lvl1pPr>
          </a:lstStyle>
          <a:p>
            <a:pPr rtl="0"/>
            <a:r>
              <a:rPr lang="zh-CN" altLang="fr-FR" noProof="0"/>
              <a:t>单击此处编辑母版标题样式</a:t>
            </a:r>
            <a:endParaRPr lang="zh-CN" altLang="en-US" noProof="0"/>
          </a:p>
        </p:txBody>
      </p:sp>
      <p:sp>
        <p:nvSpPr>
          <p:cNvPr id="3" name="副标题 2"/>
          <p:cNvSpPr>
            <a:spLocks noGrp="1"/>
          </p:cNvSpPr>
          <p:nvPr>
            <p:ph type="subTitle" idx="1" hasCustomPrompt="1"/>
          </p:nvPr>
        </p:nvSpPr>
        <p:spPr>
          <a:xfrm>
            <a:off x="1777464" y="3531204"/>
            <a:ext cx="8637072" cy="977621"/>
          </a:xfrm>
        </p:spPr>
        <p:txBody>
          <a:bodyPr tIns="91440" bIns="91440" rtlCol="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a:t>单击以编辑母版副标题样式</a:t>
            </a:r>
          </a:p>
        </p:txBody>
      </p:sp>
      <p:sp>
        <p:nvSpPr>
          <p:cNvPr id="4" name="日期占位符 3"/>
          <p:cNvSpPr>
            <a:spLocks noGrp="1"/>
          </p:cNvSpPr>
          <p:nvPr>
            <p:ph type="dt" sz="half" idx="10"/>
          </p:nvPr>
        </p:nvSpPr>
        <p:spPr>
          <a:xfrm>
            <a:off x="6913821" y="6370429"/>
            <a:ext cx="3500715" cy="309201"/>
          </a:xfrm>
        </p:spPr>
        <p:txBody>
          <a:bodyPr rtlCol="0"/>
          <a:lstStyle/>
          <a:p>
            <a:pPr rtl="0"/>
            <a:fld id="{B6A0762B-05E6-4033-A216-F7C487E227F3}" type="datetime1">
              <a:rPr lang="zh-CN" altLang="en-US" noProof="0" smtClean="0"/>
              <a:t>2020/10/18</a:t>
            </a:fld>
            <a:endParaRPr lang="zh-CN" altLang="en-US" noProof="0"/>
          </a:p>
        </p:txBody>
      </p:sp>
      <p:sp>
        <p:nvSpPr>
          <p:cNvPr id="5" name="页脚占位符 4"/>
          <p:cNvSpPr>
            <a:spLocks noGrp="1"/>
          </p:cNvSpPr>
          <p:nvPr>
            <p:ph type="ftr" sz="quarter" idx="11"/>
          </p:nvPr>
        </p:nvSpPr>
        <p:spPr>
          <a:xfrm>
            <a:off x="1777464" y="6370430"/>
            <a:ext cx="4973915" cy="309201"/>
          </a:xfrm>
        </p:spPr>
        <p:txBody>
          <a:bodyPr rtlCol="0"/>
          <a:lstStyle/>
          <a:p>
            <a:pPr rtl="0"/>
            <a:r>
              <a:rPr lang="zh-CN" altLang="en-US" noProof="0"/>
              <a:t>在此处添加页脚</a:t>
            </a:r>
          </a:p>
        </p:txBody>
      </p:sp>
      <p:cxnSp>
        <p:nvCxnSpPr>
          <p:cNvPr id="15" name="直接连接符​​(S)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5640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带标题的图片">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组 7"/>
          <p:cNvGrpSpPr/>
          <p:nvPr/>
        </p:nvGrpSpPr>
        <p:grpSpPr>
          <a:xfrm>
            <a:off x="7477387" y="482170"/>
            <a:ext cx="4074533" cy="5149101"/>
            <a:chOff x="7477387" y="482170"/>
            <a:chExt cx="4074533" cy="5149101"/>
          </a:xfrm>
        </p:grpSpPr>
        <p:sp>
          <p:nvSpPr>
            <p:cNvPr id="18" name="长方形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长方形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标题 1"/>
          <p:cNvSpPr>
            <a:spLocks noGrp="1"/>
          </p:cNvSpPr>
          <p:nvPr>
            <p:ph type="title"/>
          </p:nvPr>
        </p:nvSpPr>
        <p:spPr>
          <a:xfrm>
            <a:off x="1451206" y="1129513"/>
            <a:ext cx="5532328" cy="1830584"/>
          </a:xfrm>
        </p:spPr>
        <p:txBody>
          <a:bodyPr rtlCol="0" anchor="b">
            <a:normAutofit/>
          </a:bodyPr>
          <a:lstStyle>
            <a:lvl1pPr>
              <a:defRPr sz="3200"/>
            </a:lvl1pPr>
          </a:lstStyle>
          <a:p>
            <a:pPr rtl="0"/>
            <a:r>
              <a:rPr lang="zh-CN" altLang="fr-FR" noProof="0"/>
              <a:t>单击此处编辑母版标题样式</a:t>
            </a:r>
            <a:endParaRPr lang="zh-CN" altLang="en-US" noProof="0"/>
          </a:p>
        </p:txBody>
      </p:sp>
      <p:sp>
        <p:nvSpPr>
          <p:cNvPr id="3" name="图片占位符 2"/>
          <p:cNvSpPr>
            <a:spLocks noGrp="1" noChangeAspect="1"/>
          </p:cNvSpPr>
          <p:nvPr>
            <p:ph type="pic" idx="1" hasCustomPrompt="1"/>
          </p:nvPr>
        </p:nvSpPr>
        <p:spPr>
          <a:xfrm>
            <a:off x="8124389" y="1122542"/>
            <a:ext cx="2791171" cy="3866327"/>
          </a:xfrm>
          <a:solidFill>
            <a:schemeClr val="bg1">
              <a:lumMod val="85000"/>
            </a:schemeClr>
          </a:solidFill>
          <a:ln w="9525" cap="sq">
            <a:noFill/>
            <a:miter lim="800000"/>
          </a:ln>
          <a:effectLst/>
        </p:spPr>
        <p:txBody>
          <a:bodyPr rtlCol="0"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noProof="0"/>
              <a:t>单击图标以添加图片</a:t>
            </a:r>
          </a:p>
        </p:txBody>
      </p:sp>
      <p:sp>
        <p:nvSpPr>
          <p:cNvPr id="4" name="文本占位符 3"/>
          <p:cNvSpPr>
            <a:spLocks noGrp="1"/>
          </p:cNvSpPr>
          <p:nvPr>
            <p:ph type="body" sz="half" idx="2" hasCustomPrompt="1"/>
          </p:nvPr>
        </p:nvSpPr>
        <p:spPr>
          <a:xfrm>
            <a:off x="1450329" y="3145992"/>
            <a:ext cx="5524404" cy="2003742"/>
          </a:xfrm>
        </p:spPr>
        <p:txBody>
          <a:bodyPr rtlCol="0">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a:xfrm>
            <a:off x="7236069" y="6332578"/>
            <a:ext cx="4315852" cy="320123"/>
          </a:xfrm>
        </p:spPr>
        <p:txBody>
          <a:bodyPr rtlCol="0"/>
          <a:lstStyle>
            <a:lvl1pPr algn="r">
              <a:defRPr/>
            </a:lvl1pPr>
          </a:lstStyle>
          <a:p>
            <a:pPr rtl="0"/>
            <a:fld id="{018A3583-9734-4197-A423-65C862BB05EC}" type="datetime1">
              <a:rPr lang="zh-CN" altLang="en-US" noProof="0" smtClean="0"/>
              <a:t>2020/10/18</a:t>
            </a:fld>
            <a:endParaRPr lang="zh-CN" altLang="en-US" noProof="0"/>
          </a:p>
        </p:txBody>
      </p:sp>
      <p:sp>
        <p:nvSpPr>
          <p:cNvPr id="6" name="页脚占位符 5"/>
          <p:cNvSpPr>
            <a:spLocks noGrp="1"/>
          </p:cNvSpPr>
          <p:nvPr>
            <p:ph type="ftr" sz="quarter" idx="11"/>
          </p:nvPr>
        </p:nvSpPr>
        <p:spPr>
          <a:xfrm>
            <a:off x="1447382" y="6332578"/>
            <a:ext cx="5541004" cy="320931"/>
          </a:xfrm>
        </p:spPr>
        <p:txBody>
          <a:bodyPr rtlCol="0"/>
          <a:lstStyle/>
          <a:p>
            <a:pPr rtl="0"/>
            <a:r>
              <a:rPr lang="zh-CN" altLang="en-US" noProof="0"/>
              <a:t>在此处添加页脚</a:t>
            </a:r>
          </a:p>
        </p:txBody>
      </p:sp>
      <p:cxnSp>
        <p:nvCxnSpPr>
          <p:cNvPr id="31" name="直接连接符​​(S)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5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p:txBody>
          <a:bodyPr rtlCol="0" anchor="t"/>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10"/>
          </p:nvPr>
        </p:nvSpPr>
        <p:spPr/>
        <p:txBody>
          <a:bodyPr rtlCol="0"/>
          <a:lstStyle/>
          <a:p>
            <a:pPr rtl="0"/>
            <a:fld id="{53FF9AA4-A225-425C-B1DC-99C9CF484C38}" type="datetime1">
              <a:rPr lang="zh-CN" altLang="en-US" noProof="0" smtClean="0"/>
              <a:t>2020/10/18</a:t>
            </a:fld>
            <a:endParaRPr lang="zh-CN" altLang="en-US" noProof="0"/>
          </a:p>
        </p:txBody>
      </p:sp>
      <p:sp>
        <p:nvSpPr>
          <p:cNvPr id="5" name="页脚占位符 4"/>
          <p:cNvSpPr>
            <a:spLocks noGrp="1"/>
          </p:cNvSpPr>
          <p:nvPr>
            <p:ph type="ftr" sz="quarter" idx="11"/>
          </p:nvPr>
        </p:nvSpPr>
        <p:spPr/>
        <p:txBody>
          <a:bodyPr rtlCol="0"/>
          <a:lstStyle/>
          <a:p>
            <a:pPr rtl="0"/>
            <a:r>
              <a:rPr lang="zh-CN" altLang="en-US" noProof="0"/>
              <a:t>在此处添加页脚</a:t>
            </a:r>
          </a:p>
        </p:txBody>
      </p:sp>
      <p:cxnSp>
        <p:nvCxnSpPr>
          <p:cNvPr id="33" name="直接连接符​​(S)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标题 5">
            <a:extLst>
              <a:ext uri="{FF2B5EF4-FFF2-40B4-BE49-F238E27FC236}">
                <a16:creationId xmlns:a16="http://schemas.microsoft.com/office/drawing/2014/main" id="{C414FF1F-6558-4E39-87DB-276E44F5477C}"/>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35688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74423" y="1756130"/>
            <a:ext cx="8643154" cy="1887950"/>
          </a:xfrm>
        </p:spPr>
        <p:txBody>
          <a:bodyPr rtlCol="0" anchor="b">
            <a:normAutofit/>
          </a:bodyPr>
          <a:lstStyle>
            <a:lvl1pPr algn="l">
              <a:defRPr sz="3600"/>
            </a:lvl1pPr>
          </a:lstStyle>
          <a:p>
            <a:pPr rtl="0"/>
            <a:r>
              <a:rPr lang="zh-CN" altLang="fr-FR" noProof="0"/>
              <a:t>单击此处编辑母版标题样式</a:t>
            </a:r>
            <a:endParaRPr lang="zh-CN" altLang="en-US" noProof="0"/>
          </a:p>
        </p:txBody>
      </p:sp>
      <p:sp>
        <p:nvSpPr>
          <p:cNvPr id="3" name="文本占位符 2"/>
          <p:cNvSpPr>
            <a:spLocks noGrp="1"/>
          </p:cNvSpPr>
          <p:nvPr>
            <p:ph type="body" idx="1" hasCustomPrompt="1"/>
          </p:nvPr>
        </p:nvSpPr>
        <p:spPr>
          <a:xfrm>
            <a:off x="1780777" y="3806195"/>
            <a:ext cx="8630446" cy="1012929"/>
          </a:xfrm>
        </p:spPr>
        <p:txBody>
          <a:bodyPr tIns="91440" rtlCol="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CN" altLang="en-US" noProof="0"/>
              <a:t>编辑母版文本样式</a:t>
            </a:r>
          </a:p>
        </p:txBody>
      </p:sp>
      <p:sp>
        <p:nvSpPr>
          <p:cNvPr id="4" name="日期占位符 3"/>
          <p:cNvSpPr>
            <a:spLocks noGrp="1"/>
          </p:cNvSpPr>
          <p:nvPr>
            <p:ph type="dt" sz="half" idx="10"/>
          </p:nvPr>
        </p:nvSpPr>
        <p:spPr/>
        <p:txBody>
          <a:bodyPr rtlCol="0"/>
          <a:lstStyle/>
          <a:p>
            <a:pPr rtl="0"/>
            <a:fld id="{CF63D61D-19F1-45E2-8768-471CCDF95427}" type="datetime1">
              <a:rPr lang="zh-CN" altLang="en-US" noProof="0" smtClean="0"/>
              <a:t>2020/10/18</a:t>
            </a:fld>
            <a:endParaRPr lang="zh-CN" altLang="en-US" noProof="0"/>
          </a:p>
        </p:txBody>
      </p:sp>
      <p:sp>
        <p:nvSpPr>
          <p:cNvPr id="5" name="页脚占位符 4"/>
          <p:cNvSpPr>
            <a:spLocks noGrp="1"/>
          </p:cNvSpPr>
          <p:nvPr>
            <p:ph type="ftr" sz="quarter" idx="11"/>
          </p:nvPr>
        </p:nvSpPr>
        <p:spPr/>
        <p:txBody>
          <a:bodyPr rtlCol="0"/>
          <a:lstStyle/>
          <a:p>
            <a:pPr rtl="0"/>
            <a:r>
              <a:rPr lang="zh-CN" altLang="en-US" noProof="0"/>
              <a:t>在此处添加页脚</a:t>
            </a:r>
          </a:p>
        </p:txBody>
      </p:sp>
      <p:cxnSp>
        <p:nvCxnSpPr>
          <p:cNvPr id="15" name="直接连接符 14"/>
          <p:cNvCxnSpPr/>
          <p:nvPr/>
        </p:nvCxnSpPr>
        <p:spPr>
          <a:xfrm>
            <a:off x="1780777"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013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hasCustomPrompt="1"/>
          </p:nvPr>
        </p:nvSpPr>
        <p:spPr>
          <a:xfrm>
            <a:off x="1292239" y="2161853"/>
            <a:ext cx="4645152" cy="3448595"/>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内容占位符 3"/>
          <p:cNvSpPr>
            <a:spLocks noGrp="1"/>
          </p:cNvSpPr>
          <p:nvPr>
            <p:ph sz="half" idx="2" hasCustomPrompt="1"/>
          </p:nvPr>
        </p:nvSpPr>
        <p:spPr>
          <a:xfrm>
            <a:off x="6258679" y="2168318"/>
            <a:ext cx="4645152" cy="3441520"/>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日期占位符 4"/>
          <p:cNvSpPr>
            <a:spLocks noGrp="1"/>
          </p:cNvSpPr>
          <p:nvPr>
            <p:ph type="dt" sz="half" idx="10"/>
          </p:nvPr>
        </p:nvSpPr>
        <p:spPr/>
        <p:txBody>
          <a:bodyPr rtlCol="0"/>
          <a:lstStyle/>
          <a:p>
            <a:pPr rtl="0"/>
            <a:fld id="{9D020296-E198-40B8-B0E8-193847819576}" type="datetime1">
              <a:rPr lang="zh-CN" altLang="en-US" noProof="0" smtClean="0"/>
              <a:t>2020/10/18</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4715607D-9DE2-4687-AAF8-EF2427252A90}"/>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标题 6">
            <a:extLst>
              <a:ext uri="{FF2B5EF4-FFF2-40B4-BE49-F238E27FC236}">
                <a16:creationId xmlns:a16="http://schemas.microsoft.com/office/drawing/2014/main" id="{2F96D46B-C1B8-46AB-87DF-61A8058B1F42}"/>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27775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1287315" y="1950795"/>
            <a:ext cx="4645152" cy="801943"/>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4" name="内容占位符 3"/>
          <p:cNvSpPr>
            <a:spLocks noGrp="1"/>
          </p:cNvSpPr>
          <p:nvPr>
            <p:ph sz="half" idx="2" hasCustomPrompt="1"/>
          </p:nvPr>
        </p:nvSpPr>
        <p:spPr>
          <a:xfrm>
            <a:off x="1287315" y="2755515"/>
            <a:ext cx="4645152" cy="2644457"/>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5" name="文本占位符 4"/>
          <p:cNvSpPr>
            <a:spLocks noGrp="1"/>
          </p:cNvSpPr>
          <p:nvPr>
            <p:ph type="body" sz="quarter" idx="3" hasCustomPrompt="1"/>
          </p:nvPr>
        </p:nvSpPr>
        <p:spPr>
          <a:xfrm>
            <a:off x="6252486" y="1954249"/>
            <a:ext cx="4645152" cy="802237"/>
          </a:xfrm>
        </p:spPr>
        <p:txBody>
          <a:bodyPr rtlCol="0"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noProof="0"/>
              <a:t>编辑母版文本样式</a:t>
            </a:r>
          </a:p>
        </p:txBody>
      </p:sp>
      <p:sp>
        <p:nvSpPr>
          <p:cNvPr id="6" name="内容占位符 5"/>
          <p:cNvSpPr>
            <a:spLocks noGrp="1"/>
          </p:cNvSpPr>
          <p:nvPr>
            <p:ph sz="quarter" idx="4" hasCustomPrompt="1"/>
          </p:nvPr>
        </p:nvSpPr>
        <p:spPr>
          <a:xfrm>
            <a:off x="6252486" y="2752737"/>
            <a:ext cx="4645152" cy="2637371"/>
          </a:xfrm>
        </p:spPr>
        <p:txBody>
          <a:bodyPr rtlCol="0"/>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日期占位符 6"/>
          <p:cNvSpPr>
            <a:spLocks noGrp="1"/>
          </p:cNvSpPr>
          <p:nvPr>
            <p:ph type="dt" sz="half" idx="10"/>
          </p:nvPr>
        </p:nvSpPr>
        <p:spPr/>
        <p:txBody>
          <a:bodyPr rtlCol="0"/>
          <a:lstStyle/>
          <a:p>
            <a:pPr rtl="0"/>
            <a:fld id="{1D2B2C30-77DF-40E9-9BB2-6FB90FDDF129}" type="datetime1">
              <a:rPr lang="zh-CN" altLang="en-US" noProof="0" smtClean="0"/>
              <a:t>2020/10/18</a:t>
            </a:fld>
            <a:endParaRPr lang="zh-CN" altLang="en-US" noProof="0"/>
          </a:p>
        </p:txBody>
      </p:sp>
      <p:sp>
        <p:nvSpPr>
          <p:cNvPr id="8" name="页脚占位符 7"/>
          <p:cNvSpPr>
            <a:spLocks noGrp="1"/>
          </p:cNvSpPr>
          <p:nvPr>
            <p:ph type="ftr" sz="quarter" idx="11"/>
          </p:nvPr>
        </p:nvSpPr>
        <p:spPr/>
        <p:txBody>
          <a:bodyPr rtlCol="0"/>
          <a:lstStyle/>
          <a:p>
            <a:pPr rtl="0"/>
            <a:r>
              <a:rPr lang="zh-CN" altLang="en-US" noProof="0"/>
              <a:t>在此处添加页脚</a:t>
            </a:r>
          </a:p>
        </p:txBody>
      </p:sp>
      <p:cxnSp>
        <p:nvCxnSpPr>
          <p:cNvPr id="11" name="直接连接符​​(S) 10">
            <a:extLst>
              <a:ext uri="{FF2B5EF4-FFF2-40B4-BE49-F238E27FC236}">
                <a16:creationId xmlns:a16="http://schemas.microsoft.com/office/drawing/2014/main" id="{C384AA55-1960-47F4-BA3C-E97A6F2D0B19}"/>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标题 8">
            <a:extLst>
              <a:ext uri="{FF2B5EF4-FFF2-40B4-BE49-F238E27FC236}">
                <a16:creationId xmlns:a16="http://schemas.microsoft.com/office/drawing/2014/main" id="{09471694-1220-4CFC-A31F-622E5D3DE2D5}"/>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98174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rtlCol="0"/>
          <a:lstStyle/>
          <a:p>
            <a:pPr rtl="0"/>
            <a:fld id="{0155F5BB-A6AD-4B1E-B65C-FFABEE38F6B5}" type="datetime1">
              <a:rPr lang="zh-CN" altLang="en-US" noProof="0" smtClean="0"/>
              <a:t>2020/10/18</a:t>
            </a:fld>
            <a:endParaRPr lang="zh-CN" altLang="en-US" noProof="0"/>
          </a:p>
        </p:txBody>
      </p:sp>
      <p:sp>
        <p:nvSpPr>
          <p:cNvPr id="4" name="页脚占位符 3"/>
          <p:cNvSpPr>
            <a:spLocks noGrp="1"/>
          </p:cNvSpPr>
          <p:nvPr>
            <p:ph type="ftr" sz="quarter" idx="11"/>
          </p:nvPr>
        </p:nvSpPr>
        <p:spPr/>
        <p:txBody>
          <a:bodyPr rtlCol="0"/>
          <a:lstStyle/>
          <a:p>
            <a:pPr rtl="0"/>
            <a:r>
              <a:rPr lang="zh-CN" altLang="en-US" noProof="0"/>
              <a:t>在此处添加页脚</a:t>
            </a:r>
          </a:p>
        </p:txBody>
      </p:sp>
      <p:cxnSp>
        <p:nvCxnSpPr>
          <p:cNvPr id="7" name="直接连接符​​(S) 6">
            <a:extLst>
              <a:ext uri="{FF2B5EF4-FFF2-40B4-BE49-F238E27FC236}">
                <a16:creationId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标题 4">
            <a:extLst>
              <a:ext uri="{FF2B5EF4-FFF2-40B4-BE49-F238E27FC236}">
                <a16:creationId xmlns:a16="http://schemas.microsoft.com/office/drawing/2014/main" id="{3DF0054B-B64C-418E-A1B8-428EE4A1DB50}"/>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453955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p>
            <a:pPr rtl="0"/>
            <a:fld id="{D778A3C6-BD10-441C-B413-4A32BBD9452E}" type="datetime1">
              <a:rPr lang="zh-CN" altLang="en-US" noProof="0" smtClean="0"/>
              <a:t>2020/10/18</a:t>
            </a:fld>
            <a:endParaRPr lang="zh-CN" altLang="en-US" noProof="0"/>
          </a:p>
        </p:txBody>
      </p:sp>
      <p:sp>
        <p:nvSpPr>
          <p:cNvPr id="3" name="页脚占位符 2"/>
          <p:cNvSpPr>
            <a:spLocks noGrp="1"/>
          </p:cNvSpPr>
          <p:nvPr>
            <p:ph type="ftr" sz="quarter" idx="11"/>
          </p:nvPr>
        </p:nvSpPr>
        <p:spPr/>
        <p:txBody>
          <a:bodyPr rtlCol="0"/>
          <a:lstStyle/>
          <a:p>
            <a:pPr rtl="0"/>
            <a:r>
              <a:rPr lang="zh-CN" altLang="en-US" noProof="0"/>
              <a:t>在此处添加页脚 </a:t>
            </a:r>
          </a:p>
        </p:txBody>
      </p:sp>
    </p:spTree>
    <p:extLst>
      <p:ext uri="{BB962C8B-B14F-4D97-AF65-F5344CB8AC3E}">
        <p14:creationId xmlns:p14="http://schemas.microsoft.com/office/powerpoint/2010/main" val="377124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带题注的内容">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5095246" y="1645522"/>
            <a:ext cx="5807176" cy="3840852"/>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1290909" y="1645522"/>
            <a:ext cx="3600000" cy="383672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p>
            <a:pPr rtl="0"/>
            <a:fld id="{C9AA3AD1-6BD0-40A9-87EA-27AB0D9EFE3D}" type="datetime1">
              <a:rPr lang="zh-CN" altLang="en-US" noProof="0" smtClean="0"/>
              <a:t>2020/10/18</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标题 6">
            <a:extLst>
              <a:ext uri="{FF2B5EF4-FFF2-40B4-BE49-F238E27FC236}">
                <a16:creationId xmlns:a16="http://schemas.microsoft.com/office/drawing/2014/main" id="{1B74F78C-6D32-47C3-ABB2-6E7092A9C4A3}"/>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328165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和库 ">
    <p:bg bwMode="ltGray">
      <p:bgPr>
        <a:blipFill dpi="0" rotWithShape="1">
          <a:blip r:embed="rId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hasCustomPrompt="1"/>
          </p:nvPr>
        </p:nvSpPr>
        <p:spPr>
          <a:xfrm>
            <a:off x="1300394"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文本占位符 3"/>
          <p:cNvSpPr>
            <a:spLocks noGrp="1"/>
          </p:cNvSpPr>
          <p:nvPr>
            <p:ph type="body" sz="half" idx="2" hasCustomPrompt="1"/>
          </p:nvPr>
        </p:nvSpPr>
        <p:spPr>
          <a:xfrm>
            <a:off x="7873638" y="5144980"/>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5" name="日期占位符 4"/>
          <p:cNvSpPr>
            <a:spLocks noGrp="1"/>
          </p:cNvSpPr>
          <p:nvPr>
            <p:ph type="dt" sz="half" idx="10"/>
          </p:nvPr>
        </p:nvSpPr>
        <p:spPr/>
        <p:txBody>
          <a:bodyPr rtlCol="0"/>
          <a:lstStyle/>
          <a:p>
            <a:pPr rtl="0"/>
            <a:fld id="{5F1E79D6-2DDD-4825-BE3E-2153E6F65763}" type="datetime1">
              <a:rPr lang="zh-CN" altLang="en-US" noProof="0" smtClean="0"/>
              <a:t>2020/10/18</a:t>
            </a:fld>
            <a:endParaRPr lang="zh-CN" altLang="en-US" noProof="0"/>
          </a:p>
        </p:txBody>
      </p:sp>
      <p:sp>
        <p:nvSpPr>
          <p:cNvPr id="6" name="页脚占位符 5"/>
          <p:cNvSpPr>
            <a:spLocks noGrp="1"/>
          </p:cNvSpPr>
          <p:nvPr>
            <p:ph type="ftr" sz="quarter" idx="11"/>
          </p:nvPr>
        </p:nvSpPr>
        <p:spPr/>
        <p:txBody>
          <a:bodyPr rtlCol="0"/>
          <a:lstStyle/>
          <a:p>
            <a:pPr rtl="0"/>
            <a:r>
              <a:rPr lang="zh-CN" altLang="en-US" noProof="0"/>
              <a:t>在此处添加页脚</a:t>
            </a:r>
          </a:p>
        </p:txBody>
      </p:sp>
      <p:cxnSp>
        <p:nvCxnSpPr>
          <p:cNvPr id="9" name="直接连接符​​(S) 8">
            <a:extLst>
              <a:ext uri="{FF2B5EF4-FFF2-40B4-BE49-F238E27FC236}">
                <a16:creationId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内容占位符 2">
            <a:extLst>
              <a:ext uri="{FF2B5EF4-FFF2-40B4-BE49-F238E27FC236}">
                <a16:creationId xmlns:a16="http://schemas.microsoft.com/office/drawing/2014/main" id="{9DE9A20D-024F-4A17-9B20-526AA4037253}"/>
              </a:ext>
            </a:extLst>
          </p:cNvPr>
          <p:cNvSpPr>
            <a:spLocks noGrp="1"/>
          </p:cNvSpPr>
          <p:nvPr>
            <p:ph idx="12" hasCustomPrompt="1"/>
          </p:nvPr>
        </p:nvSpPr>
        <p:spPr>
          <a:xfrm>
            <a:off x="4602108"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0" name="内容占位符 2">
            <a:extLst>
              <a:ext uri="{FF2B5EF4-FFF2-40B4-BE49-F238E27FC236}">
                <a16:creationId xmlns:a16="http://schemas.microsoft.com/office/drawing/2014/main" id="{37D8F60F-F9DD-4AAC-BF28-C004CCDF2D69}"/>
              </a:ext>
            </a:extLst>
          </p:cNvPr>
          <p:cNvSpPr>
            <a:spLocks noGrp="1"/>
          </p:cNvSpPr>
          <p:nvPr>
            <p:ph idx="13" hasCustomPrompt="1"/>
          </p:nvPr>
        </p:nvSpPr>
        <p:spPr>
          <a:xfrm>
            <a:off x="7873638" y="3128470"/>
            <a:ext cx="3024000" cy="1906565"/>
          </a:xfrm>
        </p:spPr>
        <p:txBody>
          <a:bodyPr rtlCol="0" anchor="ct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11" name="文本占位符 3">
            <a:extLst>
              <a:ext uri="{FF2B5EF4-FFF2-40B4-BE49-F238E27FC236}">
                <a16:creationId xmlns:a16="http://schemas.microsoft.com/office/drawing/2014/main" id="{8F09FDD8-5B1C-4AAA-8EEC-0A77C9E477D1}"/>
              </a:ext>
            </a:extLst>
          </p:cNvPr>
          <p:cNvSpPr>
            <a:spLocks noGrp="1"/>
          </p:cNvSpPr>
          <p:nvPr>
            <p:ph type="body" sz="half" idx="14" hasCustomPrompt="1"/>
          </p:nvPr>
        </p:nvSpPr>
        <p:spPr>
          <a:xfrm>
            <a:off x="4595889" y="5144979"/>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sp>
        <p:nvSpPr>
          <p:cNvPr id="12" name="文本占位符 3">
            <a:extLst>
              <a:ext uri="{FF2B5EF4-FFF2-40B4-BE49-F238E27FC236}">
                <a16:creationId xmlns:a16="http://schemas.microsoft.com/office/drawing/2014/main" id="{E6DF0B7E-E17E-4875-966D-4DE67F755B71}"/>
              </a:ext>
            </a:extLst>
          </p:cNvPr>
          <p:cNvSpPr>
            <a:spLocks noGrp="1"/>
          </p:cNvSpPr>
          <p:nvPr>
            <p:ph type="body" sz="half" idx="15" hasCustomPrompt="1"/>
          </p:nvPr>
        </p:nvSpPr>
        <p:spPr>
          <a:xfrm>
            <a:off x="1306587" y="5144978"/>
            <a:ext cx="3036438" cy="807405"/>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noProof="0"/>
              <a:t>编辑母版文本样式</a:t>
            </a:r>
          </a:p>
        </p:txBody>
      </p:sp>
      <p:cxnSp>
        <p:nvCxnSpPr>
          <p:cNvPr id="13" name="直接连接符​​(S) 12">
            <a:extLst>
              <a:ext uri="{FF2B5EF4-FFF2-40B4-BE49-F238E27FC236}">
                <a16:creationId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直接连接符​​(S) 13">
            <a:extLst>
              <a:ext uri="{FF2B5EF4-FFF2-40B4-BE49-F238E27FC236}">
                <a16:creationId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文本占位符 18">
            <a:extLst>
              <a:ext uri="{FF2B5EF4-FFF2-40B4-BE49-F238E27FC236}">
                <a16:creationId xmlns:a16="http://schemas.microsoft.com/office/drawing/2014/main" id="{93809A32-C7A4-4739-994B-BE492F855ACC}"/>
              </a:ext>
            </a:extLst>
          </p:cNvPr>
          <p:cNvSpPr>
            <a:spLocks noGrp="1"/>
          </p:cNvSpPr>
          <p:nvPr>
            <p:ph type="body" sz="quarter" idx="16" hasCustomPrompt="1"/>
          </p:nvPr>
        </p:nvSpPr>
        <p:spPr>
          <a:xfrm>
            <a:off x="1290908" y="1617663"/>
            <a:ext cx="9618391" cy="1336675"/>
          </a:xfrm>
        </p:spPr>
        <p:txBody>
          <a:bodyPr rtlCol="0">
            <a:no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7" name="标题 6">
            <a:extLst>
              <a:ext uri="{FF2B5EF4-FFF2-40B4-BE49-F238E27FC236}">
                <a16:creationId xmlns:a16="http://schemas.microsoft.com/office/drawing/2014/main" id="{2C1ABD52-D5FE-4FC2-8449-5DA0E52853E1}"/>
              </a:ext>
            </a:extLst>
          </p:cNvPr>
          <p:cNvSpPr>
            <a:spLocks noGrp="1"/>
          </p:cNvSpPr>
          <p:nvPr>
            <p:ph type="title"/>
          </p:nvPr>
        </p:nvSpPr>
        <p:spPr/>
        <p:txBody>
          <a:bodyPr rtlCol="0"/>
          <a:lstStyle/>
          <a:p>
            <a:pPr rtl="0"/>
            <a:r>
              <a:rPr lang="zh-CN" altLang="fr-FR" noProof="0"/>
              <a:t>单击此处编辑母版标题样式</a:t>
            </a:r>
            <a:endParaRPr lang="zh-CN" altLang="en-US" noProof="0"/>
          </a:p>
        </p:txBody>
      </p:sp>
    </p:spTree>
    <p:extLst>
      <p:ext uri="{BB962C8B-B14F-4D97-AF65-F5344CB8AC3E}">
        <p14:creationId xmlns:p14="http://schemas.microsoft.com/office/powerpoint/2010/main" val="224270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2"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长方形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图片 6"/>
          <p:cNvPicPr>
            <a:picLocks noChangeAspect="1"/>
          </p:cNvPicPr>
          <p:nvPr/>
        </p:nvPicPr>
        <p:blipFill rotWithShape="1">
          <a:blip r:embed="rId13" cstate="screen">
            <a:extLst>
              <a:ext uri="{BEBA8EAE-BF5A-486C-A8C5-ECC9F3942E4B}">
                <a14:imgProps xmlns:a14="http://schemas.microsoft.com/office/drawing/2010/main">
                  <a14:imgLayer r:embed="rId14">
                    <a14:imgEffect>
                      <a14:brightnessContrast contrast="40000"/>
                    </a14:imgEffect>
                  </a14:imgLayer>
                </a14:imgProps>
              </a:ex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标题占位符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pPr rtl="0"/>
            <a:r>
              <a:rPr lang="zh-CN" altLang="en-US" noProof="0"/>
              <a:t>单击此处编辑母版标题样式</a:t>
            </a:r>
          </a:p>
        </p:txBody>
      </p:sp>
      <p:sp>
        <p:nvSpPr>
          <p:cNvPr id="3" name="文本占位符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rtl="0"/>
            <a:r>
              <a:rPr lang="zh-CN" altLang="en-US" noProof="0"/>
              <a:t>编辑母版文本样式</a:t>
            </a:r>
          </a:p>
          <a:p>
            <a:pPr lvl="1" rtl="0"/>
            <a:r>
              <a:rPr lang="zh-CN" altLang="en-US" noProof="0"/>
              <a:t>第二级</a:t>
            </a:r>
          </a:p>
          <a:p>
            <a:pPr lvl="2" rtl="0"/>
            <a:r>
              <a:rPr lang="zh-CN" altLang="en-US" noProof="0"/>
              <a:t>第三级</a:t>
            </a:r>
          </a:p>
          <a:p>
            <a:pPr lvl="3" rtl="0"/>
            <a:r>
              <a:rPr lang="zh-CN" altLang="en-US" noProof="0"/>
              <a:t>第四级</a:t>
            </a:r>
          </a:p>
          <a:p>
            <a:pPr lvl="4" rtl="0"/>
            <a:r>
              <a:rPr lang="zh-CN" altLang="en-US" noProof="0"/>
              <a:t>第五级</a:t>
            </a:r>
          </a:p>
        </p:txBody>
      </p:sp>
      <p:sp>
        <p:nvSpPr>
          <p:cNvPr id="4" name="日期占位符 3"/>
          <p:cNvSpPr>
            <a:spLocks noGrp="1"/>
          </p:cNvSpPr>
          <p:nvPr>
            <p:ph type="dt" sz="half" idx="2"/>
          </p:nvPr>
        </p:nvSpPr>
        <p:spPr>
          <a:xfrm>
            <a:off x="7396923" y="6340793"/>
            <a:ext cx="3500715" cy="309201"/>
          </a:xfrm>
          <a:prstGeom prst="rect">
            <a:avLst/>
          </a:prstGeom>
        </p:spPr>
        <p:txBody>
          <a:bodyPr vert="horz" lIns="91440" tIns="45720" rIns="91440" bIns="45720" rtlCol="0" anchor="ctr"/>
          <a:lstStyle>
            <a:lvl1pPr algn="r">
              <a:defRPr sz="1000">
                <a:solidFill>
                  <a:schemeClr val="bg1"/>
                </a:solidFill>
                <a:latin typeface="Microsoft YaHei UI" panose="020B0503020204020204" pitchFamily="34" charset="-122"/>
                <a:ea typeface="Microsoft YaHei UI" panose="020B0503020204020204" pitchFamily="34" charset="-122"/>
              </a:defRPr>
            </a:lvl1pPr>
          </a:lstStyle>
          <a:p>
            <a:fld id="{05DF5F06-5DC6-4525-B55B-D8A8AD2464D7}" type="datetime1">
              <a:rPr lang="zh-CN" altLang="en-US" noProof="0" smtClean="0"/>
              <a:t>2020/10/18</a:t>
            </a:fld>
            <a:endParaRPr lang="zh-CN" altLang="en-US" noProof="0"/>
          </a:p>
        </p:txBody>
      </p:sp>
      <p:sp>
        <p:nvSpPr>
          <p:cNvPr id="5" name="页脚占位符 4"/>
          <p:cNvSpPr>
            <a:spLocks noGrp="1"/>
          </p:cNvSpPr>
          <p:nvPr>
            <p:ph type="ftr" sz="quarter" idx="3"/>
          </p:nvPr>
        </p:nvSpPr>
        <p:spPr>
          <a:xfrm>
            <a:off x="1294364" y="6339730"/>
            <a:ext cx="5938836" cy="309201"/>
          </a:xfrm>
          <a:prstGeom prst="rect">
            <a:avLst/>
          </a:prstGeom>
        </p:spPr>
        <p:txBody>
          <a:bodyPr vert="horz" lIns="91440" tIns="45720" rIns="91440" bIns="45720" rtlCol="0" anchor="ctr"/>
          <a:lstStyle>
            <a:lvl1pPr algn="l">
              <a:defRPr sz="1000">
                <a:solidFill>
                  <a:schemeClr val="bg1"/>
                </a:solidFill>
                <a:latin typeface="Microsoft YaHei UI" panose="020B0503020204020204" pitchFamily="34" charset="-122"/>
                <a:ea typeface="Microsoft YaHei UI" panose="020B0503020204020204" pitchFamily="34" charset="-122"/>
              </a:defRPr>
            </a:lvl1pPr>
          </a:lstStyle>
          <a:p>
            <a:r>
              <a:rPr lang="zh-CN" altLang="en-US" noProof="0"/>
              <a:t>在此处添加页脚</a:t>
            </a:r>
          </a:p>
        </p:txBody>
      </p:sp>
      <p:cxnSp>
        <p:nvCxnSpPr>
          <p:cNvPr id="10" name="直接连接符​​(S)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587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6" r:id="rId9"/>
    <p:sldLayoutId id="2147483693" r:id="rId10"/>
  </p:sldLayoutIdLst>
  <p:hf sldNum="0" hdr="0" ftr="0" dt="0"/>
  <p:txStyles>
    <p:titleStyle>
      <a:lvl1pPr algn="l" defTabSz="914400" rtl="0" eaLnBrk="1" latinLnBrk="0" hangingPunct="1">
        <a:lnSpc>
          <a:spcPct val="90000"/>
        </a:lnSpc>
        <a:spcBef>
          <a:spcPct val="0"/>
        </a:spcBef>
        <a:buNone/>
        <a:defRPr sz="3200" b="0" i="0" kern="1200" cap="all">
          <a:solidFill>
            <a:schemeClr val="tx1"/>
          </a:solidFill>
          <a:effectLst/>
          <a:latin typeface="Microsoft YaHei UI" panose="020B0503020204020204" pitchFamily="34" charset="-122"/>
          <a:ea typeface="Microsoft YaHei UI" panose="020B0503020204020204" pitchFamily="34" charset="-122"/>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icrosoft YaHei UI" panose="020B0503020204020204" pitchFamily="34" charset="-122"/>
          <a:ea typeface="Microsoft YaHei UI" panose="020B0503020204020204" pitchFamily="34" charset="-122"/>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icrosoft YaHei UI" panose="020B0503020204020204" pitchFamily="34" charset="-122"/>
          <a:ea typeface="Microsoft YaHei UI" panose="020B0503020204020204" pitchFamily="34" charset="-122"/>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icrosoft YaHei UI" panose="020B0503020204020204" pitchFamily="34" charset="-122"/>
          <a:ea typeface="Microsoft YaHei UI" panose="020B0503020204020204" pitchFamily="34" charset="-122"/>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icrosoft YaHei UI" panose="020B0503020204020204" pitchFamily="34" charset="-122"/>
          <a:ea typeface="Microsoft YaHei UI" panose="020B0503020204020204" pitchFamily="34" charset="-122"/>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icrosoft YaHei UI" panose="020B0503020204020204" pitchFamily="34" charset="-122"/>
          <a:ea typeface="Microsoft YaHei UI" panose="020B0503020204020204" pitchFamily="34" charset="-122"/>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图形 4" descr="头部中的大脑">
            <a:extLst>
              <a:ext uri="{FF2B5EF4-FFF2-40B4-BE49-F238E27FC236}">
                <a16:creationId xmlns:a16="http://schemas.microsoft.com/office/drawing/2014/main" id="{D011E263-3212-4780-A140-E652B108BDC5}"/>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113876" y="2078831"/>
            <a:ext cx="1440000" cy="1440000"/>
          </a:xfrm>
          <a:prstGeom prst="rect">
            <a:avLst/>
          </a:prstGeom>
        </p:spPr>
      </p:pic>
      <p:sp>
        <p:nvSpPr>
          <p:cNvPr id="7" name="文本框 6">
            <a:extLst>
              <a:ext uri="{FF2B5EF4-FFF2-40B4-BE49-F238E27FC236}">
                <a16:creationId xmlns:a16="http://schemas.microsoft.com/office/drawing/2014/main" id="{E1E4BF16-6B6B-4D9E-BF52-15BF98264C03}"/>
              </a:ext>
            </a:extLst>
          </p:cNvPr>
          <p:cNvSpPr txBox="1"/>
          <p:nvPr/>
        </p:nvSpPr>
        <p:spPr>
          <a:xfrm>
            <a:off x="1491853" y="2153748"/>
            <a:ext cx="9208294" cy="1015663"/>
          </a:xfrm>
          <a:prstGeom prst="rect">
            <a:avLst/>
          </a:prstGeom>
          <a:noFill/>
        </p:spPr>
        <p:txBody>
          <a:bodyPr wrap="square" rtlCol="0">
            <a:spAutoFit/>
          </a:bodyPr>
          <a:lstStyle/>
          <a:p>
            <a:r>
              <a:rPr lang="fr-FR" altLang="zh-CN" sz="6000" b="1" dirty="0">
                <a:latin typeface="Times New Roman" panose="02020603050405020304" pitchFamily="18" charset="0"/>
                <a:cs typeface="Times New Roman" panose="02020603050405020304" pitchFamily="18" charset="0"/>
              </a:rPr>
              <a:t>Yan Fu and </a:t>
            </a:r>
            <a:r>
              <a:rPr lang="fr-FR" altLang="zh-CN" sz="6000" b="1" i="1" dirty="0" err="1">
                <a:latin typeface="Times New Roman" panose="02020603050405020304" pitchFamily="18" charset="0"/>
                <a:cs typeface="Times New Roman" panose="02020603050405020304" pitchFamily="18" charset="0"/>
              </a:rPr>
              <a:t>Tianyan</a:t>
            </a:r>
            <a:r>
              <a:rPr lang="fr-FR" altLang="zh-CN" sz="6000" b="1" i="1" dirty="0">
                <a:latin typeface="Times New Roman" panose="02020603050405020304" pitchFamily="18" charset="0"/>
                <a:cs typeface="Times New Roman" panose="02020603050405020304" pitchFamily="18" charset="0"/>
              </a:rPr>
              <a:t> Lun</a:t>
            </a:r>
            <a:endParaRPr lang="fr-FR" sz="6000" b="1" i="1" dirty="0">
              <a:latin typeface="Times New Roman" panose="02020603050405020304" pitchFamily="18" charset="0"/>
              <a:cs typeface="Times New Roman" panose="02020603050405020304" pitchFamily="18" charset="0"/>
            </a:endParaRPr>
          </a:p>
        </p:txBody>
      </p:sp>
      <p:sp>
        <p:nvSpPr>
          <p:cNvPr id="14" name="文本框 13">
            <a:extLst>
              <a:ext uri="{FF2B5EF4-FFF2-40B4-BE49-F238E27FC236}">
                <a16:creationId xmlns:a16="http://schemas.microsoft.com/office/drawing/2014/main" id="{D93AF79A-D83F-462E-8A3A-89FF31F5BC26}"/>
              </a:ext>
            </a:extLst>
          </p:cNvPr>
          <p:cNvSpPr txBox="1"/>
          <p:nvPr/>
        </p:nvSpPr>
        <p:spPr>
          <a:xfrm>
            <a:off x="8251031" y="3688589"/>
            <a:ext cx="2521745" cy="1200329"/>
          </a:xfrm>
          <a:prstGeom prst="rect">
            <a:avLst/>
          </a:prstGeom>
          <a:noFill/>
        </p:spPr>
        <p:txBody>
          <a:bodyPr wrap="square" rtlCol="0">
            <a:spAutoFit/>
          </a:bodyPr>
          <a:lstStyle/>
          <a:p>
            <a:endParaRPr lang="fr-FR" altLang="zh-CN" dirty="0"/>
          </a:p>
          <a:p>
            <a:r>
              <a:rPr lang="zh-CN" altLang="fr-FR" dirty="0">
                <a:latin typeface="宋体" panose="02010600030101010101" pitchFamily="2" charset="-122"/>
                <a:ea typeface="宋体" panose="02010600030101010101" pitchFamily="2" charset="-122"/>
              </a:rPr>
              <a:t>袁雨晨、肖茜</a:t>
            </a:r>
            <a:endParaRPr lang="fr-FR" altLang="zh-CN" dirty="0">
              <a:latin typeface="宋体" panose="02010600030101010101" pitchFamily="2" charset="-122"/>
              <a:ea typeface="宋体" panose="02010600030101010101" pitchFamily="2" charset="-122"/>
            </a:endParaRPr>
          </a:p>
          <a:p>
            <a:r>
              <a:rPr lang="fr-FR" altLang="zh-CN" dirty="0">
                <a:latin typeface="Times New Roman" panose="02020603050405020304" pitchFamily="18" charset="0"/>
                <a:cs typeface="Times New Roman" panose="02020603050405020304" pitchFamily="18" charset="0"/>
              </a:rPr>
              <a:t>Yuan </a:t>
            </a:r>
            <a:r>
              <a:rPr lang="fr-FR" altLang="zh-CN" dirty="0" err="1">
                <a:latin typeface="Times New Roman" panose="02020603050405020304" pitchFamily="18" charset="0"/>
                <a:cs typeface="Times New Roman" panose="02020603050405020304" pitchFamily="18" charset="0"/>
              </a:rPr>
              <a:t>Yuchen</a:t>
            </a:r>
            <a:r>
              <a:rPr lang="zh-CN" altLang="fr-FR" dirty="0">
                <a:latin typeface="Times New Roman" panose="02020603050405020304" pitchFamily="18" charset="0"/>
                <a:cs typeface="Times New Roman" panose="02020603050405020304" pitchFamily="18" charset="0"/>
              </a:rPr>
              <a:t>，</a:t>
            </a:r>
            <a:r>
              <a:rPr lang="fr-FR" altLang="zh-CN" dirty="0">
                <a:latin typeface="Times New Roman" panose="02020603050405020304" pitchFamily="18" charset="0"/>
                <a:cs typeface="Times New Roman" panose="02020603050405020304" pitchFamily="18" charset="0"/>
              </a:rPr>
              <a:t>Xiao Xi</a:t>
            </a:r>
          </a:p>
          <a:p>
            <a:endParaRPr lang="fr-FR" dirty="0"/>
          </a:p>
        </p:txBody>
      </p:sp>
    </p:spTree>
    <p:extLst>
      <p:ext uri="{BB962C8B-B14F-4D97-AF65-F5344CB8AC3E}">
        <p14:creationId xmlns:p14="http://schemas.microsoft.com/office/powerpoint/2010/main" val="410429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42ED375-235E-40AC-89AC-EAB2B7C8FD38}"/>
              </a:ext>
            </a:extLst>
          </p:cNvPr>
          <p:cNvSpPr/>
          <p:nvPr/>
        </p:nvSpPr>
        <p:spPr>
          <a:xfrm>
            <a:off x="1791340" y="1960066"/>
            <a:ext cx="7781285" cy="193899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kumimoji="1" lang="en-US"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Thank you for </a:t>
            </a:r>
            <a:r>
              <a:rPr kumimoji="1" lang="fr-FR" altLang="zh-CN" sz="6000" b="1" dirty="0" err="1">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your</a:t>
            </a:r>
            <a:r>
              <a:rPr kumimoji="1" lang="en-US"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latin typeface="HYShuSongErJ" panose="02010600000101010101" pitchFamily="2" charset="-122"/>
                <a:ea typeface="HYShuSongErJ" panose="02010600000101010101" pitchFamily="2" charset="-122"/>
              </a:rPr>
              <a:t> listening!</a:t>
            </a:r>
            <a:endParaRPr lang="zh-CN" altLang="fr-FR" sz="6000" b="1" dirty="0">
              <a:ln w="12700">
                <a:solidFill>
                  <a:schemeClr val="accent1"/>
                </a:solidFill>
                <a:prstDash val="solid"/>
              </a:ln>
              <a:solidFill>
                <a:schemeClr val="tx2">
                  <a:lumMod val="60000"/>
                  <a:lumOff val="40000"/>
                </a:schemeClr>
              </a:solidFill>
              <a:effectLst>
                <a:outerShdw dist="38100" dir="2640000" algn="bl" rotWithShape="0">
                  <a:schemeClr val="accent1"/>
                </a:outerShdw>
              </a:effectLst>
            </a:endParaRPr>
          </a:p>
        </p:txBody>
      </p:sp>
    </p:spTree>
    <p:extLst>
      <p:ext uri="{BB962C8B-B14F-4D97-AF65-F5344CB8AC3E}">
        <p14:creationId xmlns:p14="http://schemas.microsoft.com/office/powerpoint/2010/main" val="716984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ltGray">
      <p:bgPr>
        <a:blipFill dpi="0" rotWithShape="1">
          <a:blip r:embed="rId3" cstate="screen">
            <a:alphaModFix amt="4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图形 3" descr="灯泡">
            <a:extLst>
              <a:ext uri="{FF2B5EF4-FFF2-40B4-BE49-F238E27FC236}">
                <a16:creationId xmlns:a16="http://schemas.microsoft.com/office/drawing/2014/main" id="{5E124F8C-3984-4EEC-9BA8-3B255731F2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8262" y="206686"/>
            <a:ext cx="1122450" cy="1122450"/>
          </a:xfrm>
          <a:prstGeom prst="rect">
            <a:avLst/>
          </a:prstGeom>
        </p:spPr>
      </p:pic>
      <p:sp>
        <p:nvSpPr>
          <p:cNvPr id="5" name="文本框 4">
            <a:extLst>
              <a:ext uri="{FF2B5EF4-FFF2-40B4-BE49-F238E27FC236}">
                <a16:creationId xmlns:a16="http://schemas.microsoft.com/office/drawing/2014/main" id="{B44C7009-E1CF-4CC9-803E-CA4820819D68}"/>
              </a:ext>
            </a:extLst>
          </p:cNvPr>
          <p:cNvSpPr txBox="1"/>
          <p:nvPr/>
        </p:nvSpPr>
        <p:spPr>
          <a:xfrm>
            <a:off x="2528887" y="621250"/>
            <a:ext cx="6157913" cy="769441"/>
          </a:xfrm>
          <a:prstGeom prst="rect">
            <a:avLst/>
          </a:prstGeom>
          <a:noFill/>
        </p:spPr>
        <p:txBody>
          <a:bodyPr wrap="square" rtlCol="0">
            <a:spAutoFit/>
          </a:bodyPr>
          <a:lstStyle/>
          <a:p>
            <a:pPr algn="ctr"/>
            <a:r>
              <a:rPr lang="fr-FR" altLang="zh-CN" sz="4400" b="1" dirty="0">
                <a:latin typeface="Times New Roman" panose="02020603050405020304" pitchFamily="18" charset="0"/>
                <a:cs typeface="Times New Roman" panose="02020603050405020304" pitchFamily="18" charset="0"/>
              </a:rPr>
              <a:t>Contents</a:t>
            </a:r>
            <a:endParaRPr lang="fr-FR" sz="4400" b="1" dirty="0">
              <a:latin typeface="Times New Roman" panose="02020603050405020304" pitchFamily="18" charset="0"/>
              <a:cs typeface="Times New Roman" panose="02020603050405020304" pitchFamily="18" charset="0"/>
            </a:endParaRPr>
          </a:p>
        </p:txBody>
      </p:sp>
      <p:sp>
        <p:nvSpPr>
          <p:cNvPr id="7" name="内容占位符 6">
            <a:extLst>
              <a:ext uri="{FF2B5EF4-FFF2-40B4-BE49-F238E27FC236}">
                <a16:creationId xmlns:a16="http://schemas.microsoft.com/office/drawing/2014/main" id="{7BD90A74-E660-43A8-B583-72D1A6F4854D}"/>
              </a:ext>
            </a:extLst>
          </p:cNvPr>
          <p:cNvSpPr>
            <a:spLocks noGrp="1"/>
          </p:cNvSpPr>
          <p:nvPr>
            <p:ph idx="1"/>
          </p:nvPr>
        </p:nvSpPr>
        <p:spPr/>
        <p:txBody>
          <a:bodyPr/>
          <a:lstStyle/>
          <a:p>
            <a:pPr marL="514350" indent="-514350" algn="just">
              <a:buFont typeface="+mj-lt"/>
              <a:buAutoNum type="romanUcPeriod"/>
            </a:pP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Yan Fu's Life Experience and Education Background</a:t>
            </a:r>
            <a:endParaRPr lang="fr-FR"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Font typeface="+mj-lt"/>
              <a:buAutoNum type="romanUcPeriod"/>
            </a:pP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Yan Fu's Translation Theory</a:t>
            </a:r>
            <a:endParaRPr lang="fr-FR"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Font typeface="+mj-lt"/>
              <a:buAutoNum type="romanUcPeriod"/>
            </a:pP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Examples about Three-character Criterion</a:t>
            </a:r>
            <a:r>
              <a:rPr lang="en-US" sz="24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4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24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24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24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en-US" sz="2400" b="1" i="1"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514350" indent="-514350" algn="just">
              <a:buFont typeface="+mj-lt"/>
              <a:buAutoNum type="romanLcPeriod"/>
            </a:pPr>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Faithfulness</a:t>
            </a:r>
          </a:p>
          <a:p>
            <a:pPr marL="514350" indent="-514350" algn="just">
              <a:buFont typeface="+mj-lt"/>
              <a:buAutoNum type="romanLcPeriod"/>
            </a:pPr>
            <a:r>
              <a:rPr lang="en-US" b="1" kern="100" dirty="0">
                <a:effectLst/>
                <a:latin typeface="Times New Roman" panose="02020603050405020304" pitchFamily="18" charset="0"/>
                <a:ea typeface="等线" panose="02010600030101010101" pitchFamily="2" charset="-122"/>
                <a:cs typeface="Times New Roman" panose="02020603050405020304" pitchFamily="18" charset="0"/>
              </a:rPr>
              <a:t>Expressiveness</a:t>
            </a:r>
            <a:endParaRPr lang="fr-FR" b="1" kern="100" dirty="0">
              <a:effectLst/>
              <a:latin typeface="等线" panose="02010600030101010101" pitchFamily="2" charset="-122"/>
              <a:ea typeface="等线" panose="02010600030101010101" pitchFamily="2" charset="-122"/>
              <a:cs typeface="Times New Roman" panose="02020603050405020304" pitchFamily="18" charset="0"/>
            </a:endParaRPr>
          </a:p>
          <a:p>
            <a:pPr marL="514350" indent="-514350" algn="just">
              <a:buFont typeface="+mj-lt"/>
              <a:buAutoNum type="romanLcPeriod"/>
            </a:pPr>
            <a:r>
              <a:rPr lang="fr-FR" altLang="zh-CN" b="1" kern="100" dirty="0">
                <a:latin typeface="Times New Roman" panose="02020603050405020304" pitchFamily="18" charset="0"/>
                <a:ea typeface="等线" panose="02010600030101010101" pitchFamily="2" charset="-122"/>
                <a:cs typeface="Times New Roman" panose="02020603050405020304" pitchFamily="18" charset="0"/>
              </a:rPr>
              <a:t>E</a:t>
            </a:r>
            <a:r>
              <a:rPr lang="en-US" b="1" kern="100" dirty="0" err="1">
                <a:effectLst/>
                <a:latin typeface="Times New Roman" panose="02020603050405020304" pitchFamily="18" charset="0"/>
                <a:ea typeface="等线" panose="02010600030101010101" pitchFamily="2" charset="-122"/>
                <a:cs typeface="Times New Roman" panose="02020603050405020304" pitchFamily="18" charset="0"/>
              </a:rPr>
              <a:t>legance</a:t>
            </a:r>
            <a:endParaRPr lang="fr-FR" b="1"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fr-FR" sz="1800" b="1"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Char char="Ø"/>
            </a:pPr>
            <a:endParaRPr lang="fr-FR"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094298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形 9" descr="星号">
            <a:extLst>
              <a:ext uri="{FF2B5EF4-FFF2-40B4-BE49-F238E27FC236}">
                <a16:creationId xmlns:a16="http://schemas.microsoft.com/office/drawing/2014/main" id="{F76D2371-447B-414B-9273-61F2CA39AC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4780" y="434756"/>
            <a:ext cx="1044000" cy="1044000"/>
          </a:xfrm>
          <a:prstGeom prst="rect">
            <a:avLst/>
          </a:prstGeom>
        </p:spPr>
      </p:pic>
      <p:sp>
        <p:nvSpPr>
          <p:cNvPr id="3" name="文本框 2">
            <a:extLst>
              <a:ext uri="{FF2B5EF4-FFF2-40B4-BE49-F238E27FC236}">
                <a16:creationId xmlns:a16="http://schemas.microsoft.com/office/drawing/2014/main" id="{9D4BA373-677D-42FD-B0D9-141397666B2A}"/>
              </a:ext>
            </a:extLst>
          </p:cNvPr>
          <p:cNvSpPr txBox="1"/>
          <p:nvPr/>
        </p:nvSpPr>
        <p:spPr>
          <a:xfrm>
            <a:off x="796032" y="755368"/>
            <a:ext cx="10359332" cy="584775"/>
          </a:xfrm>
          <a:prstGeom prst="rect">
            <a:avLst/>
          </a:prstGeom>
          <a:noFill/>
        </p:spPr>
        <p:txBody>
          <a:bodyPr wrap="square" rtlCol="0">
            <a:spAutoFit/>
          </a:bodyPr>
          <a:lstStyle/>
          <a:p>
            <a:pPr marL="571500" indent="-571500">
              <a:buFont typeface="+mj-lt"/>
              <a:buAutoNum type="romanUcPeriod"/>
            </a:pPr>
            <a:r>
              <a:rPr lang="fr-FR" altLang="zh-CN" sz="3200" b="1" dirty="0">
                <a:latin typeface="Times New Roman" panose="02020603050405020304" pitchFamily="18" charset="0"/>
                <a:cs typeface="Times New Roman" panose="02020603050405020304" pitchFamily="18" charset="0"/>
              </a:rPr>
              <a:t>Yan </a:t>
            </a:r>
            <a:r>
              <a:rPr lang="fr-FR" altLang="zh-CN" sz="3200" b="1" dirty="0" err="1">
                <a:latin typeface="Times New Roman" panose="02020603050405020304" pitchFamily="18" charset="0"/>
                <a:cs typeface="Times New Roman" panose="02020603050405020304" pitchFamily="18" charset="0"/>
              </a:rPr>
              <a:t>Fu’s</a:t>
            </a:r>
            <a:r>
              <a:rPr lang="fr-FR" altLang="zh-CN"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Life Experience and Education Background</a:t>
            </a:r>
            <a:endParaRPr lang="fr-FR" sz="3200" b="1" dirty="0">
              <a:latin typeface="Times New Roman" panose="02020603050405020304" pitchFamily="18" charset="0"/>
              <a:cs typeface="Times New Roman" panose="02020603050405020304" pitchFamily="18" charset="0"/>
            </a:endParaRPr>
          </a:p>
        </p:txBody>
      </p:sp>
      <p:pic>
        <p:nvPicPr>
          <p:cNvPr id="19" name="内容占位符 18">
            <a:extLst>
              <a:ext uri="{FF2B5EF4-FFF2-40B4-BE49-F238E27FC236}">
                <a16:creationId xmlns:a16="http://schemas.microsoft.com/office/drawing/2014/main" id="{48C7A345-D124-4F8A-B40B-0A36C6F6FAC2}"/>
              </a:ext>
            </a:extLst>
          </p:cNvPr>
          <p:cNvPicPr>
            <a:picLocks noGrp="1" noChangeAspect="1"/>
          </p:cNvPicPr>
          <p:nvPr>
            <p:ph idx="1"/>
          </p:nvPr>
        </p:nvPicPr>
        <p:blipFill>
          <a:blip r:embed="rId5"/>
          <a:stretch>
            <a:fillRect/>
          </a:stretch>
        </p:blipFill>
        <p:spPr>
          <a:xfrm>
            <a:off x="8197362" y="4159056"/>
            <a:ext cx="1388880" cy="1651188"/>
          </a:xfrm>
        </p:spPr>
      </p:pic>
      <p:pic>
        <p:nvPicPr>
          <p:cNvPr id="35" name="内容占位符 34">
            <a:extLst>
              <a:ext uri="{FF2B5EF4-FFF2-40B4-BE49-F238E27FC236}">
                <a16:creationId xmlns:a16="http://schemas.microsoft.com/office/drawing/2014/main" id="{8B517807-7297-47E2-A89F-5BE9317A37E5}"/>
              </a:ext>
            </a:extLst>
          </p:cNvPr>
          <p:cNvPicPr>
            <a:picLocks noGrp="1" noChangeAspect="1"/>
          </p:cNvPicPr>
          <p:nvPr>
            <p:ph idx="13"/>
          </p:nvPr>
        </p:nvPicPr>
        <p:blipFill>
          <a:blip r:embed="rId6"/>
          <a:stretch>
            <a:fillRect/>
          </a:stretch>
        </p:blipFill>
        <p:spPr>
          <a:xfrm>
            <a:off x="2575291" y="4159055"/>
            <a:ext cx="1388879" cy="1651188"/>
          </a:xfrm>
        </p:spPr>
      </p:pic>
      <p:pic>
        <p:nvPicPr>
          <p:cNvPr id="33" name="内容占位符 32">
            <a:extLst>
              <a:ext uri="{FF2B5EF4-FFF2-40B4-BE49-F238E27FC236}">
                <a16:creationId xmlns:a16="http://schemas.microsoft.com/office/drawing/2014/main" id="{93072F7E-A331-491E-BCC0-0ED3D77A33D3}"/>
              </a:ext>
            </a:extLst>
          </p:cNvPr>
          <p:cNvPicPr>
            <a:picLocks noGrp="1" noChangeAspect="1"/>
          </p:cNvPicPr>
          <p:nvPr>
            <p:ph idx="12"/>
          </p:nvPr>
        </p:nvPicPr>
        <p:blipFill rotWithShape="1">
          <a:blip r:embed="rId7"/>
          <a:srcRect l="4018" t="3164" r="4373" b="1915"/>
          <a:stretch/>
        </p:blipFill>
        <p:spPr>
          <a:xfrm>
            <a:off x="5461977" y="4159056"/>
            <a:ext cx="1388879" cy="1651187"/>
          </a:xfrm>
        </p:spPr>
      </p:pic>
      <p:sp>
        <p:nvSpPr>
          <p:cNvPr id="4" name="文本占位符 3">
            <a:extLst>
              <a:ext uri="{FF2B5EF4-FFF2-40B4-BE49-F238E27FC236}">
                <a16:creationId xmlns:a16="http://schemas.microsoft.com/office/drawing/2014/main" id="{145E16BA-4CEE-4FAD-B994-1CE14D7BAA2F}"/>
              </a:ext>
            </a:extLst>
          </p:cNvPr>
          <p:cNvSpPr>
            <a:spLocks noGrp="1"/>
          </p:cNvSpPr>
          <p:nvPr>
            <p:ph type="body" sz="quarter" idx="16"/>
          </p:nvPr>
        </p:nvSpPr>
        <p:spPr>
          <a:xfrm>
            <a:off x="1226615" y="1478756"/>
            <a:ext cx="9618391" cy="2680299"/>
          </a:xfrm>
        </p:spPr>
        <p:txBody>
          <a:bodyPr/>
          <a:lstStyle/>
          <a:p>
            <a:pPr algn="just"/>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Yan Fu was born in </a:t>
            </a:r>
            <a:r>
              <a:rPr lang="en-US" kern="100" dirty="0" err="1">
                <a:effectLst/>
                <a:latin typeface="Times New Roman" panose="02020603050405020304" pitchFamily="18" charset="0"/>
                <a:ea typeface="等线" panose="02010600030101010101" pitchFamily="2" charset="-122"/>
                <a:cs typeface="Times New Roman" panose="02020603050405020304" pitchFamily="18" charset="0"/>
              </a:rPr>
              <a:t>Houguan</a:t>
            </a:r>
            <a:r>
              <a:rPr lang="en-US" kern="100" dirty="0">
                <a:effectLst/>
                <a:latin typeface="Times New Roman" panose="02020603050405020304" pitchFamily="18" charset="0"/>
                <a:ea typeface="等线" panose="02010600030101010101" pitchFamily="2" charset="-122"/>
                <a:cs typeface="Times New Roman" panose="02020603050405020304" pitchFamily="18" charset="0"/>
              </a:rPr>
              <a:t>, Fujian Province, in the late Qing Dynasty(1853). His family was once rich, which gave him an opportunity in his childhood to study the Chinese classics. In 1867, he entered the Fuzhou Shipyard School. He learned English, math, physics, chemistry, astronomy and navigation there. On graduation from the school, he did his internship on warships at first, and was then sent to study abroad in Great Britain. His study experience abroad equipped him with advanced knowledge as well as good comprehension of the western society,  founded the foundation of his translation. </a:t>
            </a:r>
            <a:endParaRPr lang="fr-FR"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41229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a:extLst>
              <a:ext uri="{FF2B5EF4-FFF2-40B4-BE49-F238E27FC236}">
                <a16:creationId xmlns:a16="http://schemas.microsoft.com/office/drawing/2014/main" id="{BF7815DA-4F4A-4A33-87C6-0FCF3783F5EB}"/>
              </a:ext>
            </a:extLst>
          </p:cNvPr>
          <p:cNvPicPr>
            <a:picLocks noGrp="1" noChangeAspect="1"/>
          </p:cNvPicPr>
          <p:nvPr>
            <p:ph idx="1"/>
          </p:nvPr>
        </p:nvPicPr>
        <p:blipFill>
          <a:blip r:embed="rId3"/>
          <a:stretch>
            <a:fillRect/>
          </a:stretch>
        </p:blipFill>
        <p:spPr>
          <a:xfrm>
            <a:off x="1306011" y="4234412"/>
            <a:ext cx="3908768" cy="2623588"/>
          </a:xfrm>
        </p:spPr>
      </p:pic>
      <p:sp>
        <p:nvSpPr>
          <p:cNvPr id="7" name="文本框 6">
            <a:extLst>
              <a:ext uri="{FF2B5EF4-FFF2-40B4-BE49-F238E27FC236}">
                <a16:creationId xmlns:a16="http://schemas.microsoft.com/office/drawing/2014/main" id="{3A6B47E0-4C09-494F-9D1C-D763946A7D2C}"/>
              </a:ext>
            </a:extLst>
          </p:cNvPr>
          <p:cNvSpPr txBox="1"/>
          <p:nvPr/>
        </p:nvSpPr>
        <p:spPr>
          <a:xfrm>
            <a:off x="1215808" y="569220"/>
            <a:ext cx="7722393" cy="769441"/>
          </a:xfrm>
          <a:prstGeom prst="rect">
            <a:avLst/>
          </a:prstGeom>
          <a:noFill/>
        </p:spPr>
        <p:txBody>
          <a:bodyPr wrap="square" rtlCol="0">
            <a:spAutoFit/>
          </a:bodyPr>
          <a:lstStyle/>
          <a:p>
            <a:r>
              <a:rPr lang="fr-FR" altLang="zh-CN" sz="4400" b="1" i="1" dirty="0" err="1">
                <a:latin typeface="Times New Roman" panose="02020603050405020304" pitchFamily="18" charset="0"/>
                <a:cs typeface="Times New Roman" panose="02020603050405020304" pitchFamily="18" charset="0"/>
              </a:rPr>
              <a:t>Tianyan</a:t>
            </a:r>
            <a:r>
              <a:rPr lang="fr-FR" altLang="zh-CN" sz="4400" b="1" i="1" dirty="0">
                <a:latin typeface="Times New Roman" panose="02020603050405020304" pitchFamily="18" charset="0"/>
                <a:cs typeface="Times New Roman" panose="02020603050405020304" pitchFamily="18" charset="0"/>
              </a:rPr>
              <a:t> Lun </a:t>
            </a:r>
            <a:endParaRPr lang="fr-FR" sz="4400" b="1" i="1" dirty="0"/>
          </a:p>
        </p:txBody>
      </p:sp>
      <p:pic>
        <p:nvPicPr>
          <p:cNvPr id="8" name="图片 7">
            <a:extLst>
              <a:ext uri="{FF2B5EF4-FFF2-40B4-BE49-F238E27FC236}">
                <a16:creationId xmlns:a16="http://schemas.microsoft.com/office/drawing/2014/main" id="{71096DDF-D206-430B-914B-579BBAEFAC8A}"/>
              </a:ext>
            </a:extLst>
          </p:cNvPr>
          <p:cNvPicPr>
            <a:picLocks noChangeAspect="1"/>
          </p:cNvPicPr>
          <p:nvPr/>
        </p:nvPicPr>
        <p:blipFill>
          <a:blip r:embed="rId4"/>
          <a:stretch>
            <a:fillRect/>
          </a:stretch>
        </p:blipFill>
        <p:spPr>
          <a:xfrm>
            <a:off x="5454154" y="4249209"/>
            <a:ext cx="2560902" cy="2608791"/>
          </a:xfrm>
          <a:prstGeom prst="rect">
            <a:avLst/>
          </a:prstGeom>
        </p:spPr>
      </p:pic>
      <p:pic>
        <p:nvPicPr>
          <p:cNvPr id="10" name="图片 9">
            <a:extLst>
              <a:ext uri="{FF2B5EF4-FFF2-40B4-BE49-F238E27FC236}">
                <a16:creationId xmlns:a16="http://schemas.microsoft.com/office/drawing/2014/main" id="{91772130-399C-45B7-A979-2AE5628C99BC}"/>
              </a:ext>
            </a:extLst>
          </p:cNvPr>
          <p:cNvPicPr>
            <a:picLocks noChangeAspect="1"/>
          </p:cNvPicPr>
          <p:nvPr/>
        </p:nvPicPr>
        <p:blipFill rotWithShape="1">
          <a:blip r:embed="rId5"/>
          <a:srcRect l="10374" t="4062" r="4659" b="3274"/>
          <a:stretch/>
        </p:blipFill>
        <p:spPr>
          <a:xfrm>
            <a:off x="8653831" y="4249209"/>
            <a:ext cx="1973611" cy="2608791"/>
          </a:xfrm>
          <a:prstGeom prst="rect">
            <a:avLst/>
          </a:prstGeom>
        </p:spPr>
      </p:pic>
      <p:pic>
        <p:nvPicPr>
          <p:cNvPr id="12" name="图形 11" descr="齿轮">
            <a:extLst>
              <a:ext uri="{FF2B5EF4-FFF2-40B4-BE49-F238E27FC236}">
                <a16:creationId xmlns:a16="http://schemas.microsoft.com/office/drawing/2014/main" id="{57DDF3C4-9013-4572-99CC-F126107A3D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37366" y="350553"/>
            <a:ext cx="1122450" cy="1122450"/>
          </a:xfrm>
          <a:prstGeom prst="rect">
            <a:avLst/>
          </a:prstGeom>
        </p:spPr>
      </p:pic>
      <p:sp>
        <p:nvSpPr>
          <p:cNvPr id="18" name="文本框 17">
            <a:extLst>
              <a:ext uri="{FF2B5EF4-FFF2-40B4-BE49-F238E27FC236}">
                <a16:creationId xmlns:a16="http://schemas.microsoft.com/office/drawing/2014/main" id="{C91143D7-B6A0-418C-94D9-AFEB77E9F96C}"/>
              </a:ext>
            </a:extLst>
          </p:cNvPr>
          <p:cNvSpPr txBox="1"/>
          <p:nvPr/>
        </p:nvSpPr>
        <p:spPr>
          <a:xfrm>
            <a:off x="1215808" y="1633743"/>
            <a:ext cx="10022682" cy="3108543"/>
          </a:xfrm>
          <a:prstGeom prst="rect">
            <a:avLst/>
          </a:prstGeom>
          <a:noFill/>
        </p:spPr>
        <p:txBody>
          <a:bodyPr wrap="square" rtlCol="0">
            <a:spAutoFit/>
          </a:bodyPr>
          <a:lstStyle/>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Yan Fu started his translation career in 1898, when he translated Huxley's </a:t>
            </a:r>
            <a:r>
              <a:rPr lang="en-US" sz="2000" i="1" kern="100" dirty="0">
                <a:effectLst/>
                <a:latin typeface="Times New Roman" panose="02020603050405020304" pitchFamily="18" charset="0"/>
                <a:ea typeface="等线" panose="02010600030101010101" pitchFamily="2" charset="-122"/>
                <a:cs typeface="Times New Roman" panose="02020603050405020304" pitchFamily="18" charset="0"/>
              </a:rPr>
              <a:t>Evolution and Ethics. </a:t>
            </a:r>
          </a:p>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For the first time in China, Yan Fu systematically introduced through his translation the western capitalist economic theories, sociology, politics and methodology. </a:t>
            </a:r>
          </a:p>
          <a:p>
            <a:pPr marL="285750" indent="-285750" algn="just">
              <a:buClr>
                <a:schemeClr val="accent1"/>
              </a:buClr>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His introduction greatly widened people's perspective, satisfied their need to search for the truth from the West to save the nation, and promoted the development of new thoughts in modern China. There's no denying that Yan Fu functioned as a torchbearer in Chinese history to inform the people and save the nation.</a:t>
            </a: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buClr>
                <a:schemeClr val="accent1"/>
              </a:buClr>
              <a:buFont typeface="Arial" panose="020B0604020202020204" pitchFamily="34" charset="0"/>
              <a:buChar char="•"/>
            </a:pPr>
            <a:endParaRPr lang="fr-FR"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449431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descr="齿轮">
            <a:extLst>
              <a:ext uri="{FF2B5EF4-FFF2-40B4-BE49-F238E27FC236}">
                <a16:creationId xmlns:a16="http://schemas.microsoft.com/office/drawing/2014/main" id="{DA9595F8-50AF-4C85-9BC5-B52646E113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81010" y="393306"/>
            <a:ext cx="1122450" cy="1122450"/>
          </a:xfrm>
          <a:prstGeom prst="rect">
            <a:avLst/>
          </a:prstGeom>
        </p:spPr>
      </p:pic>
      <p:sp>
        <p:nvSpPr>
          <p:cNvPr id="3" name="文本占位符 2">
            <a:extLst>
              <a:ext uri="{FF2B5EF4-FFF2-40B4-BE49-F238E27FC236}">
                <a16:creationId xmlns:a16="http://schemas.microsoft.com/office/drawing/2014/main" id="{F0C82EF0-C0FF-4A5B-83C7-66C5E1D7F22E}"/>
              </a:ext>
            </a:extLst>
          </p:cNvPr>
          <p:cNvSpPr>
            <a:spLocks noGrp="1"/>
          </p:cNvSpPr>
          <p:nvPr>
            <p:ph type="body" sz="half" idx="2"/>
          </p:nvPr>
        </p:nvSpPr>
        <p:spPr>
          <a:xfrm>
            <a:off x="1290908" y="1645522"/>
            <a:ext cx="8988947" cy="3836725"/>
          </a:xfrm>
        </p:spPr>
        <p:txBody>
          <a:bodyPr>
            <a:normAutofit lnSpcReduction="10000"/>
          </a:bodyPr>
          <a:lstStyle/>
          <a:p>
            <a:pPr marL="285750" indent="-285750" algn="just">
              <a:buFont typeface="Arial" panose="020B0604020202020204" pitchFamily="34" charset="0"/>
              <a:buChar char="•"/>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By "Yan Fu's translation theory", we often refer to the three-character criterion, namely, "faithfulness, expressiveness and elegance".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Faithfulness means the translation should be loyal to the original text.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Expressiveness  means that the contents of the original text should be adequately intelligibly expressed in the translation, and for this purpose, equivalence in form can sometimes be modified. The source language text should also be converted in an intelligible way, he believed that the two standards were not contradicted to each other. </a:t>
            </a:r>
          </a:p>
          <a:p>
            <a:pPr marL="514350" indent="-514350" algn="just">
              <a:buFont typeface="+mj-lt"/>
              <a:buAutoNum type="romanUcPeriod"/>
            </a:pPr>
            <a:r>
              <a:rPr lang="en-US" sz="2000" kern="100" dirty="0">
                <a:effectLst/>
                <a:latin typeface="Times New Roman" panose="02020603050405020304" pitchFamily="18" charset="0"/>
                <a:ea typeface="等线" panose="02010600030101010101" pitchFamily="2" charset="-122"/>
                <a:cs typeface="Times New Roman" panose="02020603050405020304" pitchFamily="18" charset="0"/>
              </a:rPr>
              <a:t>As for "elegance", it means the beauty of the language style, he was very careful about the vocabulary and syntax of his translation.</a:t>
            </a:r>
            <a:endParaRPr lang="fr-FR" sz="2000" kern="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fr-FR" dirty="0"/>
          </a:p>
        </p:txBody>
      </p:sp>
      <p:sp>
        <p:nvSpPr>
          <p:cNvPr id="9" name="文本框 8">
            <a:extLst>
              <a:ext uri="{FF2B5EF4-FFF2-40B4-BE49-F238E27FC236}">
                <a16:creationId xmlns:a16="http://schemas.microsoft.com/office/drawing/2014/main" id="{950FAC59-C5A3-4674-AABA-5B717B997634}"/>
              </a:ext>
            </a:extLst>
          </p:cNvPr>
          <p:cNvSpPr txBox="1"/>
          <p:nvPr/>
        </p:nvSpPr>
        <p:spPr>
          <a:xfrm>
            <a:off x="1290909" y="747362"/>
            <a:ext cx="7500056" cy="984885"/>
          </a:xfrm>
          <a:prstGeom prst="rect">
            <a:avLst/>
          </a:prstGeom>
          <a:noFill/>
        </p:spPr>
        <p:txBody>
          <a:bodyPr wrap="square" rtlCol="0">
            <a:spAutoFit/>
          </a:bodyPr>
          <a:lstStyle/>
          <a:p>
            <a:pPr marL="857250" indent="-857250">
              <a:buFont typeface="+mj-lt"/>
              <a:buAutoNum type="romanUcPeriod" startAt="2"/>
            </a:pPr>
            <a:r>
              <a:rPr lang="en-US" sz="4000" b="1" kern="100" dirty="0">
                <a:effectLst/>
                <a:latin typeface="Times New Roman" panose="02020603050405020304" pitchFamily="18" charset="0"/>
                <a:ea typeface="等线" panose="02010600030101010101" pitchFamily="2" charset="-122"/>
                <a:cs typeface="Times New Roman" panose="02020603050405020304" pitchFamily="18" charset="0"/>
              </a:rPr>
              <a:t>Yan Fu's Translation Theory</a:t>
            </a:r>
            <a:endParaRPr lang="fr-FR" sz="4000" kern="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4164098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形 5" descr="工具">
            <a:extLst>
              <a:ext uri="{FF2B5EF4-FFF2-40B4-BE49-F238E27FC236}">
                <a16:creationId xmlns:a16="http://schemas.microsoft.com/office/drawing/2014/main" id="{A0524D64-7C99-4DD6-A26E-C33BE01EC4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94081" y="423847"/>
            <a:ext cx="1044000" cy="1044000"/>
          </a:xfrm>
          <a:prstGeom prst="rect">
            <a:avLst/>
          </a:prstGeom>
        </p:spPr>
      </p:pic>
      <p:sp>
        <p:nvSpPr>
          <p:cNvPr id="4" name="内容占位符 3">
            <a:extLst>
              <a:ext uri="{FF2B5EF4-FFF2-40B4-BE49-F238E27FC236}">
                <a16:creationId xmlns:a16="http://schemas.microsoft.com/office/drawing/2014/main" id="{A61B4512-58FF-4A97-BE91-61E81D99F793}"/>
              </a:ext>
            </a:extLst>
          </p:cNvPr>
          <p:cNvSpPr>
            <a:spLocks noGrp="1"/>
          </p:cNvSpPr>
          <p:nvPr>
            <p:ph idx="1"/>
          </p:nvPr>
        </p:nvSpPr>
        <p:spPr>
          <a:xfrm>
            <a:off x="1294364" y="2015732"/>
            <a:ext cx="8399706" cy="3450613"/>
          </a:xfrm>
        </p:spPr>
        <p:txBody>
          <a:bodyPr>
            <a:normAutofit/>
          </a:bodyPr>
          <a:lstStyle/>
          <a:p>
            <a:pPr marL="400050" indent="-400050">
              <a:buFont typeface="+mj-lt"/>
              <a:buAutoNum type="romanLcPeriod"/>
            </a:pPr>
            <a:r>
              <a:rPr lang="en-US" sz="1800" b="1" dirty="0">
                <a:effectLst/>
                <a:latin typeface="Times New Roman" panose="02020603050405020304" pitchFamily="18" charset="0"/>
                <a:ea typeface="等线" panose="02010600030101010101" pitchFamily="2" charset="-122"/>
                <a:cs typeface="Times New Roman" panose="02020603050405020304" pitchFamily="18" charset="0"/>
              </a:rPr>
              <a:t>Faithfulness</a:t>
            </a:r>
          </a:p>
          <a:p>
            <a:pPr algn="just"/>
            <a:r>
              <a:rPr 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However complete may be the indifference to public  opinion, in a cool, intellectual  view, of  the  traditional  sage, it  has not  yet  been  my  fortune  to  meet  with  any  actual sage who took its hostile manifestations with entire equanimity.</a:t>
            </a:r>
            <a:endParaRPr lang="fr-FR"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r>
              <a:rPr 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Translation</a:t>
            </a:r>
            <a:r>
              <a:rPr lang="zh-CN" sz="1800" b="1"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sz="1800" kern="100" dirty="0">
                <a:effectLst/>
                <a:latin typeface="宋体" panose="02010600030101010101" pitchFamily="2" charset="-122"/>
                <a:ea typeface="宋体" panose="02010600030101010101" pitchFamily="2" charset="-122"/>
                <a:cs typeface="Times New Roman" panose="02020603050405020304" pitchFamily="18" charset="0"/>
              </a:rPr>
              <a:t>或谓古有人焉，举世誉之而不加劝，举世毁之而不加沮，此诚极之若反，不可以常法论也。</a:t>
            </a:r>
            <a:endParaRPr lang="fr-FR" sz="1800" kern="100" dirty="0">
              <a:effectLst/>
              <a:latin typeface="宋体" panose="02010600030101010101" pitchFamily="2" charset="-122"/>
              <a:ea typeface="宋体" panose="02010600030101010101" pitchFamily="2" charset="-122"/>
              <a:cs typeface="Times New Roman" panose="02020603050405020304" pitchFamily="18" charset="0"/>
            </a:endParaRPr>
          </a:p>
          <a:p>
            <a:pPr algn="just"/>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Yan Fu felt that there was an allusion in </a:t>
            </a:r>
            <a:r>
              <a:rPr lang="en-US" sz="1800" i="1" kern="100" dirty="0">
                <a:effectLst/>
                <a:latin typeface="Times New Roman" panose="02020603050405020304" pitchFamily="18" charset="0"/>
                <a:ea typeface="等线" panose="02010600030101010101" pitchFamily="2" charset="-122"/>
                <a:cs typeface="Times New Roman" panose="02020603050405020304" pitchFamily="18" charset="0"/>
              </a:rPr>
              <a:t>Zhuangzi</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that could be applied to his translation, so he directly quoted it to translate this sentence. It's faithful to the original text and easy to understand.</a:t>
            </a:r>
            <a:endParaRPr lang="fr-FR"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0" indent="0">
              <a:buNone/>
            </a:pPr>
            <a:endParaRPr lang="fr-FR" b="1" dirty="0"/>
          </a:p>
        </p:txBody>
      </p:sp>
      <p:sp>
        <p:nvSpPr>
          <p:cNvPr id="5" name="文本框 4">
            <a:extLst>
              <a:ext uri="{FF2B5EF4-FFF2-40B4-BE49-F238E27FC236}">
                <a16:creationId xmlns:a16="http://schemas.microsoft.com/office/drawing/2014/main" id="{B4B32A4D-A923-49C1-9F15-E638E6CE24E5}"/>
              </a:ext>
            </a:extLst>
          </p:cNvPr>
          <p:cNvSpPr txBox="1"/>
          <p:nvPr/>
        </p:nvSpPr>
        <p:spPr>
          <a:xfrm>
            <a:off x="899564" y="423847"/>
            <a:ext cx="8894517" cy="1354217"/>
          </a:xfrm>
          <a:prstGeom prst="rect">
            <a:avLst/>
          </a:prstGeom>
          <a:noFill/>
        </p:spPr>
        <p:txBody>
          <a:bodyPr wrap="square" rtlCol="0">
            <a:spAutoFit/>
          </a:body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71293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4B32A4D-A923-49C1-9F15-E638E6CE24E5}"/>
              </a:ext>
            </a:extLst>
          </p:cNvPr>
          <p:cNvSpPr txBox="1"/>
          <p:nvPr/>
        </p:nvSpPr>
        <p:spPr>
          <a:xfrm>
            <a:off x="1345896" y="351592"/>
            <a:ext cx="8894517" cy="1354217"/>
          </a:xfrm>
          <a:prstGeom prst="rect">
            <a:avLst/>
          </a:prstGeom>
          <a:noFill/>
        </p:spPr>
        <p:txBody>
          <a:bodyPr wrap="square" rtlCol="0">
            <a:spAutoFit/>
          </a:bodyPr>
          <a:ls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pic>
        <p:nvPicPr>
          <p:cNvPr id="7" name="图形 6" descr="工具">
            <a:extLst>
              <a:ext uri="{FF2B5EF4-FFF2-40B4-BE49-F238E27FC236}">
                <a16:creationId xmlns:a16="http://schemas.microsoft.com/office/drawing/2014/main" id="{B0036265-6B44-47C3-A9CA-F22C8FB7B77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0413" y="444460"/>
            <a:ext cx="1044000" cy="1044000"/>
          </a:xfrm>
          <a:prstGeom prst="rect">
            <a:avLst/>
          </a:prstGeom>
        </p:spPr>
      </p:pic>
      <p:sp>
        <p:nvSpPr>
          <p:cNvPr id="8" name="文本框 7">
            <a:extLst>
              <a:ext uri="{FF2B5EF4-FFF2-40B4-BE49-F238E27FC236}">
                <a16:creationId xmlns:a16="http://schemas.microsoft.com/office/drawing/2014/main" id="{4F409E44-C846-4673-937D-D56E8A48BCC5}"/>
              </a:ext>
            </a:extLst>
          </p:cNvPr>
          <p:cNvSpPr txBox="1"/>
          <p:nvPr/>
        </p:nvSpPr>
        <p:spPr>
          <a:xfrm>
            <a:off x="1345896" y="1932861"/>
            <a:ext cx="8948248" cy="3970318"/>
          </a:xfrm>
          <a:prstGeom prst="rect">
            <a:avLst/>
          </a:prstGeom>
          <a:noFill/>
        </p:spPr>
        <p:txBody>
          <a:bodyPr wrap="square" rtlCol="0">
            <a:spAutoFit/>
          </a:bodyPr>
          <a:lstStyle/>
          <a:p>
            <a:pPr marL="400050" indent="-400050" algn="just">
              <a:buClr>
                <a:schemeClr val="accent1"/>
              </a:buClr>
              <a:buFont typeface="+mj-lt"/>
              <a:buAutoNum type="romanLcPeriod" startAt="2"/>
            </a:pPr>
            <a:r>
              <a:rPr lang="en-US" sz="1800" b="1" dirty="0">
                <a:effectLst/>
                <a:latin typeface="Times New Roman" panose="02020603050405020304" pitchFamily="18" charset="0"/>
                <a:ea typeface="等线" panose="02010600030101010101" pitchFamily="2" charset="-122"/>
                <a:cs typeface="Times New Roman" panose="02020603050405020304" pitchFamily="18" charset="0"/>
              </a:rPr>
              <a:t>Expressiveness</a:t>
            </a:r>
          </a:p>
          <a:p>
            <a:pPr marL="400050" indent="-400050" algn="just">
              <a:buClr>
                <a:schemeClr val="accent1"/>
              </a:buClr>
              <a:buFont typeface="+mj-lt"/>
              <a:buAutoNum type="romanLcPeriod" startAt="2"/>
            </a:pPr>
            <a:endParaRPr lang="fr-FR" dirty="0">
              <a:latin typeface="Times New Roman" panose="02020603050405020304" pitchFamily="18" charset="0"/>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The characteristic feature of the latter is the intense  and  unceasing  competition  of the struggle for existence. The characteristic of the  former  is  the  elimination  of  that  struggle</a:t>
            </a:r>
            <a:r>
              <a:rPr 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by the removal of the conditions which give rise to it.</a:t>
            </a:r>
          </a:p>
          <a:p>
            <a:pPr marL="285750" indent="-285750" algn="just">
              <a:buClr>
                <a:schemeClr val="accent1"/>
              </a:buClr>
              <a:buFont typeface="Arial" panose="020B0604020202020204" pitchFamily="34" charset="0"/>
              <a:buChar char="•"/>
            </a:pPr>
            <a:endParaRPr lang="fr-FR"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Translation: </a:t>
            </a:r>
            <a:r>
              <a:rPr lang="zh-CN" sz="1800" kern="100" dirty="0">
                <a:effectLst/>
                <a:latin typeface="宋体" panose="02010600030101010101" pitchFamily="2" charset="-122"/>
                <a:ea typeface="宋体" panose="02010600030101010101" pitchFamily="2" charset="-122"/>
                <a:cs typeface="Times New Roman" panose="02020603050405020304" pitchFamily="18" charset="0"/>
              </a:rPr>
              <a:t>天行者以物竞为功，而人治则以使物不竞为的。</a:t>
            </a:r>
            <a:endParaRPr lang="fr-FR"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endParaRPr lang="fr-FR"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The former " and "the latter " are authentic expressions, morphology and abstraction. Yan Fu afraid that the intellectuals would not accept it, so he adopted Chinese actual expressions, by replacing the latter with "Tian Xing" and the former with "Ren </a:t>
            </a:r>
            <a:r>
              <a:rPr lang="en-US" sz="1800" kern="100" dirty="0" err="1">
                <a:effectLst/>
                <a:latin typeface="Times New Roman" panose="02020603050405020304" pitchFamily="18" charset="0"/>
                <a:ea typeface="等线" panose="02010600030101010101" pitchFamily="2" charset="-122"/>
                <a:cs typeface="Times New Roman" panose="02020603050405020304" pitchFamily="18" charset="0"/>
              </a:rPr>
              <a:t>Zhi</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to briefly summarize the contents.</a:t>
            </a:r>
            <a:endParaRPr lang="fr-FR"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endParaRPr lang="fr-FR" dirty="0"/>
          </a:p>
          <a:p>
            <a:endParaRPr lang="fr-FR" dirty="0"/>
          </a:p>
        </p:txBody>
      </p:sp>
    </p:spTree>
    <p:extLst>
      <p:ext uri="{BB962C8B-B14F-4D97-AF65-F5344CB8AC3E}">
        <p14:creationId xmlns:p14="http://schemas.microsoft.com/office/powerpoint/2010/main" val="239459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a:extLst>
              <a:ext uri="{FF2B5EF4-FFF2-40B4-BE49-F238E27FC236}">
                <a16:creationId xmlns:a16="http://schemas.microsoft.com/office/drawing/2014/main" id="{B4B32A4D-A923-49C1-9F15-E638E6CE24E5}"/>
              </a:ext>
            </a:extLst>
          </p:cNvPr>
          <p:cNvSpPr txBox="1"/>
          <p:nvPr/>
        </p:nvSpPr>
        <p:spPr>
          <a:xfrm>
            <a:off x="1184397" y="480179"/>
            <a:ext cx="8894517" cy="1354217"/>
          </a:xfrm>
          <a:prstGeom prst="rect">
            <a:avLst/>
          </a:prstGeom>
          <a:noFill/>
        </p:spPr>
        <p:txBody>
          <a:bodyPr wrap="square" rtlCol="0">
            <a:spAutoFit/>
          </a:bodyPr>
          <a:ls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pic>
        <p:nvPicPr>
          <p:cNvPr id="4" name="图形 5" descr="工具">
            <a:extLst>
              <a:ext uri="{FF2B5EF4-FFF2-40B4-BE49-F238E27FC236}">
                <a16:creationId xmlns:a16="http://schemas.microsoft.com/office/drawing/2014/main" id="{A0524D64-7C99-4DD6-A26E-C33BE01EC43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8856" y="480179"/>
            <a:ext cx="1044000" cy="1044000"/>
          </a:xfrm>
          <a:prstGeom prst="rect">
            <a:avLst/>
          </a:prstGeom>
        </p:spPr>
      </p:pic>
      <p:sp>
        <p:nvSpPr>
          <p:cNvPr id="6" name="文本框 5">
            <a:extLst>
              <a:ext uri="{FF2B5EF4-FFF2-40B4-BE49-F238E27FC236}">
                <a16:creationId xmlns:a16="http://schemas.microsoft.com/office/drawing/2014/main" id="{52976673-65A5-4D83-9A5E-21E6B5482623}"/>
              </a:ext>
            </a:extLst>
          </p:cNvPr>
          <p:cNvSpPr txBox="1"/>
          <p:nvPr/>
        </p:nvSpPr>
        <p:spPr>
          <a:xfrm>
            <a:off x="1184397" y="1771650"/>
            <a:ext cx="8894517" cy="4524315"/>
          </a:xfrm>
          <a:prstGeom prst="rect">
            <a:avLst/>
          </a:prstGeom>
          <a:noFill/>
        </p:spPr>
        <p:txBody>
          <a:bodyPr wrap="square" rtlCol="0">
            <a:spAutoFit/>
          </a:bodyPr>
          <a:lstStyle/>
          <a:p>
            <a:pPr marL="400050" indent="-400050">
              <a:buClr>
                <a:schemeClr val="accent1"/>
              </a:buClr>
              <a:buFont typeface="+mj-lt"/>
              <a:buAutoNum type="romanLcPeriod" startAt="3"/>
            </a:pPr>
            <a:r>
              <a:rPr lang="fr-FR" altLang="zh-CN" b="1" dirty="0">
                <a:latin typeface="Times New Roman" panose="02020603050405020304" pitchFamily="18" charset="0"/>
                <a:ea typeface="等线" panose="02010600030101010101" pitchFamily="2" charset="-122"/>
                <a:cs typeface="Times New Roman" panose="02020603050405020304" pitchFamily="18" charset="0"/>
              </a:rPr>
              <a:t>E</a:t>
            </a:r>
            <a:r>
              <a:rPr lang="en-US" sz="1800" b="1" dirty="0" err="1">
                <a:effectLst/>
                <a:latin typeface="Times New Roman" panose="02020603050405020304" pitchFamily="18" charset="0"/>
                <a:ea typeface="等线" panose="02010600030101010101" pitchFamily="2" charset="-122"/>
                <a:cs typeface="Times New Roman" panose="02020603050405020304" pitchFamily="18" charset="0"/>
              </a:rPr>
              <a:t>legance</a:t>
            </a:r>
            <a:endParaRPr lang="en-US" b="1" dirty="0">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Or it may seem preferable to compare the expansion of the germ into the full-grown plant to the unfolding of a fan, or to the rolling-forth and widening of a stream; and thus to arrive at the conception of “development” </a:t>
            </a:r>
            <a:r>
              <a:rPr lang="en-US" sz="1800" kern="100" dirty="0" err="1">
                <a:effectLst/>
                <a:latin typeface="Times New Roman" panose="02020603050405020304" pitchFamily="18" charset="0"/>
                <a:ea typeface="等线" panose="02010600030101010101" pitchFamily="2" charset="-122"/>
                <a:cs typeface="Times New Roman" panose="02020603050405020304" pitchFamily="18" charset="0"/>
              </a:rPr>
              <a:t>or“evolution</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a:t>
            </a:r>
          </a:p>
          <a:p>
            <a:pPr marL="285750" indent="-285750" algn="just">
              <a:buClr>
                <a:schemeClr val="accent1"/>
              </a:buClr>
              <a:buFont typeface="Arial" panose="020B0604020202020204" pitchFamily="34" charset="0"/>
              <a:buChar char="•"/>
            </a:pPr>
            <a:endParaRPr lang="fr-FR"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Translation: </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sz="1800" kern="100" dirty="0">
                <a:effectLst/>
                <a:latin typeface="宋体" panose="02010600030101010101" pitchFamily="2" charset="-122"/>
                <a:ea typeface="宋体" panose="02010600030101010101" pitchFamily="2" charset="-122"/>
                <a:cs typeface="Times New Roman" panose="02020603050405020304" pitchFamily="18" charset="0"/>
              </a:rPr>
              <a:t>故天演者如网如筵，又如江流然，始滥觞于昆仑，出梁益，下荆羊，洋洋浩浩，趋而归海，而兴云至雨，则又反宗。</a:t>
            </a:r>
            <a:endParaRPr lang="fr-FR"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endParaRPr lang="fr-FR" altLang="zh-CN" sz="1800" kern="100" dirty="0">
              <a:effectLst/>
              <a:latin typeface="宋体" panose="02010600030101010101" pitchFamily="2" charset="-122"/>
              <a:ea typeface="宋体"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In the original version, the course in which the germ expends into full-grown plant is compared to the unfolding of a fan or the rolling-forth and widening of a stream. While in the target one, Yan Fu used proper names such as “</a:t>
            </a:r>
            <a:r>
              <a:rPr lang="zh-CN" altLang="fr-FR" kern="100" dirty="0">
                <a:latin typeface="宋体" panose="02010600030101010101" pitchFamily="2" charset="-122"/>
                <a:ea typeface="宋体" panose="02010600030101010101" pitchFamily="2" charset="-122"/>
                <a:cs typeface="Times New Roman" panose="02020603050405020304" pitchFamily="18" charset="0"/>
              </a:rPr>
              <a:t>长江</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altLang="fr-FR" kern="100" dirty="0">
                <a:latin typeface="宋体" panose="02010600030101010101" pitchFamily="2" charset="-122"/>
                <a:ea typeface="宋体" panose="02010600030101010101" pitchFamily="2" charset="-122"/>
                <a:cs typeface="Times New Roman" panose="02020603050405020304" pitchFamily="18" charset="0"/>
              </a:rPr>
              <a:t>昆仑</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fr-FR" kern="100" dirty="0">
                <a:latin typeface="宋体" panose="02010600030101010101" pitchFamily="2" charset="-122"/>
                <a:ea typeface="宋体" panose="02010600030101010101" pitchFamily="2" charset="-122"/>
                <a:cs typeface="Times New Roman" panose="02020603050405020304" pitchFamily="18" charset="0"/>
              </a:rPr>
              <a:t>梁州</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altLang="fr-FR" kern="100" dirty="0">
                <a:latin typeface="宋体" panose="02010600030101010101" pitchFamily="2" charset="-122"/>
                <a:ea typeface="宋体" panose="02010600030101010101" pitchFamily="2" charset="-122"/>
                <a:cs typeface="Times New Roman" panose="02020603050405020304" pitchFamily="18" charset="0"/>
              </a:rPr>
              <a:t>益州</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zh-CN" sz="1800" kern="100" dirty="0">
                <a:effectLst/>
                <a:latin typeface="Times New Roman" panose="02020603050405020304" pitchFamily="18" charset="0"/>
                <a:ea typeface="等线" panose="02010600030101010101" pitchFamily="2" charset="-122"/>
                <a:cs typeface="Times New Roman" panose="02020603050405020304" pitchFamily="18" charset="0"/>
              </a:rPr>
              <a:t>，</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zh-CN" sz="1800" kern="100" dirty="0">
                <a:effectLst/>
                <a:latin typeface="宋体" panose="02010600030101010101" pitchFamily="2" charset="-122"/>
                <a:ea typeface="宋体" panose="02010600030101010101" pitchFamily="2" charset="-122"/>
                <a:cs typeface="Times New Roman" panose="02020603050405020304" pitchFamily="18" charset="0"/>
              </a:rPr>
              <a:t>荆州</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”and “</a:t>
            </a:r>
            <a:r>
              <a:rPr lang="zh-CN" sz="1800" kern="100" dirty="0">
                <a:effectLst/>
                <a:latin typeface="宋体" panose="02010600030101010101" pitchFamily="2" charset="-122"/>
                <a:ea typeface="宋体" panose="02010600030101010101" pitchFamily="2" charset="-122"/>
                <a:cs typeface="Times New Roman" panose="02020603050405020304" pitchFamily="18" charset="0"/>
              </a:rPr>
              <a:t>扬州</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to further explain the meaning. These places may be not even once heard by the original author, Huxley. But they did help the target readers to better grasp Huxley's idea.</a:t>
            </a:r>
            <a:endParaRPr lang="fr-FR"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algn="just"/>
            <a:endParaRPr lang="fr-FR" sz="1800" kern="100" dirty="0">
              <a:effectLst/>
              <a:latin typeface="宋体" panose="02010600030101010101" pitchFamily="2" charset="-122"/>
              <a:ea typeface="宋体" panose="02010600030101010101" pitchFamily="2" charset="-122"/>
              <a:cs typeface="Times New Roman" panose="02020603050405020304" pitchFamily="18" charset="0"/>
            </a:endParaRPr>
          </a:p>
          <a:p>
            <a:pPr>
              <a:buClr>
                <a:schemeClr val="accent1"/>
              </a:buClr>
            </a:pPr>
            <a:endParaRPr lang="fr-FR" b="1" dirty="0"/>
          </a:p>
        </p:txBody>
      </p:sp>
    </p:spTree>
    <p:extLst>
      <p:ext uri="{BB962C8B-B14F-4D97-AF65-F5344CB8AC3E}">
        <p14:creationId xmlns:p14="http://schemas.microsoft.com/office/powerpoint/2010/main" val="3672498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4">
            <a:extLst>
              <a:ext uri="{FF2B5EF4-FFF2-40B4-BE49-F238E27FC236}">
                <a16:creationId xmlns:a16="http://schemas.microsoft.com/office/drawing/2014/main" id="{0BDE8222-AD6F-4E0F-97F0-3C754F3D4FBA}"/>
              </a:ext>
            </a:extLst>
          </p:cNvPr>
          <p:cNvSpPr txBox="1"/>
          <p:nvPr/>
        </p:nvSpPr>
        <p:spPr>
          <a:xfrm>
            <a:off x="1184397" y="480179"/>
            <a:ext cx="8894517" cy="1354217"/>
          </a:xfrm>
          <a:prstGeom prst="rect">
            <a:avLst/>
          </a:prstGeom>
          <a:noFill/>
        </p:spPr>
        <p:txBody>
          <a:bodyPr wrap="square" rtlCol="0">
            <a:spAutoFit/>
          </a:bodyPr>
          <a:lstStyle>
            <a:defPPr rtl="0">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indent="-571500">
              <a:buFont typeface="+mj-lt"/>
              <a:buAutoNum type="romanUcPeriod" startAt="3"/>
            </a:pP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 Examples about Three-character Criterion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kern="100" dirty="0">
                <a:effectLst/>
                <a:latin typeface="Times New Roman" panose="02020603050405020304" pitchFamily="18" charset="0"/>
                <a:ea typeface="等线" panose="02010600030101010101" pitchFamily="2" charset="-122"/>
                <a:cs typeface="Times New Roman" panose="02020603050405020304" pitchFamily="18" charset="0"/>
              </a:rPr>
              <a:t>of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Tianyan</a:t>
            </a:r>
            <a:r>
              <a:rPr lang="en-US" sz="3200" b="1" i="1"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3200" b="1" i="1" kern="100" dirty="0" err="1">
                <a:effectLst/>
                <a:latin typeface="Times New Roman" panose="02020603050405020304" pitchFamily="18" charset="0"/>
                <a:ea typeface="等线" panose="02010600030101010101" pitchFamily="2" charset="-122"/>
                <a:cs typeface="Times New Roman" panose="02020603050405020304" pitchFamily="18" charset="0"/>
              </a:rPr>
              <a:t>Lun</a:t>
            </a:r>
            <a:endParaRPr lang="fr-FR" sz="32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fr-FR" dirty="0"/>
          </a:p>
        </p:txBody>
      </p:sp>
      <p:pic>
        <p:nvPicPr>
          <p:cNvPr id="10" name="图形 5" descr="工具">
            <a:extLst>
              <a:ext uri="{FF2B5EF4-FFF2-40B4-BE49-F238E27FC236}">
                <a16:creationId xmlns:a16="http://schemas.microsoft.com/office/drawing/2014/main" id="{E24E47FC-DB8F-44C9-BD1B-274C033887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8856" y="480179"/>
            <a:ext cx="1044000" cy="1044000"/>
          </a:xfrm>
          <a:prstGeom prst="rect">
            <a:avLst/>
          </a:prstGeom>
        </p:spPr>
      </p:pic>
      <p:sp>
        <p:nvSpPr>
          <p:cNvPr id="11" name="文本框 10">
            <a:extLst>
              <a:ext uri="{FF2B5EF4-FFF2-40B4-BE49-F238E27FC236}">
                <a16:creationId xmlns:a16="http://schemas.microsoft.com/office/drawing/2014/main" id="{67AB98AE-6108-48DD-9F98-91DF2132DE36}"/>
              </a:ext>
            </a:extLst>
          </p:cNvPr>
          <p:cNvSpPr txBox="1"/>
          <p:nvPr/>
        </p:nvSpPr>
        <p:spPr>
          <a:xfrm>
            <a:off x="1184397" y="1778795"/>
            <a:ext cx="8688266" cy="4247317"/>
          </a:xfrm>
          <a:prstGeom prst="rect">
            <a:avLst/>
          </a:prstGeom>
          <a:noFill/>
        </p:spPr>
        <p:txBody>
          <a:bodyPr wrap="square" rtlCol="0">
            <a:spAutoFit/>
          </a:bodyPr>
          <a:lstStyle/>
          <a:p>
            <a:pPr marL="285750" indent="-285750" algn="just">
              <a:buClr>
                <a:schemeClr val="accent1"/>
              </a:buClr>
              <a:buFont typeface="Arial" panose="020B0604020202020204" pitchFamily="34" charset="0"/>
              <a:buChar char="•"/>
            </a:pP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Employing the syntax of Pre-</a:t>
            </a:r>
            <a:r>
              <a:rPr lang="en-US" sz="1800" kern="100" dirty="0" err="1">
                <a:effectLst/>
                <a:latin typeface="Times New Roman" panose="02020603050405020304" pitchFamily="18" charset="0"/>
                <a:ea typeface="等线" panose="02010600030101010101" pitchFamily="2" charset="-122"/>
                <a:cs typeface="Times New Roman" panose="02020603050405020304" pitchFamily="18" charset="0"/>
              </a:rPr>
              <a:t>han</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prose, he </a:t>
            </a:r>
            <a:r>
              <a:rPr lang="en-US" sz="1800" kern="100" dirty="0" err="1">
                <a:effectLst/>
                <a:latin typeface="Times New Roman" panose="02020603050405020304" pitchFamily="18" charset="0"/>
                <a:ea typeface="等线" panose="02010600030101010101" pitchFamily="2" charset="-122"/>
                <a:cs typeface="Times New Roman" panose="02020603050405020304" pitchFamily="18" charset="0"/>
              </a:rPr>
              <a:t>rended</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a:t>
            </a:r>
            <a:r>
              <a:rPr lang="en-US" sz="1800" kern="100" dirty="0" err="1">
                <a:effectLst/>
                <a:latin typeface="Times New Roman" panose="02020603050405020304" pitchFamily="18" charset="0"/>
                <a:ea typeface="等线" panose="02010600030101010101" pitchFamily="2" charset="-122"/>
                <a:cs typeface="Times New Roman" panose="02020603050405020304" pitchFamily="18" charset="0"/>
              </a:rPr>
              <a:t>th</a:t>
            </a:r>
            <a:r>
              <a:rPr lang="fr-FR" altLang="zh-CN" sz="1800" kern="100" dirty="0" err="1">
                <a:effectLst/>
                <a:latin typeface="Times New Roman" panose="02020603050405020304" pitchFamily="18" charset="0"/>
                <a:ea typeface="等线" panose="02010600030101010101" pitchFamily="2" charset="-122"/>
                <a:cs typeface="Times New Roman" panose="02020603050405020304" pitchFamily="18" charset="0"/>
              </a:rPr>
              <a:t>ese</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 words and </a:t>
            </a:r>
            <a:r>
              <a:rPr lang="en-US" sz="1800" kern="100" dirty="0" err="1">
                <a:effectLst/>
                <a:latin typeface="Times New Roman" panose="02020603050405020304" pitchFamily="18" charset="0"/>
                <a:ea typeface="等线" panose="02010600030101010101" pitchFamily="2" charset="-122"/>
                <a:cs typeface="Times New Roman" panose="02020603050405020304" pitchFamily="18" charset="0"/>
              </a:rPr>
              <a:t>senten</a:t>
            </a:r>
            <a:r>
              <a:rPr lang="fr-FR" altLang="zh-CN" sz="1800" kern="100" dirty="0">
                <a:effectLst/>
                <a:latin typeface="Times New Roman" panose="02020603050405020304" pitchFamily="18" charset="0"/>
                <a:ea typeface="等线" panose="02010600030101010101" pitchFamily="2" charset="-122"/>
                <a:cs typeface="Times New Roman" panose="02020603050405020304" pitchFamily="18" charset="0"/>
              </a:rPr>
              <a:t>c</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es briefly and elegantly. Besides, Yan Fu often adopted parallelism by juxtaposing three or more phrases or sentences with similar structures, meanings or manners of speaking. For example:</a:t>
            </a:r>
          </a:p>
          <a:p>
            <a:pPr marL="285750" indent="-285750" algn="just">
              <a:buClr>
                <a:schemeClr val="accent1"/>
              </a:buClr>
              <a:buFont typeface="Arial" panose="020B0604020202020204" pitchFamily="34" charset="0"/>
              <a:buChar char="•"/>
            </a:pPr>
            <a:endParaRPr lang="fr-FR"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Original text: </a:t>
            </a:r>
            <a:r>
              <a:rPr lang="en-US" sz="1800" kern="100" dirty="0">
                <a:effectLst/>
                <a:latin typeface="Times New Roman" panose="02020603050405020304" pitchFamily="18" charset="0"/>
                <a:ea typeface="等线" panose="02010600030101010101" pitchFamily="2" charset="-122"/>
                <a:cs typeface="Times New Roman" panose="02020603050405020304" pitchFamily="18" charset="0"/>
              </a:rPr>
              <a:t>Protection against extremes of heat and cold would be afforded by houses and clothing; roads, bridges, canals, carriages, and ships would supplement the natural strength of men and of their draught animals; hygienic precautions would check, or remove, the natural causes of disease.</a:t>
            </a:r>
          </a:p>
          <a:p>
            <a:pPr marL="285750" indent="-285750" algn="just">
              <a:buClr>
                <a:schemeClr val="accent1"/>
              </a:buClr>
              <a:buFont typeface="Arial" panose="020B0604020202020204" pitchFamily="34" charset="0"/>
              <a:buChar char="•"/>
            </a:pPr>
            <a:endParaRPr lang="fr-FR" sz="1800" kern="100" dirty="0">
              <a:effectLst/>
              <a:latin typeface="Times New Roman" panose="02020603050405020304" pitchFamily="18" charset="0"/>
              <a:ea typeface="等线" panose="02010600030101010101" pitchFamily="2" charset="-122"/>
              <a:cs typeface="Times New Roman" panose="02020603050405020304" pitchFamily="18" charset="0"/>
            </a:endParaRPr>
          </a:p>
          <a:p>
            <a:pPr marL="285750" indent="-285750" algn="just">
              <a:buClr>
                <a:schemeClr val="accent1"/>
              </a:buClr>
              <a:buFont typeface="Arial" panose="020B0604020202020204" pitchFamily="34" charset="0"/>
              <a:buChar char="•"/>
            </a:pPr>
            <a:r>
              <a:rPr lang="en-US" sz="1800" b="1" kern="100" dirty="0">
                <a:effectLst/>
                <a:latin typeface="Times New Roman" panose="02020603050405020304" pitchFamily="18" charset="0"/>
                <a:ea typeface="等线" panose="02010600030101010101" pitchFamily="2" charset="-122"/>
                <a:cs typeface="Times New Roman" panose="02020603050405020304" pitchFamily="18" charset="0"/>
              </a:rPr>
              <a:t>Translation:</a:t>
            </a:r>
            <a:r>
              <a:rPr lang="en-US" sz="1800" b="1" kern="100" dirty="0">
                <a:effectLst/>
                <a:latin typeface="宋体" panose="02010600030101010101" pitchFamily="2" charset="-122"/>
                <a:ea typeface="宋体" panose="02010600030101010101" pitchFamily="2" charset="-122"/>
                <a:cs typeface="Times New Roman" panose="02020603050405020304" pitchFamily="18" charset="0"/>
              </a:rPr>
              <a:t> </a:t>
            </a:r>
            <a:r>
              <a:rPr lang="zh-CN" sz="1800" kern="100" dirty="0">
                <a:effectLst/>
                <a:latin typeface="宋体" panose="02010600030101010101" pitchFamily="2" charset="-122"/>
                <a:ea typeface="宋体" panose="02010600030101010101" pitchFamily="2" charset="-122"/>
                <a:cs typeface="Times New Roman" panose="02020603050405020304" pitchFamily="18" charset="0"/>
              </a:rPr>
              <a:t>是故民屈于寒暑雨场，则为致衣服宫室之宜</a:t>
            </a:r>
            <a:r>
              <a:rPr lang="en-US"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sz="1800" kern="100" dirty="0">
                <a:effectLst/>
                <a:latin typeface="宋体" panose="02010600030101010101" pitchFamily="2" charset="-122"/>
                <a:ea typeface="宋体" panose="02010600030101010101" pitchFamily="2" charset="-122"/>
                <a:cs typeface="Times New Roman" panose="02020603050405020304" pitchFamily="18" charset="0"/>
              </a:rPr>
              <a:t>民屈于旱干水溢，则为致瀦渠吠浍之宜。民屈于山川道路之阻深，而艰于转运也，则有道徐、桥梁、漕挽、舟车，致之汽电诸机，所以增倍人畜之功力也</a:t>
            </a:r>
            <a:r>
              <a:rPr lang="en-US" sz="1800" kern="100" dirty="0">
                <a:effectLst/>
                <a:latin typeface="宋体" panose="02010600030101010101" pitchFamily="2" charset="-122"/>
                <a:ea typeface="宋体" panose="02010600030101010101" pitchFamily="2" charset="-122"/>
                <a:cs typeface="Times New Roman" panose="02020603050405020304" pitchFamily="18" charset="0"/>
              </a:rPr>
              <a:t>:</a:t>
            </a:r>
            <a:r>
              <a:rPr lang="zh-CN" sz="1800" kern="100" dirty="0">
                <a:effectLst/>
                <a:latin typeface="宋体" panose="02010600030101010101" pitchFamily="2" charset="-122"/>
                <a:ea typeface="宋体" panose="02010600030101010101" pitchFamily="2" charset="-122"/>
                <a:cs typeface="Times New Roman" panose="02020603050405020304" pitchFamily="18" charset="0"/>
              </a:rPr>
              <a:t>致之医疗药物，所以救民之厉疾天死也。</a:t>
            </a:r>
            <a:endParaRPr lang="fr-FR" sz="1800" kern="100" dirty="0">
              <a:effectLst/>
              <a:latin typeface="宋体" panose="02010600030101010101" pitchFamily="2" charset="-122"/>
              <a:ea typeface="宋体" panose="02010600030101010101" pitchFamily="2" charset="-122"/>
              <a:cs typeface="Times New Roman" panose="02020603050405020304" pitchFamily="18" charset="0"/>
            </a:endParaRPr>
          </a:p>
          <a:p>
            <a:endParaRPr lang="fr-FR" dirty="0"/>
          </a:p>
        </p:txBody>
      </p:sp>
    </p:spTree>
    <p:extLst>
      <p:ext uri="{BB962C8B-B14F-4D97-AF65-F5344CB8AC3E}">
        <p14:creationId xmlns:p14="http://schemas.microsoft.com/office/powerpoint/2010/main" val="2953858402"/>
      </p:ext>
    </p:extLst>
  </p:cSld>
  <p:clrMapOvr>
    <a:masterClrMapping/>
  </p:clrMapOvr>
</p:sld>
</file>

<file path=ppt/theme/theme1.xml><?xml version="1.0" encoding="utf-8"?>
<a:theme xmlns:a="http://schemas.openxmlformats.org/drawingml/2006/main" name="库">
  <a:themeElements>
    <a:clrScheme name="Custom 10">
      <a:dk1>
        <a:sysClr val="windowText" lastClr="000000"/>
      </a:dk1>
      <a:lt1>
        <a:sysClr val="window" lastClr="FFFFFF"/>
      </a:lt1>
      <a:dk2>
        <a:srgbClr val="454545"/>
      </a:dk2>
      <a:lt2>
        <a:srgbClr val="DFDBD5"/>
      </a:lt2>
      <a:accent1>
        <a:srgbClr val="B71E42"/>
      </a:accent1>
      <a:accent2>
        <a:srgbClr val="84582C"/>
      </a:accent2>
      <a:accent3>
        <a:srgbClr val="002060"/>
      </a:accent3>
      <a:accent4>
        <a:srgbClr val="586EA6"/>
      </a:accent4>
      <a:accent5>
        <a:srgbClr val="586EA6"/>
      </a:accent5>
      <a:accent6>
        <a:srgbClr val="6892A0"/>
      </a:accent6>
      <a:hlink>
        <a:srgbClr val="B71E42"/>
      </a:hlink>
      <a:folHlink>
        <a:srgbClr val="586EA6"/>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thm15="http://schemas.microsoft.com/office/thememl/2012/main" name="Office_30478196_TF66921596" id="{D73D0DDD-A007-4658-B31C-3E429F67880D}" vid="{A754FD68-D7F5-4412-BE4F-4A17F8640B9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2BAE40F-4B14-4E0B-9265-745AD5E2D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ECC70E-6674-4337-B48B-AF4F8832F1E5}">
  <ds:schemaRefs>
    <ds:schemaRef ds:uri="http://schemas.microsoft.com/sharepoint/v3/contenttype/forms"/>
  </ds:schemaRefs>
</ds:datastoreItem>
</file>

<file path=customXml/itemProps3.xml><?xml version="1.0" encoding="utf-8"?>
<ds:datastoreItem xmlns:ds="http://schemas.openxmlformats.org/officeDocument/2006/customXml" ds:itemID="{816B76F2-1AE1-4A2A-A5B3-D462CC5E81F8}">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“我的发明”演示文稿</Template>
  <TotalTime>244</TotalTime>
  <Words>1079</Words>
  <Application>Microsoft Office PowerPoint</Application>
  <PresentationFormat>宽屏</PresentationFormat>
  <Paragraphs>57</Paragraphs>
  <Slides>10</Slides>
  <Notes>7</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HYShuSongErJ</vt:lpstr>
      <vt:lpstr>Microsoft YaHei UI</vt:lpstr>
      <vt:lpstr>等线</vt:lpstr>
      <vt:lpstr>宋体</vt:lpstr>
      <vt:lpstr>Arial</vt:lpstr>
      <vt:lpstr>Gill Sans MT</vt:lpstr>
      <vt:lpstr>Times New Roman</vt:lpstr>
      <vt:lpstr>Wingdings</vt:lpstr>
      <vt:lpstr>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肖 茜</dc:creator>
  <cp:lastModifiedBy>肖 茜</cp:lastModifiedBy>
  <cp:revision>19</cp:revision>
  <dcterms:created xsi:type="dcterms:W3CDTF">2020-10-15T07:06:57Z</dcterms:created>
  <dcterms:modified xsi:type="dcterms:W3CDTF">2020-10-18T08:25:43Z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