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10/8/2012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10/8/2012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10/8/2012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10/8/2012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10/8/2012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10/8/2012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10/8/2012</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Economy up 10%</a:t>
            </a:r>
            <a:endParaRPr lang="en-US" dirty="0"/>
          </a:p>
        </p:txBody>
      </p:sp>
      <p:sp>
        <p:nvSpPr>
          <p:cNvPr id="3" name="Subtitle 2"/>
          <p:cNvSpPr>
            <a:spLocks noGrp="1"/>
          </p:cNvSpPr>
          <p:nvPr>
            <p:ph type="subTitle" idx="1"/>
          </p:nvPr>
        </p:nvSpPr>
        <p:spPr/>
        <p:txBody>
          <a:bodyPr/>
          <a:lstStyle/>
          <a:p>
            <a:r>
              <a:rPr lang="en-US" dirty="0" smtClean="0"/>
              <a:t>China is said to have 1.347 billion people. 51% of China’s own are Urban dwellers.</a:t>
            </a:r>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1</a:t>
            </a:fld>
            <a:endParaRPr lang="en-US" dirty="0"/>
          </a:p>
        </p:txBody>
      </p:sp>
    </p:spTree>
    <p:extLst>
      <p:ext uri="{BB962C8B-B14F-4D97-AF65-F5344CB8AC3E}">
        <p14:creationId xmlns:p14="http://schemas.microsoft.com/office/powerpoint/2010/main" val="109931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China’s info-structure must grow to meet demand. Urban people make about 20,000 yuan a year. This is up from 2000 juan in 1992. Rural folks make about 6000 yuan/yr.</a:t>
            </a:r>
          </a:p>
          <a:p>
            <a:r>
              <a:rPr lang="en-US" dirty="0" smtClean="0"/>
              <a:t>Editor:Chen Zhi </a:t>
            </a:r>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2</a:t>
            </a:fld>
            <a:endParaRPr lang="en-US" dirty="0"/>
          </a:p>
        </p:txBody>
      </p:sp>
    </p:spTree>
    <p:extLst>
      <p:ext uri="{BB962C8B-B14F-4D97-AF65-F5344CB8AC3E}">
        <p14:creationId xmlns:p14="http://schemas.microsoft.com/office/powerpoint/2010/main" val="172150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Yakov Berger-Russia reporting.</a:t>
            </a:r>
            <a:endParaRPr lang="en-US" dirty="0"/>
          </a:p>
        </p:txBody>
      </p:sp>
      <p:sp>
        <p:nvSpPr>
          <p:cNvPr id="3" name="Content Placeholder 2"/>
          <p:cNvSpPr>
            <a:spLocks noGrp="1"/>
          </p:cNvSpPr>
          <p:nvPr>
            <p:ph idx="1"/>
          </p:nvPr>
        </p:nvSpPr>
        <p:spPr/>
        <p:txBody>
          <a:bodyPr/>
          <a:lstStyle/>
          <a:p>
            <a:r>
              <a:rPr lang="en-US" dirty="0" smtClean="0"/>
              <a:t>China sat down with its leaders and talked about where it wants to go: go green and raise domestic market development and provide social security of education, healthcare, and retirement. China is dispersing its wealth among its people. It is conducting research and development in key areas. </a:t>
            </a:r>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3</a:t>
            </a:fld>
            <a:endParaRPr lang="en-US" dirty="0"/>
          </a:p>
        </p:txBody>
      </p:sp>
    </p:spTree>
    <p:extLst>
      <p:ext uri="{BB962C8B-B14F-4D97-AF65-F5344CB8AC3E}">
        <p14:creationId xmlns:p14="http://schemas.microsoft.com/office/powerpoint/2010/main" val="93010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World bank has China growing at a rate of 9.82 over the last 30 years. By comparison USA has grown 2.62 in the last 15 years. Growth is survival in a Capitalistic society.</a:t>
            </a:r>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4</a:t>
            </a:fld>
            <a:endParaRPr lang="en-US" dirty="0"/>
          </a:p>
        </p:txBody>
      </p:sp>
    </p:spTree>
    <p:extLst>
      <p:ext uri="{BB962C8B-B14F-4D97-AF65-F5344CB8AC3E}">
        <p14:creationId xmlns:p14="http://schemas.microsoft.com/office/powerpoint/2010/main" val="2909173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Let us look at style in China. A bed positioned North-South allows for sleep along lines of magnetic flow. Position here symbolizes purpose and natural and unseen current. Many are the natural purposes of the buildings of New China.</a:t>
            </a:r>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5</a:t>
            </a:fld>
            <a:endParaRPr lang="en-US" dirty="0"/>
          </a:p>
        </p:txBody>
      </p:sp>
    </p:spTree>
    <p:extLst>
      <p:ext uri="{BB962C8B-B14F-4D97-AF65-F5344CB8AC3E}">
        <p14:creationId xmlns:p14="http://schemas.microsoft.com/office/powerpoint/2010/main" val="3267660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China is #1 in production of rice. It is outstanding in the production of wheat, cotton, soybeans, tobacco, peanuts, and corn. </a:t>
            </a:r>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6</a:t>
            </a:fld>
            <a:endParaRPr lang="en-US" dirty="0"/>
          </a:p>
        </p:txBody>
      </p:sp>
    </p:spTree>
    <p:extLst>
      <p:ext uri="{BB962C8B-B14F-4D97-AF65-F5344CB8AC3E}">
        <p14:creationId xmlns:p14="http://schemas.microsoft.com/office/powerpoint/2010/main" val="10595425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63</TotalTime>
  <Words>228</Words>
  <Application>Microsoft Office PowerPoint</Application>
  <PresentationFormat>On-screen Show (4:3)</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Default Theme</vt:lpstr>
      <vt:lpstr>Economy up 10%</vt:lpstr>
      <vt:lpstr>PowerPoint Presentation</vt:lpstr>
      <vt:lpstr>Yakov Berger-Russia reporting.</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Economy up 10%</dc:title>
  <dc:creator>Timmy49</dc:creator>
  <cp:lastModifiedBy>Timmy49</cp:lastModifiedBy>
  <cp:revision>6</cp:revision>
  <dcterms:created xsi:type="dcterms:W3CDTF">2012-10-03T03:14:31Z</dcterms:created>
  <dcterms:modified xsi:type="dcterms:W3CDTF">2012-10-09T03:15:24Z</dcterms:modified>
</cp:coreProperties>
</file>