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2"/>
  </p:sldMasterIdLst>
  <p:notesMasterIdLst>
    <p:notesMasterId r:id="rId11"/>
  </p:notesMasterIdLst>
  <p:sldIdLst>
    <p:sldId id="316" r:id="rId3"/>
    <p:sldId id="314" r:id="rId4"/>
    <p:sldId id="338" r:id="rId5"/>
    <p:sldId id="320" r:id="rId6"/>
    <p:sldId id="339" r:id="rId7"/>
    <p:sldId id="340" r:id="rId8"/>
    <p:sldId id="341" r:id="rId9"/>
    <p:sldId id="335" r:id="rId10"/>
  </p:sldIdLst>
  <p:sldSz cx="12192000" cy="6858000"/>
  <p:notesSz cx="6858000" cy="9144000"/>
  <p:custDataLst>
    <p:tags r:id="rId1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0">
          <p15:clr>
            <a:srgbClr val="A4A3A4"/>
          </p15:clr>
        </p15:guide>
        <p15:guide id="2" pos="1686">
          <p15:clr>
            <a:srgbClr val="A4A3A4"/>
          </p15:clr>
        </p15:guide>
        <p15:guide id="3" pos="3842">
          <p15:clr>
            <a:srgbClr val="A4A3A4"/>
          </p15:clr>
        </p15:guide>
        <p15:guide id="4" pos="59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1B19"/>
    <a:srgbClr val="FBCB78"/>
    <a:srgbClr val="AE0A08"/>
    <a:srgbClr val="FEF4D4"/>
    <a:srgbClr val="CE2828"/>
    <a:srgbClr val="FFCFAA"/>
    <a:srgbClr val="FFD1A9"/>
    <a:srgbClr val="FBECD8"/>
    <a:srgbClr val="D7271E"/>
    <a:srgbClr val="FEF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404" autoAdjust="0"/>
  </p:normalViewPr>
  <p:slideViewPr>
    <p:cSldViewPr snapToGrid="0" showGuides="1">
      <p:cViewPr varScale="1">
        <p:scale>
          <a:sx n="67" d="100"/>
          <a:sy n="67" d="100"/>
        </p:scale>
        <p:origin x="500" y="60"/>
      </p:cViewPr>
      <p:guideLst>
        <p:guide orient="horz" pos="2190"/>
        <p:guide pos="1686"/>
        <p:guide pos="3842"/>
        <p:guide pos="592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CEB5C-B62A-4DDD-8B92-911E16FD14DE}" type="datetimeFigureOut">
              <a:rPr lang="zh-CN" altLang="en-US" smtClean="0"/>
              <a:t>2025/3/6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AE4C91-05EE-4E11-9F24-62F73AE36E47}" type="slidenum">
              <a:rPr lang="zh-CN" altLang="en-US" smtClean="0"/>
              <a:t>‹#›</a:t>
            </a:fld>
            <a:endParaRPr lang="zh-CN" altLang="en-US"/>
          </a:p>
        </p:txBody>
      </p:sp>
    </p:spTree>
    <p:extLst>
      <p:ext uri="{BB962C8B-B14F-4D97-AF65-F5344CB8AC3E}">
        <p14:creationId xmlns:p14="http://schemas.microsoft.com/office/powerpoint/2010/main" val="1429054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EBBFF-222F-40CE-508A-92FD220CBF4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5C616F9-9D2B-61BB-A2F8-0E518C8597F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210B545-526F-0A88-AC28-94061EABA1C4}"/>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CF9FF394-8607-313D-EE59-A589A64D202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AE4C91-05EE-4E11-9F24-62F73AE36E4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43270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BB71D-3A8C-67A8-60BE-B7185549E9D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04C91C4-6D60-64D7-F43D-7992EFF7A65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A4080F9-0653-5B47-E5FE-8BB1FA0221AD}"/>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865DB1AD-EF5A-731B-EDCC-F829692AD40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AE4C91-05EE-4E11-9F24-62F73AE36E4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55051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E7C3B-1482-4A9E-A759-1207B49F277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E6CA464-4494-7BCC-312A-6DBAFC468A6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CD41F11-44C5-BAE5-2899-5E6BB05FB4ED}"/>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E285356C-89BB-D044-F96C-9C98BFAF37C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AE4C91-05EE-4E11-9F24-62F73AE36E4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3041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6730C-D737-71D1-7C3C-BB84AA1F967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E96FBCB-4420-DC1E-136C-6548564718B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0B595D1-068A-76F4-A319-C92FCFF377F7}"/>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21145C56-830E-C139-01A6-1E1BE327A01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AE4C91-05EE-4E11-9F24-62F73AE36E4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17528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562088D-0144-4551-8248-CED4D0CE2DC0}" type="datetimeFigureOut">
              <a:rPr lang="zh-CN" altLang="en-US" smtClean="0"/>
              <a:t>2025/3/6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A7F82A7-7975-47A0-8895-0BD20C0EC30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562088D-0144-4551-8248-CED4D0CE2DC0}" type="datetimeFigureOut">
              <a:rPr lang="zh-CN" altLang="en-US" smtClean="0"/>
              <a:t>2025/3/6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A7F82A7-7975-47A0-8895-0BD20C0EC306}" type="slidenum">
              <a:rPr lang="zh-CN" altLang="en-US" smtClean="0"/>
              <a:t>‹#›</a:t>
            </a:fld>
            <a:endParaRPr lang="zh-CN" altLang="en-US"/>
          </a:p>
        </p:txBody>
      </p:sp>
    </p:spTree>
    <p:extLst>
      <p:ext uri="{BB962C8B-B14F-4D97-AF65-F5344CB8AC3E}">
        <p14:creationId xmlns:p14="http://schemas.microsoft.com/office/powerpoint/2010/main" val="2720487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562088D-0144-4551-8248-CED4D0CE2DC0}" type="datetimeFigureOut">
              <a:rPr lang="zh-CN" altLang="en-US" smtClean="0"/>
              <a:t>2025/3/6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A7F82A7-7975-47A0-8895-0BD20C0EC306}" type="slidenum">
              <a:rPr lang="zh-CN" altLang="en-US" smtClean="0"/>
              <a:t>‹#›</a:t>
            </a:fld>
            <a:endParaRPr lang="zh-CN" altLang="en-US"/>
          </a:p>
        </p:txBody>
      </p:sp>
    </p:spTree>
    <p:extLst>
      <p:ext uri="{BB962C8B-B14F-4D97-AF65-F5344CB8AC3E}">
        <p14:creationId xmlns:p14="http://schemas.microsoft.com/office/powerpoint/2010/main" val="754399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562088D-0144-4551-8248-CED4D0CE2DC0}" type="datetimeFigureOut">
              <a:rPr lang="zh-CN" altLang="en-US" smtClean="0"/>
              <a:t>2025/3/6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A7F82A7-7975-47A0-8895-0BD20C0EC306}" type="slidenum">
              <a:rPr lang="zh-CN" altLang="en-US" smtClean="0"/>
              <a:t>‹#›</a:t>
            </a:fld>
            <a:endParaRPr lang="zh-CN" altLang="en-US"/>
          </a:p>
        </p:txBody>
      </p:sp>
    </p:spTree>
    <p:extLst>
      <p:ext uri="{BB962C8B-B14F-4D97-AF65-F5344CB8AC3E}">
        <p14:creationId xmlns:p14="http://schemas.microsoft.com/office/powerpoint/2010/main" val="2541255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562088D-0144-4551-8248-CED4D0CE2DC0}" type="datetimeFigureOut">
              <a:rPr lang="zh-CN" altLang="en-US" smtClean="0"/>
              <a:t>2025/3/6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A7F82A7-7975-47A0-8895-0BD20C0EC306}" type="slidenum">
              <a:rPr lang="zh-CN" altLang="en-US" smtClean="0"/>
              <a:t>‹#›</a:t>
            </a:fld>
            <a:endParaRPr lang="zh-CN" altLang="en-US"/>
          </a:p>
        </p:txBody>
      </p:sp>
    </p:spTree>
    <p:extLst>
      <p:ext uri="{BB962C8B-B14F-4D97-AF65-F5344CB8AC3E}">
        <p14:creationId xmlns:p14="http://schemas.microsoft.com/office/powerpoint/2010/main" val="422081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562088D-0144-4551-8248-CED4D0CE2DC0}" type="datetimeFigureOut">
              <a:rPr lang="zh-CN" altLang="en-US" smtClean="0"/>
              <a:t>2025/3/6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A7F82A7-7975-47A0-8895-0BD20C0EC306}" type="slidenum">
              <a:rPr lang="zh-CN" altLang="en-US" smtClean="0"/>
              <a:t>‹#›</a:t>
            </a:fld>
            <a:endParaRPr lang="zh-CN" altLang="en-US"/>
          </a:p>
        </p:txBody>
      </p:sp>
    </p:spTree>
    <p:extLst>
      <p:ext uri="{BB962C8B-B14F-4D97-AF65-F5344CB8AC3E}">
        <p14:creationId xmlns:p14="http://schemas.microsoft.com/office/powerpoint/2010/main" val="3940308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562088D-0144-4551-8248-CED4D0CE2DC0}" type="datetimeFigureOut">
              <a:rPr lang="zh-CN" altLang="en-US" smtClean="0"/>
              <a:t>2025/3/6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A7F82A7-7975-47A0-8895-0BD20C0EC306}" type="slidenum">
              <a:rPr lang="zh-CN" altLang="en-US" smtClean="0"/>
              <a:t>‹#›</a:t>
            </a:fld>
            <a:endParaRPr lang="zh-CN" altLang="en-US"/>
          </a:p>
        </p:txBody>
      </p:sp>
    </p:spTree>
    <p:extLst>
      <p:ext uri="{BB962C8B-B14F-4D97-AF65-F5344CB8AC3E}">
        <p14:creationId xmlns:p14="http://schemas.microsoft.com/office/powerpoint/2010/main" val="11730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562088D-0144-4551-8248-CED4D0CE2DC0}" type="datetimeFigureOut">
              <a:rPr lang="zh-CN" altLang="en-US" smtClean="0"/>
              <a:t>2025/3/6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A7F82A7-7975-47A0-8895-0BD20C0EC306}" type="slidenum">
              <a:rPr lang="zh-CN" altLang="en-US" smtClean="0"/>
              <a:t>‹#›</a:t>
            </a:fld>
            <a:endParaRPr lang="zh-CN" altLang="en-US"/>
          </a:p>
        </p:txBody>
      </p:sp>
    </p:spTree>
    <p:extLst>
      <p:ext uri="{BB962C8B-B14F-4D97-AF65-F5344CB8AC3E}">
        <p14:creationId xmlns:p14="http://schemas.microsoft.com/office/powerpoint/2010/main" val="2630043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562088D-0144-4551-8248-CED4D0CE2DC0}" type="datetimeFigureOut">
              <a:rPr lang="zh-CN" altLang="en-US" smtClean="0"/>
              <a:t>2025/3/6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A7F82A7-7975-47A0-8895-0BD20C0EC306}" type="slidenum">
              <a:rPr lang="zh-CN" altLang="en-US" smtClean="0"/>
              <a:t>‹#›</a:t>
            </a:fld>
            <a:endParaRPr lang="zh-CN" altLang="en-US"/>
          </a:p>
        </p:txBody>
      </p:sp>
    </p:spTree>
    <p:extLst>
      <p:ext uri="{BB962C8B-B14F-4D97-AF65-F5344CB8AC3E}">
        <p14:creationId xmlns:p14="http://schemas.microsoft.com/office/powerpoint/2010/main" val="1965539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562088D-0144-4551-8248-CED4D0CE2DC0}" type="datetimeFigureOut">
              <a:rPr lang="zh-CN" altLang="en-US" smtClean="0"/>
              <a:t>2025/3/6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A7F82A7-7975-47A0-8895-0BD20C0EC306}" type="slidenum">
              <a:rPr lang="zh-CN" altLang="en-US" smtClean="0"/>
              <a:t>‹#›</a:t>
            </a:fld>
            <a:endParaRPr lang="zh-CN" altLang="en-US"/>
          </a:p>
        </p:txBody>
      </p:sp>
      <p:sp>
        <p:nvSpPr>
          <p:cNvPr id="7" name="TextBox 6"/>
          <p:cNvSpPr txBox="1"/>
          <p:nvPr userDrawn="1"/>
        </p:nvSpPr>
        <p:spPr>
          <a:xfrm>
            <a:off x="675804" y="672116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black"/>
                </a:solidFill>
                <a:effectLst/>
                <a:uLnTx/>
                <a:uFillTx/>
                <a:hlinkClick r:id="rId2"/>
              </a:rPr>
              <a:t>行业</a:t>
            </a: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en-US" altLang="zh-CN" sz="100" b="0" i="0" u="none" strike="noStrike" kern="0" cap="none" spc="0" normalizeH="0" baseline="0" noProof="0" dirty="0">
                <a:ln>
                  <a:noFill/>
                </a:ln>
                <a:solidFill>
                  <a:prstClr val="black"/>
                </a:solidFill>
                <a:effectLst/>
                <a:uLnTx/>
                <a:uFillTx/>
              </a:rPr>
              <a:t>http://www.1ppt.com/hangye/</a:t>
            </a:r>
          </a:p>
        </p:txBody>
      </p:sp>
    </p:spTree>
    <p:extLst>
      <p:ext uri="{BB962C8B-B14F-4D97-AF65-F5344CB8AC3E}">
        <p14:creationId xmlns:p14="http://schemas.microsoft.com/office/powerpoint/2010/main" val="1936849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562088D-0144-4551-8248-CED4D0CE2DC0}" type="datetimeFigureOut">
              <a:rPr lang="zh-CN" altLang="en-US" smtClean="0"/>
              <a:t>2025/3/6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A7F82A7-7975-47A0-8895-0BD20C0EC306}" type="slidenum">
              <a:rPr lang="zh-CN" altLang="en-US" smtClean="0"/>
              <a:t>‹#›</a:t>
            </a:fld>
            <a:endParaRPr lang="zh-CN" altLang="en-US"/>
          </a:p>
        </p:txBody>
      </p:sp>
    </p:spTree>
    <p:extLst>
      <p:ext uri="{BB962C8B-B14F-4D97-AF65-F5344CB8AC3E}">
        <p14:creationId xmlns:p14="http://schemas.microsoft.com/office/powerpoint/2010/main" val="3719328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562088D-0144-4551-8248-CED4D0CE2DC0}" type="datetimeFigureOut">
              <a:rPr lang="zh-CN" altLang="en-US" smtClean="0"/>
              <a:t>2025/3/6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A7F82A7-7975-47A0-8895-0BD20C0EC306}"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2025/3/6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112586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2025/3/6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246042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411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562088D-0144-4551-8248-CED4D0CE2DC0}" type="datetimeFigureOut">
              <a:rPr lang="zh-CN" altLang="en-US" smtClean="0"/>
              <a:t>2025/3/6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A7F82A7-7975-47A0-8895-0BD20C0EC30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562088D-0144-4551-8248-CED4D0CE2DC0}" type="datetimeFigureOut">
              <a:rPr lang="zh-CN" altLang="en-US" smtClean="0"/>
              <a:t>2025/3/6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A7F82A7-7975-47A0-8895-0BD20C0EC30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562088D-0144-4551-8248-CED4D0CE2DC0}" type="datetimeFigureOut">
              <a:rPr lang="zh-CN" altLang="en-US" smtClean="0"/>
              <a:t>2025/3/6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A7F82A7-7975-47A0-8895-0BD20C0EC30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562088D-0144-4551-8248-CED4D0CE2DC0}" type="datetimeFigureOut">
              <a:rPr lang="zh-CN" altLang="en-US" smtClean="0"/>
              <a:t>2025/3/6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A7F82A7-7975-47A0-8895-0BD20C0EC30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562088D-0144-4551-8248-CED4D0CE2DC0}" type="datetimeFigureOut">
              <a:rPr lang="zh-CN" altLang="en-US" smtClean="0"/>
              <a:t>2025/3/6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A7F82A7-7975-47A0-8895-0BD20C0EC30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562088D-0144-4551-8248-CED4D0CE2DC0}" type="datetimeFigureOut">
              <a:rPr lang="zh-CN" altLang="en-US" smtClean="0"/>
              <a:t>2025/3/6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A7F82A7-7975-47A0-8895-0BD20C0EC30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562088D-0144-4551-8248-CED4D0CE2DC0}" type="datetimeFigureOut">
              <a:rPr lang="zh-CN" altLang="en-US" smtClean="0"/>
              <a:t>2025/3/6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A7F82A7-7975-47A0-8895-0BD20C0EC30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2088D-0144-4551-8248-CED4D0CE2DC0}" type="datetimeFigureOut">
              <a:rPr lang="zh-CN" altLang="en-US" smtClean="0"/>
              <a:t>2025/3/6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F82A7-7975-47A0-8895-0BD20C0EC30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4905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D:\资料\PPT\包\形状 1.png形状 1"/>
          <p:cNvPicPr>
            <a:picLocks noChangeAspect="1"/>
          </p:cNvPicPr>
          <p:nvPr/>
        </p:nvPicPr>
        <p:blipFill>
          <a:blip r:embed="rId4"/>
          <a:srcRect/>
          <a:stretch>
            <a:fillRect/>
          </a:stretch>
        </p:blipFill>
        <p:spPr>
          <a:xfrm>
            <a:off x="1678940" y="1179830"/>
            <a:ext cx="10513060" cy="5692775"/>
          </a:xfrm>
          <a:prstGeom prst="rect">
            <a:avLst/>
          </a:prstGeom>
        </p:spPr>
      </p:pic>
      <p:sp>
        <p:nvSpPr>
          <p:cNvPr id="50" name="文本框 49"/>
          <p:cNvSpPr txBox="1"/>
          <p:nvPr/>
        </p:nvSpPr>
        <p:spPr>
          <a:xfrm>
            <a:off x="440267" y="4049216"/>
            <a:ext cx="3496733" cy="562630"/>
          </a:xfrm>
          <a:prstGeom prst="roundRect">
            <a:avLst>
              <a:gd name="adj" fmla="val 50000"/>
            </a:avLst>
          </a:prstGeom>
          <a:gradFill>
            <a:gsLst>
              <a:gs pos="5000">
                <a:srgbClr val="FEF4D4"/>
              </a:gs>
              <a:gs pos="100000">
                <a:srgbClr val="FBCB78"/>
              </a:gs>
            </a:gsLst>
            <a:lin ang="2700000" scaled="0"/>
          </a:gradFill>
        </p:spPr>
        <p:txBody>
          <a:bodyPr wrap="square" rtlCol="0">
            <a:spAutoFit/>
          </a:bodyPr>
          <a:lstStyle/>
          <a:p>
            <a:pPr algn="ctr"/>
            <a:r>
              <a:rPr lang="en-US" altLang="zh-CN" sz="2000" b="1" dirty="0">
                <a:solidFill>
                  <a:srgbClr val="AE1B19"/>
                </a:solidFill>
                <a:cs typeface="+mn-ea"/>
                <a:sym typeface="+mn-lt"/>
              </a:rPr>
              <a:t>Speaker</a:t>
            </a:r>
            <a:r>
              <a:rPr lang="zh-CN" altLang="en-US" sz="2000" b="1" dirty="0">
                <a:solidFill>
                  <a:srgbClr val="AE1B19"/>
                </a:solidFill>
                <a:cs typeface="+mn-ea"/>
                <a:sym typeface="+mn-lt"/>
              </a:rPr>
              <a:t>：</a:t>
            </a:r>
            <a:r>
              <a:rPr lang="en-US" altLang="zh-CN" sz="2000" b="1" dirty="0">
                <a:solidFill>
                  <a:srgbClr val="AE1B19"/>
                </a:solidFill>
                <a:cs typeface="+mn-ea"/>
                <a:sym typeface="+mn-lt"/>
              </a:rPr>
              <a:t>Liao </a:t>
            </a:r>
            <a:r>
              <a:rPr lang="en-US" altLang="zh-CN" sz="2000" b="1" dirty="0" err="1">
                <a:solidFill>
                  <a:srgbClr val="AE1B19"/>
                </a:solidFill>
                <a:cs typeface="+mn-ea"/>
                <a:sym typeface="+mn-lt"/>
              </a:rPr>
              <a:t>Zuoyun</a:t>
            </a:r>
            <a:endParaRPr lang="zh-CN" altLang="en-US" sz="2000" b="1" dirty="0">
              <a:solidFill>
                <a:srgbClr val="AE1B19"/>
              </a:solidFill>
              <a:cs typeface="+mn-ea"/>
              <a:sym typeface="+mn-lt"/>
            </a:endParaRPr>
          </a:p>
        </p:txBody>
      </p:sp>
      <p:sp>
        <p:nvSpPr>
          <p:cNvPr id="51" name="文本框 50"/>
          <p:cNvSpPr txBox="1"/>
          <p:nvPr/>
        </p:nvSpPr>
        <p:spPr>
          <a:xfrm>
            <a:off x="4533794" y="4026217"/>
            <a:ext cx="2585085" cy="562630"/>
          </a:xfrm>
          <a:prstGeom prst="roundRect">
            <a:avLst>
              <a:gd name="adj" fmla="val 50000"/>
            </a:avLst>
          </a:prstGeom>
          <a:gradFill>
            <a:gsLst>
              <a:gs pos="5000">
                <a:srgbClr val="FEF4D4"/>
              </a:gs>
              <a:gs pos="100000">
                <a:srgbClr val="FBCB78"/>
              </a:gs>
            </a:gsLst>
            <a:lin ang="2700000" scaled="0"/>
          </a:gradFill>
        </p:spPr>
        <p:txBody>
          <a:bodyPr wrap="square" rtlCol="0">
            <a:spAutoFit/>
          </a:bodyPr>
          <a:lstStyle/>
          <a:p>
            <a:pPr algn="ctr"/>
            <a:r>
              <a:rPr lang="en-US" altLang="zh-CN" sz="2000" b="1" dirty="0">
                <a:solidFill>
                  <a:srgbClr val="AE1B19"/>
                </a:solidFill>
                <a:cs typeface="+mn-ea"/>
                <a:sym typeface="+mn-lt"/>
              </a:rPr>
              <a:t>Date</a:t>
            </a:r>
            <a:r>
              <a:rPr lang="zh-CN" altLang="en-US" sz="2000" b="1" dirty="0">
                <a:solidFill>
                  <a:srgbClr val="AE1B19"/>
                </a:solidFill>
                <a:cs typeface="+mn-ea"/>
                <a:sym typeface="+mn-lt"/>
              </a:rPr>
              <a:t>：</a:t>
            </a:r>
            <a:r>
              <a:rPr lang="en-US" altLang="zh-CN" sz="2000" b="1" dirty="0">
                <a:solidFill>
                  <a:srgbClr val="AE1B19"/>
                </a:solidFill>
                <a:cs typeface="+mn-ea"/>
                <a:sym typeface="+mn-lt"/>
              </a:rPr>
              <a:t>2025.03</a:t>
            </a:r>
          </a:p>
        </p:txBody>
      </p:sp>
      <p:sp>
        <p:nvSpPr>
          <p:cNvPr id="3" name="矩形 2">
            <a:extLst>
              <a:ext uri="{FF2B5EF4-FFF2-40B4-BE49-F238E27FC236}">
                <a16:creationId xmlns:a16="http://schemas.microsoft.com/office/drawing/2014/main" id="{FA47B72B-B496-15BE-C3ED-04CADF1CD3D0}"/>
              </a:ext>
            </a:extLst>
          </p:cNvPr>
          <p:cNvSpPr/>
          <p:nvPr/>
        </p:nvSpPr>
        <p:spPr>
          <a:xfrm>
            <a:off x="-133350" y="1179830"/>
            <a:ext cx="7772400" cy="2308324"/>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altLang="zh-CN"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National Symbols: </a:t>
            </a:r>
          </a:p>
          <a:p>
            <a:pPr algn="ctr"/>
            <a:r>
              <a:rPr lang="en-US" altLang="zh-CN"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National Flag of the People’s Republic of China</a:t>
            </a:r>
            <a:endParaRPr lang="zh-CN" altLang="en-US"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0"/>
                                        </p:tgtEl>
                                        <p:attrNameLst>
                                          <p:attrName>style.visibility</p:attrName>
                                        </p:attrNameLst>
                                      </p:cBhvr>
                                      <p:to>
                                        <p:strVal val="visible"/>
                                      </p:to>
                                    </p:set>
                                    <p:anim calcmode="lin" valueType="num">
                                      <p:cBhvr additive="base">
                                        <p:cTn id="14" dur="500" fill="hold"/>
                                        <p:tgtEl>
                                          <p:spTgt spid="50"/>
                                        </p:tgtEl>
                                        <p:attrNameLst>
                                          <p:attrName>ppt_x</p:attrName>
                                        </p:attrNameLst>
                                      </p:cBhvr>
                                      <p:tavLst>
                                        <p:tav tm="0">
                                          <p:val>
                                            <p:strVal val="#ppt_x"/>
                                          </p:val>
                                        </p:tav>
                                        <p:tav tm="100000">
                                          <p:val>
                                            <p:strVal val="#ppt_x"/>
                                          </p:val>
                                        </p:tav>
                                      </p:tavLst>
                                    </p:anim>
                                    <p:anim calcmode="lin" valueType="num">
                                      <p:cBhvr additive="base">
                                        <p:cTn id="15"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1"/>
                                        </p:tgtEl>
                                        <p:attrNameLst>
                                          <p:attrName>style.visibility</p:attrName>
                                        </p:attrNameLst>
                                      </p:cBhvr>
                                      <p:to>
                                        <p:strVal val="visible"/>
                                      </p:to>
                                    </p:set>
                                    <p:anim calcmode="lin" valueType="num">
                                      <p:cBhvr additive="base">
                                        <p:cTn id="20" dur="500" fill="hold"/>
                                        <p:tgtEl>
                                          <p:spTgt spid="51"/>
                                        </p:tgtEl>
                                        <p:attrNameLst>
                                          <p:attrName>ppt_x</p:attrName>
                                        </p:attrNameLst>
                                      </p:cBhvr>
                                      <p:tavLst>
                                        <p:tav tm="0">
                                          <p:val>
                                            <p:strVal val="#ppt_x"/>
                                          </p:val>
                                        </p:tav>
                                        <p:tav tm="100000">
                                          <p:val>
                                            <p:strVal val="#ppt_x"/>
                                          </p:val>
                                        </p:tav>
                                      </p:tavLst>
                                    </p:anim>
                                    <p:anim calcmode="lin" valueType="num">
                                      <p:cBhvr additive="base">
                                        <p:cTn id="21"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ldLvl="0" animBg="1"/>
      <p:bldP spid="50" grpId="1" animBg="1"/>
      <p:bldP spid="51" grpId="0" bldLvl="0" animBg="1"/>
      <p:bldP spid="51" grpId="1"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1511960" y="1879189"/>
            <a:ext cx="9168000" cy="4396950"/>
            <a:chOff x="1511960" y="1524579"/>
            <a:chExt cx="9168000" cy="3348000"/>
          </a:xfrm>
        </p:grpSpPr>
        <p:sp>
          <p:nvSpPr>
            <p:cNvPr id="3" name="矩形 2"/>
            <p:cNvSpPr/>
            <p:nvPr/>
          </p:nvSpPr>
          <p:spPr>
            <a:xfrm>
              <a:off x="1571848" y="1576668"/>
              <a:ext cx="9048224" cy="3237748"/>
            </a:xfrm>
            <a:prstGeom prst="rect">
              <a:avLst/>
            </a:pr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5" name="矩形 4"/>
            <p:cNvSpPr/>
            <p:nvPr/>
          </p:nvSpPr>
          <p:spPr>
            <a:xfrm>
              <a:off x="1908050" y="1573808"/>
              <a:ext cx="8375820" cy="863443"/>
            </a:xfrm>
            <a:prstGeom prst="rect">
              <a:avLst/>
            </a:prstGeom>
          </p:spPr>
          <p:txBody>
            <a:bodyPr wrap="square">
              <a:spAutoFit/>
            </a:bodyPr>
            <a:lstStyle/>
            <a:p>
              <a:pPr algn="ctr">
                <a:lnSpc>
                  <a:spcPct val="150000"/>
                </a:lnSpc>
              </a:pPr>
              <a:r>
                <a:rPr lang="en-US" altLang="zh-CN" sz="2400" b="1" spc="150" dirty="0">
                  <a:solidFill>
                    <a:srgbClr val="D7271E"/>
                  </a:solidFill>
                  <a:latin typeface="Times New Roman" panose="02020603050405020304" pitchFamily="18" charset="0"/>
                  <a:cs typeface="Times New Roman" panose="02020603050405020304" pitchFamily="18" charset="0"/>
                  <a:sym typeface="+mn-lt"/>
                </a:rPr>
                <a:t>What do the elements on the Chinese flag symbolize?</a:t>
              </a:r>
            </a:p>
            <a:p>
              <a:pPr algn="ctr">
                <a:lnSpc>
                  <a:spcPct val="150000"/>
                </a:lnSpc>
              </a:pPr>
              <a:r>
                <a:rPr lang="en-US" altLang="zh-CN" sz="2400" b="1" spc="150" dirty="0">
                  <a:solidFill>
                    <a:srgbClr val="D7271E"/>
                  </a:solidFill>
                  <a:latin typeface="Times New Roman" panose="02020603050405020304" pitchFamily="18" charset="0"/>
                  <a:cs typeface="Times New Roman" panose="02020603050405020304" pitchFamily="18" charset="0"/>
                  <a:sym typeface="+mn-lt"/>
                </a:rPr>
                <a:t>Color: red and yellow  Pattern: five-pointed star</a:t>
              </a:r>
            </a:p>
          </p:txBody>
        </p:sp>
        <p:sp>
          <p:nvSpPr>
            <p:cNvPr id="22" name="矩形 21"/>
            <p:cNvSpPr/>
            <p:nvPr/>
          </p:nvSpPr>
          <p:spPr>
            <a:xfrm>
              <a:off x="1511960" y="1524579"/>
              <a:ext cx="9168000" cy="3348000"/>
            </a:xfrm>
            <a:prstGeom prst="rect">
              <a:avLst/>
            </a:prstGeom>
            <a:noFill/>
            <a:ln w="9525">
              <a:solidFill>
                <a:srgbClr val="FBECD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nvGrpSpPr>
          <p:cNvPr id="18" name="组合 17"/>
          <p:cNvGrpSpPr/>
          <p:nvPr/>
        </p:nvGrpSpPr>
        <p:grpSpPr>
          <a:xfrm>
            <a:off x="1045845" y="353695"/>
            <a:ext cx="10093960" cy="646430"/>
            <a:chOff x="1647" y="557"/>
            <a:chExt cx="15896" cy="1018"/>
          </a:xfrm>
        </p:grpSpPr>
        <p:sp>
          <p:nvSpPr>
            <p:cNvPr id="7" name="矩形 6"/>
            <p:cNvSpPr/>
            <p:nvPr/>
          </p:nvSpPr>
          <p:spPr>
            <a:xfrm>
              <a:off x="8240" y="557"/>
              <a:ext cx="2510" cy="1018"/>
            </a:xfrm>
            <a:prstGeom prst="rect">
              <a:avLst/>
            </a:prstGeom>
            <a:noFill/>
          </p:spPr>
          <p:txBody>
            <a:bodyPr wrap="square" rtlCol="0">
              <a:spAutoFit/>
            </a:bodyPr>
            <a:lstStyle/>
            <a:p>
              <a:pPr algn="dist"/>
              <a:r>
                <a:rPr lang="en-US" altLang="zh-CN" sz="3600" dirty="0">
                  <a:solidFill>
                    <a:srgbClr val="FFCFAA"/>
                  </a:solidFill>
                  <a:effectLst>
                    <a:outerShdw blurRad="12700" dist="38100" dir="2700000" algn="tl" rotWithShape="0">
                      <a:schemeClr val="tx1">
                        <a:lumMod val="85000"/>
                        <a:lumOff val="15000"/>
                        <a:alpha val="14000"/>
                      </a:schemeClr>
                    </a:outerShdw>
                  </a:effectLst>
                  <a:latin typeface="Times New Roman" panose="02020603050405020304" pitchFamily="18" charset="0"/>
                  <a:cs typeface="Times New Roman" panose="02020603050405020304" pitchFamily="18" charset="0"/>
                  <a:sym typeface="+mn-lt"/>
                </a:rPr>
                <a:t>Lead</a:t>
              </a:r>
              <a:r>
                <a:rPr lang="zh-CN" altLang="en-US" sz="3600" dirty="0">
                  <a:solidFill>
                    <a:srgbClr val="FFCFAA"/>
                  </a:solidFill>
                  <a:effectLst>
                    <a:outerShdw blurRad="12700" dist="38100" dir="2700000" algn="tl" rotWithShape="0">
                      <a:schemeClr val="tx1">
                        <a:lumMod val="85000"/>
                        <a:lumOff val="15000"/>
                        <a:alpha val="14000"/>
                      </a:schemeClr>
                    </a:outerShdw>
                  </a:effectLst>
                  <a:latin typeface="Times New Roman" panose="02020603050405020304" pitchFamily="18" charset="0"/>
                  <a:cs typeface="Times New Roman" panose="02020603050405020304" pitchFamily="18" charset="0"/>
                  <a:sym typeface="+mn-lt"/>
                </a:rPr>
                <a:t> </a:t>
              </a:r>
              <a:r>
                <a:rPr lang="en-US" altLang="zh-CN" sz="3600" dirty="0">
                  <a:solidFill>
                    <a:srgbClr val="FFCFAA"/>
                  </a:solidFill>
                  <a:effectLst>
                    <a:outerShdw blurRad="12700" dist="38100" dir="2700000" algn="tl" rotWithShape="0">
                      <a:schemeClr val="tx1">
                        <a:lumMod val="85000"/>
                        <a:lumOff val="15000"/>
                        <a:alpha val="14000"/>
                      </a:schemeClr>
                    </a:outerShdw>
                  </a:effectLst>
                  <a:latin typeface="Times New Roman" panose="02020603050405020304" pitchFamily="18" charset="0"/>
                  <a:cs typeface="Times New Roman" panose="02020603050405020304" pitchFamily="18" charset="0"/>
                  <a:sym typeface="+mn-lt"/>
                </a:rPr>
                <a:t>in</a:t>
              </a:r>
              <a:endParaRPr lang="zh-CN" altLang="en-US" sz="3600" dirty="0">
                <a:solidFill>
                  <a:srgbClr val="FBECD8"/>
                </a:solidFill>
                <a:effectLst>
                  <a:outerShdw blurRad="12700" dist="38100" dir="2700000" algn="tl" rotWithShape="0">
                    <a:schemeClr val="tx1">
                      <a:lumMod val="85000"/>
                      <a:lumOff val="15000"/>
                      <a:alpha val="14000"/>
                    </a:schemeClr>
                  </a:outerShdw>
                </a:effectLst>
                <a:latin typeface="Times New Roman" panose="02020603050405020304" pitchFamily="18" charset="0"/>
                <a:cs typeface="Times New Roman" panose="02020603050405020304" pitchFamily="18" charset="0"/>
                <a:sym typeface="+mn-lt"/>
              </a:endParaRPr>
            </a:p>
          </p:txBody>
        </p:sp>
        <p:grpSp>
          <p:nvGrpSpPr>
            <p:cNvPr id="9" name="Group 4"/>
            <p:cNvGrpSpPr>
              <a:grpSpLocks noChangeAspect="1"/>
            </p:cNvGrpSpPr>
            <p:nvPr/>
          </p:nvGrpSpPr>
          <p:grpSpPr bwMode="auto">
            <a:xfrm flipH="1">
              <a:off x="11570" y="768"/>
              <a:ext cx="957" cy="531"/>
              <a:chOff x="2" y="-28"/>
              <a:chExt cx="8111" cy="4504"/>
            </a:xfrm>
            <a:solidFill>
              <a:srgbClr val="FBECD8"/>
            </a:solidFill>
          </p:grpSpPr>
          <p:sp>
            <p:nvSpPr>
              <p:cNvPr id="11" name="Freeform 5"/>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adFill>
                <a:gsLst>
                  <a:gs pos="5000">
                    <a:srgbClr val="FEF5D6"/>
                  </a:gs>
                  <a:gs pos="68000">
                    <a:srgbClr val="FBCB78"/>
                  </a:gs>
                </a:gsLst>
                <a:lin ang="135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BECD8"/>
                  </a:solidFill>
                  <a:cs typeface="+mn-ea"/>
                  <a:sym typeface="+mn-lt"/>
                </a:endParaRPr>
              </a:p>
            </p:txBody>
          </p:sp>
          <p:sp>
            <p:nvSpPr>
              <p:cNvPr id="12" name="Freeform 6"/>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BECD8"/>
                  </a:solidFill>
                  <a:cs typeface="+mn-ea"/>
                  <a:sym typeface="+mn-lt"/>
                </a:endParaRPr>
              </a:p>
            </p:txBody>
          </p:sp>
        </p:grpSp>
        <p:cxnSp>
          <p:nvCxnSpPr>
            <p:cNvPr id="10" name="直接连接符 9"/>
            <p:cNvCxnSpPr/>
            <p:nvPr/>
          </p:nvCxnSpPr>
          <p:spPr>
            <a:xfrm>
              <a:off x="12508" y="1056"/>
              <a:ext cx="5035" cy="0"/>
            </a:xfrm>
            <a:prstGeom prst="line">
              <a:avLst/>
            </a:prstGeom>
            <a:ln>
              <a:solidFill>
                <a:srgbClr val="FBECD8"/>
              </a:solidFill>
            </a:ln>
          </p:spPr>
          <p:style>
            <a:lnRef idx="1">
              <a:schemeClr val="accent1"/>
            </a:lnRef>
            <a:fillRef idx="0">
              <a:schemeClr val="accent1"/>
            </a:fillRef>
            <a:effectRef idx="0">
              <a:schemeClr val="accent1"/>
            </a:effectRef>
            <a:fontRef idx="minor">
              <a:schemeClr val="tx1"/>
            </a:fontRef>
          </p:style>
        </p:cxnSp>
        <p:grpSp>
          <p:nvGrpSpPr>
            <p:cNvPr id="14" name="Group 4"/>
            <p:cNvGrpSpPr>
              <a:grpSpLocks noChangeAspect="1"/>
            </p:cNvGrpSpPr>
            <p:nvPr/>
          </p:nvGrpSpPr>
          <p:grpSpPr bwMode="auto">
            <a:xfrm>
              <a:off x="6663" y="768"/>
              <a:ext cx="957" cy="531"/>
              <a:chOff x="2" y="-28"/>
              <a:chExt cx="8111" cy="4504"/>
            </a:xfrm>
            <a:solidFill>
              <a:srgbClr val="FBECD8"/>
            </a:solidFill>
          </p:grpSpPr>
          <p:sp>
            <p:nvSpPr>
              <p:cNvPr id="6" name="Freeform 5"/>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BECD8"/>
                  </a:solidFill>
                  <a:cs typeface="+mn-ea"/>
                  <a:sym typeface="+mn-lt"/>
                </a:endParaRPr>
              </a:p>
            </p:txBody>
          </p:sp>
          <p:sp>
            <p:nvSpPr>
              <p:cNvPr id="13" name="Freeform 6"/>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adFill>
                <a:gsLst>
                  <a:gs pos="5000">
                    <a:srgbClr val="FEF5D6"/>
                  </a:gs>
                  <a:gs pos="68000">
                    <a:srgbClr val="FBCB78"/>
                  </a:gs>
                </a:gsLst>
                <a:lin ang="135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BECD8"/>
                  </a:solidFill>
                  <a:cs typeface="+mn-ea"/>
                  <a:sym typeface="+mn-lt"/>
                </a:endParaRPr>
              </a:p>
            </p:txBody>
          </p:sp>
        </p:grpSp>
        <p:cxnSp>
          <p:nvCxnSpPr>
            <p:cNvPr id="15" name="直接连接符 14"/>
            <p:cNvCxnSpPr/>
            <p:nvPr/>
          </p:nvCxnSpPr>
          <p:spPr>
            <a:xfrm flipH="1">
              <a:off x="1647" y="1056"/>
              <a:ext cx="5035" cy="0"/>
            </a:xfrm>
            <a:prstGeom prst="line">
              <a:avLst/>
            </a:prstGeom>
            <a:ln>
              <a:solidFill>
                <a:srgbClr val="FBECD8"/>
              </a:solidFill>
            </a:ln>
          </p:spPr>
          <p:style>
            <a:lnRef idx="1">
              <a:schemeClr val="accent1"/>
            </a:lnRef>
            <a:fillRef idx="0">
              <a:schemeClr val="accent1"/>
            </a:fillRef>
            <a:effectRef idx="0">
              <a:schemeClr val="accent1"/>
            </a:effectRef>
            <a:fontRef idx="minor">
              <a:schemeClr val="tx1"/>
            </a:fontRef>
          </p:style>
        </p:cxnSp>
      </p:grpSp>
      <p:pic>
        <p:nvPicPr>
          <p:cNvPr id="8" name="图片 7">
            <a:extLst>
              <a:ext uri="{FF2B5EF4-FFF2-40B4-BE49-F238E27FC236}">
                <a16:creationId xmlns:a16="http://schemas.microsoft.com/office/drawing/2014/main" id="{38A008F9-7F24-7117-6E24-80DE327068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5089" y="3270985"/>
            <a:ext cx="3788472" cy="2526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a:extLst>
            <a:ext uri="{FF2B5EF4-FFF2-40B4-BE49-F238E27FC236}">
              <a16:creationId xmlns:a16="http://schemas.microsoft.com/office/drawing/2014/main" id="{C1A7C06C-AD1A-37E8-7E25-6618D25FD8D2}"/>
            </a:ext>
          </a:extLst>
        </p:cNvPr>
        <p:cNvGrpSpPr/>
        <p:nvPr/>
      </p:nvGrpSpPr>
      <p:grpSpPr>
        <a:xfrm>
          <a:off x="0" y="0"/>
          <a:ext cx="0" cy="0"/>
          <a:chOff x="0" y="0"/>
          <a:chExt cx="0" cy="0"/>
        </a:xfrm>
      </p:grpSpPr>
      <p:grpSp>
        <p:nvGrpSpPr>
          <p:cNvPr id="2" name="组合 1">
            <a:extLst>
              <a:ext uri="{FF2B5EF4-FFF2-40B4-BE49-F238E27FC236}">
                <a16:creationId xmlns:a16="http://schemas.microsoft.com/office/drawing/2014/main" id="{F0607DFC-41C4-EBE8-894F-9F6F64F52679}"/>
              </a:ext>
            </a:extLst>
          </p:cNvPr>
          <p:cNvGrpSpPr/>
          <p:nvPr/>
        </p:nvGrpSpPr>
        <p:grpSpPr>
          <a:xfrm>
            <a:off x="403960" y="822311"/>
            <a:ext cx="11534775" cy="5966950"/>
            <a:chOff x="1598344" y="1499207"/>
            <a:chExt cx="9168000" cy="4863349"/>
          </a:xfrm>
        </p:grpSpPr>
        <p:sp>
          <p:nvSpPr>
            <p:cNvPr id="3" name="矩形 2">
              <a:extLst>
                <a:ext uri="{FF2B5EF4-FFF2-40B4-BE49-F238E27FC236}">
                  <a16:creationId xmlns:a16="http://schemas.microsoft.com/office/drawing/2014/main" id="{00E93B7F-56BE-9459-3032-16DFF8622AD2}"/>
                </a:ext>
              </a:extLst>
            </p:cNvPr>
            <p:cNvSpPr/>
            <p:nvPr/>
          </p:nvSpPr>
          <p:spPr>
            <a:xfrm>
              <a:off x="1658231" y="1584605"/>
              <a:ext cx="9048224" cy="4706022"/>
            </a:xfrm>
            <a:prstGeom prst="rect">
              <a:avLst/>
            </a:pr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a:ea typeface="微软雅黑"/>
                <a:cs typeface="+mn-ea"/>
                <a:sym typeface="+mn-lt"/>
              </a:endParaRPr>
            </a:p>
          </p:txBody>
        </p:sp>
        <p:sp>
          <p:nvSpPr>
            <p:cNvPr id="5" name="矩形 4">
              <a:extLst>
                <a:ext uri="{FF2B5EF4-FFF2-40B4-BE49-F238E27FC236}">
                  <a16:creationId xmlns:a16="http://schemas.microsoft.com/office/drawing/2014/main" id="{0628CE17-B7BD-D3D0-16FB-E6C761E82E3C}"/>
                </a:ext>
              </a:extLst>
            </p:cNvPr>
            <p:cNvSpPr/>
            <p:nvPr/>
          </p:nvSpPr>
          <p:spPr>
            <a:xfrm>
              <a:off x="1624841" y="1499207"/>
              <a:ext cx="9115005" cy="424447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150" normalizeH="0" baseline="0" noProof="0" dirty="0">
                  <a:ln>
                    <a:noFill/>
                  </a:ln>
                  <a:solidFill>
                    <a:srgbClr val="D7271E"/>
                  </a:solidFill>
                  <a:effectLst/>
                  <a:uLnTx/>
                  <a:uFillTx/>
                  <a:latin typeface="Times New Roman" panose="02020603050405020304" pitchFamily="18" charset="0"/>
                  <a:ea typeface="微软雅黑"/>
                  <a:cs typeface="Times New Roman" panose="02020603050405020304" pitchFamily="18" charset="0"/>
                  <a:sym typeface="+mn-lt"/>
                </a:rPr>
                <a:t>Designer</a:t>
              </a:r>
              <a:r>
                <a:rPr lang="en-US" altLang="zh-CN" sz="2800" spc="150" dirty="0">
                  <a:solidFill>
                    <a:srgbClr val="D7271E"/>
                  </a:solidFill>
                  <a:latin typeface="Times New Roman" panose="02020603050405020304" pitchFamily="18" charset="0"/>
                  <a:ea typeface="微软雅黑"/>
                  <a:cs typeface="Times New Roman" panose="02020603050405020304" pitchFamily="18" charset="0"/>
                  <a:sym typeface="+mn-lt"/>
                </a:rPr>
                <a:t>: </a:t>
              </a:r>
              <a:r>
                <a:rPr lang="en-US" altLang="zh-CN" sz="2000" spc="150" dirty="0">
                  <a:solidFill>
                    <a:srgbClr val="D7271E"/>
                  </a:solidFill>
                  <a:latin typeface="Times New Roman" panose="02020603050405020304" pitchFamily="18" charset="0"/>
                  <a:ea typeface="微软雅黑"/>
                  <a:cs typeface="Times New Roman" panose="02020603050405020304" pitchFamily="18" charset="0"/>
                  <a:sym typeface="+mn-lt"/>
                </a:rPr>
                <a:t>Zeng </a:t>
              </a:r>
              <a:r>
                <a:rPr lang="en-US" altLang="zh-CN" sz="2000" spc="150" dirty="0" err="1">
                  <a:solidFill>
                    <a:srgbClr val="D7271E"/>
                  </a:solidFill>
                  <a:latin typeface="Times New Roman" panose="02020603050405020304" pitchFamily="18" charset="0"/>
                  <a:ea typeface="微软雅黑"/>
                  <a:cs typeface="Times New Roman" panose="02020603050405020304" pitchFamily="18" charset="0"/>
                  <a:sym typeface="+mn-lt"/>
                </a:rPr>
                <a:t>Liansong</a:t>
              </a:r>
              <a:endParaRPr lang="en-US" altLang="zh-CN" sz="2000" spc="150" dirty="0">
                <a:solidFill>
                  <a:srgbClr val="D7271E"/>
                </a:solidFill>
                <a:latin typeface="Times New Roman" panose="02020603050405020304" pitchFamily="18" charset="0"/>
                <a:ea typeface="微软雅黑"/>
                <a:cs typeface="Times New Roman" panose="02020603050405020304" pitchFamily="18" charset="0"/>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150" normalizeH="0" baseline="0" noProof="0" dirty="0">
                  <a:ln>
                    <a:noFill/>
                  </a:ln>
                  <a:solidFill>
                    <a:srgbClr val="D7271E"/>
                  </a:solidFill>
                  <a:effectLst/>
                  <a:uLnTx/>
                  <a:uFillTx/>
                  <a:latin typeface="Times New Roman" panose="02020603050405020304" pitchFamily="18" charset="0"/>
                  <a:ea typeface="微软雅黑"/>
                  <a:cs typeface="Times New Roman" panose="02020603050405020304" pitchFamily="18" charset="0"/>
                  <a:sym typeface="+mn-lt"/>
                </a:rPr>
                <a:t>Shape:</a:t>
              </a:r>
              <a:r>
                <a:rPr kumimoji="0" lang="en-US" altLang="zh-CN" sz="2000" b="1" i="0" u="none" strike="noStrike" kern="1200" cap="none" spc="150" normalizeH="0" baseline="0" noProof="0" dirty="0">
                  <a:ln>
                    <a:noFill/>
                  </a:ln>
                  <a:solidFill>
                    <a:srgbClr val="D7271E"/>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2000" i="0" u="none" strike="noStrike" kern="1200" cap="none" spc="150" normalizeH="0" baseline="0" noProof="0" dirty="0">
                  <a:ln>
                    <a:noFill/>
                  </a:ln>
                  <a:solidFill>
                    <a:srgbClr val="D7271E"/>
                  </a:solidFill>
                  <a:effectLst/>
                  <a:uLnTx/>
                  <a:uFillTx/>
                  <a:latin typeface="Times New Roman" panose="02020603050405020304" pitchFamily="18" charset="0"/>
                  <a:ea typeface="微软雅黑"/>
                  <a:cs typeface="Times New Roman" panose="02020603050405020304" pitchFamily="18" charset="0"/>
                  <a:sym typeface="+mn-lt"/>
                </a:rPr>
                <a:t>A </a:t>
              </a:r>
              <a:r>
                <a:rPr kumimoji="0" lang="en-US" altLang="zh-CN" sz="2000" b="1" i="0" u="none" strike="noStrike" kern="1200" cap="none" spc="150" normalizeH="0" baseline="0" noProof="0" dirty="0">
                  <a:ln>
                    <a:noFill/>
                  </a:ln>
                  <a:solidFill>
                    <a:srgbClr val="D7271E"/>
                  </a:solidFill>
                  <a:effectLst/>
                  <a:uLnTx/>
                  <a:uFillTx/>
                  <a:latin typeface="Times New Roman" panose="02020603050405020304" pitchFamily="18" charset="0"/>
                  <a:ea typeface="微软雅黑"/>
                  <a:cs typeface="Times New Roman" panose="02020603050405020304" pitchFamily="18" charset="0"/>
                  <a:sym typeface="+mn-lt"/>
                </a:rPr>
                <a:t>red rectangle </a:t>
              </a:r>
              <a:r>
                <a:rPr kumimoji="0" lang="en-US" altLang="zh-CN" sz="2000" i="0" u="none" strike="noStrike" kern="1200" cap="none" spc="150" normalizeH="0" baseline="0" noProof="0" dirty="0">
                  <a:ln>
                    <a:noFill/>
                  </a:ln>
                  <a:solidFill>
                    <a:srgbClr val="D7271E"/>
                  </a:solidFill>
                  <a:effectLst/>
                  <a:uLnTx/>
                  <a:uFillTx/>
                  <a:latin typeface="Times New Roman" panose="02020603050405020304" pitchFamily="18" charset="0"/>
                  <a:ea typeface="微软雅黑"/>
                  <a:cs typeface="Times New Roman" panose="02020603050405020304" pitchFamily="18" charset="0"/>
                  <a:sym typeface="+mn-lt"/>
                </a:rPr>
                <a:t>with a ratio of length to width of three to two.</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2000" i="0" u="none" strike="noStrike" kern="1200" cap="none" spc="150" normalizeH="0" baseline="0" noProof="0" dirty="0">
                <a:ln>
                  <a:noFill/>
                </a:ln>
                <a:solidFill>
                  <a:srgbClr val="D7271E"/>
                </a:solidFill>
                <a:effectLst/>
                <a:uLnTx/>
                <a:uFillTx/>
                <a:latin typeface="Times New Roman" panose="02020603050405020304" pitchFamily="18" charset="0"/>
                <a:ea typeface="微软雅黑"/>
                <a:cs typeface="Times New Roman" panose="02020603050405020304" pitchFamily="18" charset="0"/>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sz="2800" b="1" spc="150" dirty="0">
                  <a:solidFill>
                    <a:srgbClr val="D7271E"/>
                  </a:solidFill>
                  <a:latin typeface="Times New Roman" panose="02020603050405020304" pitchFamily="18" charset="0"/>
                  <a:ea typeface="微软雅黑"/>
                  <a:cs typeface="Times New Roman" panose="02020603050405020304" pitchFamily="18" charset="0"/>
                  <a:sym typeface="+mn-lt"/>
                </a:rPr>
                <a:t>T</a:t>
              </a:r>
              <a:r>
                <a:rPr kumimoji="0" lang="en-US" altLang="zh-CN" sz="2800" b="1" i="0" u="none" strike="noStrike" kern="1200" cap="none" spc="150" normalizeH="0" baseline="0" noProof="0" dirty="0">
                  <a:ln>
                    <a:noFill/>
                  </a:ln>
                  <a:solidFill>
                    <a:srgbClr val="D7271E"/>
                  </a:solidFill>
                  <a:effectLst/>
                  <a:uLnTx/>
                  <a:uFillTx/>
                  <a:latin typeface="Times New Roman" panose="02020603050405020304" pitchFamily="18" charset="0"/>
                  <a:ea typeface="微软雅黑"/>
                  <a:cs typeface="Times New Roman" panose="02020603050405020304" pitchFamily="18" charset="0"/>
                  <a:sym typeface="+mn-lt"/>
                </a:rPr>
                <a:t>he history of its design: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200" cap="none" spc="150" normalizeH="0" baseline="0" noProof="0" dirty="0">
                  <a:ln>
                    <a:noFill/>
                  </a:ln>
                  <a:solidFill>
                    <a:srgbClr val="D7271E"/>
                  </a:solidFill>
                  <a:effectLst/>
                  <a:uLnTx/>
                  <a:uFillTx/>
                  <a:latin typeface="Times New Roman" panose="02020603050405020304" pitchFamily="18" charset="0"/>
                  <a:ea typeface="微软雅黑"/>
                  <a:cs typeface="Times New Roman" panose="02020603050405020304" pitchFamily="18" charset="0"/>
                  <a:sym typeface="+mn-lt"/>
                </a:rPr>
                <a:t>From July 14th to August 15th, 1949</a:t>
              </a:r>
              <a:r>
                <a:rPr kumimoji="0" lang="en-US" altLang="zh-CN" sz="2000" i="0" u="none" strike="noStrike" kern="1200" cap="none" spc="150" normalizeH="0" baseline="0" noProof="0" dirty="0">
                  <a:ln>
                    <a:noFill/>
                  </a:ln>
                  <a:solidFill>
                    <a:srgbClr val="D7271E"/>
                  </a:solidFill>
                  <a:effectLst/>
                  <a:uLnTx/>
                  <a:uFillTx/>
                  <a:latin typeface="Times New Roman" panose="02020603050405020304" pitchFamily="18" charset="0"/>
                  <a:ea typeface="微软雅黑"/>
                  <a:cs typeface="Times New Roman" panose="02020603050405020304" pitchFamily="18" charset="0"/>
                  <a:sym typeface="+mn-lt"/>
                </a:rPr>
                <a:t>, the </a:t>
              </a:r>
              <a:r>
                <a:rPr kumimoji="0" lang="en-US" altLang="zh-CN" sz="2000" b="1" i="0" u="none" strike="noStrike" kern="1200" cap="none" spc="150" normalizeH="0" baseline="0" noProof="0" dirty="0">
                  <a:ln>
                    <a:noFill/>
                  </a:ln>
                  <a:solidFill>
                    <a:srgbClr val="D7271E"/>
                  </a:solidFill>
                  <a:effectLst/>
                  <a:uLnTx/>
                  <a:uFillTx/>
                  <a:latin typeface="Times New Roman" panose="02020603050405020304" pitchFamily="18" charset="0"/>
                  <a:ea typeface="微软雅黑"/>
                  <a:cs typeface="Times New Roman" panose="02020603050405020304" pitchFamily="18" charset="0"/>
                  <a:sym typeface="+mn-lt"/>
                </a:rPr>
                <a:t>design</a:t>
              </a:r>
              <a:r>
                <a:rPr kumimoji="0" lang="en-US" altLang="zh-CN" sz="2000" i="0" u="none" strike="noStrike" kern="1200" cap="none" spc="150" normalizeH="0" baseline="0" noProof="0" dirty="0">
                  <a:ln>
                    <a:noFill/>
                  </a:ln>
                  <a:solidFill>
                    <a:srgbClr val="D7271E"/>
                  </a:solidFill>
                  <a:effectLst/>
                  <a:uLnTx/>
                  <a:uFillTx/>
                  <a:latin typeface="Times New Roman" panose="02020603050405020304" pitchFamily="18" charset="0"/>
                  <a:ea typeface="微软雅黑"/>
                  <a:cs typeface="Times New Roman" panose="02020603050405020304" pitchFamily="18" charset="0"/>
                  <a:sym typeface="+mn-lt"/>
                </a:rPr>
                <a:t> of the national flag was </a:t>
              </a:r>
              <a:r>
                <a:rPr kumimoji="0" lang="en-US" altLang="zh-CN" sz="2000" b="1" i="0" u="none" strike="noStrike" kern="1200" cap="none" spc="150" normalizeH="0" baseline="0" noProof="0" dirty="0">
                  <a:ln>
                    <a:noFill/>
                  </a:ln>
                  <a:solidFill>
                    <a:srgbClr val="D7271E"/>
                  </a:solidFill>
                  <a:effectLst/>
                  <a:uLnTx/>
                  <a:uFillTx/>
                  <a:latin typeface="Times New Roman" panose="02020603050405020304" pitchFamily="18" charset="0"/>
                  <a:ea typeface="微软雅黑"/>
                  <a:cs typeface="Times New Roman" panose="02020603050405020304" pitchFamily="18" charset="0"/>
                  <a:sym typeface="+mn-lt"/>
                </a:rPr>
                <a:t>solicited</a:t>
              </a:r>
              <a:r>
                <a:rPr kumimoji="0" lang="en-US" altLang="zh-CN" sz="2000" i="0" u="none" strike="noStrike" kern="1200" cap="none" spc="150" normalizeH="0" baseline="0" noProof="0" dirty="0">
                  <a:ln>
                    <a:noFill/>
                  </a:ln>
                  <a:solidFill>
                    <a:srgbClr val="D7271E"/>
                  </a:solidFill>
                  <a:effectLst/>
                  <a:uLnTx/>
                  <a:uFillTx/>
                  <a:latin typeface="Times New Roman" panose="02020603050405020304" pitchFamily="18" charset="0"/>
                  <a:ea typeface="微软雅黑"/>
                  <a:cs typeface="Times New Roman" panose="02020603050405020304" pitchFamily="18" charset="0"/>
                  <a:sym typeface="+mn-lt"/>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200" cap="none" spc="150" normalizeH="0" baseline="0" noProof="0" dirty="0">
                  <a:ln>
                    <a:noFill/>
                  </a:ln>
                  <a:solidFill>
                    <a:srgbClr val="D7271E"/>
                  </a:solidFill>
                  <a:effectLst/>
                  <a:uLnTx/>
                  <a:uFillTx/>
                  <a:latin typeface="Times New Roman" panose="02020603050405020304" pitchFamily="18" charset="0"/>
                  <a:ea typeface="微软雅黑"/>
                  <a:cs typeface="Times New Roman" panose="02020603050405020304" pitchFamily="18" charset="0"/>
                  <a:sym typeface="+mn-lt"/>
                </a:rPr>
                <a:t>On August 20th, 1949,</a:t>
              </a:r>
              <a:r>
                <a:rPr kumimoji="0" lang="en-US" altLang="zh-CN" sz="2000" i="0" u="none" strike="noStrike" kern="1200" cap="none" spc="150" normalizeH="0" baseline="0" noProof="0" dirty="0">
                  <a:ln>
                    <a:noFill/>
                  </a:ln>
                  <a:solidFill>
                    <a:srgbClr val="D7271E"/>
                  </a:solidFill>
                  <a:effectLst/>
                  <a:uLnTx/>
                  <a:uFillTx/>
                  <a:latin typeface="Times New Roman" panose="02020603050405020304" pitchFamily="18" charset="0"/>
                  <a:ea typeface="微软雅黑"/>
                  <a:cs typeface="Times New Roman" panose="02020603050405020304" pitchFamily="18" charset="0"/>
                  <a:sym typeface="+mn-lt"/>
                </a:rPr>
                <a:t> the Flag and Emblem Selection Committee </a:t>
              </a:r>
              <a:r>
                <a:rPr kumimoji="0" lang="en-US" altLang="zh-CN" sz="2000" b="1" i="0" u="none" strike="noStrike" kern="1200" cap="none" spc="150" normalizeH="0" baseline="0" noProof="0" dirty="0">
                  <a:ln>
                    <a:noFill/>
                  </a:ln>
                  <a:solidFill>
                    <a:srgbClr val="D7271E"/>
                  </a:solidFill>
                  <a:effectLst/>
                  <a:uLnTx/>
                  <a:uFillTx/>
                  <a:latin typeface="Times New Roman" panose="02020603050405020304" pitchFamily="18" charset="0"/>
                  <a:ea typeface="微软雅黑"/>
                  <a:cs typeface="Times New Roman" panose="02020603050405020304" pitchFamily="18" charset="0"/>
                  <a:sym typeface="+mn-lt"/>
                </a:rPr>
                <a:t>received 2,992 (or 3,012) designs </a:t>
              </a:r>
              <a:r>
                <a:rPr kumimoji="0" lang="en-US" altLang="zh-CN" sz="2000" i="0" u="none" strike="noStrike" kern="1200" cap="none" spc="150" normalizeH="0" baseline="0" noProof="0" dirty="0">
                  <a:ln>
                    <a:noFill/>
                  </a:ln>
                  <a:solidFill>
                    <a:srgbClr val="D7271E"/>
                  </a:solidFill>
                  <a:effectLst/>
                  <a:uLnTx/>
                  <a:uFillTx/>
                  <a:latin typeface="Times New Roman" panose="02020603050405020304" pitchFamily="18" charset="0"/>
                  <a:ea typeface="微软雅黑"/>
                  <a:cs typeface="Times New Roman" panose="02020603050405020304" pitchFamily="18" charset="0"/>
                  <a:sym typeface="+mn-lt"/>
                </a:rPr>
                <a:t>for the national flag.</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200" cap="none" spc="150" normalizeH="0" baseline="0" noProof="0" dirty="0">
                  <a:ln>
                    <a:noFill/>
                  </a:ln>
                  <a:solidFill>
                    <a:srgbClr val="D7271E"/>
                  </a:solidFill>
                  <a:effectLst/>
                  <a:uLnTx/>
                  <a:uFillTx/>
                  <a:latin typeface="Times New Roman" panose="02020603050405020304" pitchFamily="18" charset="0"/>
                  <a:ea typeface="微软雅黑"/>
                  <a:cs typeface="Times New Roman" panose="02020603050405020304" pitchFamily="18" charset="0"/>
                  <a:sym typeface="+mn-lt"/>
                </a:rPr>
                <a:t>On September 27th, 1949</a:t>
              </a:r>
              <a:r>
                <a:rPr kumimoji="0" lang="en-US" altLang="zh-CN" sz="2000" i="0" u="none" strike="noStrike" kern="1200" cap="none" spc="150" normalizeH="0" baseline="0" noProof="0" dirty="0">
                  <a:ln>
                    <a:noFill/>
                  </a:ln>
                  <a:solidFill>
                    <a:srgbClr val="D7271E"/>
                  </a:solidFill>
                  <a:effectLst/>
                  <a:uLnTx/>
                  <a:uFillTx/>
                  <a:latin typeface="Times New Roman" panose="02020603050405020304" pitchFamily="18" charset="0"/>
                  <a:ea typeface="微软雅黑"/>
                  <a:cs typeface="Times New Roman" panose="02020603050405020304" pitchFamily="18" charset="0"/>
                  <a:sym typeface="+mn-lt"/>
                </a:rPr>
                <a:t>, the First Plenary Session of the Chinese People's Political Consultative Conference adopted</a:t>
              </a:r>
              <a:r>
                <a:rPr kumimoji="0" lang="en-US" altLang="zh-CN" sz="2000" b="1" i="0" u="none" strike="noStrike" kern="1200" cap="none" spc="150" normalizeH="0" baseline="0" noProof="0" dirty="0">
                  <a:ln>
                    <a:noFill/>
                  </a:ln>
                  <a:solidFill>
                    <a:srgbClr val="D7271E"/>
                  </a:solidFill>
                  <a:effectLst/>
                  <a:uLnTx/>
                  <a:uFillTx/>
                  <a:latin typeface="Times New Roman" panose="02020603050405020304" pitchFamily="18" charset="0"/>
                  <a:ea typeface="微软雅黑"/>
                  <a:cs typeface="Times New Roman" panose="02020603050405020304" pitchFamily="18" charset="0"/>
                  <a:sym typeface="+mn-lt"/>
                </a:rPr>
                <a:t> the Five-Star Red Flag </a:t>
              </a:r>
              <a:r>
                <a:rPr kumimoji="0" lang="en-US" altLang="zh-CN" sz="2000" i="0" u="none" strike="noStrike" kern="1200" cap="none" spc="150" normalizeH="0" baseline="0" noProof="0" dirty="0">
                  <a:ln>
                    <a:noFill/>
                  </a:ln>
                  <a:solidFill>
                    <a:srgbClr val="D7271E"/>
                  </a:solidFill>
                  <a:effectLst/>
                  <a:uLnTx/>
                  <a:uFillTx/>
                  <a:latin typeface="Times New Roman" panose="02020603050405020304" pitchFamily="18" charset="0"/>
                  <a:ea typeface="微软雅黑"/>
                  <a:cs typeface="Times New Roman" panose="02020603050405020304" pitchFamily="18" charset="0"/>
                  <a:sym typeface="+mn-lt"/>
                </a:rPr>
                <a:t>as the national flag.</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200" cap="none" spc="150" normalizeH="0" baseline="0" noProof="0" dirty="0">
                  <a:ln>
                    <a:noFill/>
                  </a:ln>
                  <a:solidFill>
                    <a:srgbClr val="D7271E"/>
                  </a:solidFill>
                  <a:effectLst/>
                  <a:uLnTx/>
                  <a:uFillTx/>
                  <a:latin typeface="Times New Roman" panose="02020603050405020304" pitchFamily="18" charset="0"/>
                  <a:ea typeface="微软雅黑"/>
                  <a:cs typeface="Times New Roman" panose="02020603050405020304" pitchFamily="18" charset="0"/>
                  <a:sym typeface="+mn-lt"/>
                </a:rPr>
                <a:t>On October 1st, 1949</a:t>
              </a:r>
              <a:r>
                <a:rPr kumimoji="0" lang="en-US" altLang="zh-CN" sz="2000" i="0" u="none" strike="noStrike" kern="1200" cap="none" spc="150" normalizeH="0" baseline="0" noProof="0" dirty="0">
                  <a:ln>
                    <a:noFill/>
                  </a:ln>
                  <a:solidFill>
                    <a:srgbClr val="D7271E"/>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2000" b="1" i="0" u="none" strike="noStrike" kern="1200" cap="none" spc="150" normalizeH="0" baseline="0" noProof="0" dirty="0">
                  <a:ln>
                    <a:noFill/>
                  </a:ln>
                  <a:solidFill>
                    <a:srgbClr val="D7271E"/>
                  </a:solidFill>
                  <a:effectLst/>
                  <a:uLnTx/>
                  <a:uFillTx/>
                  <a:latin typeface="Times New Roman" panose="02020603050405020304" pitchFamily="18" charset="0"/>
                  <a:ea typeface="微软雅黑"/>
                  <a:cs typeface="Times New Roman" panose="02020603050405020304" pitchFamily="18" charset="0"/>
                  <a:sym typeface="+mn-lt"/>
                </a:rPr>
                <a:t>Mao Zedong raised the first national flag</a:t>
              </a:r>
              <a:r>
                <a:rPr kumimoji="0" lang="en-US" altLang="zh-CN" sz="2000" i="0" u="none" strike="noStrike" kern="1200" cap="none" spc="150" normalizeH="0" baseline="0" noProof="0" dirty="0">
                  <a:ln>
                    <a:noFill/>
                  </a:ln>
                  <a:solidFill>
                    <a:srgbClr val="D7271E"/>
                  </a:solidFill>
                  <a:effectLst/>
                  <a:uLnTx/>
                  <a:uFillTx/>
                  <a:latin typeface="Times New Roman" panose="02020603050405020304" pitchFamily="18" charset="0"/>
                  <a:ea typeface="微软雅黑"/>
                  <a:cs typeface="Times New Roman" panose="02020603050405020304" pitchFamily="18" charset="0"/>
                  <a:sym typeface="+mn-lt"/>
                </a:rPr>
                <a:t> in Tiananmen Square.</a:t>
              </a:r>
              <a:endParaRPr kumimoji="0" lang="zh-CN" altLang="en-US" sz="2000" i="0" u="none" strike="noStrike" kern="1200" cap="none" spc="150" normalizeH="0" baseline="0" noProof="0" dirty="0">
                <a:ln>
                  <a:noFill/>
                </a:ln>
                <a:solidFill>
                  <a:srgbClr val="D7271E"/>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22" name="矩形 21">
              <a:extLst>
                <a:ext uri="{FF2B5EF4-FFF2-40B4-BE49-F238E27FC236}">
                  <a16:creationId xmlns:a16="http://schemas.microsoft.com/office/drawing/2014/main" id="{D2B69B98-C7DC-6E21-BF7A-AECDD36BC1A6}"/>
                </a:ext>
              </a:extLst>
            </p:cNvPr>
            <p:cNvSpPr/>
            <p:nvPr/>
          </p:nvSpPr>
          <p:spPr>
            <a:xfrm>
              <a:off x="1598344" y="1518720"/>
              <a:ext cx="9168000" cy="4843836"/>
            </a:xfrm>
            <a:prstGeom prst="rect">
              <a:avLst/>
            </a:prstGeom>
            <a:noFill/>
            <a:ln w="9525">
              <a:solidFill>
                <a:srgbClr val="FBECD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ea"/>
                <a:sym typeface="+mn-lt"/>
              </a:endParaRPr>
            </a:p>
          </p:txBody>
        </p:sp>
      </p:grpSp>
      <p:grpSp>
        <p:nvGrpSpPr>
          <p:cNvPr id="18" name="组合 17">
            <a:extLst>
              <a:ext uri="{FF2B5EF4-FFF2-40B4-BE49-F238E27FC236}">
                <a16:creationId xmlns:a16="http://schemas.microsoft.com/office/drawing/2014/main" id="{4C73433C-8F03-65AD-F20A-B09EF56807B1}"/>
              </a:ext>
            </a:extLst>
          </p:cNvPr>
          <p:cNvGrpSpPr/>
          <p:nvPr/>
        </p:nvGrpSpPr>
        <p:grpSpPr>
          <a:xfrm>
            <a:off x="1015682" y="175057"/>
            <a:ext cx="10093960" cy="646430"/>
            <a:chOff x="1647" y="530"/>
            <a:chExt cx="15896" cy="1018"/>
          </a:xfrm>
        </p:grpSpPr>
        <p:sp>
          <p:nvSpPr>
            <p:cNvPr id="7" name="矩形 6">
              <a:extLst>
                <a:ext uri="{FF2B5EF4-FFF2-40B4-BE49-F238E27FC236}">
                  <a16:creationId xmlns:a16="http://schemas.microsoft.com/office/drawing/2014/main" id="{A2C4BA84-8BCC-CADF-8AC5-7295739C3CA7}"/>
                </a:ext>
              </a:extLst>
            </p:cNvPr>
            <p:cNvSpPr/>
            <p:nvPr/>
          </p:nvSpPr>
          <p:spPr>
            <a:xfrm>
              <a:off x="7655" y="530"/>
              <a:ext cx="3925" cy="1018"/>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dirty="0">
                  <a:solidFill>
                    <a:srgbClr val="FFCFAA"/>
                  </a:solidFill>
                  <a:effectLst>
                    <a:outerShdw blurRad="12700" dist="38100" dir="2700000" algn="tl" rotWithShape="0">
                      <a:prstClr val="black">
                        <a:lumMod val="85000"/>
                        <a:lumOff val="15000"/>
                        <a:alpha val="14000"/>
                      </a:prstClr>
                    </a:outerShdw>
                  </a:effectLst>
                  <a:latin typeface="Times New Roman" panose="02020603050405020304" pitchFamily="18" charset="0"/>
                  <a:ea typeface="微软雅黑"/>
                  <a:cs typeface="Times New Roman" panose="02020603050405020304" pitchFamily="18" charset="0"/>
                  <a:sym typeface="+mn-lt"/>
                </a:rPr>
                <a:t>Introduction</a:t>
              </a:r>
              <a:endParaRPr kumimoji="0" lang="zh-CN" altLang="en-US" sz="3600" b="0" i="0" u="none" strike="noStrike" kern="1200" cap="none" spc="0" normalizeH="0" baseline="0" noProof="0" dirty="0">
                <a:ln>
                  <a:noFill/>
                </a:ln>
                <a:solidFill>
                  <a:srgbClr val="FBECD8"/>
                </a:solidFill>
                <a:effectLst>
                  <a:outerShdw blurRad="12700" dist="38100" dir="2700000" algn="tl" rotWithShape="0">
                    <a:prstClr val="black">
                      <a:lumMod val="85000"/>
                      <a:lumOff val="15000"/>
                      <a:alpha val="14000"/>
                    </a:prstClr>
                  </a:outerShdw>
                </a:effectLst>
                <a:uLnTx/>
                <a:uFillTx/>
                <a:latin typeface="Times New Roman" panose="02020603050405020304" pitchFamily="18" charset="0"/>
                <a:ea typeface="微软雅黑"/>
                <a:cs typeface="Times New Roman" panose="02020603050405020304" pitchFamily="18" charset="0"/>
                <a:sym typeface="+mn-lt"/>
              </a:endParaRPr>
            </a:p>
          </p:txBody>
        </p:sp>
        <p:grpSp>
          <p:nvGrpSpPr>
            <p:cNvPr id="9" name="Group 4">
              <a:extLst>
                <a:ext uri="{FF2B5EF4-FFF2-40B4-BE49-F238E27FC236}">
                  <a16:creationId xmlns:a16="http://schemas.microsoft.com/office/drawing/2014/main" id="{8670C534-135B-4811-6323-02734CBDA01E}"/>
                </a:ext>
              </a:extLst>
            </p:cNvPr>
            <p:cNvGrpSpPr>
              <a:grpSpLocks noChangeAspect="1"/>
            </p:cNvGrpSpPr>
            <p:nvPr/>
          </p:nvGrpSpPr>
          <p:grpSpPr bwMode="auto">
            <a:xfrm flipH="1">
              <a:off x="11570" y="768"/>
              <a:ext cx="957" cy="531"/>
              <a:chOff x="2" y="-28"/>
              <a:chExt cx="8111" cy="4504"/>
            </a:xfrm>
            <a:solidFill>
              <a:srgbClr val="FBECD8"/>
            </a:solidFill>
          </p:grpSpPr>
          <p:sp>
            <p:nvSpPr>
              <p:cNvPr id="11" name="Freeform 5">
                <a:extLst>
                  <a:ext uri="{FF2B5EF4-FFF2-40B4-BE49-F238E27FC236}">
                    <a16:creationId xmlns:a16="http://schemas.microsoft.com/office/drawing/2014/main" id="{E966F042-7413-D3F5-45C0-E293DBCE8B0C}"/>
                  </a:ext>
                </a:extLst>
              </p:cNvPr>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adFill>
                <a:gsLst>
                  <a:gs pos="5000">
                    <a:srgbClr val="FEF5D6"/>
                  </a:gs>
                  <a:gs pos="68000">
                    <a:srgbClr val="FBCB78"/>
                  </a:gs>
                </a:gsLst>
                <a:lin ang="135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BECD8"/>
                  </a:solidFill>
                  <a:effectLst/>
                  <a:uLnTx/>
                  <a:uFillTx/>
                  <a:latin typeface="微软雅黑"/>
                  <a:ea typeface="微软雅黑"/>
                  <a:cs typeface="+mn-ea"/>
                  <a:sym typeface="+mn-lt"/>
                </a:endParaRPr>
              </a:p>
            </p:txBody>
          </p:sp>
          <p:sp>
            <p:nvSpPr>
              <p:cNvPr id="12" name="Freeform 6">
                <a:extLst>
                  <a:ext uri="{FF2B5EF4-FFF2-40B4-BE49-F238E27FC236}">
                    <a16:creationId xmlns:a16="http://schemas.microsoft.com/office/drawing/2014/main" id="{B50DB18D-F53F-BE0B-C57E-2BDE832643D3}"/>
                  </a:ext>
                </a:extLst>
              </p:cNvPr>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BECD8"/>
                  </a:solidFill>
                  <a:effectLst/>
                  <a:uLnTx/>
                  <a:uFillTx/>
                  <a:latin typeface="微软雅黑"/>
                  <a:ea typeface="微软雅黑"/>
                  <a:cs typeface="+mn-ea"/>
                  <a:sym typeface="+mn-lt"/>
                </a:endParaRPr>
              </a:p>
            </p:txBody>
          </p:sp>
        </p:grpSp>
        <p:cxnSp>
          <p:nvCxnSpPr>
            <p:cNvPr id="10" name="直接连接符 9">
              <a:extLst>
                <a:ext uri="{FF2B5EF4-FFF2-40B4-BE49-F238E27FC236}">
                  <a16:creationId xmlns:a16="http://schemas.microsoft.com/office/drawing/2014/main" id="{065F8DB7-1256-93FA-D7BC-51E4F790FD1E}"/>
                </a:ext>
              </a:extLst>
            </p:cNvPr>
            <p:cNvCxnSpPr/>
            <p:nvPr/>
          </p:nvCxnSpPr>
          <p:spPr>
            <a:xfrm>
              <a:off x="12508" y="1056"/>
              <a:ext cx="5035" cy="0"/>
            </a:xfrm>
            <a:prstGeom prst="line">
              <a:avLst/>
            </a:prstGeom>
            <a:ln>
              <a:solidFill>
                <a:srgbClr val="FBECD8"/>
              </a:solidFill>
            </a:ln>
          </p:spPr>
          <p:style>
            <a:lnRef idx="1">
              <a:schemeClr val="accent1"/>
            </a:lnRef>
            <a:fillRef idx="0">
              <a:schemeClr val="accent1"/>
            </a:fillRef>
            <a:effectRef idx="0">
              <a:schemeClr val="accent1"/>
            </a:effectRef>
            <a:fontRef idx="minor">
              <a:schemeClr val="tx1"/>
            </a:fontRef>
          </p:style>
        </p:cxnSp>
        <p:grpSp>
          <p:nvGrpSpPr>
            <p:cNvPr id="14" name="Group 4">
              <a:extLst>
                <a:ext uri="{FF2B5EF4-FFF2-40B4-BE49-F238E27FC236}">
                  <a16:creationId xmlns:a16="http://schemas.microsoft.com/office/drawing/2014/main" id="{A223B704-762C-DFCD-9C8C-FEBE2BABA699}"/>
                </a:ext>
              </a:extLst>
            </p:cNvPr>
            <p:cNvGrpSpPr>
              <a:grpSpLocks noChangeAspect="1"/>
            </p:cNvGrpSpPr>
            <p:nvPr/>
          </p:nvGrpSpPr>
          <p:grpSpPr bwMode="auto">
            <a:xfrm>
              <a:off x="6663" y="768"/>
              <a:ext cx="957" cy="531"/>
              <a:chOff x="2" y="-28"/>
              <a:chExt cx="8111" cy="4507"/>
            </a:xfrm>
            <a:solidFill>
              <a:srgbClr val="FBECD8"/>
            </a:solidFill>
          </p:grpSpPr>
          <p:sp>
            <p:nvSpPr>
              <p:cNvPr id="6" name="Freeform 5">
                <a:extLst>
                  <a:ext uri="{FF2B5EF4-FFF2-40B4-BE49-F238E27FC236}">
                    <a16:creationId xmlns:a16="http://schemas.microsoft.com/office/drawing/2014/main" id="{FA1F6B05-3FAE-278E-B1A4-164BD88546EB}"/>
                  </a:ext>
                </a:extLst>
              </p:cNvPr>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BECD8"/>
                  </a:solidFill>
                  <a:effectLst/>
                  <a:uLnTx/>
                  <a:uFillTx/>
                  <a:latin typeface="微软雅黑"/>
                  <a:ea typeface="微软雅黑"/>
                  <a:cs typeface="+mn-ea"/>
                  <a:sym typeface="+mn-lt"/>
                </a:endParaRPr>
              </a:p>
            </p:txBody>
          </p:sp>
          <p:sp>
            <p:nvSpPr>
              <p:cNvPr id="13" name="Freeform 6">
                <a:extLst>
                  <a:ext uri="{FF2B5EF4-FFF2-40B4-BE49-F238E27FC236}">
                    <a16:creationId xmlns:a16="http://schemas.microsoft.com/office/drawing/2014/main" id="{2A48A175-777E-36F2-A19B-CC7974F3DD3B}"/>
                  </a:ext>
                </a:extLst>
              </p:cNvPr>
              <p:cNvSpPr/>
              <p:nvPr/>
            </p:nvSpPr>
            <p:spPr bwMode="auto">
              <a:xfrm>
                <a:off x="162" y="1233"/>
                <a:ext cx="6262"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adFill>
                <a:gsLst>
                  <a:gs pos="5000">
                    <a:srgbClr val="FEF5D6"/>
                  </a:gs>
                  <a:gs pos="68000">
                    <a:srgbClr val="FBCB78"/>
                  </a:gs>
                </a:gsLst>
                <a:lin ang="135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BECD8"/>
                  </a:solidFill>
                  <a:effectLst/>
                  <a:uLnTx/>
                  <a:uFillTx/>
                  <a:latin typeface="微软雅黑"/>
                  <a:ea typeface="微软雅黑"/>
                  <a:cs typeface="+mn-ea"/>
                  <a:sym typeface="+mn-lt"/>
                </a:endParaRPr>
              </a:p>
            </p:txBody>
          </p:sp>
        </p:grpSp>
        <p:cxnSp>
          <p:nvCxnSpPr>
            <p:cNvPr id="15" name="直接连接符 14">
              <a:extLst>
                <a:ext uri="{FF2B5EF4-FFF2-40B4-BE49-F238E27FC236}">
                  <a16:creationId xmlns:a16="http://schemas.microsoft.com/office/drawing/2014/main" id="{8FD63029-CE8C-98CE-12A3-6A9F417459C7}"/>
                </a:ext>
              </a:extLst>
            </p:cNvPr>
            <p:cNvCxnSpPr/>
            <p:nvPr/>
          </p:nvCxnSpPr>
          <p:spPr>
            <a:xfrm flipH="1">
              <a:off x="1647" y="1056"/>
              <a:ext cx="5035" cy="0"/>
            </a:xfrm>
            <a:prstGeom prst="line">
              <a:avLst/>
            </a:prstGeom>
            <a:ln>
              <a:solidFill>
                <a:srgbClr val="FBECD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1304303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7" name="组合 16"/>
          <p:cNvGrpSpPr/>
          <p:nvPr/>
        </p:nvGrpSpPr>
        <p:grpSpPr>
          <a:xfrm>
            <a:off x="202876" y="408842"/>
            <a:ext cx="6512249" cy="618792"/>
            <a:chOff x="5242871" y="1495327"/>
            <a:chExt cx="5647464" cy="618792"/>
          </a:xfrm>
        </p:grpSpPr>
        <p:sp>
          <p:nvSpPr>
            <p:cNvPr id="14" name="任意多边形 13"/>
            <p:cNvSpPr/>
            <p:nvPr/>
          </p:nvSpPr>
          <p:spPr>
            <a:xfrm>
              <a:off x="6008285" y="1556119"/>
              <a:ext cx="4254280" cy="540000"/>
            </a:xfrm>
            <a:custGeom>
              <a:avLst/>
              <a:gdLst>
                <a:gd name="connsiteX0" fmla="*/ 0 w 4291649"/>
                <a:gd name="connsiteY0" fmla="*/ 0 h 540000"/>
                <a:gd name="connsiteX1" fmla="*/ 4021649 w 4291649"/>
                <a:gd name="connsiteY1" fmla="*/ 0 h 540000"/>
                <a:gd name="connsiteX2" fmla="*/ 4291649 w 4291649"/>
                <a:gd name="connsiteY2" fmla="*/ 270000 h 540000"/>
                <a:gd name="connsiteX3" fmla="*/ 4021649 w 4291649"/>
                <a:gd name="connsiteY3" fmla="*/ 540000 h 540000"/>
                <a:gd name="connsiteX4" fmla="*/ 0 w 4291649"/>
                <a:gd name="connsiteY4" fmla="*/ 540000 h 540000"/>
                <a:gd name="connsiteX5" fmla="*/ 42809 w 4291649"/>
                <a:gd name="connsiteY5" fmla="*/ 504680 h 540000"/>
                <a:gd name="connsiteX6" fmla="*/ 140016 w 4291649"/>
                <a:gd name="connsiteY6" fmla="*/ 270000 h 540000"/>
                <a:gd name="connsiteX7" fmla="*/ 42809 w 4291649"/>
                <a:gd name="connsiteY7" fmla="*/ 35321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1649" h="540000">
                  <a:moveTo>
                    <a:pt x="0" y="0"/>
                  </a:moveTo>
                  <a:lnTo>
                    <a:pt x="4021649" y="0"/>
                  </a:lnTo>
                  <a:cubicBezTo>
                    <a:pt x="4170766" y="0"/>
                    <a:pt x="4291649" y="120883"/>
                    <a:pt x="4291649" y="270000"/>
                  </a:cubicBezTo>
                  <a:cubicBezTo>
                    <a:pt x="4291649" y="419117"/>
                    <a:pt x="4170766" y="540000"/>
                    <a:pt x="4021649" y="540000"/>
                  </a:cubicBezTo>
                  <a:lnTo>
                    <a:pt x="0" y="540000"/>
                  </a:lnTo>
                  <a:lnTo>
                    <a:pt x="42809" y="504680"/>
                  </a:lnTo>
                  <a:cubicBezTo>
                    <a:pt x="102868" y="444620"/>
                    <a:pt x="140016" y="361648"/>
                    <a:pt x="140016" y="270000"/>
                  </a:cubicBezTo>
                  <a:cubicBezTo>
                    <a:pt x="140016" y="178352"/>
                    <a:pt x="102868" y="95380"/>
                    <a:pt x="42809" y="35321"/>
                  </a:cubicBezTo>
                  <a:close/>
                </a:path>
              </a:pathLst>
            </a:cu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E0A08"/>
                </a:solidFill>
                <a:cs typeface="+mn-ea"/>
                <a:sym typeface="+mn-lt"/>
              </a:endParaRPr>
            </a:p>
          </p:txBody>
        </p:sp>
        <p:sp>
          <p:nvSpPr>
            <p:cNvPr id="20" name="椭圆 19"/>
            <p:cNvSpPr/>
            <p:nvPr/>
          </p:nvSpPr>
          <p:spPr>
            <a:xfrm>
              <a:off x="5528413" y="1538119"/>
              <a:ext cx="576000" cy="576000"/>
            </a:xfrm>
            <a:prstGeom prst="ellipse">
              <a:avLst/>
            </a:pr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E0A08"/>
                </a:solidFill>
                <a:cs typeface="+mn-ea"/>
                <a:sym typeface="+mn-lt"/>
              </a:endParaRPr>
            </a:p>
          </p:txBody>
        </p:sp>
        <p:sp>
          <p:nvSpPr>
            <p:cNvPr id="15" name="矩形 14"/>
            <p:cNvSpPr/>
            <p:nvPr/>
          </p:nvSpPr>
          <p:spPr>
            <a:xfrm>
              <a:off x="5242871" y="1495327"/>
              <a:ext cx="5647464" cy="534185"/>
            </a:xfrm>
            <a:prstGeom prst="rect">
              <a:avLst/>
            </a:prstGeom>
          </p:spPr>
          <p:txBody>
            <a:bodyPr wrap="square">
              <a:spAutoFit/>
            </a:bodyPr>
            <a:lstStyle/>
            <a:p>
              <a:pPr algn="ctr">
                <a:lnSpc>
                  <a:spcPct val="140000"/>
                </a:lnSpc>
              </a:pPr>
              <a:r>
                <a:rPr lang="en-US" altLang="zh-CN" sz="2300" b="1" spc="100" dirty="0">
                  <a:solidFill>
                    <a:srgbClr val="AE0A08"/>
                  </a:solidFill>
                  <a:latin typeface="Times New Roman" panose="02020603050405020304" pitchFamily="18" charset="0"/>
                  <a:cs typeface="Times New Roman" panose="02020603050405020304" pitchFamily="18" charset="0"/>
                  <a:sym typeface="+mn-lt"/>
                </a:rPr>
                <a:t>The connotation of an element</a:t>
              </a:r>
              <a:endParaRPr lang="zh-CN" altLang="en-US" sz="2300" b="1" spc="100" dirty="0">
                <a:solidFill>
                  <a:srgbClr val="AE0A08"/>
                </a:solidFill>
                <a:latin typeface="Times New Roman" panose="02020603050405020304" pitchFamily="18" charset="0"/>
                <a:cs typeface="Times New Roman" panose="02020603050405020304" pitchFamily="18" charset="0"/>
                <a:sym typeface="+mn-lt"/>
              </a:endParaRPr>
            </a:p>
          </p:txBody>
        </p:sp>
        <p:sp>
          <p:nvSpPr>
            <p:cNvPr id="25" name="矩形 24"/>
            <p:cNvSpPr/>
            <p:nvPr/>
          </p:nvSpPr>
          <p:spPr>
            <a:xfrm>
              <a:off x="5528413" y="1513327"/>
              <a:ext cx="576000" cy="553357"/>
            </a:xfrm>
            <a:prstGeom prst="rect">
              <a:avLst/>
            </a:prstGeom>
          </p:spPr>
          <p:txBody>
            <a:bodyPr wrap="square">
              <a:spAutoFit/>
            </a:bodyPr>
            <a:lstStyle/>
            <a:p>
              <a:pPr algn="ctr">
                <a:lnSpc>
                  <a:spcPct val="140000"/>
                </a:lnSpc>
              </a:pPr>
              <a:r>
                <a:rPr lang="en-US" altLang="zh-CN" sz="2400" dirty="0">
                  <a:solidFill>
                    <a:srgbClr val="AE0A08"/>
                  </a:solidFill>
                  <a:latin typeface="Times New Roman" panose="02020603050405020304" pitchFamily="18" charset="0"/>
                  <a:cs typeface="Times New Roman" panose="02020603050405020304" pitchFamily="18" charset="0"/>
                  <a:sym typeface="+mn-lt"/>
                </a:rPr>
                <a:t>1</a:t>
              </a:r>
            </a:p>
          </p:txBody>
        </p:sp>
      </p:grpSp>
      <p:pic>
        <p:nvPicPr>
          <p:cNvPr id="12" name="图片 11">
            <a:extLst>
              <a:ext uri="{FF2B5EF4-FFF2-40B4-BE49-F238E27FC236}">
                <a16:creationId xmlns:a16="http://schemas.microsoft.com/office/drawing/2014/main" id="{0082D6C1-D633-5EE9-C28E-964CE6049F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6662" y="1998593"/>
            <a:ext cx="4289125" cy="2860813"/>
          </a:xfrm>
          <a:prstGeom prst="rect">
            <a:avLst/>
          </a:prstGeom>
        </p:spPr>
      </p:pic>
      <p:cxnSp>
        <p:nvCxnSpPr>
          <p:cNvPr id="16" name="直接箭头连接符 15">
            <a:extLst>
              <a:ext uri="{FF2B5EF4-FFF2-40B4-BE49-F238E27FC236}">
                <a16:creationId xmlns:a16="http://schemas.microsoft.com/office/drawing/2014/main" id="{B7822C1B-E896-FE81-AC21-3A116CA8D84D}"/>
              </a:ext>
            </a:extLst>
          </p:cNvPr>
          <p:cNvCxnSpPr>
            <a:cxnSpLocks/>
          </p:cNvCxnSpPr>
          <p:nvPr/>
        </p:nvCxnSpPr>
        <p:spPr>
          <a:xfrm flipV="1">
            <a:off x="7315200" y="2324100"/>
            <a:ext cx="1152524" cy="11430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1" name="直接箭头连接符 20">
            <a:extLst>
              <a:ext uri="{FF2B5EF4-FFF2-40B4-BE49-F238E27FC236}">
                <a16:creationId xmlns:a16="http://schemas.microsoft.com/office/drawing/2014/main" id="{F2352D87-7185-DB9F-C7E7-76DF582A1924}"/>
              </a:ext>
            </a:extLst>
          </p:cNvPr>
          <p:cNvCxnSpPr>
            <a:cxnSpLocks/>
          </p:cNvCxnSpPr>
          <p:nvPr/>
        </p:nvCxnSpPr>
        <p:spPr>
          <a:xfrm flipH="1" flipV="1">
            <a:off x="2533650" y="2505075"/>
            <a:ext cx="1714500" cy="20955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3" name="直接箭头连接符 22">
            <a:extLst>
              <a:ext uri="{FF2B5EF4-FFF2-40B4-BE49-F238E27FC236}">
                <a16:creationId xmlns:a16="http://schemas.microsoft.com/office/drawing/2014/main" id="{216EE390-DC21-1903-5B6A-E54B96D8AB94}"/>
              </a:ext>
            </a:extLst>
          </p:cNvPr>
          <p:cNvCxnSpPr>
            <a:cxnSpLocks/>
          </p:cNvCxnSpPr>
          <p:nvPr/>
        </p:nvCxnSpPr>
        <p:spPr>
          <a:xfrm flipH="1">
            <a:off x="3095625" y="3429000"/>
            <a:ext cx="2028825" cy="57150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24" name="文本框 23">
            <a:extLst>
              <a:ext uri="{FF2B5EF4-FFF2-40B4-BE49-F238E27FC236}">
                <a16:creationId xmlns:a16="http://schemas.microsoft.com/office/drawing/2014/main" id="{FF0B7D0B-BCBF-2BEF-1E94-6EF64C3578BE}"/>
              </a:ext>
            </a:extLst>
          </p:cNvPr>
          <p:cNvSpPr txBox="1"/>
          <p:nvPr/>
        </p:nvSpPr>
        <p:spPr>
          <a:xfrm>
            <a:off x="859163" y="2190750"/>
            <a:ext cx="2200275" cy="646331"/>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the Communist Party of China</a:t>
            </a:r>
            <a:endParaRPr lang="zh-CN" altLang="en-US" b="1" dirty="0">
              <a:latin typeface="Times New Roman" panose="02020603050405020304" pitchFamily="18" charset="0"/>
              <a:cs typeface="Times New Roman" panose="02020603050405020304" pitchFamily="18" charset="0"/>
            </a:endParaRPr>
          </a:p>
        </p:txBody>
      </p:sp>
      <p:sp>
        <p:nvSpPr>
          <p:cNvPr id="27" name="文本框 26">
            <a:extLst>
              <a:ext uri="{FF2B5EF4-FFF2-40B4-BE49-F238E27FC236}">
                <a16:creationId xmlns:a16="http://schemas.microsoft.com/office/drawing/2014/main" id="{7D31A3B1-92D8-A500-7FAD-9AACC0FB0EBA}"/>
              </a:ext>
            </a:extLst>
          </p:cNvPr>
          <p:cNvSpPr txBox="1"/>
          <p:nvPr/>
        </p:nvSpPr>
        <p:spPr>
          <a:xfrm>
            <a:off x="532142" y="3968288"/>
            <a:ext cx="2982583" cy="923330"/>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workers, peasants, the petty bourgeoisie and the national bourgeoisie</a:t>
            </a:r>
            <a:endParaRPr lang="zh-CN" altLang="en-US" b="1" dirty="0">
              <a:latin typeface="Times New Roman" panose="02020603050405020304" pitchFamily="18" charset="0"/>
              <a:cs typeface="Times New Roman" panose="02020603050405020304" pitchFamily="18" charset="0"/>
            </a:endParaRPr>
          </a:p>
        </p:txBody>
      </p:sp>
      <p:sp>
        <p:nvSpPr>
          <p:cNvPr id="28" name="文本框 27">
            <a:extLst>
              <a:ext uri="{FF2B5EF4-FFF2-40B4-BE49-F238E27FC236}">
                <a16:creationId xmlns:a16="http://schemas.microsoft.com/office/drawing/2014/main" id="{7E78C4F7-4372-A73A-063E-ABDA30C3384E}"/>
              </a:ext>
            </a:extLst>
          </p:cNvPr>
          <p:cNvSpPr txBox="1"/>
          <p:nvPr/>
        </p:nvSpPr>
        <p:spPr>
          <a:xfrm>
            <a:off x="8467724" y="1905000"/>
            <a:ext cx="3468538" cy="1754326"/>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Red: revolution, passion and the Chinese revolution and socialist undertakings under the leadership of the CPC. </a:t>
            </a:r>
          </a:p>
          <a:p>
            <a:endParaRPr lang="en-US" altLang="zh-CN" b="1" dirty="0">
              <a:latin typeface="Times New Roman" panose="02020603050405020304" pitchFamily="18" charset="0"/>
              <a:cs typeface="Times New Roman" panose="02020603050405020304" pitchFamily="18" charset="0"/>
            </a:endParaRPr>
          </a:p>
          <a:p>
            <a:r>
              <a:rPr lang="en-US" altLang="zh-CN" b="1">
                <a:latin typeface="Times New Roman" panose="02020603050405020304" pitchFamily="18" charset="0"/>
                <a:cs typeface="Times New Roman" panose="02020603050405020304" pitchFamily="18" charset="0"/>
              </a:rPr>
              <a:t>Yellow: light </a:t>
            </a:r>
            <a:r>
              <a:rPr lang="en-US" altLang="zh-CN" b="1" dirty="0">
                <a:latin typeface="Times New Roman" panose="02020603050405020304" pitchFamily="18" charset="0"/>
                <a:cs typeface="Times New Roman" panose="02020603050405020304" pitchFamily="18" charset="0"/>
              </a:rPr>
              <a:t>and hope.</a:t>
            </a:r>
            <a:endParaRPr lang="zh-CN" altLang="en-US" b="1" dirty="0">
              <a:latin typeface="Times New Roman" panose="02020603050405020304" pitchFamily="18" charset="0"/>
              <a:cs typeface="Times New Roman" panose="02020603050405020304" pitchFamily="18" charset="0"/>
            </a:endParaRPr>
          </a:p>
        </p:txBody>
      </p:sp>
    </p:spTree>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a:extLst>
            <a:ext uri="{FF2B5EF4-FFF2-40B4-BE49-F238E27FC236}">
              <a16:creationId xmlns:a16="http://schemas.microsoft.com/office/drawing/2014/main" id="{98F86D86-43B0-48B5-0C11-91825BBF1E76}"/>
            </a:ext>
          </a:extLst>
        </p:cNvPr>
        <p:cNvGrpSpPr/>
        <p:nvPr/>
      </p:nvGrpSpPr>
      <p:grpSpPr>
        <a:xfrm>
          <a:off x="0" y="0"/>
          <a:ext cx="0" cy="0"/>
          <a:chOff x="0" y="0"/>
          <a:chExt cx="0" cy="0"/>
        </a:xfrm>
      </p:grpSpPr>
      <p:grpSp>
        <p:nvGrpSpPr>
          <p:cNvPr id="17" name="组合 16">
            <a:extLst>
              <a:ext uri="{FF2B5EF4-FFF2-40B4-BE49-F238E27FC236}">
                <a16:creationId xmlns:a16="http://schemas.microsoft.com/office/drawing/2014/main" id="{C2BC6A29-BE5A-732A-88A7-4CECC53A07AC}"/>
              </a:ext>
            </a:extLst>
          </p:cNvPr>
          <p:cNvGrpSpPr/>
          <p:nvPr/>
        </p:nvGrpSpPr>
        <p:grpSpPr>
          <a:xfrm>
            <a:off x="202877" y="408842"/>
            <a:ext cx="11456980" cy="618792"/>
            <a:chOff x="5242871" y="1495327"/>
            <a:chExt cx="9935566" cy="618792"/>
          </a:xfrm>
        </p:grpSpPr>
        <p:sp>
          <p:nvSpPr>
            <p:cNvPr id="14" name="任意多边形 13">
              <a:extLst>
                <a:ext uri="{FF2B5EF4-FFF2-40B4-BE49-F238E27FC236}">
                  <a16:creationId xmlns:a16="http://schemas.microsoft.com/office/drawing/2014/main" id="{4B0A3D8C-E606-F169-C7FA-9E7B6B22AE4D}"/>
                </a:ext>
              </a:extLst>
            </p:cNvPr>
            <p:cNvSpPr/>
            <p:nvPr/>
          </p:nvSpPr>
          <p:spPr>
            <a:xfrm>
              <a:off x="6008284" y="1556119"/>
              <a:ext cx="8235667" cy="540000"/>
            </a:xfrm>
            <a:custGeom>
              <a:avLst/>
              <a:gdLst>
                <a:gd name="connsiteX0" fmla="*/ 0 w 4291649"/>
                <a:gd name="connsiteY0" fmla="*/ 0 h 540000"/>
                <a:gd name="connsiteX1" fmla="*/ 4021649 w 4291649"/>
                <a:gd name="connsiteY1" fmla="*/ 0 h 540000"/>
                <a:gd name="connsiteX2" fmla="*/ 4291649 w 4291649"/>
                <a:gd name="connsiteY2" fmla="*/ 270000 h 540000"/>
                <a:gd name="connsiteX3" fmla="*/ 4021649 w 4291649"/>
                <a:gd name="connsiteY3" fmla="*/ 540000 h 540000"/>
                <a:gd name="connsiteX4" fmla="*/ 0 w 4291649"/>
                <a:gd name="connsiteY4" fmla="*/ 540000 h 540000"/>
                <a:gd name="connsiteX5" fmla="*/ 42809 w 4291649"/>
                <a:gd name="connsiteY5" fmla="*/ 504680 h 540000"/>
                <a:gd name="connsiteX6" fmla="*/ 140016 w 4291649"/>
                <a:gd name="connsiteY6" fmla="*/ 270000 h 540000"/>
                <a:gd name="connsiteX7" fmla="*/ 42809 w 4291649"/>
                <a:gd name="connsiteY7" fmla="*/ 35321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1649" h="540000">
                  <a:moveTo>
                    <a:pt x="0" y="0"/>
                  </a:moveTo>
                  <a:lnTo>
                    <a:pt x="4021649" y="0"/>
                  </a:lnTo>
                  <a:cubicBezTo>
                    <a:pt x="4170766" y="0"/>
                    <a:pt x="4291649" y="120883"/>
                    <a:pt x="4291649" y="270000"/>
                  </a:cubicBezTo>
                  <a:cubicBezTo>
                    <a:pt x="4291649" y="419117"/>
                    <a:pt x="4170766" y="540000"/>
                    <a:pt x="4021649" y="540000"/>
                  </a:cubicBezTo>
                  <a:lnTo>
                    <a:pt x="0" y="540000"/>
                  </a:lnTo>
                  <a:lnTo>
                    <a:pt x="42809" y="504680"/>
                  </a:lnTo>
                  <a:cubicBezTo>
                    <a:pt x="102868" y="444620"/>
                    <a:pt x="140016" y="361648"/>
                    <a:pt x="140016" y="270000"/>
                  </a:cubicBezTo>
                  <a:cubicBezTo>
                    <a:pt x="140016" y="178352"/>
                    <a:pt x="102868" y="95380"/>
                    <a:pt x="42809" y="35321"/>
                  </a:cubicBezTo>
                  <a:close/>
                </a:path>
              </a:pathLst>
            </a:cu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AE0A08"/>
                </a:solidFill>
                <a:effectLst/>
                <a:uLnTx/>
                <a:uFillTx/>
                <a:latin typeface="微软雅黑"/>
                <a:ea typeface="微软雅黑"/>
                <a:cs typeface="+mn-ea"/>
                <a:sym typeface="+mn-lt"/>
              </a:endParaRPr>
            </a:p>
          </p:txBody>
        </p:sp>
        <p:sp>
          <p:nvSpPr>
            <p:cNvPr id="20" name="椭圆 19">
              <a:extLst>
                <a:ext uri="{FF2B5EF4-FFF2-40B4-BE49-F238E27FC236}">
                  <a16:creationId xmlns:a16="http://schemas.microsoft.com/office/drawing/2014/main" id="{C233B765-A64B-6E82-F317-60DE1F9F05E1}"/>
                </a:ext>
              </a:extLst>
            </p:cNvPr>
            <p:cNvSpPr/>
            <p:nvPr/>
          </p:nvSpPr>
          <p:spPr>
            <a:xfrm>
              <a:off x="5528413" y="1538119"/>
              <a:ext cx="576000" cy="576000"/>
            </a:xfrm>
            <a:prstGeom prst="ellipse">
              <a:avLst/>
            </a:pr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AE0A08"/>
                </a:solidFill>
                <a:effectLst/>
                <a:uLnTx/>
                <a:uFillTx/>
                <a:latin typeface="微软雅黑"/>
                <a:ea typeface="微软雅黑"/>
                <a:cs typeface="+mn-ea"/>
                <a:sym typeface="+mn-lt"/>
              </a:endParaRPr>
            </a:p>
          </p:txBody>
        </p:sp>
        <p:sp>
          <p:nvSpPr>
            <p:cNvPr id="15" name="矩形 14">
              <a:extLst>
                <a:ext uri="{FF2B5EF4-FFF2-40B4-BE49-F238E27FC236}">
                  <a16:creationId xmlns:a16="http://schemas.microsoft.com/office/drawing/2014/main" id="{1C6D1E28-EA70-F97E-58C5-8DBD835570A7}"/>
                </a:ext>
              </a:extLst>
            </p:cNvPr>
            <p:cNvSpPr/>
            <p:nvPr/>
          </p:nvSpPr>
          <p:spPr>
            <a:xfrm>
              <a:off x="5242871" y="1495327"/>
              <a:ext cx="9935566" cy="533095"/>
            </a:xfrm>
            <a:prstGeom prst="rect">
              <a:avLst/>
            </a:prstGeom>
          </p:spPr>
          <p:txBody>
            <a:bodyPr wrap="square">
              <a:spAutoFit/>
            </a:bodyPr>
            <a:lstStyle/>
            <a:p>
              <a:pPr marL="0" marR="0" lvl="0" indent="0" algn="ctr" defTabSz="914400" rtl="0" eaLnBrk="1" fontAlgn="auto" latinLnBrk="0" hangingPunct="1">
                <a:lnSpc>
                  <a:spcPct val="140000"/>
                </a:lnSpc>
                <a:spcBef>
                  <a:spcPts val="0"/>
                </a:spcBef>
                <a:spcAft>
                  <a:spcPts val="0"/>
                </a:spcAft>
                <a:buClrTx/>
                <a:buSzTx/>
                <a:buFontTx/>
                <a:buNone/>
                <a:tabLst/>
                <a:defRPr/>
              </a:pPr>
              <a:r>
                <a:rPr kumimoji="0" lang="en-US" altLang="zh-CN" sz="2300" b="1" i="0" u="none" strike="noStrike" kern="1200" cap="none" spc="100" normalizeH="0" baseline="0" noProof="0" dirty="0">
                  <a:ln>
                    <a:noFill/>
                  </a:ln>
                  <a:solidFill>
                    <a:srgbClr val="AE0A08"/>
                  </a:solidFill>
                  <a:effectLst/>
                  <a:uLnTx/>
                  <a:uFillTx/>
                  <a:latin typeface="Times New Roman" panose="02020603050405020304" pitchFamily="18" charset="0"/>
                  <a:ea typeface="微软雅黑"/>
                  <a:cs typeface="Times New Roman" panose="02020603050405020304" pitchFamily="18" charset="0"/>
                  <a:sym typeface="+mn-lt"/>
                </a:rPr>
                <a:t>The connection between flag and Chinese language and culture</a:t>
              </a:r>
              <a:endParaRPr kumimoji="0" lang="zh-CN" altLang="en-US" sz="2300" b="1" i="0" u="none" strike="noStrike" kern="1200" cap="none" spc="100" normalizeH="0" baseline="0" noProof="0" dirty="0">
                <a:ln>
                  <a:noFill/>
                </a:ln>
                <a:solidFill>
                  <a:srgbClr val="AE0A08"/>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25" name="矩形 24">
              <a:extLst>
                <a:ext uri="{FF2B5EF4-FFF2-40B4-BE49-F238E27FC236}">
                  <a16:creationId xmlns:a16="http://schemas.microsoft.com/office/drawing/2014/main" id="{8D7B4B71-22A3-DAA3-E544-8CB7E3CC9940}"/>
                </a:ext>
              </a:extLst>
            </p:cNvPr>
            <p:cNvSpPr/>
            <p:nvPr/>
          </p:nvSpPr>
          <p:spPr>
            <a:xfrm>
              <a:off x="5528413" y="1513327"/>
              <a:ext cx="576000" cy="553357"/>
            </a:xfrm>
            <a:prstGeom prst="rect">
              <a:avLst/>
            </a:prstGeom>
          </p:spPr>
          <p:txBody>
            <a:bodyPr wrap="square">
              <a:spAutoFit/>
            </a:bodyPr>
            <a:lstStyle/>
            <a:p>
              <a:pPr marL="0" marR="0" lvl="0" indent="0" algn="ctr" defTabSz="914400" rtl="0" eaLnBrk="1" fontAlgn="auto" latinLnBrk="0" hangingPunct="1">
                <a:lnSpc>
                  <a:spcPct val="140000"/>
                </a:lnSpc>
                <a:spcBef>
                  <a:spcPts val="0"/>
                </a:spcBef>
                <a:spcAft>
                  <a:spcPts val="0"/>
                </a:spcAft>
                <a:buClrTx/>
                <a:buSzTx/>
                <a:buFontTx/>
                <a:buNone/>
                <a:tabLst/>
                <a:defRPr/>
              </a:pPr>
              <a:r>
                <a:rPr lang="en-US" altLang="zh-CN" sz="2400" dirty="0">
                  <a:solidFill>
                    <a:srgbClr val="AE0A08"/>
                  </a:solidFill>
                  <a:latin typeface="Times New Roman" panose="02020603050405020304" pitchFamily="18" charset="0"/>
                  <a:ea typeface="微软雅黑"/>
                  <a:cs typeface="Times New Roman" panose="02020603050405020304" pitchFamily="18" charset="0"/>
                  <a:sym typeface="+mn-lt"/>
                </a:rPr>
                <a:t>2</a:t>
              </a:r>
              <a:endParaRPr kumimoji="0" lang="en-US" altLang="zh-CN" sz="2400" b="0" i="0" u="none" strike="noStrike" kern="1200" cap="none" spc="0" normalizeH="0" baseline="0" noProof="0" dirty="0">
                <a:ln>
                  <a:noFill/>
                </a:ln>
                <a:solidFill>
                  <a:srgbClr val="AE0A08"/>
                </a:solidFill>
                <a:effectLst/>
                <a:uLnTx/>
                <a:uFillTx/>
                <a:latin typeface="Times New Roman" panose="02020603050405020304" pitchFamily="18" charset="0"/>
                <a:ea typeface="微软雅黑"/>
                <a:cs typeface="Times New Roman" panose="02020603050405020304" pitchFamily="18" charset="0"/>
                <a:sym typeface="+mn-lt"/>
              </a:endParaRPr>
            </a:p>
          </p:txBody>
        </p:sp>
      </p:grpSp>
      <p:sp>
        <p:nvSpPr>
          <p:cNvPr id="24" name="文本框 23">
            <a:extLst>
              <a:ext uri="{FF2B5EF4-FFF2-40B4-BE49-F238E27FC236}">
                <a16:creationId xmlns:a16="http://schemas.microsoft.com/office/drawing/2014/main" id="{712B9596-1CD5-7F0E-E6F2-04D825904FB6}"/>
              </a:ext>
            </a:extLst>
          </p:cNvPr>
          <p:cNvSpPr txBox="1"/>
          <p:nvPr/>
        </p:nvSpPr>
        <p:spPr>
          <a:xfrm>
            <a:off x="3886022" y="2004169"/>
            <a:ext cx="3895725" cy="3693319"/>
          </a:xfrm>
          <a:prstGeom prst="rect">
            <a:avLst/>
          </a:prstGeom>
          <a:noFill/>
        </p:spPr>
        <p:txBody>
          <a:bodyPr wrap="square" rtlCol="0">
            <a:spAutoFit/>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Color:</a:t>
            </a:r>
            <a:r>
              <a:rPr kumimoji="0" lang="en-US" altLang="zh-CN" sz="18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In Chinese culture, red is a very symbolic color. It stands for enthusiasm, vitality, happiness and prosperity.</a:t>
            </a:r>
          </a:p>
          <a:p>
            <a:pPr marL="0" marR="0" lvl="0" indent="45720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The red color in the national flag is a symbol of the blood and sacrifice of the revolutionary martyrs.</a:t>
            </a:r>
          </a:p>
          <a:p>
            <a:pPr marL="0" marR="0" lvl="0" indent="457200" algn="l" defTabSz="914400" rtl="0" eaLnBrk="1" fontAlgn="auto" latinLnBrk="0" hangingPunct="1">
              <a:lnSpc>
                <a:spcPct val="100000"/>
              </a:lnSpc>
              <a:spcBef>
                <a:spcPts val="0"/>
              </a:spcBef>
              <a:spcAft>
                <a:spcPts val="0"/>
              </a:spcAft>
              <a:buClrTx/>
              <a:buSzTx/>
              <a:buFontTx/>
              <a:buNone/>
              <a:tabLst/>
              <a:defRPr/>
            </a:pPr>
            <a:endParaRPr lang="en-US" altLang="zh-CN" b="1" dirty="0">
              <a:solidFill>
                <a:prstClr val="black"/>
              </a:solidFill>
              <a:latin typeface="Times New Roman" panose="02020603050405020304" pitchFamily="18" charset="0"/>
              <a:ea typeface="微软雅黑"/>
              <a:cs typeface="Times New Roman" panose="02020603050405020304" pitchFamily="18" charset="0"/>
            </a:endParaRPr>
          </a:p>
        </p:txBody>
      </p:sp>
      <p:pic>
        <p:nvPicPr>
          <p:cNvPr id="3" name="图片 2">
            <a:extLst>
              <a:ext uri="{FF2B5EF4-FFF2-40B4-BE49-F238E27FC236}">
                <a16:creationId xmlns:a16="http://schemas.microsoft.com/office/drawing/2014/main" id="{7D2F2EFD-9565-50F7-9D12-8E01A2E2F8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093" y="2235002"/>
            <a:ext cx="2838039" cy="3231654"/>
          </a:xfrm>
          <a:prstGeom prst="rect">
            <a:avLst/>
          </a:prstGeom>
        </p:spPr>
      </p:pic>
      <p:pic>
        <p:nvPicPr>
          <p:cNvPr id="5" name="图片 4">
            <a:extLst>
              <a:ext uri="{FF2B5EF4-FFF2-40B4-BE49-F238E27FC236}">
                <a16:creationId xmlns:a16="http://schemas.microsoft.com/office/drawing/2014/main" id="{136D775F-E079-03B2-627E-F1DEB29B09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6380" y="2299554"/>
            <a:ext cx="3795168" cy="3102550"/>
          </a:xfrm>
          <a:prstGeom prst="rect">
            <a:avLst/>
          </a:prstGeom>
        </p:spPr>
      </p:pic>
    </p:spTree>
    <p:extLst>
      <p:ext uri="{BB962C8B-B14F-4D97-AF65-F5344CB8AC3E}">
        <p14:creationId xmlns:p14="http://schemas.microsoft.com/office/powerpoint/2010/main" val="3764907016"/>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a:extLst>
            <a:ext uri="{FF2B5EF4-FFF2-40B4-BE49-F238E27FC236}">
              <a16:creationId xmlns:a16="http://schemas.microsoft.com/office/drawing/2014/main" id="{5D3F79C0-0941-26F1-AB7B-3D6FBC47A111}"/>
            </a:ext>
          </a:extLst>
        </p:cNvPr>
        <p:cNvGrpSpPr/>
        <p:nvPr/>
      </p:nvGrpSpPr>
      <p:grpSpPr>
        <a:xfrm>
          <a:off x="0" y="0"/>
          <a:ext cx="0" cy="0"/>
          <a:chOff x="0" y="0"/>
          <a:chExt cx="0" cy="0"/>
        </a:xfrm>
      </p:grpSpPr>
      <p:grpSp>
        <p:nvGrpSpPr>
          <p:cNvPr id="17" name="组合 16">
            <a:extLst>
              <a:ext uri="{FF2B5EF4-FFF2-40B4-BE49-F238E27FC236}">
                <a16:creationId xmlns:a16="http://schemas.microsoft.com/office/drawing/2014/main" id="{CFD182A3-330B-009D-CC07-69697584EA6C}"/>
              </a:ext>
            </a:extLst>
          </p:cNvPr>
          <p:cNvGrpSpPr/>
          <p:nvPr/>
        </p:nvGrpSpPr>
        <p:grpSpPr>
          <a:xfrm>
            <a:off x="202877" y="408842"/>
            <a:ext cx="11456980" cy="618792"/>
            <a:chOff x="5242871" y="1495327"/>
            <a:chExt cx="9935566" cy="618792"/>
          </a:xfrm>
        </p:grpSpPr>
        <p:sp>
          <p:nvSpPr>
            <p:cNvPr id="14" name="任意多边形 13">
              <a:extLst>
                <a:ext uri="{FF2B5EF4-FFF2-40B4-BE49-F238E27FC236}">
                  <a16:creationId xmlns:a16="http://schemas.microsoft.com/office/drawing/2014/main" id="{FC18F204-DB93-BA9B-64C2-C1C4ED6E65FE}"/>
                </a:ext>
              </a:extLst>
            </p:cNvPr>
            <p:cNvSpPr/>
            <p:nvPr/>
          </p:nvSpPr>
          <p:spPr>
            <a:xfrm>
              <a:off x="6008284" y="1556119"/>
              <a:ext cx="8235667" cy="540000"/>
            </a:xfrm>
            <a:custGeom>
              <a:avLst/>
              <a:gdLst>
                <a:gd name="connsiteX0" fmla="*/ 0 w 4291649"/>
                <a:gd name="connsiteY0" fmla="*/ 0 h 540000"/>
                <a:gd name="connsiteX1" fmla="*/ 4021649 w 4291649"/>
                <a:gd name="connsiteY1" fmla="*/ 0 h 540000"/>
                <a:gd name="connsiteX2" fmla="*/ 4291649 w 4291649"/>
                <a:gd name="connsiteY2" fmla="*/ 270000 h 540000"/>
                <a:gd name="connsiteX3" fmla="*/ 4021649 w 4291649"/>
                <a:gd name="connsiteY3" fmla="*/ 540000 h 540000"/>
                <a:gd name="connsiteX4" fmla="*/ 0 w 4291649"/>
                <a:gd name="connsiteY4" fmla="*/ 540000 h 540000"/>
                <a:gd name="connsiteX5" fmla="*/ 42809 w 4291649"/>
                <a:gd name="connsiteY5" fmla="*/ 504680 h 540000"/>
                <a:gd name="connsiteX6" fmla="*/ 140016 w 4291649"/>
                <a:gd name="connsiteY6" fmla="*/ 270000 h 540000"/>
                <a:gd name="connsiteX7" fmla="*/ 42809 w 4291649"/>
                <a:gd name="connsiteY7" fmla="*/ 35321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1649" h="540000">
                  <a:moveTo>
                    <a:pt x="0" y="0"/>
                  </a:moveTo>
                  <a:lnTo>
                    <a:pt x="4021649" y="0"/>
                  </a:lnTo>
                  <a:cubicBezTo>
                    <a:pt x="4170766" y="0"/>
                    <a:pt x="4291649" y="120883"/>
                    <a:pt x="4291649" y="270000"/>
                  </a:cubicBezTo>
                  <a:cubicBezTo>
                    <a:pt x="4291649" y="419117"/>
                    <a:pt x="4170766" y="540000"/>
                    <a:pt x="4021649" y="540000"/>
                  </a:cubicBezTo>
                  <a:lnTo>
                    <a:pt x="0" y="540000"/>
                  </a:lnTo>
                  <a:lnTo>
                    <a:pt x="42809" y="504680"/>
                  </a:lnTo>
                  <a:cubicBezTo>
                    <a:pt x="102868" y="444620"/>
                    <a:pt x="140016" y="361648"/>
                    <a:pt x="140016" y="270000"/>
                  </a:cubicBezTo>
                  <a:cubicBezTo>
                    <a:pt x="140016" y="178352"/>
                    <a:pt x="102868" y="95380"/>
                    <a:pt x="42809" y="35321"/>
                  </a:cubicBezTo>
                  <a:close/>
                </a:path>
              </a:pathLst>
            </a:cu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AE0A08"/>
                </a:solidFill>
                <a:effectLst/>
                <a:uLnTx/>
                <a:uFillTx/>
                <a:latin typeface="微软雅黑"/>
                <a:ea typeface="微软雅黑"/>
                <a:cs typeface="+mn-ea"/>
                <a:sym typeface="+mn-lt"/>
              </a:endParaRPr>
            </a:p>
          </p:txBody>
        </p:sp>
        <p:sp>
          <p:nvSpPr>
            <p:cNvPr id="20" name="椭圆 19">
              <a:extLst>
                <a:ext uri="{FF2B5EF4-FFF2-40B4-BE49-F238E27FC236}">
                  <a16:creationId xmlns:a16="http://schemas.microsoft.com/office/drawing/2014/main" id="{7D71CFE5-4E29-6D39-86A7-2C01B2B5F93D}"/>
                </a:ext>
              </a:extLst>
            </p:cNvPr>
            <p:cNvSpPr/>
            <p:nvPr/>
          </p:nvSpPr>
          <p:spPr>
            <a:xfrm>
              <a:off x="5528413" y="1538119"/>
              <a:ext cx="576000" cy="576000"/>
            </a:xfrm>
            <a:prstGeom prst="ellipse">
              <a:avLst/>
            </a:pr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AE0A08"/>
                </a:solidFill>
                <a:effectLst/>
                <a:uLnTx/>
                <a:uFillTx/>
                <a:latin typeface="微软雅黑"/>
                <a:ea typeface="微软雅黑"/>
                <a:cs typeface="+mn-ea"/>
                <a:sym typeface="+mn-lt"/>
              </a:endParaRPr>
            </a:p>
          </p:txBody>
        </p:sp>
        <p:sp>
          <p:nvSpPr>
            <p:cNvPr id="15" name="矩形 14">
              <a:extLst>
                <a:ext uri="{FF2B5EF4-FFF2-40B4-BE49-F238E27FC236}">
                  <a16:creationId xmlns:a16="http://schemas.microsoft.com/office/drawing/2014/main" id="{5DE1E02E-4714-F7E0-6692-566C18B28073}"/>
                </a:ext>
              </a:extLst>
            </p:cNvPr>
            <p:cNvSpPr/>
            <p:nvPr/>
          </p:nvSpPr>
          <p:spPr>
            <a:xfrm>
              <a:off x="5242871" y="1495327"/>
              <a:ext cx="9935566" cy="533095"/>
            </a:xfrm>
            <a:prstGeom prst="rect">
              <a:avLst/>
            </a:prstGeom>
          </p:spPr>
          <p:txBody>
            <a:bodyPr wrap="square">
              <a:spAutoFit/>
            </a:bodyPr>
            <a:lstStyle/>
            <a:p>
              <a:pPr marL="0" marR="0" lvl="0" indent="0" algn="ctr" defTabSz="914400" rtl="0" eaLnBrk="1" fontAlgn="auto" latinLnBrk="0" hangingPunct="1">
                <a:lnSpc>
                  <a:spcPct val="140000"/>
                </a:lnSpc>
                <a:spcBef>
                  <a:spcPts val="0"/>
                </a:spcBef>
                <a:spcAft>
                  <a:spcPts val="0"/>
                </a:spcAft>
                <a:buClrTx/>
                <a:buSzTx/>
                <a:buFontTx/>
                <a:buNone/>
                <a:tabLst/>
                <a:defRPr/>
              </a:pPr>
              <a:r>
                <a:rPr kumimoji="0" lang="en-US" altLang="zh-CN" sz="2300" b="1" i="0" u="none" strike="noStrike" kern="1200" cap="none" spc="100" normalizeH="0" baseline="0" noProof="0" dirty="0">
                  <a:ln>
                    <a:noFill/>
                  </a:ln>
                  <a:solidFill>
                    <a:srgbClr val="AE0A08"/>
                  </a:solidFill>
                  <a:effectLst/>
                  <a:uLnTx/>
                  <a:uFillTx/>
                  <a:latin typeface="Times New Roman" panose="02020603050405020304" pitchFamily="18" charset="0"/>
                  <a:ea typeface="微软雅黑"/>
                  <a:cs typeface="Times New Roman" panose="02020603050405020304" pitchFamily="18" charset="0"/>
                  <a:sym typeface="+mn-lt"/>
                </a:rPr>
                <a:t>The connection between flag and Chinese language and culture</a:t>
              </a:r>
              <a:endParaRPr kumimoji="0" lang="zh-CN" altLang="en-US" sz="2300" b="1" i="0" u="none" strike="noStrike" kern="1200" cap="none" spc="100" normalizeH="0" baseline="0" noProof="0" dirty="0">
                <a:ln>
                  <a:noFill/>
                </a:ln>
                <a:solidFill>
                  <a:srgbClr val="AE0A08"/>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25" name="矩形 24">
              <a:extLst>
                <a:ext uri="{FF2B5EF4-FFF2-40B4-BE49-F238E27FC236}">
                  <a16:creationId xmlns:a16="http://schemas.microsoft.com/office/drawing/2014/main" id="{D691F81C-9C64-BF00-D74F-7FCA7B2263F5}"/>
                </a:ext>
              </a:extLst>
            </p:cNvPr>
            <p:cNvSpPr/>
            <p:nvPr/>
          </p:nvSpPr>
          <p:spPr>
            <a:xfrm>
              <a:off x="5528413" y="1513327"/>
              <a:ext cx="576000" cy="553357"/>
            </a:xfrm>
            <a:prstGeom prst="rect">
              <a:avLst/>
            </a:prstGeom>
          </p:spPr>
          <p:txBody>
            <a:bodyPr wrap="square">
              <a:spAutoFit/>
            </a:bodyPr>
            <a:lstStyle/>
            <a:p>
              <a:pPr marL="0" marR="0" lvl="0" indent="0" algn="ctr" defTabSz="914400" rtl="0" eaLnBrk="1" fontAlgn="auto" latinLnBrk="0" hangingPunct="1">
                <a:lnSpc>
                  <a:spcPct val="14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AE0A08"/>
                  </a:solidFill>
                  <a:effectLst/>
                  <a:uLnTx/>
                  <a:uFillTx/>
                  <a:latin typeface="Times New Roman" panose="02020603050405020304" pitchFamily="18" charset="0"/>
                  <a:ea typeface="微软雅黑"/>
                  <a:cs typeface="Times New Roman" panose="02020603050405020304" pitchFamily="18" charset="0"/>
                  <a:sym typeface="+mn-lt"/>
                </a:rPr>
                <a:t>2</a:t>
              </a:r>
            </a:p>
          </p:txBody>
        </p:sp>
      </p:grpSp>
      <p:sp>
        <p:nvSpPr>
          <p:cNvPr id="24" name="文本框 23">
            <a:extLst>
              <a:ext uri="{FF2B5EF4-FFF2-40B4-BE49-F238E27FC236}">
                <a16:creationId xmlns:a16="http://schemas.microsoft.com/office/drawing/2014/main" id="{6A92D062-1D1D-E21A-F672-6EDA323E17C6}"/>
              </a:ext>
            </a:extLst>
          </p:cNvPr>
          <p:cNvSpPr txBox="1"/>
          <p:nvPr/>
        </p:nvSpPr>
        <p:spPr>
          <a:xfrm>
            <a:off x="1336511" y="1219200"/>
            <a:ext cx="9189712" cy="2585323"/>
          </a:xfrm>
          <a:prstGeom prst="rect">
            <a:avLst/>
          </a:prstGeom>
          <a:noFill/>
        </p:spPr>
        <p:txBody>
          <a:bodyPr wrap="square" rtlCol="0">
            <a:spAutoFit/>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Five-pointed star:</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These four small stars surround the big star, symbolizing that the people of all ethnic groups in China are closely united around the Communist Party of China and work together to achieve the great rejuvenation of the Chinese nation.</a:t>
            </a:r>
          </a:p>
          <a:p>
            <a:pPr marL="0" marR="0" lvl="0" indent="45720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In Chinese, the word "star" is often used as a metaphor for light, hope and things that point the way.</a:t>
            </a:r>
          </a:p>
          <a:p>
            <a:pPr marL="0" marR="0" lvl="0" indent="457200" algn="l" defTabSz="914400" rtl="0" eaLnBrk="1" fontAlgn="auto" latinLnBrk="0" hangingPunct="1">
              <a:lnSpc>
                <a:spcPct val="100000"/>
              </a:lnSpc>
              <a:spcBef>
                <a:spcPts val="0"/>
              </a:spcBef>
              <a:spcAft>
                <a:spcPts val="0"/>
              </a:spcAft>
              <a:buClrTx/>
              <a:buSzTx/>
              <a:buFontTx/>
              <a:buNone/>
              <a:tabLst/>
              <a:defRPr/>
            </a:pPr>
            <a:endParaRPr kumimoji="0" lang="en-US" altLang="zh-CN" sz="18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pic>
        <p:nvPicPr>
          <p:cNvPr id="5" name="图片 4">
            <a:extLst>
              <a:ext uri="{FF2B5EF4-FFF2-40B4-BE49-F238E27FC236}">
                <a16:creationId xmlns:a16="http://schemas.microsoft.com/office/drawing/2014/main" id="{169F8317-3DF1-C7AC-65D6-214D3E1B8A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6975" y="3534145"/>
            <a:ext cx="3538741" cy="3048755"/>
          </a:xfrm>
          <a:prstGeom prst="rect">
            <a:avLst/>
          </a:prstGeom>
        </p:spPr>
      </p:pic>
      <p:pic>
        <p:nvPicPr>
          <p:cNvPr id="7" name="图片 6">
            <a:extLst>
              <a:ext uri="{FF2B5EF4-FFF2-40B4-BE49-F238E27FC236}">
                <a16:creationId xmlns:a16="http://schemas.microsoft.com/office/drawing/2014/main" id="{13AC434B-A182-BF22-BA83-B64A8855E9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5684" y="3601511"/>
            <a:ext cx="3538741" cy="2981389"/>
          </a:xfrm>
          <a:prstGeom prst="rect">
            <a:avLst/>
          </a:prstGeom>
        </p:spPr>
      </p:pic>
    </p:spTree>
    <p:extLst>
      <p:ext uri="{BB962C8B-B14F-4D97-AF65-F5344CB8AC3E}">
        <p14:creationId xmlns:p14="http://schemas.microsoft.com/office/powerpoint/2010/main" val="2046686795"/>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a:extLst>
            <a:ext uri="{FF2B5EF4-FFF2-40B4-BE49-F238E27FC236}">
              <a16:creationId xmlns:a16="http://schemas.microsoft.com/office/drawing/2014/main" id="{C37790AC-D7CA-47DD-51CC-6D4EB6B2731B}"/>
            </a:ext>
          </a:extLst>
        </p:cNvPr>
        <p:cNvGrpSpPr/>
        <p:nvPr/>
      </p:nvGrpSpPr>
      <p:grpSpPr>
        <a:xfrm>
          <a:off x="0" y="0"/>
          <a:ext cx="0" cy="0"/>
          <a:chOff x="0" y="0"/>
          <a:chExt cx="0" cy="0"/>
        </a:xfrm>
      </p:grpSpPr>
      <p:grpSp>
        <p:nvGrpSpPr>
          <p:cNvPr id="17" name="组合 16">
            <a:extLst>
              <a:ext uri="{FF2B5EF4-FFF2-40B4-BE49-F238E27FC236}">
                <a16:creationId xmlns:a16="http://schemas.microsoft.com/office/drawing/2014/main" id="{038A8D0E-8815-5418-EE40-0291E8AA0ECA}"/>
              </a:ext>
            </a:extLst>
          </p:cNvPr>
          <p:cNvGrpSpPr/>
          <p:nvPr/>
        </p:nvGrpSpPr>
        <p:grpSpPr>
          <a:xfrm>
            <a:off x="202877" y="408842"/>
            <a:ext cx="11456980" cy="618792"/>
            <a:chOff x="5242871" y="1495327"/>
            <a:chExt cx="9935566" cy="618792"/>
          </a:xfrm>
        </p:grpSpPr>
        <p:sp>
          <p:nvSpPr>
            <p:cNvPr id="14" name="任意多边形 13">
              <a:extLst>
                <a:ext uri="{FF2B5EF4-FFF2-40B4-BE49-F238E27FC236}">
                  <a16:creationId xmlns:a16="http://schemas.microsoft.com/office/drawing/2014/main" id="{B67EDFE3-B20B-529D-5416-96EABC9A9C58}"/>
                </a:ext>
              </a:extLst>
            </p:cNvPr>
            <p:cNvSpPr/>
            <p:nvPr/>
          </p:nvSpPr>
          <p:spPr>
            <a:xfrm>
              <a:off x="6008284" y="1556119"/>
              <a:ext cx="8235667" cy="540000"/>
            </a:xfrm>
            <a:custGeom>
              <a:avLst/>
              <a:gdLst>
                <a:gd name="connsiteX0" fmla="*/ 0 w 4291649"/>
                <a:gd name="connsiteY0" fmla="*/ 0 h 540000"/>
                <a:gd name="connsiteX1" fmla="*/ 4021649 w 4291649"/>
                <a:gd name="connsiteY1" fmla="*/ 0 h 540000"/>
                <a:gd name="connsiteX2" fmla="*/ 4291649 w 4291649"/>
                <a:gd name="connsiteY2" fmla="*/ 270000 h 540000"/>
                <a:gd name="connsiteX3" fmla="*/ 4021649 w 4291649"/>
                <a:gd name="connsiteY3" fmla="*/ 540000 h 540000"/>
                <a:gd name="connsiteX4" fmla="*/ 0 w 4291649"/>
                <a:gd name="connsiteY4" fmla="*/ 540000 h 540000"/>
                <a:gd name="connsiteX5" fmla="*/ 42809 w 4291649"/>
                <a:gd name="connsiteY5" fmla="*/ 504680 h 540000"/>
                <a:gd name="connsiteX6" fmla="*/ 140016 w 4291649"/>
                <a:gd name="connsiteY6" fmla="*/ 270000 h 540000"/>
                <a:gd name="connsiteX7" fmla="*/ 42809 w 4291649"/>
                <a:gd name="connsiteY7" fmla="*/ 35321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1649" h="540000">
                  <a:moveTo>
                    <a:pt x="0" y="0"/>
                  </a:moveTo>
                  <a:lnTo>
                    <a:pt x="4021649" y="0"/>
                  </a:lnTo>
                  <a:cubicBezTo>
                    <a:pt x="4170766" y="0"/>
                    <a:pt x="4291649" y="120883"/>
                    <a:pt x="4291649" y="270000"/>
                  </a:cubicBezTo>
                  <a:cubicBezTo>
                    <a:pt x="4291649" y="419117"/>
                    <a:pt x="4170766" y="540000"/>
                    <a:pt x="4021649" y="540000"/>
                  </a:cubicBezTo>
                  <a:lnTo>
                    <a:pt x="0" y="540000"/>
                  </a:lnTo>
                  <a:lnTo>
                    <a:pt x="42809" y="504680"/>
                  </a:lnTo>
                  <a:cubicBezTo>
                    <a:pt x="102868" y="444620"/>
                    <a:pt x="140016" y="361648"/>
                    <a:pt x="140016" y="270000"/>
                  </a:cubicBezTo>
                  <a:cubicBezTo>
                    <a:pt x="140016" y="178352"/>
                    <a:pt x="102868" y="95380"/>
                    <a:pt x="42809" y="35321"/>
                  </a:cubicBezTo>
                  <a:close/>
                </a:path>
              </a:pathLst>
            </a:cu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AE0A08"/>
                </a:solidFill>
                <a:effectLst/>
                <a:uLnTx/>
                <a:uFillTx/>
                <a:latin typeface="微软雅黑"/>
                <a:ea typeface="微软雅黑"/>
                <a:cs typeface="+mn-ea"/>
                <a:sym typeface="+mn-lt"/>
              </a:endParaRPr>
            </a:p>
          </p:txBody>
        </p:sp>
        <p:sp>
          <p:nvSpPr>
            <p:cNvPr id="20" name="椭圆 19">
              <a:extLst>
                <a:ext uri="{FF2B5EF4-FFF2-40B4-BE49-F238E27FC236}">
                  <a16:creationId xmlns:a16="http://schemas.microsoft.com/office/drawing/2014/main" id="{8A5A5448-2856-4566-358D-8B71C83BC7E7}"/>
                </a:ext>
              </a:extLst>
            </p:cNvPr>
            <p:cNvSpPr/>
            <p:nvPr/>
          </p:nvSpPr>
          <p:spPr>
            <a:xfrm>
              <a:off x="5528413" y="1538119"/>
              <a:ext cx="576000" cy="576000"/>
            </a:xfrm>
            <a:prstGeom prst="ellipse">
              <a:avLst/>
            </a:pr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AE0A08"/>
                </a:solidFill>
                <a:effectLst/>
                <a:uLnTx/>
                <a:uFillTx/>
                <a:latin typeface="微软雅黑"/>
                <a:ea typeface="微软雅黑"/>
                <a:cs typeface="+mn-ea"/>
                <a:sym typeface="+mn-lt"/>
              </a:endParaRPr>
            </a:p>
          </p:txBody>
        </p:sp>
        <p:sp>
          <p:nvSpPr>
            <p:cNvPr id="15" name="矩形 14">
              <a:extLst>
                <a:ext uri="{FF2B5EF4-FFF2-40B4-BE49-F238E27FC236}">
                  <a16:creationId xmlns:a16="http://schemas.microsoft.com/office/drawing/2014/main" id="{FD115868-9D72-3DBB-E125-9107367DEF56}"/>
                </a:ext>
              </a:extLst>
            </p:cNvPr>
            <p:cNvSpPr/>
            <p:nvPr/>
          </p:nvSpPr>
          <p:spPr>
            <a:xfrm>
              <a:off x="5242871" y="1495327"/>
              <a:ext cx="9935566" cy="533095"/>
            </a:xfrm>
            <a:prstGeom prst="rect">
              <a:avLst/>
            </a:prstGeom>
          </p:spPr>
          <p:txBody>
            <a:bodyPr wrap="square">
              <a:spAutoFit/>
            </a:bodyPr>
            <a:lstStyle/>
            <a:p>
              <a:pPr marL="0" marR="0" lvl="0" indent="0" algn="ctr" defTabSz="914400" rtl="0" eaLnBrk="1" fontAlgn="auto" latinLnBrk="0" hangingPunct="1">
                <a:lnSpc>
                  <a:spcPct val="140000"/>
                </a:lnSpc>
                <a:spcBef>
                  <a:spcPts val="0"/>
                </a:spcBef>
                <a:spcAft>
                  <a:spcPts val="0"/>
                </a:spcAft>
                <a:buClrTx/>
                <a:buSzTx/>
                <a:buFontTx/>
                <a:buNone/>
                <a:tabLst/>
                <a:defRPr/>
              </a:pPr>
              <a:r>
                <a:rPr kumimoji="0" lang="en-US" altLang="zh-CN" sz="2300" b="1" i="0" u="none" strike="noStrike" kern="1200" cap="none" spc="100" normalizeH="0" baseline="0" noProof="0" dirty="0">
                  <a:ln>
                    <a:noFill/>
                  </a:ln>
                  <a:solidFill>
                    <a:srgbClr val="AE0A08"/>
                  </a:solidFill>
                  <a:effectLst/>
                  <a:uLnTx/>
                  <a:uFillTx/>
                  <a:latin typeface="Times New Roman" panose="02020603050405020304" pitchFamily="18" charset="0"/>
                  <a:ea typeface="微软雅黑"/>
                  <a:cs typeface="Times New Roman" panose="02020603050405020304" pitchFamily="18" charset="0"/>
                  <a:sym typeface="+mn-lt"/>
                </a:rPr>
                <a:t>The connection between flag and Chinese language and culture</a:t>
              </a:r>
              <a:endParaRPr kumimoji="0" lang="zh-CN" altLang="en-US" sz="2300" b="1" i="0" u="none" strike="noStrike" kern="1200" cap="none" spc="100" normalizeH="0" baseline="0" noProof="0" dirty="0">
                <a:ln>
                  <a:noFill/>
                </a:ln>
                <a:solidFill>
                  <a:srgbClr val="AE0A08"/>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25" name="矩形 24">
              <a:extLst>
                <a:ext uri="{FF2B5EF4-FFF2-40B4-BE49-F238E27FC236}">
                  <a16:creationId xmlns:a16="http://schemas.microsoft.com/office/drawing/2014/main" id="{2F8681E2-DF0F-9597-E8C2-9855A92D3CD8}"/>
                </a:ext>
              </a:extLst>
            </p:cNvPr>
            <p:cNvSpPr/>
            <p:nvPr/>
          </p:nvSpPr>
          <p:spPr>
            <a:xfrm>
              <a:off x="5528413" y="1513327"/>
              <a:ext cx="576000" cy="553357"/>
            </a:xfrm>
            <a:prstGeom prst="rect">
              <a:avLst/>
            </a:prstGeom>
          </p:spPr>
          <p:txBody>
            <a:bodyPr wrap="square">
              <a:spAutoFit/>
            </a:bodyPr>
            <a:lstStyle/>
            <a:p>
              <a:pPr marL="0" marR="0" lvl="0" indent="0" algn="ctr" defTabSz="914400" rtl="0" eaLnBrk="1" fontAlgn="auto" latinLnBrk="0" hangingPunct="1">
                <a:lnSpc>
                  <a:spcPct val="14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AE0A08"/>
                  </a:solidFill>
                  <a:effectLst/>
                  <a:uLnTx/>
                  <a:uFillTx/>
                  <a:latin typeface="Times New Roman" panose="02020603050405020304" pitchFamily="18" charset="0"/>
                  <a:ea typeface="微软雅黑"/>
                  <a:cs typeface="Times New Roman" panose="02020603050405020304" pitchFamily="18" charset="0"/>
                  <a:sym typeface="+mn-lt"/>
                </a:rPr>
                <a:t>2</a:t>
              </a:r>
            </a:p>
          </p:txBody>
        </p:sp>
      </p:grpSp>
      <p:sp>
        <p:nvSpPr>
          <p:cNvPr id="24" name="文本框 23">
            <a:extLst>
              <a:ext uri="{FF2B5EF4-FFF2-40B4-BE49-F238E27FC236}">
                <a16:creationId xmlns:a16="http://schemas.microsoft.com/office/drawing/2014/main" id="{6E397AD5-33A8-E14D-58BD-4808C64C992A}"/>
              </a:ext>
            </a:extLst>
          </p:cNvPr>
          <p:cNvSpPr txBox="1"/>
          <p:nvPr/>
        </p:nvSpPr>
        <p:spPr>
          <a:xfrm>
            <a:off x="1196345" y="1390650"/>
            <a:ext cx="9189712" cy="1938992"/>
          </a:xfrm>
          <a:prstGeom prst="rect">
            <a:avLst/>
          </a:prstGeom>
          <a:noFill/>
        </p:spPr>
        <p:txBody>
          <a:bodyPr wrap="square" rtlCol="0">
            <a:spAutoFit/>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Design </a:t>
            </a:r>
            <a:r>
              <a:rPr lang="en-US" altLang="zh-CN" sz="2400" b="1" dirty="0">
                <a:solidFill>
                  <a:srgbClr val="C00000"/>
                </a:solidFill>
                <a:latin typeface="Times New Roman" panose="02020603050405020304" pitchFamily="18" charset="0"/>
                <a:ea typeface="微软雅黑"/>
                <a:cs typeface="Times New Roman" panose="02020603050405020304" pitchFamily="18" charset="0"/>
              </a:rPr>
              <a:t>concept</a:t>
            </a:r>
            <a:r>
              <a:rPr kumimoji="0" lang="en-US" altLang="zh-CN" sz="24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 </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The collocation of the red flag and the yellow five-pointed star in the national flag is bright and harmonious, reflecting the pursuit of harmonious beauty in Chinese language and culture. At the same time, the arrangement of the five stars also reflects the idea of order and unity.</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pic>
        <p:nvPicPr>
          <p:cNvPr id="3" name="图片 2">
            <a:extLst>
              <a:ext uri="{FF2B5EF4-FFF2-40B4-BE49-F238E27FC236}">
                <a16:creationId xmlns:a16="http://schemas.microsoft.com/office/drawing/2014/main" id="{CA0EA87B-7910-1257-E7CC-9D2C27241F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0575" y="3429000"/>
            <a:ext cx="3381251" cy="2884326"/>
          </a:xfrm>
          <a:prstGeom prst="rect">
            <a:avLst/>
          </a:prstGeom>
        </p:spPr>
      </p:pic>
    </p:spTree>
    <p:extLst>
      <p:ext uri="{BB962C8B-B14F-4D97-AF65-F5344CB8AC3E}">
        <p14:creationId xmlns:p14="http://schemas.microsoft.com/office/powerpoint/2010/main" val="4230293975"/>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D:\资料\PPT\包\形状 1.png形状 1"/>
          <p:cNvPicPr>
            <a:picLocks noChangeAspect="1"/>
          </p:cNvPicPr>
          <p:nvPr/>
        </p:nvPicPr>
        <p:blipFill>
          <a:blip r:embed="rId4"/>
          <a:srcRect/>
          <a:stretch>
            <a:fillRect/>
          </a:stretch>
        </p:blipFill>
        <p:spPr>
          <a:xfrm>
            <a:off x="1812290" y="1303655"/>
            <a:ext cx="10513060" cy="5692775"/>
          </a:xfrm>
          <a:prstGeom prst="rect">
            <a:avLst/>
          </a:prstGeom>
        </p:spPr>
      </p:pic>
      <p:sp>
        <p:nvSpPr>
          <p:cNvPr id="3" name="矩形 2">
            <a:extLst>
              <a:ext uri="{FF2B5EF4-FFF2-40B4-BE49-F238E27FC236}">
                <a16:creationId xmlns:a16="http://schemas.microsoft.com/office/drawing/2014/main" id="{2B5F7AC2-2A0C-5BD3-0778-6DF6AB7C541A}"/>
              </a:ext>
            </a:extLst>
          </p:cNvPr>
          <p:cNvSpPr/>
          <p:nvPr/>
        </p:nvSpPr>
        <p:spPr>
          <a:xfrm>
            <a:off x="-469328" y="874455"/>
            <a:ext cx="8146478" cy="2554545"/>
          </a:xfrm>
          <a:prstGeom prst="rect">
            <a:avLst/>
          </a:prstGeom>
          <a:noFill/>
        </p:spPr>
        <p:txBody>
          <a:bodyPr wrap="square" lIns="91440" tIns="45720" rIns="91440" bIns="45720">
            <a:spAutoFit/>
          </a:bodyPr>
          <a:lstStyle/>
          <a:p>
            <a:pPr algn="ctr"/>
            <a:r>
              <a:rPr lang="en-US" altLang="zh-CN" sz="8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宋体" panose="02010600030101010101" pitchFamily="2" charset="-122"/>
                <a:ea typeface="宋体" panose="02010600030101010101" pitchFamily="2" charset="-122"/>
              </a:rPr>
              <a:t>Thanks for</a:t>
            </a:r>
          </a:p>
          <a:p>
            <a:pPr algn="ctr"/>
            <a:r>
              <a:rPr lang="en-US" altLang="zh-CN" sz="8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宋体" panose="02010600030101010101" pitchFamily="2" charset="-122"/>
                <a:ea typeface="宋体" panose="02010600030101010101" pitchFamily="2" charset="-122"/>
              </a:rPr>
              <a:t> your listening</a:t>
            </a:r>
            <a:endParaRPr lang="zh-CN" altLang="en-US" sz="8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TA3NWIzNmEzNjBlZWE3NjE0ZTkxYjcxYzk0NjQwMDMifQ=="/>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myoreh4">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TotalTime>
  <Words>411</Words>
  <Application>Microsoft Office PowerPoint</Application>
  <PresentationFormat>宽屏</PresentationFormat>
  <Paragraphs>44</Paragraphs>
  <Slides>8</Slides>
  <Notes>8</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8</vt:i4>
      </vt:variant>
    </vt:vector>
  </HeadingPairs>
  <TitlesOfParts>
    <vt:vector size="15" baseType="lpstr">
      <vt:lpstr>等线</vt:lpstr>
      <vt:lpstr>宋体</vt:lpstr>
      <vt:lpstr>微软雅黑</vt:lpstr>
      <vt:lpstr>Arial</vt:lpstr>
      <vt:lpstr>Times New Roman</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红色政党风不忘初心勇担当党建PPT模板</dc:title>
  <dc:creator>第一PPT</dc:creator>
  <cp:keywords>www.1ppt.com</cp:keywords>
  <dc:description>www.1ppt.com</dc:description>
  <cp:lastModifiedBy>佐筠 廖</cp:lastModifiedBy>
  <cp:revision>91</cp:revision>
  <dcterms:created xsi:type="dcterms:W3CDTF">2019-07-09T09:27:00Z</dcterms:created>
  <dcterms:modified xsi:type="dcterms:W3CDTF">2025-03-06T15:07:42Z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21A263DA31EA432CAE777B52ADC6C04D</vt:lpwstr>
  </property>
  <property fmtid="{D5CDD505-2E9C-101B-9397-08002B2CF9AE}" pid="3" name="KSOProductBuildVer">
    <vt:lpwstr>2052-11.1.0.11744</vt:lpwstr>
  </property>
</Properties>
</file>