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9B3DE3AC-C0E9-456C-823F-1EA1318779AA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6ED52833-9B5A-49EE-8BAE-5E728BF6D28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en-US" sz="6000" dirty="0"/>
              <a:t>李贽</a:t>
            </a:r>
            <a:endParaRPr lang="en-US" sz="6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uhaus 93" pitchFamily="82" charset="0"/>
              </a:rPr>
              <a:t>Li </a:t>
            </a:r>
            <a:r>
              <a:rPr lang="en-US" dirty="0" err="1" smtClean="0">
                <a:latin typeface="Bauhaus 93" pitchFamily="82" charset="0"/>
              </a:rPr>
              <a:t>Zhi</a:t>
            </a:r>
            <a:endParaRPr lang="en-US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030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9323"/>
            <a:ext cx="8159029" cy="611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43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>
                <a:latin typeface="Bauhaus 93" pitchFamily="82" charset="0"/>
              </a:rPr>
              <a:t>In my life I taught and wrote many things.  Of the most famous are two books.  The  first is called “A Book to Hide” and the second being “A Book to Burn”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“A Book to Burn” was extremely controversial as it was an open critique of the social norms of the day.  I named it such as I knew the controversial would result in it being banned and burned.</a:t>
            </a:r>
            <a:endParaRPr lang="en-US" sz="2400" dirty="0">
              <a:latin typeface="Bauhaus 93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uhaus 93" pitchFamily="82" charset="0"/>
              </a:rPr>
              <a:t>My works…</a:t>
            </a:r>
            <a:endParaRPr lang="en-US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01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1930"/>
            <a:ext cx="8534400" cy="657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199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57200"/>
            <a:ext cx="4229100" cy="6005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470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auhaus 93" pitchFamily="82" charset="0"/>
              </a:rPr>
              <a:t>Born: 1527</a:t>
            </a:r>
          </a:p>
          <a:p>
            <a:r>
              <a:rPr lang="en-US" sz="2400" dirty="0" smtClean="0">
                <a:latin typeface="Bauhaus 93" pitchFamily="82" charset="0"/>
              </a:rPr>
              <a:t>Died: 1602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I was born in </a:t>
            </a:r>
            <a:r>
              <a:rPr lang="en-US" sz="2400" dirty="0" err="1" smtClean="0">
                <a:latin typeface="Bauhaus 93" pitchFamily="82" charset="0"/>
              </a:rPr>
              <a:t>Jinjiang</a:t>
            </a:r>
            <a:r>
              <a:rPr lang="en-US" sz="2400" dirty="0" smtClean="0">
                <a:latin typeface="Bauhaus 93" pitchFamily="82" charset="0"/>
              </a:rPr>
              <a:t> Fujian, Modern day </a:t>
            </a:r>
            <a:r>
              <a:rPr lang="en-US" sz="2400" dirty="0" err="1" smtClean="0">
                <a:latin typeface="Bauhaus 93" pitchFamily="82" charset="0"/>
              </a:rPr>
              <a:t>QuanZhou</a:t>
            </a:r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I am known as Li </a:t>
            </a:r>
            <a:r>
              <a:rPr lang="en-US" sz="2400" dirty="0" err="1" smtClean="0">
                <a:latin typeface="Bauhaus 93" pitchFamily="82" charset="0"/>
              </a:rPr>
              <a:t>zhi</a:t>
            </a:r>
            <a:r>
              <a:rPr lang="en-US" sz="2400" dirty="0" smtClean="0">
                <a:latin typeface="Bauhaus 93" pitchFamily="82" charset="0"/>
              </a:rPr>
              <a:t> but have also been known by many different names…</a:t>
            </a:r>
          </a:p>
          <a:p>
            <a:r>
              <a:rPr lang="en-US" sz="2400" dirty="0" err="1" smtClean="0">
                <a:latin typeface="Bauhaus 93" pitchFamily="82" charset="0"/>
              </a:rPr>
              <a:t>Hongfu</a:t>
            </a:r>
            <a:r>
              <a:rPr lang="en-US" sz="2400" dirty="0" smtClean="0">
                <a:latin typeface="Bauhaus 93" pitchFamily="82" charset="0"/>
              </a:rPr>
              <a:t>, </a:t>
            </a:r>
            <a:r>
              <a:rPr lang="en-US" sz="2400" dirty="0" err="1" smtClean="0">
                <a:latin typeface="Bauhaus 93" pitchFamily="82" charset="0"/>
              </a:rPr>
              <a:t>Zhuowen</a:t>
            </a:r>
            <a:r>
              <a:rPr lang="en-US" sz="2400" dirty="0" smtClean="0">
                <a:latin typeface="Bauhaus 93" pitchFamily="82" charset="0"/>
              </a:rPr>
              <a:t> and many others, However, </a:t>
            </a:r>
            <a:r>
              <a:rPr lang="en-US" sz="2400" dirty="0" err="1" smtClean="0">
                <a:latin typeface="Bauhaus 93" pitchFamily="82" charset="0"/>
              </a:rPr>
              <a:t>Zhuowen</a:t>
            </a:r>
            <a:r>
              <a:rPr lang="en-US" sz="2400" dirty="0" smtClean="0">
                <a:latin typeface="Bauhaus 93" pitchFamily="82" charset="0"/>
              </a:rPr>
              <a:t> and Li </a:t>
            </a:r>
            <a:r>
              <a:rPr lang="en-US" sz="2400" dirty="0" err="1" smtClean="0">
                <a:latin typeface="Bauhaus 93" pitchFamily="82" charset="0"/>
              </a:rPr>
              <a:t>Zhi</a:t>
            </a:r>
            <a:r>
              <a:rPr lang="en-US" sz="2400" dirty="0" smtClean="0">
                <a:latin typeface="Bauhaus 93" pitchFamily="82" charset="0"/>
              </a:rPr>
              <a:t> are the most known.</a:t>
            </a:r>
            <a:endParaRPr lang="en-US" sz="2400" dirty="0">
              <a:latin typeface="Bauhaus 93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uhaus 93" pitchFamily="82" charset="0"/>
              </a:rPr>
              <a:t>My Life, my journey, me!</a:t>
            </a:r>
            <a:endParaRPr lang="en-US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70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38113"/>
            <a:ext cx="9048750" cy="658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725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auhaus 93" pitchFamily="82" charset="0"/>
              </a:rPr>
              <a:t>My Ancestors studied and believed in the Islamic Faith but that did not carry on by the time I was born.  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I learned much as a young child, this was mostly due to my Father being a teacher.  I carried this lifestyle of learning by preparing to take the village examinations.  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At the age of 24, I passed the examinations and prepared for a life of learning and teaching.</a:t>
            </a:r>
            <a:endParaRPr lang="en-US" sz="2400" dirty="0">
              <a:latin typeface="Bauhaus 93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uhaus 93" pitchFamily="82" charset="0"/>
              </a:rPr>
              <a:t>Coming of Age…</a:t>
            </a:r>
            <a:endParaRPr lang="en-US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20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auhaus 93" pitchFamily="82" charset="0"/>
              </a:rPr>
              <a:t>In 1556, I became a teacher in Henan, I stayed there for about 4 years before going to Nanjing to teach at the </a:t>
            </a:r>
            <a:r>
              <a:rPr lang="en-US" sz="2400" dirty="0" err="1" smtClean="0">
                <a:latin typeface="Bauhaus 93" pitchFamily="82" charset="0"/>
              </a:rPr>
              <a:t>Guozijian</a:t>
            </a:r>
            <a:r>
              <a:rPr lang="en-US" sz="2400" dirty="0" smtClean="0">
                <a:latin typeface="Bauhaus 93" pitchFamily="82" charset="0"/>
              </a:rPr>
              <a:t>.  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The </a:t>
            </a:r>
            <a:r>
              <a:rPr lang="en-US" sz="2400" dirty="0" err="1" smtClean="0">
                <a:latin typeface="Bauhaus 93" pitchFamily="82" charset="0"/>
              </a:rPr>
              <a:t>Guozijian</a:t>
            </a:r>
            <a:r>
              <a:rPr lang="en-US" sz="2400" dirty="0" smtClean="0">
                <a:latin typeface="Bauhaus 93" pitchFamily="82" charset="0"/>
              </a:rPr>
              <a:t> was known as the National University, it was also known as “School for the Sons of the State”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I taught here only briefly as I returned home form a period of filial mourning.</a:t>
            </a:r>
            <a:endParaRPr lang="en-US" sz="2400" dirty="0">
              <a:latin typeface="Bauhaus 93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uhaus 93" pitchFamily="82" charset="0"/>
              </a:rPr>
              <a:t>Coming of Age…</a:t>
            </a:r>
            <a:endParaRPr lang="en-US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auhaus 93" pitchFamily="82" charset="0"/>
              </a:rPr>
              <a:t>This type of mourning was done for either a death of a parent or grandparent.  I was called back and returned to my hometown for a period of 3 years.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Mourning was a requirement amongst public officials and not doing so could be grounds for impeachment.  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Even the Emperor was subject to this tradition, however, there mourning period usually lasted 4 weeks as they held an important position.</a:t>
            </a:r>
            <a:endParaRPr lang="en-US" sz="2400" dirty="0">
              <a:latin typeface="Bauhaus 93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uhaus 93" pitchFamily="82" charset="0"/>
              </a:rPr>
              <a:t>Filial Mourning</a:t>
            </a:r>
            <a:endParaRPr lang="en-US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34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auhaus 93" pitchFamily="82" charset="0"/>
              </a:rPr>
              <a:t>After my period of filial mourning, I returned to the </a:t>
            </a:r>
            <a:r>
              <a:rPr lang="en-US" sz="2400" dirty="0" err="1" smtClean="0">
                <a:latin typeface="Bauhaus 93" pitchFamily="82" charset="0"/>
              </a:rPr>
              <a:t>Guozijian</a:t>
            </a:r>
            <a:r>
              <a:rPr lang="en-US" sz="2400" dirty="0" smtClean="0">
                <a:latin typeface="Bauhaus 93" pitchFamily="82" charset="0"/>
              </a:rPr>
              <a:t>.  However, instead of returning to Nanjing, I taught at the </a:t>
            </a:r>
            <a:r>
              <a:rPr lang="en-US" sz="2400" dirty="0" err="1" smtClean="0">
                <a:latin typeface="Bauhaus 93" pitchFamily="82" charset="0"/>
              </a:rPr>
              <a:t>Guozijian</a:t>
            </a:r>
            <a:r>
              <a:rPr lang="en-US" sz="2400" dirty="0" smtClean="0">
                <a:latin typeface="Bauhaus 93" pitchFamily="82" charset="0"/>
              </a:rPr>
              <a:t> in Beijing.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After years of teaching, I became learned in Buddhist thought as well as </a:t>
            </a:r>
            <a:r>
              <a:rPr lang="en-US" sz="2400" dirty="0" err="1" smtClean="0">
                <a:latin typeface="Bauhaus 93" pitchFamily="82" charset="0"/>
              </a:rPr>
              <a:t>Yangmingxue</a:t>
            </a:r>
            <a:r>
              <a:rPr lang="en-US" sz="2400" dirty="0" smtClean="0">
                <a:latin typeface="Bauhaus 93" pitchFamily="82" charset="0"/>
              </a:rPr>
              <a:t> (Neo Confucianism).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I continued teaching and eventually holding other political positions.  I traveled around continuing in the ways but eventually ran into hardships.</a:t>
            </a:r>
          </a:p>
          <a:p>
            <a:endParaRPr lang="en-US" sz="2400" dirty="0">
              <a:latin typeface="Bauhaus 93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Bauhaus 93" pitchFamily="82" charset="0"/>
              </a:rPr>
              <a:t>Later on life, my teachings </a:t>
            </a:r>
            <a:r>
              <a:rPr lang="en-US" dirty="0" err="1" smtClean="0">
                <a:latin typeface="Bauhaus 93" pitchFamily="82" charset="0"/>
              </a:rPr>
              <a:t>cont</a:t>
            </a:r>
            <a:r>
              <a:rPr lang="en-US" dirty="0" smtClean="0">
                <a:latin typeface="Bauhaus 93" pitchFamily="82" charset="0"/>
              </a:rPr>
              <a:t>…</a:t>
            </a:r>
            <a:endParaRPr lang="en-US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0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Bauhaus 93" pitchFamily="82" charset="0"/>
              </a:rPr>
              <a:t>In 1602, I was arrested and imprisoned on the charge of deceiving and heretical ideas.  </a:t>
            </a:r>
          </a:p>
          <a:p>
            <a:endParaRPr lang="en-US" sz="2400" dirty="0">
              <a:latin typeface="Bauhaus 93" pitchFamily="82" charset="0"/>
            </a:endParaRPr>
          </a:p>
          <a:p>
            <a:r>
              <a:rPr lang="en-US" sz="2400" dirty="0" smtClean="0">
                <a:latin typeface="Bauhaus 93" pitchFamily="82" charset="0"/>
              </a:rPr>
              <a:t>I had heard that I was to be exiled and could not stand to live trapped and secluded from the world.  Before they had a chance to exile me, I committed suicide.  </a:t>
            </a:r>
          </a:p>
          <a:p>
            <a:endParaRPr lang="en-US" sz="2400" dirty="0">
              <a:latin typeface="Bauhaus 93" pitchFamily="82" charset="0"/>
            </a:endParaRPr>
          </a:p>
          <a:p>
            <a:endParaRPr lang="en-US" sz="2400" dirty="0">
              <a:latin typeface="Bauhaus 93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auhaus 93" pitchFamily="82" charset="0"/>
              </a:rPr>
              <a:t>End of my Journey</a:t>
            </a:r>
            <a:endParaRPr lang="en-US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91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60</TotalTime>
  <Words>504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Mylar</vt:lpstr>
      <vt:lpstr>Li Zhi</vt:lpstr>
      <vt:lpstr>PowerPoint Presentation</vt:lpstr>
      <vt:lpstr>My Life, my journey, me!</vt:lpstr>
      <vt:lpstr>PowerPoint Presentation</vt:lpstr>
      <vt:lpstr>Coming of Age…</vt:lpstr>
      <vt:lpstr>Coming of Age…</vt:lpstr>
      <vt:lpstr>Filial Mourning</vt:lpstr>
      <vt:lpstr>Later on life, my teachings cont…</vt:lpstr>
      <vt:lpstr>End of my Journey</vt:lpstr>
      <vt:lpstr>PowerPoint Presentation</vt:lpstr>
      <vt:lpstr>My works…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 Zhi</dc:title>
  <dc:creator>Nhat Kha</dc:creator>
  <cp:lastModifiedBy>Nhat Kha</cp:lastModifiedBy>
  <cp:revision>5</cp:revision>
  <dcterms:created xsi:type="dcterms:W3CDTF">2013-04-09T15:27:29Z</dcterms:created>
  <dcterms:modified xsi:type="dcterms:W3CDTF">2013-04-09T16:27:34Z</dcterms:modified>
</cp:coreProperties>
</file>