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7"/>
  </p:handoutMasterIdLst>
  <p:sldIdLst>
    <p:sldId id="256" r:id="rId3"/>
    <p:sldId id="258" r:id="rId5"/>
    <p:sldId id="260" r:id="rId6"/>
    <p:sldId id="276" r:id="rId7"/>
    <p:sldId id="265" r:id="rId8"/>
    <p:sldId id="277" r:id="rId9"/>
    <p:sldId id="267" r:id="rId10"/>
    <p:sldId id="290" r:id="rId11"/>
    <p:sldId id="289" r:id="rId12"/>
    <p:sldId id="278" r:id="rId13"/>
    <p:sldId id="293" r:id="rId14"/>
    <p:sldId id="294" r:id="rId15"/>
    <p:sldId id="279" r:id="rId16"/>
  </p:sldIdLst>
  <p:sldSz cx="12192000" cy="6858000"/>
  <p:notesSz cx="6858000" cy="9144000"/>
  <p:embeddedFontLst>
    <p:embeddedFont>
      <p:font typeface="微软雅黑" panose="020B0503020204020204" charset="-122"/>
      <p:regular r:id="rId21"/>
    </p:embeddedFont>
    <p:embeddedFont>
      <p:font typeface="经典细隶书简" panose="02010609000101010101" charset="-122"/>
      <p:regular r:id="rId22"/>
    </p:embeddedFont>
    <p:embeddedFont>
      <p:font typeface="方正准圆" panose="02010601040101010101" pitchFamily="2" charset="-122"/>
      <p:regular r:id="rId23"/>
    </p:embeddedFont>
    <p:embeddedFont>
      <p:font typeface="汉仪颜楷W" panose="00020600040101010101" charset="-122"/>
      <p:regular r:id="rId24"/>
    </p:embeddedFont>
    <p:embeddedFont>
      <p:font typeface="华文楷体" panose="02010600040101010101" charset="-122"/>
      <p:regular r:id="rId2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B190"/>
    <a:srgbClr val="BDA792"/>
    <a:srgbClr val="FCB1AB"/>
    <a:srgbClr val="EE652E"/>
    <a:srgbClr val="CF853C"/>
    <a:srgbClr val="AE5E53"/>
    <a:srgbClr val="C03E3E"/>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2" d="100"/>
          <a:sy n="92" d="100"/>
        </p:scale>
        <p:origin x="100"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AB19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6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66.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67.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tags" Target="../tags/tag68.xml"/><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63.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64.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65.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pic>
        <p:nvPicPr>
          <p:cNvPr id="3" name="图片 2"/>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149065" y="1146934"/>
            <a:ext cx="3353496" cy="1359411"/>
          </a:xfrm>
          <a:prstGeom prst="rect">
            <a:avLst/>
          </a:prstGeom>
        </p:spPr>
      </p:pic>
      <p:pic>
        <p:nvPicPr>
          <p:cNvPr id="11" name="图片 10" descr="1"/>
          <p:cNvPicPr>
            <a:picLocks noChangeAspect="1"/>
          </p:cNvPicPr>
          <p:nvPr/>
        </p:nvPicPr>
        <p:blipFill>
          <a:blip r:embed="rId4" cstate="print"/>
          <a:stretch>
            <a:fillRect/>
          </a:stretch>
        </p:blipFill>
        <p:spPr>
          <a:xfrm>
            <a:off x="1767840" y="4716689"/>
            <a:ext cx="594360" cy="571500"/>
          </a:xfrm>
          <a:prstGeom prst="rect">
            <a:avLst/>
          </a:prstGeom>
        </p:spPr>
      </p:pic>
      <p:sp>
        <p:nvSpPr>
          <p:cNvPr id="14" name="文本框 13"/>
          <p:cNvSpPr txBox="1"/>
          <p:nvPr/>
        </p:nvSpPr>
        <p:spPr>
          <a:xfrm>
            <a:off x="1789430" y="4801144"/>
            <a:ext cx="613410" cy="487045"/>
          </a:xfrm>
          <a:prstGeom prst="rect">
            <a:avLst/>
          </a:prstGeom>
          <a:noFill/>
        </p:spPr>
        <p:txBody>
          <a:bodyPr vert="eaVert" wrap="square" rtlCol="0">
            <a:spAutoFit/>
          </a:bodyPr>
          <a:lstStyle/>
          <a:p>
            <a:r>
              <a:rPr lang="zh-CN" altLang="en-US" sz="1400" dirty="0">
                <a:solidFill>
                  <a:schemeClr val="bg1"/>
                </a:solidFill>
                <a:latin typeface="经典细隶书简" panose="02010609000101010101" charset="-122"/>
                <a:ea typeface="经典细隶书简" panose="02010609000101010101" charset="-122"/>
              </a:rPr>
              <a:t>古典国风</a:t>
            </a:r>
            <a:endParaRPr lang="zh-CN" altLang="en-US" sz="1400" dirty="0">
              <a:solidFill>
                <a:schemeClr val="bg1"/>
              </a:solidFill>
              <a:latin typeface="经典细隶书简" panose="02010609000101010101" charset="-122"/>
              <a:ea typeface="经典细隶书简" panose="02010609000101010101" charset="-122"/>
            </a:endParaRPr>
          </a:p>
        </p:txBody>
      </p:sp>
      <p:sp>
        <p:nvSpPr>
          <p:cNvPr id="15" name="文本框 14"/>
          <p:cNvSpPr txBox="1"/>
          <p:nvPr/>
        </p:nvSpPr>
        <p:spPr>
          <a:xfrm>
            <a:off x="663575" y="1245235"/>
            <a:ext cx="6838315" cy="1753235"/>
          </a:xfrm>
          <a:prstGeom prst="rect">
            <a:avLst/>
          </a:prstGeom>
          <a:noFill/>
        </p:spPr>
        <p:txBody>
          <a:bodyPr wrap="square" rtlCol="0">
            <a:spAutoFit/>
          </a:bodyPr>
          <a:lstStyle/>
          <a:p>
            <a:r>
              <a:rPr lang="en-US" altLang="zh-CN" sz="5400" dirty="0">
                <a:solidFill>
                  <a:schemeClr val="tx1">
                    <a:lumMod val="95000"/>
                    <a:lumOff val="5000"/>
                  </a:schemeClr>
                </a:solidFill>
                <a:latin typeface="Times New Roman" panose="02020603050405020304" charset="0"/>
                <a:ea typeface="方正准圆" panose="02010601040101010101" pitchFamily="2" charset="-122"/>
                <a:cs typeface="Times New Roman" panose="02020603050405020304" charset="0"/>
              </a:rPr>
              <a:t>The Beauty of Hunan Embroidery</a:t>
            </a:r>
            <a:endParaRPr lang="zh-CN" altLang="en-US" sz="5400" dirty="0">
              <a:solidFill>
                <a:schemeClr val="tx1">
                  <a:lumMod val="95000"/>
                  <a:lumOff val="5000"/>
                </a:schemeClr>
              </a:solidFill>
              <a:latin typeface="Times New Roman" panose="02020603050405020304" charset="0"/>
              <a:ea typeface="方正准圆" panose="02010601040101010101" pitchFamily="2" charset="-122"/>
              <a:cs typeface="Times New Roman" panose="02020603050405020304" charset="0"/>
            </a:endParaRPr>
          </a:p>
        </p:txBody>
      </p:sp>
      <p:pic>
        <p:nvPicPr>
          <p:cNvPr id="16" name="图片 15"/>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4221509" y="4179292"/>
            <a:ext cx="3353496" cy="1359411"/>
          </a:xfrm>
          <a:prstGeom prst="rect">
            <a:avLst/>
          </a:prstGeom>
        </p:spPr>
      </p:pic>
      <p:pic>
        <p:nvPicPr>
          <p:cNvPr id="4" name="图片 3"/>
          <p:cNvPicPr>
            <a:picLocks noChangeAspect="1"/>
          </p:cNvPicPr>
          <p:nvPr/>
        </p:nvPicPr>
        <p:blipFill>
          <a:blip r:embed="rId5"/>
          <a:stretch>
            <a:fillRect/>
          </a:stretch>
        </p:blipFill>
        <p:spPr>
          <a:xfrm>
            <a:off x="9083040" y="3447415"/>
            <a:ext cx="2473325" cy="2880360"/>
          </a:xfrm>
          <a:prstGeom prst="rect">
            <a:avLst/>
          </a:prstGeom>
        </p:spPr>
      </p:pic>
      <p:pic>
        <p:nvPicPr>
          <p:cNvPr id="5" name="图片 4"/>
          <p:cNvPicPr>
            <a:picLocks noChangeAspect="1"/>
          </p:cNvPicPr>
          <p:nvPr/>
        </p:nvPicPr>
        <p:blipFill>
          <a:blip r:embed="rId6"/>
          <a:stretch>
            <a:fillRect/>
          </a:stretch>
        </p:blipFill>
        <p:spPr>
          <a:xfrm>
            <a:off x="6782435" y="570230"/>
            <a:ext cx="2205355" cy="2875280"/>
          </a:xfrm>
          <a:prstGeom prst="rect">
            <a:avLst/>
          </a:prstGeom>
        </p:spPr>
      </p:pic>
      <p:sp>
        <p:nvSpPr>
          <p:cNvPr id="7" name="文本框 6"/>
          <p:cNvSpPr txBox="1"/>
          <p:nvPr/>
        </p:nvSpPr>
        <p:spPr>
          <a:xfrm>
            <a:off x="9029065" y="570230"/>
            <a:ext cx="1581150" cy="2584450"/>
          </a:xfrm>
          <a:prstGeom prst="rect">
            <a:avLst/>
          </a:prstGeom>
          <a:noFill/>
        </p:spPr>
        <p:txBody>
          <a:bodyPr wrap="square" rtlCol="0">
            <a:spAutoFit/>
          </a:bodyPr>
          <a:p>
            <a:r>
              <a:rPr lang="en-US" altLang="zh-CN"/>
              <a:t>You seem to smell the scents of them when seeing the flowers in Xiang embroidery.(</a:t>
            </a:r>
            <a:r>
              <a:rPr lang="zh-CN" altLang="en-US"/>
              <a:t>绣花能生香）</a:t>
            </a:r>
            <a:endParaRPr lang="zh-CN" altLang="en-US"/>
          </a:p>
        </p:txBody>
      </p:sp>
      <p:sp>
        <p:nvSpPr>
          <p:cNvPr id="9" name="文本框 8"/>
          <p:cNvSpPr txBox="1"/>
          <p:nvPr/>
        </p:nvSpPr>
        <p:spPr>
          <a:xfrm>
            <a:off x="6786880" y="3686175"/>
            <a:ext cx="2044065" cy="1753235"/>
          </a:xfrm>
          <a:prstGeom prst="rect">
            <a:avLst/>
          </a:prstGeom>
          <a:noFill/>
        </p:spPr>
        <p:txBody>
          <a:bodyPr wrap="square" rtlCol="0">
            <a:spAutoFit/>
          </a:bodyPr>
          <a:p>
            <a:r>
              <a:rPr lang="en-US" altLang="zh-CN"/>
              <a:t>You may see it running when watching the tiger in Xiang embroidery.</a:t>
            </a:r>
            <a:endParaRPr lang="en-US" altLang="zh-CN"/>
          </a:p>
          <a:p>
            <a:r>
              <a:rPr lang="zh-CN" altLang="en-US"/>
              <a:t>（绣虎能奔跑）</a:t>
            </a:r>
            <a:endParaRPr lang="zh-CN" altLang="en-US"/>
          </a:p>
        </p:txBody>
      </p:sp>
      <p:sp>
        <p:nvSpPr>
          <p:cNvPr id="2" name="文本框 1"/>
          <p:cNvSpPr txBox="1"/>
          <p:nvPr/>
        </p:nvSpPr>
        <p:spPr>
          <a:xfrm>
            <a:off x="2616200" y="5478145"/>
            <a:ext cx="6214745" cy="368300"/>
          </a:xfrm>
          <a:prstGeom prst="rect">
            <a:avLst/>
          </a:prstGeom>
          <a:noFill/>
        </p:spPr>
        <p:txBody>
          <a:bodyPr wrap="square" rtlCol="0">
            <a:spAutoFit/>
          </a:bodyPr>
          <a:p>
            <a:r>
              <a:rPr lang="en-US" altLang="zh-CN"/>
              <a:t>By Zhang Huifang, student number: 202470081626</a:t>
            </a:r>
            <a:endParaRPr lang="en-US" altLang="zh-CN"/>
          </a:p>
        </p:txBody>
      </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pic>
        <p:nvPicPr>
          <p:cNvPr id="4" name="图片 3" descr="d55a7e12ac5785a4eaae64954639c28c"/>
          <p:cNvPicPr>
            <a:picLocks noChangeAspect="1"/>
          </p:cNvPicPr>
          <p:nvPr/>
        </p:nvPicPr>
        <p:blipFill>
          <a:blip r:embed="rId1" cstate="print"/>
          <a:srcRect t="48325" r="24759"/>
          <a:stretch>
            <a:fillRect/>
          </a:stretch>
        </p:blipFill>
        <p:spPr>
          <a:xfrm flipH="1">
            <a:off x="635" y="-3810"/>
            <a:ext cx="4067810" cy="4789170"/>
          </a:xfrm>
          <a:prstGeom prst="rect">
            <a:avLst/>
          </a:prstGeom>
        </p:spPr>
      </p:pic>
      <p:grpSp>
        <p:nvGrpSpPr>
          <p:cNvPr id="5" name="组合 4"/>
          <p:cNvGrpSpPr/>
          <p:nvPr/>
        </p:nvGrpSpPr>
        <p:grpSpPr>
          <a:xfrm>
            <a:off x="2267585" y="1790700"/>
            <a:ext cx="2484755" cy="2693035"/>
            <a:chOff x="8539" y="2900"/>
            <a:chExt cx="1137" cy="1232"/>
          </a:xfrm>
        </p:grpSpPr>
        <p:grpSp>
          <p:nvGrpSpPr>
            <p:cNvPr id="481" name="组合 480"/>
            <p:cNvGrpSpPr/>
            <p:nvPr/>
          </p:nvGrpSpPr>
          <p:grpSpPr>
            <a:xfrm>
              <a:off x="8539" y="2951"/>
              <a:ext cx="1137" cy="1128"/>
              <a:chOff x="10350427" y="505424"/>
              <a:chExt cx="745713" cy="738302"/>
            </a:xfrm>
            <a:solidFill>
              <a:srgbClr val="242424"/>
            </a:solidFill>
          </p:grpSpPr>
          <p:sp>
            <p:nvSpPr>
              <p:cNvPr id="482" name="任意多边形: 形状 481"/>
              <p:cNvSpPr/>
              <p:nvPr/>
            </p:nvSpPr>
            <p:spPr>
              <a:xfrm>
                <a:off x="10362238" y="934288"/>
                <a:ext cx="9525" cy="19050"/>
              </a:xfrm>
              <a:custGeom>
                <a:avLst/>
                <a:gdLst>
                  <a:gd name="connsiteX0" fmla="*/ 7144 w 9525"/>
                  <a:gd name="connsiteY0" fmla="*/ 7144 h 19050"/>
                  <a:gd name="connsiteX1" fmla="*/ 10573 w 9525"/>
                  <a:gd name="connsiteY1" fmla="*/ 12373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68" y="8744"/>
                      <a:pt x="9401" y="11325"/>
                      <a:pt x="10573" y="12373"/>
                    </a:cubicBezTo>
                    <a:cubicBezTo>
                      <a:pt x="9916" y="10058"/>
                      <a:pt x="8982" y="8220"/>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3" name="任意多边形: 形状 482"/>
              <p:cNvSpPr/>
              <p:nvPr/>
            </p:nvSpPr>
            <p:spPr>
              <a:xfrm>
                <a:off x="10551824" y="548058"/>
                <a:ext cx="9525" cy="9525"/>
              </a:xfrm>
              <a:custGeom>
                <a:avLst/>
                <a:gdLst>
                  <a:gd name="connsiteX0" fmla="*/ 7144 w 9525"/>
                  <a:gd name="connsiteY0" fmla="*/ 8372 h 9525"/>
                  <a:gd name="connsiteX1" fmla="*/ 9154 w 9525"/>
                  <a:gd name="connsiteY1" fmla="*/ 7144 h 9525"/>
                  <a:gd name="connsiteX2" fmla="*/ 7791 w 9525"/>
                  <a:gd name="connsiteY2" fmla="*/ 7144 h 9525"/>
                  <a:gd name="connsiteX3" fmla="*/ 7144 w 9525"/>
                  <a:gd name="connsiteY3" fmla="*/ 83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8372"/>
                    </a:moveTo>
                    <a:lnTo>
                      <a:pt x="9154" y="7144"/>
                    </a:lnTo>
                    <a:cubicBezTo>
                      <a:pt x="8658" y="7144"/>
                      <a:pt x="8211" y="7144"/>
                      <a:pt x="7791" y="7144"/>
                    </a:cubicBezTo>
                    <a:lnTo>
                      <a:pt x="7144" y="8372"/>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4" name="任意多边形: 形状 483"/>
              <p:cNvSpPr/>
              <p:nvPr/>
            </p:nvSpPr>
            <p:spPr>
              <a:xfrm>
                <a:off x="10550940" y="543667"/>
                <a:ext cx="9525" cy="9525"/>
              </a:xfrm>
              <a:custGeom>
                <a:avLst/>
                <a:gdLst>
                  <a:gd name="connsiteX0" fmla="*/ 8675 w 9525"/>
                  <a:gd name="connsiteY0" fmla="*/ 11535 h 9525"/>
                  <a:gd name="connsiteX1" fmla="*/ 11056 w 9525"/>
                  <a:gd name="connsiteY1" fmla="*/ 7144 h 9525"/>
                  <a:gd name="connsiteX2" fmla="*/ 8675 w 9525"/>
                  <a:gd name="connsiteY2" fmla="*/ 11535 h 9525"/>
                </a:gdLst>
                <a:ahLst/>
                <a:cxnLst>
                  <a:cxn ang="0">
                    <a:pos x="connsiteX0" y="connsiteY0"/>
                  </a:cxn>
                  <a:cxn ang="0">
                    <a:pos x="connsiteX1" y="connsiteY1"/>
                  </a:cxn>
                  <a:cxn ang="0">
                    <a:pos x="connsiteX2" y="connsiteY2"/>
                  </a:cxn>
                </a:cxnLst>
                <a:rect l="l" t="t" r="r" b="b"/>
                <a:pathLst>
                  <a:path w="9525" h="9525">
                    <a:moveTo>
                      <a:pt x="8675" y="11535"/>
                    </a:moveTo>
                    <a:lnTo>
                      <a:pt x="11056" y="7144"/>
                    </a:lnTo>
                    <a:cubicBezTo>
                      <a:pt x="5913" y="10887"/>
                      <a:pt x="6656" y="11506"/>
                      <a:pt x="8675" y="1153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5" name="任意多边形: 形状 484"/>
              <p:cNvSpPr/>
              <p:nvPr/>
            </p:nvSpPr>
            <p:spPr>
              <a:xfrm>
                <a:off x="10391394" y="969340"/>
                <a:ext cx="19050" cy="19050"/>
              </a:xfrm>
              <a:custGeom>
                <a:avLst/>
                <a:gdLst>
                  <a:gd name="connsiteX0" fmla="*/ 7144 w 19050"/>
                  <a:gd name="connsiteY0" fmla="*/ 7144 h 19050"/>
                  <a:gd name="connsiteX1" fmla="*/ 14440 w 19050"/>
                  <a:gd name="connsiteY1" fmla="*/ 16907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182" y="10725"/>
                      <a:pt x="11544" y="14116"/>
                      <a:pt x="14440" y="16907"/>
                    </a:cubicBez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6" name="任意多边形: 形状 485"/>
              <p:cNvSpPr/>
              <p:nvPr/>
            </p:nvSpPr>
            <p:spPr>
              <a:xfrm>
                <a:off x="10392918" y="921981"/>
                <a:ext cx="9525" cy="9525"/>
              </a:xfrm>
              <a:custGeom>
                <a:avLst/>
                <a:gdLst>
                  <a:gd name="connsiteX0" fmla="*/ 7144 w 9525"/>
                  <a:gd name="connsiteY0" fmla="*/ 10087 h 9525"/>
                  <a:gd name="connsiteX1" fmla="*/ 8191 w 9525"/>
                  <a:gd name="connsiteY1" fmla="*/ 7144 h 9525"/>
                  <a:gd name="connsiteX2" fmla="*/ 7144 w 9525"/>
                  <a:gd name="connsiteY2" fmla="*/ 10087 h 9525"/>
                </a:gdLst>
                <a:ahLst/>
                <a:cxnLst>
                  <a:cxn ang="0">
                    <a:pos x="connsiteX0" y="connsiteY0"/>
                  </a:cxn>
                  <a:cxn ang="0">
                    <a:pos x="connsiteX1" y="connsiteY1"/>
                  </a:cxn>
                  <a:cxn ang="0">
                    <a:pos x="connsiteX2" y="connsiteY2"/>
                  </a:cxn>
                </a:cxnLst>
                <a:rect l="l" t="t" r="r" b="b"/>
                <a:pathLst>
                  <a:path w="9525" h="9525">
                    <a:moveTo>
                      <a:pt x="7144" y="10087"/>
                    </a:moveTo>
                    <a:cubicBezTo>
                      <a:pt x="7610" y="9554"/>
                      <a:pt x="7953" y="8677"/>
                      <a:pt x="8191" y="7144"/>
                    </a:cubicBezTo>
                    <a:cubicBezTo>
                      <a:pt x="7610" y="8106"/>
                      <a:pt x="7325" y="9115"/>
                      <a:pt x="7144" y="100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7" name="任意多边形: 形状 486"/>
              <p:cNvSpPr/>
              <p:nvPr/>
            </p:nvSpPr>
            <p:spPr>
              <a:xfrm>
                <a:off x="10636739" y="1226048"/>
                <a:ext cx="9525" cy="9525"/>
              </a:xfrm>
              <a:custGeom>
                <a:avLst/>
                <a:gdLst>
                  <a:gd name="connsiteX0" fmla="*/ 9182 w 9525"/>
                  <a:gd name="connsiteY0" fmla="*/ 7144 h 9525"/>
                  <a:gd name="connsiteX1" fmla="*/ 7144 w 9525"/>
                  <a:gd name="connsiteY1" fmla="*/ 7763 h 9525"/>
                  <a:gd name="connsiteX2" fmla="*/ 9182 w 9525"/>
                  <a:gd name="connsiteY2" fmla="*/ 7144 h 9525"/>
                </a:gdLst>
                <a:ahLst/>
                <a:cxnLst>
                  <a:cxn ang="0">
                    <a:pos x="connsiteX0" y="connsiteY0"/>
                  </a:cxn>
                  <a:cxn ang="0">
                    <a:pos x="connsiteX1" y="connsiteY1"/>
                  </a:cxn>
                  <a:cxn ang="0">
                    <a:pos x="connsiteX2" y="connsiteY2"/>
                  </a:cxn>
                </a:cxnLst>
                <a:rect l="l" t="t" r="r" b="b"/>
                <a:pathLst>
                  <a:path w="9525" h="9525">
                    <a:moveTo>
                      <a:pt x="9182" y="7144"/>
                    </a:moveTo>
                    <a:cubicBezTo>
                      <a:pt x="8477" y="7353"/>
                      <a:pt x="7810" y="7563"/>
                      <a:pt x="7144" y="7763"/>
                    </a:cubicBezTo>
                    <a:cubicBezTo>
                      <a:pt x="8134" y="7725"/>
                      <a:pt x="8830" y="7544"/>
                      <a:pt x="9182"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8" name="任意多边形: 形状 487"/>
              <p:cNvSpPr/>
              <p:nvPr/>
            </p:nvSpPr>
            <p:spPr>
              <a:xfrm>
                <a:off x="10671762" y="1226582"/>
                <a:ext cx="19050" cy="9525"/>
              </a:xfrm>
              <a:custGeom>
                <a:avLst/>
                <a:gdLst>
                  <a:gd name="connsiteX0" fmla="*/ 7144 w 19050"/>
                  <a:gd name="connsiteY0" fmla="*/ 7286 h 9525"/>
                  <a:gd name="connsiteX1" fmla="*/ 14497 w 19050"/>
                  <a:gd name="connsiteY1" fmla="*/ 8429 h 9525"/>
                  <a:gd name="connsiteX2" fmla="*/ 15002 w 19050"/>
                  <a:gd name="connsiteY2" fmla="*/ 7867 h 9525"/>
                  <a:gd name="connsiteX3" fmla="*/ 7144 w 19050"/>
                  <a:gd name="connsiteY3" fmla="*/ 7286 h 9525"/>
                </a:gdLst>
                <a:ahLst/>
                <a:cxnLst>
                  <a:cxn ang="0">
                    <a:pos x="connsiteX0" y="connsiteY0"/>
                  </a:cxn>
                  <a:cxn ang="0">
                    <a:pos x="connsiteX1" y="connsiteY1"/>
                  </a:cxn>
                  <a:cxn ang="0">
                    <a:pos x="connsiteX2" y="connsiteY2"/>
                  </a:cxn>
                  <a:cxn ang="0">
                    <a:pos x="connsiteX3" y="connsiteY3"/>
                  </a:cxn>
                </a:cxnLst>
                <a:rect l="l" t="t" r="r" b="b"/>
                <a:pathLst>
                  <a:path w="19050" h="9525">
                    <a:moveTo>
                      <a:pt x="7144" y="7286"/>
                    </a:moveTo>
                    <a:cubicBezTo>
                      <a:pt x="9811" y="7896"/>
                      <a:pt x="12173" y="8200"/>
                      <a:pt x="14497" y="8429"/>
                    </a:cubicBezTo>
                    <a:lnTo>
                      <a:pt x="15002" y="7867"/>
                    </a:lnTo>
                    <a:cubicBezTo>
                      <a:pt x="13840" y="6867"/>
                      <a:pt x="9401" y="7153"/>
                      <a:pt x="7144" y="728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9" name="任意多边形: 形状 488"/>
              <p:cNvSpPr/>
              <p:nvPr/>
            </p:nvSpPr>
            <p:spPr>
              <a:xfrm>
                <a:off x="10659589" y="1221028"/>
                <a:ext cx="19050" cy="9525"/>
              </a:xfrm>
              <a:custGeom>
                <a:avLst/>
                <a:gdLst>
                  <a:gd name="connsiteX0" fmla="*/ 7144 w 19050"/>
                  <a:gd name="connsiteY0" fmla="*/ 7144 h 9525"/>
                  <a:gd name="connsiteX1" fmla="*/ 13687 w 19050"/>
                  <a:gd name="connsiteY1" fmla="*/ 78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3687" y="7801"/>
                    </a:lnTo>
                    <a:cubicBezTo>
                      <a:pt x="11335" y="7382"/>
                      <a:pt x="9173" y="718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0" name="任意多边形: 形状 489"/>
              <p:cNvSpPr/>
              <p:nvPr/>
            </p:nvSpPr>
            <p:spPr>
              <a:xfrm>
                <a:off x="10852684" y="1159068"/>
                <a:ext cx="9525" cy="9525"/>
              </a:xfrm>
              <a:custGeom>
                <a:avLst/>
                <a:gdLst>
                  <a:gd name="connsiteX0" fmla="*/ 7654 w 9525"/>
                  <a:gd name="connsiteY0" fmla="*/ 10220 h 9525"/>
                  <a:gd name="connsiteX1" fmla="*/ 7235 w 9525"/>
                  <a:gd name="connsiteY1" fmla="*/ 7144 h 9525"/>
                  <a:gd name="connsiteX2" fmla="*/ 7654 w 9525"/>
                  <a:gd name="connsiteY2" fmla="*/ 10220 h 9525"/>
                </a:gdLst>
                <a:ahLst/>
                <a:cxnLst>
                  <a:cxn ang="0">
                    <a:pos x="connsiteX0" y="connsiteY0"/>
                  </a:cxn>
                  <a:cxn ang="0">
                    <a:pos x="connsiteX1" y="connsiteY1"/>
                  </a:cxn>
                  <a:cxn ang="0">
                    <a:pos x="connsiteX2" y="connsiteY2"/>
                  </a:cxn>
                </a:cxnLst>
                <a:rect l="l" t="t" r="r" b="b"/>
                <a:pathLst>
                  <a:path w="9525" h="9525">
                    <a:moveTo>
                      <a:pt x="7654" y="10220"/>
                    </a:moveTo>
                    <a:lnTo>
                      <a:pt x="7235" y="7144"/>
                    </a:lnTo>
                    <a:cubicBezTo>
                      <a:pt x="7016" y="8639"/>
                      <a:pt x="7206" y="9601"/>
                      <a:pt x="7654" y="1022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1" name="任意多边形: 形状 490"/>
              <p:cNvSpPr/>
              <p:nvPr/>
            </p:nvSpPr>
            <p:spPr>
              <a:xfrm>
                <a:off x="10630375" y="1226523"/>
                <a:ext cx="19050" cy="9525"/>
              </a:xfrm>
              <a:custGeom>
                <a:avLst/>
                <a:gdLst>
                  <a:gd name="connsiteX0" fmla="*/ 7574 w 19050"/>
                  <a:gd name="connsiteY0" fmla="*/ 8440 h 9525"/>
                  <a:gd name="connsiteX1" fmla="*/ 13508 w 19050"/>
                  <a:gd name="connsiteY1" fmla="*/ 7288 h 9525"/>
                  <a:gd name="connsiteX2" fmla="*/ 7574 w 19050"/>
                  <a:gd name="connsiteY2" fmla="*/ 8440 h 9525"/>
                </a:gdLst>
                <a:ahLst/>
                <a:cxnLst>
                  <a:cxn ang="0">
                    <a:pos x="connsiteX0" y="connsiteY0"/>
                  </a:cxn>
                  <a:cxn ang="0">
                    <a:pos x="connsiteX1" y="connsiteY1"/>
                  </a:cxn>
                  <a:cxn ang="0">
                    <a:pos x="connsiteX2" y="connsiteY2"/>
                  </a:cxn>
                </a:cxnLst>
                <a:rect l="l" t="t" r="r" b="b"/>
                <a:pathLst>
                  <a:path w="19050" h="9525">
                    <a:moveTo>
                      <a:pt x="7574" y="8440"/>
                    </a:moveTo>
                    <a:cubicBezTo>
                      <a:pt x="9641" y="8317"/>
                      <a:pt x="11574" y="7850"/>
                      <a:pt x="13508" y="7288"/>
                    </a:cubicBezTo>
                    <a:cubicBezTo>
                      <a:pt x="10431" y="7374"/>
                      <a:pt x="5688" y="6440"/>
                      <a:pt x="7574" y="844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2" name="任意多边形: 形状 491"/>
              <p:cNvSpPr/>
              <p:nvPr/>
            </p:nvSpPr>
            <p:spPr>
              <a:xfrm>
                <a:off x="10360752" y="933114"/>
                <a:ext cx="9525" cy="9525"/>
              </a:xfrm>
              <a:custGeom>
                <a:avLst/>
                <a:gdLst>
                  <a:gd name="connsiteX0" fmla="*/ 7144 w 9525"/>
                  <a:gd name="connsiteY0" fmla="*/ 7536 h 9525"/>
                  <a:gd name="connsiteX1" fmla="*/ 8630 w 9525"/>
                  <a:gd name="connsiteY1" fmla="*/ 8317 h 9525"/>
                  <a:gd name="connsiteX2" fmla="*/ 7144 w 9525"/>
                  <a:gd name="connsiteY2" fmla="*/ 7536 h 9525"/>
                </a:gdLst>
                <a:ahLst/>
                <a:cxnLst>
                  <a:cxn ang="0">
                    <a:pos x="connsiteX0" y="connsiteY0"/>
                  </a:cxn>
                  <a:cxn ang="0">
                    <a:pos x="connsiteX1" y="connsiteY1"/>
                  </a:cxn>
                  <a:cxn ang="0">
                    <a:pos x="connsiteX2" y="connsiteY2"/>
                  </a:cxn>
                </a:cxnLst>
                <a:rect l="l" t="t" r="r" b="b"/>
                <a:pathLst>
                  <a:path w="9525" h="9525">
                    <a:moveTo>
                      <a:pt x="7144" y="7536"/>
                    </a:moveTo>
                    <a:cubicBezTo>
                      <a:pt x="7753" y="7717"/>
                      <a:pt x="8163" y="8031"/>
                      <a:pt x="8630" y="8317"/>
                    </a:cubicBezTo>
                    <a:cubicBezTo>
                      <a:pt x="7972" y="7279"/>
                      <a:pt x="7429" y="6717"/>
                      <a:pt x="7144" y="753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3" name="任意多边形: 形状 492"/>
              <p:cNvSpPr/>
              <p:nvPr/>
            </p:nvSpPr>
            <p:spPr>
              <a:xfrm>
                <a:off x="10400014" y="994626"/>
                <a:ext cx="9525" cy="9525"/>
              </a:xfrm>
              <a:custGeom>
                <a:avLst/>
                <a:gdLst>
                  <a:gd name="connsiteX0" fmla="*/ 7973 w 9525"/>
                  <a:gd name="connsiteY0" fmla="*/ 9099 h 9525"/>
                  <a:gd name="connsiteX1" fmla="*/ 7839 w 9525"/>
                  <a:gd name="connsiteY1" fmla="*/ 8518 h 9525"/>
                  <a:gd name="connsiteX2" fmla="*/ 7973 w 9525"/>
                  <a:gd name="connsiteY2" fmla="*/ 9099 h 9525"/>
                </a:gdLst>
                <a:ahLst/>
                <a:cxnLst>
                  <a:cxn ang="0">
                    <a:pos x="connsiteX0" y="connsiteY0"/>
                  </a:cxn>
                  <a:cxn ang="0">
                    <a:pos x="connsiteX1" y="connsiteY1"/>
                  </a:cxn>
                  <a:cxn ang="0">
                    <a:pos x="connsiteX2" y="connsiteY2"/>
                  </a:cxn>
                </a:cxnLst>
                <a:rect l="l" t="t" r="r" b="b"/>
                <a:pathLst>
                  <a:path w="9525" h="9525">
                    <a:moveTo>
                      <a:pt x="7973" y="9099"/>
                    </a:moveTo>
                    <a:lnTo>
                      <a:pt x="7839" y="8518"/>
                    </a:lnTo>
                    <a:cubicBezTo>
                      <a:pt x="6753" y="6175"/>
                      <a:pt x="7049" y="7137"/>
                      <a:pt x="7973" y="909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4" name="任意多边形: 形状 493"/>
              <p:cNvSpPr/>
              <p:nvPr/>
            </p:nvSpPr>
            <p:spPr>
              <a:xfrm>
                <a:off x="10717901" y="505424"/>
                <a:ext cx="19050" cy="9525"/>
              </a:xfrm>
              <a:custGeom>
                <a:avLst/>
                <a:gdLst>
                  <a:gd name="connsiteX0" fmla="*/ 7144 w 19050"/>
                  <a:gd name="connsiteY0" fmla="*/ 8401 h 9525"/>
                  <a:gd name="connsiteX1" fmla="*/ 20260 w 19050"/>
                  <a:gd name="connsiteY1" fmla="*/ 7992 h 9525"/>
                  <a:gd name="connsiteX2" fmla="*/ 7144 w 19050"/>
                  <a:gd name="connsiteY2" fmla="*/ 8401 h 9525"/>
                </a:gdLst>
                <a:ahLst/>
                <a:cxnLst>
                  <a:cxn ang="0">
                    <a:pos x="connsiteX0" y="connsiteY0"/>
                  </a:cxn>
                  <a:cxn ang="0">
                    <a:pos x="connsiteX1" y="connsiteY1"/>
                  </a:cxn>
                  <a:cxn ang="0">
                    <a:pos x="connsiteX2" y="connsiteY2"/>
                  </a:cxn>
                </a:cxnLst>
                <a:rect l="l" t="t" r="r" b="b"/>
                <a:pathLst>
                  <a:path w="19050" h="9525">
                    <a:moveTo>
                      <a:pt x="7144" y="8401"/>
                    </a:moveTo>
                    <a:cubicBezTo>
                      <a:pt x="11506" y="8277"/>
                      <a:pt x="15878" y="8296"/>
                      <a:pt x="20260" y="7992"/>
                    </a:cubicBezTo>
                    <a:cubicBezTo>
                      <a:pt x="10249" y="6582"/>
                      <a:pt x="7153" y="7077"/>
                      <a:pt x="7144" y="84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5" name="任意多边形: 形状 494"/>
              <p:cNvSpPr/>
              <p:nvPr/>
            </p:nvSpPr>
            <p:spPr>
              <a:xfrm>
                <a:off x="10350427" y="506682"/>
                <a:ext cx="390525" cy="695325"/>
              </a:xfrm>
              <a:custGeom>
                <a:avLst/>
                <a:gdLst>
                  <a:gd name="connsiteX0" fmla="*/ 187376 w 390525"/>
                  <a:gd name="connsiteY0" fmla="*/ 676485 h 695325"/>
                  <a:gd name="connsiteX1" fmla="*/ 205045 w 390525"/>
                  <a:gd name="connsiteY1" fmla="*/ 676847 h 695325"/>
                  <a:gd name="connsiteX2" fmla="*/ 189519 w 390525"/>
                  <a:gd name="connsiteY2" fmla="*/ 665883 h 695325"/>
                  <a:gd name="connsiteX3" fmla="*/ 210845 w 390525"/>
                  <a:gd name="connsiteY3" fmla="*/ 670646 h 695325"/>
                  <a:gd name="connsiteX4" fmla="*/ 198606 w 390525"/>
                  <a:gd name="connsiteY4" fmla="*/ 666693 h 695325"/>
                  <a:gd name="connsiteX5" fmla="*/ 199330 w 390525"/>
                  <a:gd name="connsiteY5" fmla="*/ 656768 h 695325"/>
                  <a:gd name="connsiteX6" fmla="*/ 178765 w 390525"/>
                  <a:gd name="connsiteY6" fmla="*/ 646024 h 695325"/>
                  <a:gd name="connsiteX7" fmla="*/ 162258 w 390525"/>
                  <a:gd name="connsiteY7" fmla="*/ 628202 h 695325"/>
                  <a:gd name="connsiteX8" fmla="*/ 166126 w 390525"/>
                  <a:gd name="connsiteY8" fmla="*/ 629907 h 695325"/>
                  <a:gd name="connsiteX9" fmla="*/ 160715 w 390525"/>
                  <a:gd name="connsiteY9" fmla="*/ 622792 h 695325"/>
                  <a:gd name="connsiteX10" fmla="*/ 155867 w 390525"/>
                  <a:gd name="connsiteY10" fmla="*/ 615182 h 695325"/>
                  <a:gd name="connsiteX11" fmla="*/ 156153 w 390525"/>
                  <a:gd name="connsiteY11" fmla="*/ 614715 h 695325"/>
                  <a:gd name="connsiteX12" fmla="*/ 154362 w 390525"/>
                  <a:gd name="connsiteY12" fmla="*/ 615572 h 695325"/>
                  <a:gd name="connsiteX13" fmla="*/ 135293 w 390525"/>
                  <a:gd name="connsiteY13" fmla="*/ 586711 h 695325"/>
                  <a:gd name="connsiteX14" fmla="*/ 126949 w 390525"/>
                  <a:gd name="connsiteY14" fmla="*/ 581635 h 695325"/>
                  <a:gd name="connsiteX15" fmla="*/ 116005 w 390525"/>
                  <a:gd name="connsiteY15" fmla="*/ 570071 h 695325"/>
                  <a:gd name="connsiteX16" fmla="*/ 97831 w 390525"/>
                  <a:gd name="connsiteY16" fmla="*/ 550764 h 695325"/>
                  <a:gd name="connsiteX17" fmla="*/ 108985 w 390525"/>
                  <a:gd name="connsiteY17" fmla="*/ 565756 h 695325"/>
                  <a:gd name="connsiteX18" fmla="*/ 102803 w 390525"/>
                  <a:gd name="connsiteY18" fmla="*/ 568928 h 695325"/>
                  <a:gd name="connsiteX19" fmla="*/ 96212 w 390525"/>
                  <a:gd name="connsiteY19" fmla="*/ 556374 h 695325"/>
                  <a:gd name="connsiteX20" fmla="*/ 112481 w 390525"/>
                  <a:gd name="connsiteY20" fmla="*/ 579920 h 695325"/>
                  <a:gd name="connsiteX21" fmla="*/ 99955 w 390525"/>
                  <a:gd name="connsiteY21" fmla="*/ 571424 h 695325"/>
                  <a:gd name="connsiteX22" fmla="*/ 108185 w 390525"/>
                  <a:gd name="connsiteY22" fmla="*/ 583368 h 695325"/>
                  <a:gd name="connsiteX23" fmla="*/ 117234 w 390525"/>
                  <a:gd name="connsiteY23" fmla="*/ 593741 h 695325"/>
                  <a:gd name="connsiteX24" fmla="*/ 137970 w 390525"/>
                  <a:gd name="connsiteY24" fmla="*/ 606428 h 695325"/>
                  <a:gd name="connsiteX25" fmla="*/ 132274 w 390525"/>
                  <a:gd name="connsiteY25" fmla="*/ 610495 h 695325"/>
                  <a:gd name="connsiteX26" fmla="*/ 148752 w 390525"/>
                  <a:gd name="connsiteY26" fmla="*/ 625964 h 695325"/>
                  <a:gd name="connsiteX27" fmla="*/ 131340 w 390525"/>
                  <a:gd name="connsiteY27" fmla="*/ 618382 h 695325"/>
                  <a:gd name="connsiteX28" fmla="*/ 112052 w 390525"/>
                  <a:gd name="connsiteY28" fmla="*/ 603142 h 695325"/>
                  <a:gd name="connsiteX29" fmla="*/ 104270 w 390525"/>
                  <a:gd name="connsiteY29" fmla="*/ 590198 h 695325"/>
                  <a:gd name="connsiteX30" fmla="*/ 94231 w 390525"/>
                  <a:gd name="connsiteY30" fmla="*/ 577625 h 695325"/>
                  <a:gd name="connsiteX31" fmla="*/ 82810 w 390525"/>
                  <a:gd name="connsiteY31" fmla="*/ 565461 h 695325"/>
                  <a:gd name="connsiteX32" fmla="*/ 72781 w 390525"/>
                  <a:gd name="connsiteY32" fmla="*/ 552745 h 695325"/>
                  <a:gd name="connsiteX33" fmla="*/ 88697 w 390525"/>
                  <a:gd name="connsiteY33" fmla="*/ 549126 h 695325"/>
                  <a:gd name="connsiteX34" fmla="*/ 66866 w 390525"/>
                  <a:gd name="connsiteY34" fmla="*/ 525847 h 695325"/>
                  <a:gd name="connsiteX35" fmla="*/ 66437 w 390525"/>
                  <a:gd name="connsiteY35" fmla="*/ 499624 h 695325"/>
                  <a:gd name="connsiteX36" fmla="*/ 75829 w 390525"/>
                  <a:gd name="connsiteY36" fmla="*/ 509588 h 695325"/>
                  <a:gd name="connsiteX37" fmla="*/ 65294 w 390525"/>
                  <a:gd name="connsiteY37" fmla="*/ 490738 h 695325"/>
                  <a:gd name="connsiteX38" fmla="*/ 66999 w 390525"/>
                  <a:gd name="connsiteY38" fmla="*/ 505416 h 695325"/>
                  <a:gd name="connsiteX39" fmla="*/ 57550 w 390525"/>
                  <a:gd name="connsiteY39" fmla="*/ 497043 h 695325"/>
                  <a:gd name="connsiteX40" fmla="*/ 58303 w 390525"/>
                  <a:gd name="connsiteY40" fmla="*/ 499586 h 695325"/>
                  <a:gd name="connsiteX41" fmla="*/ 44729 w 390525"/>
                  <a:gd name="connsiteY41" fmla="*/ 482765 h 695325"/>
                  <a:gd name="connsiteX42" fmla="*/ 45815 w 390525"/>
                  <a:gd name="connsiteY42" fmla="*/ 466668 h 695325"/>
                  <a:gd name="connsiteX43" fmla="*/ 48101 w 390525"/>
                  <a:gd name="connsiteY43" fmla="*/ 469811 h 695325"/>
                  <a:gd name="connsiteX44" fmla="*/ 38995 w 390525"/>
                  <a:gd name="connsiteY44" fmla="*/ 443627 h 695325"/>
                  <a:gd name="connsiteX45" fmla="*/ 40415 w 390525"/>
                  <a:gd name="connsiteY45" fmla="*/ 443865 h 695325"/>
                  <a:gd name="connsiteX46" fmla="*/ 33061 w 390525"/>
                  <a:gd name="connsiteY46" fmla="*/ 435464 h 695325"/>
                  <a:gd name="connsiteX47" fmla="*/ 28870 w 390525"/>
                  <a:gd name="connsiteY47" fmla="*/ 423443 h 695325"/>
                  <a:gd name="connsiteX48" fmla="*/ 37814 w 390525"/>
                  <a:gd name="connsiteY48" fmla="*/ 424110 h 695325"/>
                  <a:gd name="connsiteX49" fmla="*/ 42720 w 390525"/>
                  <a:gd name="connsiteY49" fmla="*/ 433149 h 695325"/>
                  <a:gd name="connsiteX50" fmla="*/ 46330 w 390525"/>
                  <a:gd name="connsiteY50" fmla="*/ 449609 h 695325"/>
                  <a:gd name="connsiteX51" fmla="*/ 53740 w 390525"/>
                  <a:gd name="connsiteY51" fmla="*/ 444589 h 695325"/>
                  <a:gd name="connsiteX52" fmla="*/ 49625 w 390525"/>
                  <a:gd name="connsiteY52" fmla="*/ 425377 h 695325"/>
                  <a:gd name="connsiteX53" fmla="*/ 44777 w 390525"/>
                  <a:gd name="connsiteY53" fmla="*/ 425777 h 695325"/>
                  <a:gd name="connsiteX54" fmla="*/ 36519 w 390525"/>
                  <a:gd name="connsiteY54" fmla="*/ 399612 h 695325"/>
                  <a:gd name="connsiteX55" fmla="*/ 42329 w 390525"/>
                  <a:gd name="connsiteY55" fmla="*/ 412423 h 695325"/>
                  <a:gd name="connsiteX56" fmla="*/ 28604 w 390525"/>
                  <a:gd name="connsiteY56" fmla="*/ 403603 h 695325"/>
                  <a:gd name="connsiteX57" fmla="*/ 29213 w 390525"/>
                  <a:gd name="connsiteY57" fmla="*/ 381905 h 695325"/>
                  <a:gd name="connsiteX58" fmla="*/ 29623 w 390525"/>
                  <a:gd name="connsiteY58" fmla="*/ 359940 h 695325"/>
                  <a:gd name="connsiteX59" fmla="*/ 24908 w 390525"/>
                  <a:gd name="connsiteY59" fmla="*/ 364865 h 695325"/>
                  <a:gd name="connsiteX60" fmla="*/ 24489 w 390525"/>
                  <a:gd name="connsiteY60" fmla="*/ 324288 h 695325"/>
                  <a:gd name="connsiteX61" fmla="*/ 23784 w 390525"/>
                  <a:gd name="connsiteY61" fmla="*/ 303895 h 695325"/>
                  <a:gd name="connsiteX62" fmla="*/ 23784 w 390525"/>
                  <a:gd name="connsiteY62" fmla="*/ 293275 h 695325"/>
                  <a:gd name="connsiteX63" fmla="*/ 25327 w 390525"/>
                  <a:gd name="connsiteY63" fmla="*/ 282492 h 695325"/>
                  <a:gd name="connsiteX64" fmla="*/ 28775 w 390525"/>
                  <a:gd name="connsiteY64" fmla="*/ 312525 h 695325"/>
                  <a:gd name="connsiteX65" fmla="*/ 45101 w 390525"/>
                  <a:gd name="connsiteY65" fmla="*/ 299114 h 695325"/>
                  <a:gd name="connsiteX66" fmla="*/ 37671 w 390525"/>
                  <a:gd name="connsiteY66" fmla="*/ 279921 h 695325"/>
                  <a:gd name="connsiteX67" fmla="*/ 35709 w 390525"/>
                  <a:gd name="connsiteY67" fmla="*/ 294427 h 695325"/>
                  <a:gd name="connsiteX68" fmla="*/ 41900 w 390525"/>
                  <a:gd name="connsiteY68" fmla="*/ 256861 h 695325"/>
                  <a:gd name="connsiteX69" fmla="*/ 58483 w 390525"/>
                  <a:gd name="connsiteY69" fmla="*/ 214093 h 695325"/>
                  <a:gd name="connsiteX70" fmla="*/ 56664 w 390525"/>
                  <a:gd name="connsiteY70" fmla="*/ 224171 h 695325"/>
                  <a:gd name="connsiteX71" fmla="*/ 62598 w 390525"/>
                  <a:gd name="connsiteY71" fmla="*/ 204130 h 695325"/>
                  <a:gd name="connsiteX72" fmla="*/ 74381 w 390525"/>
                  <a:gd name="connsiteY72" fmla="*/ 188966 h 695325"/>
                  <a:gd name="connsiteX73" fmla="*/ 82077 w 390525"/>
                  <a:gd name="connsiteY73" fmla="*/ 190624 h 695325"/>
                  <a:gd name="connsiteX74" fmla="*/ 79867 w 390525"/>
                  <a:gd name="connsiteY74" fmla="*/ 181956 h 695325"/>
                  <a:gd name="connsiteX75" fmla="*/ 82620 w 390525"/>
                  <a:gd name="connsiteY75" fmla="*/ 180442 h 695325"/>
                  <a:gd name="connsiteX76" fmla="*/ 83410 w 390525"/>
                  <a:gd name="connsiteY76" fmla="*/ 171621 h 695325"/>
                  <a:gd name="connsiteX77" fmla="*/ 84230 w 390525"/>
                  <a:gd name="connsiteY77" fmla="*/ 165621 h 695325"/>
                  <a:gd name="connsiteX78" fmla="*/ 84715 w 390525"/>
                  <a:gd name="connsiteY78" fmla="*/ 162935 h 695325"/>
                  <a:gd name="connsiteX79" fmla="*/ 115605 w 390525"/>
                  <a:gd name="connsiteY79" fmla="*/ 143656 h 695325"/>
                  <a:gd name="connsiteX80" fmla="*/ 124568 w 390525"/>
                  <a:gd name="connsiteY80" fmla="*/ 107394 h 695325"/>
                  <a:gd name="connsiteX81" fmla="*/ 127483 w 390525"/>
                  <a:gd name="connsiteY81" fmla="*/ 115500 h 695325"/>
                  <a:gd name="connsiteX82" fmla="*/ 141503 w 390525"/>
                  <a:gd name="connsiteY82" fmla="*/ 101803 h 695325"/>
                  <a:gd name="connsiteX83" fmla="*/ 134655 w 390525"/>
                  <a:gd name="connsiteY83" fmla="*/ 125473 h 695325"/>
                  <a:gd name="connsiteX84" fmla="*/ 145247 w 390525"/>
                  <a:gd name="connsiteY84" fmla="*/ 108423 h 695325"/>
                  <a:gd name="connsiteX85" fmla="*/ 161468 w 390525"/>
                  <a:gd name="connsiteY85" fmla="*/ 90726 h 695325"/>
                  <a:gd name="connsiteX86" fmla="*/ 159887 w 390525"/>
                  <a:gd name="connsiteY86" fmla="*/ 90916 h 695325"/>
                  <a:gd name="connsiteX87" fmla="*/ 174984 w 390525"/>
                  <a:gd name="connsiteY87" fmla="*/ 75400 h 695325"/>
                  <a:gd name="connsiteX88" fmla="*/ 195263 w 390525"/>
                  <a:gd name="connsiteY88" fmla="*/ 63065 h 695325"/>
                  <a:gd name="connsiteX89" fmla="*/ 174365 w 390525"/>
                  <a:gd name="connsiteY89" fmla="*/ 83220 h 695325"/>
                  <a:gd name="connsiteX90" fmla="*/ 224552 w 390525"/>
                  <a:gd name="connsiteY90" fmla="*/ 44768 h 695325"/>
                  <a:gd name="connsiteX91" fmla="*/ 239011 w 390525"/>
                  <a:gd name="connsiteY91" fmla="*/ 41386 h 695325"/>
                  <a:gd name="connsiteX92" fmla="*/ 240287 w 390525"/>
                  <a:gd name="connsiteY92" fmla="*/ 45891 h 695325"/>
                  <a:gd name="connsiteX93" fmla="*/ 272339 w 390525"/>
                  <a:gd name="connsiteY93" fmla="*/ 24870 h 695325"/>
                  <a:gd name="connsiteX94" fmla="*/ 273139 w 390525"/>
                  <a:gd name="connsiteY94" fmla="*/ 30956 h 695325"/>
                  <a:gd name="connsiteX95" fmla="*/ 293513 w 390525"/>
                  <a:gd name="connsiteY95" fmla="*/ 28375 h 695325"/>
                  <a:gd name="connsiteX96" fmla="*/ 312620 w 390525"/>
                  <a:gd name="connsiteY96" fmla="*/ 21993 h 695325"/>
                  <a:gd name="connsiteX97" fmla="*/ 351692 w 390525"/>
                  <a:gd name="connsiteY97" fmla="*/ 17059 h 695325"/>
                  <a:gd name="connsiteX98" fmla="*/ 352844 w 390525"/>
                  <a:gd name="connsiteY98" fmla="*/ 9592 h 695325"/>
                  <a:gd name="connsiteX99" fmla="*/ 372532 w 390525"/>
                  <a:gd name="connsiteY99" fmla="*/ 16088 h 695325"/>
                  <a:gd name="connsiteX100" fmla="*/ 359369 w 390525"/>
                  <a:gd name="connsiteY100" fmla="*/ 19269 h 695325"/>
                  <a:gd name="connsiteX101" fmla="*/ 385963 w 390525"/>
                  <a:gd name="connsiteY101" fmla="*/ 17497 h 695325"/>
                  <a:gd name="connsiteX102" fmla="*/ 374590 w 390525"/>
                  <a:gd name="connsiteY102" fmla="*/ 7144 h 695325"/>
                  <a:gd name="connsiteX103" fmla="*/ 353339 w 390525"/>
                  <a:gd name="connsiteY103" fmla="*/ 9173 h 695325"/>
                  <a:gd name="connsiteX104" fmla="*/ 332165 w 390525"/>
                  <a:gd name="connsiteY104" fmla="*/ 10820 h 695325"/>
                  <a:gd name="connsiteX105" fmla="*/ 290017 w 390525"/>
                  <a:gd name="connsiteY105" fmla="*/ 16964 h 695325"/>
                  <a:gd name="connsiteX106" fmla="*/ 269081 w 390525"/>
                  <a:gd name="connsiteY106" fmla="*/ 21584 h 695325"/>
                  <a:gd name="connsiteX107" fmla="*/ 248783 w 390525"/>
                  <a:gd name="connsiteY107" fmla="*/ 28642 h 695325"/>
                  <a:gd name="connsiteX108" fmla="*/ 210531 w 390525"/>
                  <a:gd name="connsiteY108" fmla="*/ 48511 h 695325"/>
                  <a:gd name="connsiteX109" fmla="*/ 215017 w 390525"/>
                  <a:gd name="connsiteY109" fmla="*/ 50073 h 695325"/>
                  <a:gd name="connsiteX110" fmla="*/ 204711 w 390525"/>
                  <a:gd name="connsiteY110" fmla="*/ 53969 h 695325"/>
                  <a:gd name="connsiteX111" fmla="*/ 199130 w 390525"/>
                  <a:gd name="connsiteY111" fmla="*/ 54150 h 695325"/>
                  <a:gd name="connsiteX112" fmla="*/ 200616 w 390525"/>
                  <a:gd name="connsiteY112" fmla="*/ 52616 h 695325"/>
                  <a:gd name="connsiteX113" fmla="*/ 180946 w 390525"/>
                  <a:gd name="connsiteY113" fmla="*/ 60989 h 695325"/>
                  <a:gd name="connsiteX114" fmla="*/ 171564 w 390525"/>
                  <a:gd name="connsiteY114" fmla="*/ 63284 h 695325"/>
                  <a:gd name="connsiteX115" fmla="*/ 164621 w 390525"/>
                  <a:gd name="connsiteY115" fmla="*/ 66761 h 695325"/>
                  <a:gd name="connsiteX116" fmla="*/ 148828 w 390525"/>
                  <a:gd name="connsiteY116" fmla="*/ 86754 h 695325"/>
                  <a:gd name="connsiteX117" fmla="*/ 137741 w 390525"/>
                  <a:gd name="connsiteY117" fmla="*/ 89097 h 695325"/>
                  <a:gd name="connsiteX118" fmla="*/ 137941 w 390525"/>
                  <a:gd name="connsiteY118" fmla="*/ 101146 h 695325"/>
                  <a:gd name="connsiteX119" fmla="*/ 131893 w 390525"/>
                  <a:gd name="connsiteY119" fmla="*/ 98108 h 695325"/>
                  <a:gd name="connsiteX120" fmla="*/ 54502 w 390525"/>
                  <a:gd name="connsiteY120" fmla="*/ 199025 h 695325"/>
                  <a:gd name="connsiteX121" fmla="*/ 55093 w 390525"/>
                  <a:gd name="connsiteY121" fmla="*/ 193148 h 695325"/>
                  <a:gd name="connsiteX122" fmla="*/ 56045 w 390525"/>
                  <a:gd name="connsiteY122" fmla="*/ 187395 h 695325"/>
                  <a:gd name="connsiteX123" fmla="*/ 40796 w 390525"/>
                  <a:gd name="connsiteY123" fmla="*/ 210741 h 695325"/>
                  <a:gd name="connsiteX124" fmla="*/ 28832 w 390525"/>
                  <a:gd name="connsiteY124" fmla="*/ 244145 h 695325"/>
                  <a:gd name="connsiteX125" fmla="*/ 28546 w 390525"/>
                  <a:gd name="connsiteY125" fmla="*/ 266195 h 695325"/>
                  <a:gd name="connsiteX126" fmla="*/ 15088 w 390525"/>
                  <a:gd name="connsiteY126" fmla="*/ 296647 h 695325"/>
                  <a:gd name="connsiteX127" fmla="*/ 12706 w 390525"/>
                  <a:gd name="connsiteY127" fmla="*/ 340528 h 695325"/>
                  <a:gd name="connsiteX128" fmla="*/ 17440 w 390525"/>
                  <a:gd name="connsiteY128" fmla="*/ 351330 h 695325"/>
                  <a:gd name="connsiteX129" fmla="*/ 18650 w 390525"/>
                  <a:gd name="connsiteY129" fmla="*/ 370761 h 695325"/>
                  <a:gd name="connsiteX130" fmla="*/ 11640 w 390525"/>
                  <a:gd name="connsiteY130" fmla="*/ 360607 h 695325"/>
                  <a:gd name="connsiteX131" fmla="*/ 7144 w 390525"/>
                  <a:gd name="connsiteY131" fmla="*/ 346862 h 695325"/>
                  <a:gd name="connsiteX132" fmla="*/ 10316 w 390525"/>
                  <a:gd name="connsiteY132" fmla="*/ 371856 h 695325"/>
                  <a:gd name="connsiteX133" fmla="*/ 10439 w 390525"/>
                  <a:gd name="connsiteY133" fmla="*/ 399364 h 695325"/>
                  <a:gd name="connsiteX134" fmla="*/ 23927 w 390525"/>
                  <a:gd name="connsiteY134" fmla="*/ 437331 h 695325"/>
                  <a:gd name="connsiteX135" fmla="*/ 22365 w 390525"/>
                  <a:gd name="connsiteY135" fmla="*/ 439988 h 695325"/>
                  <a:gd name="connsiteX136" fmla="*/ 23031 w 390525"/>
                  <a:gd name="connsiteY136" fmla="*/ 458629 h 695325"/>
                  <a:gd name="connsiteX137" fmla="*/ 29804 w 390525"/>
                  <a:gd name="connsiteY137" fmla="*/ 461486 h 695325"/>
                  <a:gd name="connsiteX138" fmla="*/ 24241 w 390525"/>
                  <a:gd name="connsiteY138" fmla="*/ 472345 h 695325"/>
                  <a:gd name="connsiteX139" fmla="*/ 40853 w 390525"/>
                  <a:gd name="connsiteY139" fmla="*/ 502453 h 695325"/>
                  <a:gd name="connsiteX140" fmla="*/ 56836 w 390525"/>
                  <a:gd name="connsiteY140" fmla="*/ 518379 h 695325"/>
                  <a:gd name="connsiteX141" fmla="*/ 52445 w 390525"/>
                  <a:gd name="connsiteY141" fmla="*/ 526694 h 695325"/>
                  <a:gd name="connsiteX142" fmla="*/ 58436 w 390525"/>
                  <a:gd name="connsiteY142" fmla="*/ 535362 h 695325"/>
                  <a:gd name="connsiteX143" fmla="*/ 63189 w 390525"/>
                  <a:gd name="connsiteY143" fmla="*/ 542001 h 695325"/>
                  <a:gd name="connsiteX144" fmla="*/ 69418 w 390525"/>
                  <a:gd name="connsiteY144" fmla="*/ 552736 h 695325"/>
                  <a:gd name="connsiteX145" fmla="*/ 75371 w 390525"/>
                  <a:gd name="connsiteY145" fmla="*/ 563747 h 695325"/>
                  <a:gd name="connsiteX146" fmla="*/ 87306 w 390525"/>
                  <a:gd name="connsiteY146" fmla="*/ 578225 h 695325"/>
                  <a:gd name="connsiteX147" fmla="*/ 70847 w 390525"/>
                  <a:gd name="connsiteY147" fmla="*/ 563213 h 695325"/>
                  <a:gd name="connsiteX148" fmla="*/ 87106 w 390525"/>
                  <a:gd name="connsiteY148" fmla="*/ 591941 h 695325"/>
                  <a:gd name="connsiteX149" fmla="*/ 102289 w 390525"/>
                  <a:gd name="connsiteY149" fmla="*/ 607581 h 695325"/>
                  <a:gd name="connsiteX150" fmla="*/ 115348 w 390525"/>
                  <a:gd name="connsiteY150" fmla="*/ 623983 h 695325"/>
                  <a:gd name="connsiteX151" fmla="*/ 127597 w 390525"/>
                  <a:gd name="connsiteY151" fmla="*/ 626221 h 695325"/>
                  <a:gd name="connsiteX152" fmla="*/ 126587 w 390525"/>
                  <a:gd name="connsiteY152" fmla="*/ 635546 h 695325"/>
                  <a:gd name="connsiteX153" fmla="*/ 138865 w 390525"/>
                  <a:gd name="connsiteY153" fmla="*/ 649034 h 695325"/>
                  <a:gd name="connsiteX154" fmla="*/ 151066 w 390525"/>
                  <a:gd name="connsiteY154" fmla="*/ 658101 h 695325"/>
                  <a:gd name="connsiteX155" fmla="*/ 162849 w 390525"/>
                  <a:gd name="connsiteY155" fmla="*/ 665693 h 695325"/>
                  <a:gd name="connsiteX156" fmla="*/ 175212 w 390525"/>
                  <a:gd name="connsiteY156" fmla="*/ 673360 h 695325"/>
                  <a:gd name="connsiteX157" fmla="*/ 171526 w 390525"/>
                  <a:gd name="connsiteY157" fmla="*/ 673198 h 695325"/>
                  <a:gd name="connsiteX158" fmla="*/ 196948 w 390525"/>
                  <a:gd name="connsiteY158" fmla="*/ 688905 h 695325"/>
                  <a:gd name="connsiteX159" fmla="*/ 211474 w 390525"/>
                  <a:gd name="connsiteY159" fmla="*/ 685848 h 695325"/>
                  <a:gd name="connsiteX160" fmla="*/ 202130 w 390525"/>
                  <a:gd name="connsiteY160" fmla="*/ 685962 h 695325"/>
                  <a:gd name="connsiteX161" fmla="*/ 187376 w 390525"/>
                  <a:gd name="connsiteY161" fmla="*/ 67648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90525" h="695325">
                    <a:moveTo>
                      <a:pt x="187376" y="676485"/>
                    </a:moveTo>
                    <a:cubicBezTo>
                      <a:pt x="187957" y="666464"/>
                      <a:pt x="201987" y="684924"/>
                      <a:pt x="205045" y="676847"/>
                    </a:cubicBezTo>
                    <a:cubicBezTo>
                      <a:pt x="196825" y="674056"/>
                      <a:pt x="190481" y="671865"/>
                      <a:pt x="189519" y="665883"/>
                    </a:cubicBezTo>
                    <a:cubicBezTo>
                      <a:pt x="198015" y="665293"/>
                      <a:pt x="204321" y="675608"/>
                      <a:pt x="210845" y="670646"/>
                    </a:cubicBezTo>
                    <a:cubicBezTo>
                      <a:pt x="210722" y="670941"/>
                      <a:pt x="198606" y="666693"/>
                      <a:pt x="198606" y="666693"/>
                    </a:cubicBezTo>
                    <a:cubicBezTo>
                      <a:pt x="193586" y="659359"/>
                      <a:pt x="205959" y="660111"/>
                      <a:pt x="199330" y="656768"/>
                    </a:cubicBezTo>
                    <a:cubicBezTo>
                      <a:pt x="192453" y="658197"/>
                      <a:pt x="184766" y="653244"/>
                      <a:pt x="178765" y="646024"/>
                    </a:cubicBezTo>
                    <a:cubicBezTo>
                      <a:pt x="172650" y="638899"/>
                      <a:pt x="167288" y="631012"/>
                      <a:pt x="162258" y="628202"/>
                    </a:cubicBezTo>
                    <a:lnTo>
                      <a:pt x="166126" y="629907"/>
                    </a:lnTo>
                    <a:cubicBezTo>
                      <a:pt x="166126" y="629907"/>
                      <a:pt x="163297" y="626450"/>
                      <a:pt x="160715" y="622792"/>
                    </a:cubicBezTo>
                    <a:cubicBezTo>
                      <a:pt x="158286" y="618992"/>
                      <a:pt x="155867" y="615182"/>
                      <a:pt x="155867" y="615182"/>
                    </a:cubicBezTo>
                    <a:cubicBezTo>
                      <a:pt x="155867" y="614905"/>
                      <a:pt x="156105" y="614915"/>
                      <a:pt x="156153" y="614715"/>
                    </a:cubicBezTo>
                    <a:cubicBezTo>
                      <a:pt x="155562" y="614953"/>
                      <a:pt x="154962" y="615172"/>
                      <a:pt x="154362" y="615572"/>
                    </a:cubicBezTo>
                    <a:cubicBezTo>
                      <a:pt x="152695" y="606990"/>
                      <a:pt x="145171" y="596722"/>
                      <a:pt x="135293" y="586711"/>
                    </a:cubicBezTo>
                    <a:cubicBezTo>
                      <a:pt x="133350" y="586683"/>
                      <a:pt x="130407" y="584673"/>
                      <a:pt x="126949" y="581635"/>
                    </a:cubicBezTo>
                    <a:cubicBezTo>
                      <a:pt x="123501" y="578596"/>
                      <a:pt x="119367" y="574672"/>
                      <a:pt x="116005" y="570071"/>
                    </a:cubicBezTo>
                    <a:cubicBezTo>
                      <a:pt x="108928" y="561146"/>
                      <a:pt x="101727" y="552136"/>
                      <a:pt x="97831" y="550764"/>
                    </a:cubicBezTo>
                    <a:cubicBezTo>
                      <a:pt x="102518" y="554860"/>
                      <a:pt x="105737" y="558794"/>
                      <a:pt x="108985" y="565756"/>
                    </a:cubicBezTo>
                    <a:lnTo>
                      <a:pt x="102803" y="568928"/>
                    </a:lnTo>
                    <a:cubicBezTo>
                      <a:pt x="94631" y="557803"/>
                      <a:pt x="107442" y="564499"/>
                      <a:pt x="96212" y="556374"/>
                    </a:cubicBezTo>
                    <a:cubicBezTo>
                      <a:pt x="89964" y="563594"/>
                      <a:pt x="107661" y="571690"/>
                      <a:pt x="112481" y="579920"/>
                    </a:cubicBezTo>
                    <a:cubicBezTo>
                      <a:pt x="108728" y="578472"/>
                      <a:pt x="104337" y="575710"/>
                      <a:pt x="99955" y="571424"/>
                    </a:cubicBezTo>
                    <a:cubicBezTo>
                      <a:pt x="102737" y="575462"/>
                      <a:pt x="105499" y="579463"/>
                      <a:pt x="108185" y="583368"/>
                    </a:cubicBezTo>
                    <a:cubicBezTo>
                      <a:pt x="111071" y="587112"/>
                      <a:pt x="114176" y="590541"/>
                      <a:pt x="117234" y="593741"/>
                    </a:cubicBezTo>
                    <a:cubicBezTo>
                      <a:pt x="123530" y="599970"/>
                      <a:pt x="129778" y="605285"/>
                      <a:pt x="137970" y="606428"/>
                    </a:cubicBezTo>
                    <a:cubicBezTo>
                      <a:pt x="140646" y="611572"/>
                      <a:pt x="136036" y="612629"/>
                      <a:pt x="132274" y="610495"/>
                    </a:cubicBezTo>
                    <a:cubicBezTo>
                      <a:pt x="146533" y="616125"/>
                      <a:pt x="136360" y="621411"/>
                      <a:pt x="148752" y="625964"/>
                    </a:cubicBezTo>
                    <a:cubicBezTo>
                      <a:pt x="144389" y="627821"/>
                      <a:pt x="138103" y="623630"/>
                      <a:pt x="131340" y="618382"/>
                    </a:cubicBezTo>
                    <a:cubicBezTo>
                      <a:pt x="124292" y="613410"/>
                      <a:pt x="118253" y="605981"/>
                      <a:pt x="112052" y="603142"/>
                    </a:cubicBezTo>
                    <a:cubicBezTo>
                      <a:pt x="110185" y="598532"/>
                      <a:pt x="107509" y="594265"/>
                      <a:pt x="104270" y="590198"/>
                    </a:cubicBezTo>
                    <a:cubicBezTo>
                      <a:pt x="101146" y="586045"/>
                      <a:pt x="97936" y="581692"/>
                      <a:pt x="94231" y="577625"/>
                    </a:cubicBezTo>
                    <a:cubicBezTo>
                      <a:pt x="90573" y="573510"/>
                      <a:pt x="86668" y="569481"/>
                      <a:pt x="82810" y="565461"/>
                    </a:cubicBezTo>
                    <a:cubicBezTo>
                      <a:pt x="78896" y="561480"/>
                      <a:pt x="75876" y="556955"/>
                      <a:pt x="72781" y="552745"/>
                    </a:cubicBezTo>
                    <a:cubicBezTo>
                      <a:pt x="77810" y="548735"/>
                      <a:pt x="89773" y="557956"/>
                      <a:pt x="88697" y="549126"/>
                    </a:cubicBezTo>
                    <a:cubicBezTo>
                      <a:pt x="82363" y="530076"/>
                      <a:pt x="75152" y="534391"/>
                      <a:pt x="66866" y="525847"/>
                    </a:cubicBezTo>
                    <a:cubicBezTo>
                      <a:pt x="62684" y="511959"/>
                      <a:pt x="75686" y="519608"/>
                      <a:pt x="66437" y="499624"/>
                    </a:cubicBezTo>
                    <a:lnTo>
                      <a:pt x="75829" y="509588"/>
                    </a:lnTo>
                    <a:cubicBezTo>
                      <a:pt x="78810" y="494500"/>
                      <a:pt x="66989" y="500510"/>
                      <a:pt x="65294" y="490738"/>
                    </a:cubicBezTo>
                    <a:cubicBezTo>
                      <a:pt x="64198" y="494576"/>
                      <a:pt x="61855" y="495567"/>
                      <a:pt x="66999" y="505416"/>
                    </a:cubicBezTo>
                    <a:cubicBezTo>
                      <a:pt x="64551" y="507806"/>
                      <a:pt x="59398" y="500729"/>
                      <a:pt x="57550" y="497043"/>
                    </a:cubicBezTo>
                    <a:cubicBezTo>
                      <a:pt x="57550" y="497043"/>
                      <a:pt x="58236" y="499605"/>
                      <a:pt x="58303" y="499586"/>
                    </a:cubicBezTo>
                    <a:cubicBezTo>
                      <a:pt x="52473" y="496976"/>
                      <a:pt x="47663" y="497176"/>
                      <a:pt x="44729" y="482765"/>
                    </a:cubicBezTo>
                    <a:cubicBezTo>
                      <a:pt x="52854" y="489414"/>
                      <a:pt x="44567" y="470735"/>
                      <a:pt x="45815" y="466668"/>
                    </a:cubicBezTo>
                    <a:cubicBezTo>
                      <a:pt x="45710" y="466706"/>
                      <a:pt x="48101" y="469811"/>
                      <a:pt x="48101" y="469811"/>
                    </a:cubicBezTo>
                    <a:cubicBezTo>
                      <a:pt x="43244" y="460505"/>
                      <a:pt x="41729" y="449723"/>
                      <a:pt x="38995" y="443627"/>
                    </a:cubicBezTo>
                    <a:lnTo>
                      <a:pt x="40415" y="443865"/>
                    </a:lnTo>
                    <a:cubicBezTo>
                      <a:pt x="38386" y="440331"/>
                      <a:pt x="35566" y="438188"/>
                      <a:pt x="33061" y="435464"/>
                    </a:cubicBezTo>
                    <a:cubicBezTo>
                      <a:pt x="30813" y="432692"/>
                      <a:pt x="29032" y="429292"/>
                      <a:pt x="28870" y="423443"/>
                    </a:cubicBezTo>
                    <a:cubicBezTo>
                      <a:pt x="31690" y="424272"/>
                      <a:pt x="40853" y="436255"/>
                      <a:pt x="37814" y="424110"/>
                    </a:cubicBezTo>
                    <a:cubicBezTo>
                      <a:pt x="39910" y="424634"/>
                      <a:pt x="41567" y="428263"/>
                      <a:pt x="42720" y="433149"/>
                    </a:cubicBezTo>
                    <a:cubicBezTo>
                      <a:pt x="44377" y="437940"/>
                      <a:pt x="45663" y="443998"/>
                      <a:pt x="46330" y="449609"/>
                    </a:cubicBezTo>
                    <a:cubicBezTo>
                      <a:pt x="44968" y="438341"/>
                      <a:pt x="50016" y="431749"/>
                      <a:pt x="53740" y="444589"/>
                    </a:cubicBezTo>
                    <a:cubicBezTo>
                      <a:pt x="57988" y="439855"/>
                      <a:pt x="47996" y="432987"/>
                      <a:pt x="49625" y="425377"/>
                    </a:cubicBezTo>
                    <a:cubicBezTo>
                      <a:pt x="48301" y="426920"/>
                      <a:pt x="46244" y="424967"/>
                      <a:pt x="44777" y="425777"/>
                    </a:cubicBezTo>
                    <a:cubicBezTo>
                      <a:pt x="51483" y="424215"/>
                      <a:pt x="41358" y="399745"/>
                      <a:pt x="36519" y="399612"/>
                    </a:cubicBezTo>
                    <a:lnTo>
                      <a:pt x="42329" y="412423"/>
                    </a:lnTo>
                    <a:cubicBezTo>
                      <a:pt x="37024" y="414309"/>
                      <a:pt x="30880" y="397869"/>
                      <a:pt x="28604" y="403603"/>
                    </a:cubicBezTo>
                    <a:cubicBezTo>
                      <a:pt x="32118" y="399936"/>
                      <a:pt x="31061" y="391020"/>
                      <a:pt x="29213" y="381905"/>
                    </a:cubicBezTo>
                    <a:cubicBezTo>
                      <a:pt x="27556" y="372799"/>
                      <a:pt x="25432" y="363426"/>
                      <a:pt x="29623" y="359940"/>
                    </a:cubicBezTo>
                    <a:lnTo>
                      <a:pt x="24908" y="364865"/>
                    </a:lnTo>
                    <a:cubicBezTo>
                      <a:pt x="27146" y="350691"/>
                      <a:pt x="25317" y="337661"/>
                      <a:pt x="24489" y="324288"/>
                    </a:cubicBezTo>
                    <a:cubicBezTo>
                      <a:pt x="24260" y="317564"/>
                      <a:pt x="24022" y="310801"/>
                      <a:pt x="23784" y="303895"/>
                    </a:cubicBezTo>
                    <a:cubicBezTo>
                      <a:pt x="23717" y="300409"/>
                      <a:pt x="23698" y="296866"/>
                      <a:pt x="23784" y="293275"/>
                    </a:cubicBezTo>
                    <a:cubicBezTo>
                      <a:pt x="24089" y="289722"/>
                      <a:pt x="24689" y="286150"/>
                      <a:pt x="25327" y="282492"/>
                    </a:cubicBezTo>
                    <a:cubicBezTo>
                      <a:pt x="25317" y="292999"/>
                      <a:pt x="34595" y="295570"/>
                      <a:pt x="28775" y="312525"/>
                    </a:cubicBezTo>
                    <a:cubicBezTo>
                      <a:pt x="34700" y="286102"/>
                      <a:pt x="39272" y="306353"/>
                      <a:pt x="45101" y="299114"/>
                    </a:cubicBezTo>
                    <a:cubicBezTo>
                      <a:pt x="53188" y="280197"/>
                      <a:pt x="39024" y="286903"/>
                      <a:pt x="37671" y="279921"/>
                    </a:cubicBezTo>
                    <a:lnTo>
                      <a:pt x="35709" y="294427"/>
                    </a:lnTo>
                    <a:cubicBezTo>
                      <a:pt x="32823" y="284293"/>
                      <a:pt x="36319" y="270748"/>
                      <a:pt x="41900" y="256861"/>
                    </a:cubicBezTo>
                    <a:cubicBezTo>
                      <a:pt x="48216" y="243116"/>
                      <a:pt x="54645" y="228467"/>
                      <a:pt x="58483" y="214093"/>
                    </a:cubicBezTo>
                    <a:cubicBezTo>
                      <a:pt x="62027" y="213389"/>
                      <a:pt x="57369" y="220180"/>
                      <a:pt x="56664" y="224171"/>
                    </a:cubicBezTo>
                    <a:cubicBezTo>
                      <a:pt x="67485" y="214827"/>
                      <a:pt x="61065" y="212331"/>
                      <a:pt x="62598" y="204130"/>
                    </a:cubicBezTo>
                    <a:cubicBezTo>
                      <a:pt x="65713" y="198063"/>
                      <a:pt x="70580" y="192195"/>
                      <a:pt x="74381" y="188966"/>
                    </a:cubicBezTo>
                    <a:cubicBezTo>
                      <a:pt x="78219" y="185747"/>
                      <a:pt x="81220" y="185347"/>
                      <a:pt x="82077" y="190624"/>
                    </a:cubicBezTo>
                    <a:cubicBezTo>
                      <a:pt x="91107" y="179089"/>
                      <a:pt x="77667" y="189786"/>
                      <a:pt x="79867" y="181956"/>
                    </a:cubicBezTo>
                    <a:lnTo>
                      <a:pt x="82620" y="180442"/>
                    </a:lnTo>
                    <a:cubicBezTo>
                      <a:pt x="82620" y="180442"/>
                      <a:pt x="83010" y="176032"/>
                      <a:pt x="83410" y="171621"/>
                    </a:cubicBezTo>
                    <a:cubicBezTo>
                      <a:pt x="83563" y="169364"/>
                      <a:pt x="83915" y="167211"/>
                      <a:pt x="84230" y="165621"/>
                    </a:cubicBezTo>
                    <a:cubicBezTo>
                      <a:pt x="84515" y="164011"/>
                      <a:pt x="84715" y="162935"/>
                      <a:pt x="84715" y="162935"/>
                    </a:cubicBezTo>
                    <a:cubicBezTo>
                      <a:pt x="94593" y="153876"/>
                      <a:pt x="106413" y="143161"/>
                      <a:pt x="115605" y="143656"/>
                    </a:cubicBezTo>
                    <a:cubicBezTo>
                      <a:pt x="134636" y="121072"/>
                      <a:pt x="110585" y="125149"/>
                      <a:pt x="124568" y="107394"/>
                    </a:cubicBezTo>
                    <a:cubicBezTo>
                      <a:pt x="136388" y="101489"/>
                      <a:pt x="126444" y="112862"/>
                      <a:pt x="127483" y="115500"/>
                    </a:cubicBezTo>
                    <a:lnTo>
                      <a:pt x="141503" y="101803"/>
                    </a:lnTo>
                    <a:cubicBezTo>
                      <a:pt x="141503" y="112281"/>
                      <a:pt x="127378" y="119863"/>
                      <a:pt x="134655" y="125473"/>
                    </a:cubicBezTo>
                    <a:cubicBezTo>
                      <a:pt x="137236" y="116862"/>
                      <a:pt x="140922" y="112728"/>
                      <a:pt x="145247" y="108423"/>
                    </a:cubicBezTo>
                    <a:cubicBezTo>
                      <a:pt x="149695" y="104194"/>
                      <a:pt x="154410" y="99346"/>
                      <a:pt x="161468" y="90726"/>
                    </a:cubicBezTo>
                    <a:lnTo>
                      <a:pt x="159887" y="90916"/>
                    </a:lnTo>
                    <a:cubicBezTo>
                      <a:pt x="161858" y="85592"/>
                      <a:pt x="168097" y="80334"/>
                      <a:pt x="174984" y="75400"/>
                    </a:cubicBezTo>
                    <a:cubicBezTo>
                      <a:pt x="181928" y="70523"/>
                      <a:pt x="190176" y="67018"/>
                      <a:pt x="195263" y="63065"/>
                    </a:cubicBezTo>
                    <a:cubicBezTo>
                      <a:pt x="192853" y="69180"/>
                      <a:pt x="180651" y="76095"/>
                      <a:pt x="174365" y="83220"/>
                    </a:cubicBezTo>
                    <a:cubicBezTo>
                      <a:pt x="187242" y="76924"/>
                      <a:pt x="216246" y="56845"/>
                      <a:pt x="224552" y="44768"/>
                    </a:cubicBezTo>
                    <a:cubicBezTo>
                      <a:pt x="228552" y="43577"/>
                      <a:pt x="234839" y="41672"/>
                      <a:pt x="239011" y="41386"/>
                    </a:cubicBezTo>
                    <a:cubicBezTo>
                      <a:pt x="243269" y="41300"/>
                      <a:pt x="245183" y="42339"/>
                      <a:pt x="240287" y="45891"/>
                    </a:cubicBezTo>
                    <a:cubicBezTo>
                      <a:pt x="267776" y="37395"/>
                      <a:pt x="247460" y="30690"/>
                      <a:pt x="272339" y="24870"/>
                    </a:cubicBezTo>
                    <a:lnTo>
                      <a:pt x="273139" y="30956"/>
                    </a:lnTo>
                    <a:cubicBezTo>
                      <a:pt x="280406" y="31337"/>
                      <a:pt x="287064" y="30251"/>
                      <a:pt x="293513" y="28375"/>
                    </a:cubicBezTo>
                    <a:cubicBezTo>
                      <a:pt x="299942" y="26441"/>
                      <a:pt x="306172" y="23765"/>
                      <a:pt x="312620" y="21993"/>
                    </a:cubicBezTo>
                    <a:cubicBezTo>
                      <a:pt x="325374" y="18126"/>
                      <a:pt x="338357" y="13164"/>
                      <a:pt x="351692" y="17059"/>
                    </a:cubicBezTo>
                    <a:lnTo>
                      <a:pt x="352844" y="9592"/>
                    </a:lnTo>
                    <a:cubicBezTo>
                      <a:pt x="358740" y="12421"/>
                      <a:pt x="370361" y="13316"/>
                      <a:pt x="372532" y="16088"/>
                    </a:cubicBezTo>
                    <a:lnTo>
                      <a:pt x="359369" y="19269"/>
                    </a:lnTo>
                    <a:cubicBezTo>
                      <a:pt x="370484" y="25070"/>
                      <a:pt x="372294" y="12202"/>
                      <a:pt x="385963" y="17497"/>
                    </a:cubicBezTo>
                    <a:cubicBezTo>
                      <a:pt x="385972" y="15250"/>
                      <a:pt x="374656" y="9620"/>
                      <a:pt x="374590" y="7144"/>
                    </a:cubicBezTo>
                    <a:cubicBezTo>
                      <a:pt x="367484" y="8020"/>
                      <a:pt x="360407" y="8677"/>
                      <a:pt x="353339" y="9173"/>
                    </a:cubicBezTo>
                    <a:cubicBezTo>
                      <a:pt x="346281" y="9820"/>
                      <a:pt x="339157" y="9573"/>
                      <a:pt x="332165" y="10820"/>
                    </a:cubicBezTo>
                    <a:cubicBezTo>
                      <a:pt x="318183" y="12925"/>
                      <a:pt x="303838" y="13373"/>
                      <a:pt x="290017" y="16964"/>
                    </a:cubicBezTo>
                    <a:lnTo>
                      <a:pt x="269081" y="21584"/>
                    </a:lnTo>
                    <a:cubicBezTo>
                      <a:pt x="262233" y="23632"/>
                      <a:pt x="255518" y="26165"/>
                      <a:pt x="248783" y="28642"/>
                    </a:cubicBezTo>
                    <a:cubicBezTo>
                      <a:pt x="235115" y="33147"/>
                      <a:pt x="222647" y="40691"/>
                      <a:pt x="210531" y="48511"/>
                    </a:cubicBezTo>
                    <a:cubicBezTo>
                      <a:pt x="212903" y="48387"/>
                      <a:pt x="215675" y="48168"/>
                      <a:pt x="215017" y="50073"/>
                    </a:cubicBezTo>
                    <a:cubicBezTo>
                      <a:pt x="211846" y="50673"/>
                      <a:pt x="207788" y="52473"/>
                      <a:pt x="204711" y="53969"/>
                    </a:cubicBezTo>
                    <a:cubicBezTo>
                      <a:pt x="201673" y="55531"/>
                      <a:pt x="199339" y="56350"/>
                      <a:pt x="199130" y="54150"/>
                    </a:cubicBezTo>
                    <a:lnTo>
                      <a:pt x="200616" y="52616"/>
                    </a:lnTo>
                    <a:cubicBezTo>
                      <a:pt x="194615" y="57255"/>
                      <a:pt x="187585" y="59350"/>
                      <a:pt x="180946" y="60989"/>
                    </a:cubicBezTo>
                    <a:cubicBezTo>
                      <a:pt x="177613" y="61808"/>
                      <a:pt x="174431" y="62579"/>
                      <a:pt x="171564" y="63284"/>
                    </a:cubicBezTo>
                    <a:cubicBezTo>
                      <a:pt x="168831" y="64265"/>
                      <a:pt x="166449" y="65370"/>
                      <a:pt x="164621" y="66761"/>
                    </a:cubicBezTo>
                    <a:cubicBezTo>
                      <a:pt x="162811" y="74400"/>
                      <a:pt x="137951" y="84077"/>
                      <a:pt x="148828" y="86754"/>
                    </a:cubicBezTo>
                    <a:cubicBezTo>
                      <a:pt x="148695" y="86525"/>
                      <a:pt x="137741" y="89097"/>
                      <a:pt x="137741" y="89097"/>
                    </a:cubicBezTo>
                    <a:cubicBezTo>
                      <a:pt x="137360" y="93764"/>
                      <a:pt x="141351" y="95841"/>
                      <a:pt x="137941" y="101146"/>
                    </a:cubicBezTo>
                    <a:cubicBezTo>
                      <a:pt x="129883" y="107528"/>
                      <a:pt x="127302" y="105242"/>
                      <a:pt x="131893" y="98108"/>
                    </a:cubicBezTo>
                    <a:cubicBezTo>
                      <a:pt x="99870" y="122168"/>
                      <a:pt x="70618" y="161382"/>
                      <a:pt x="54502" y="199025"/>
                    </a:cubicBezTo>
                    <a:cubicBezTo>
                      <a:pt x="54502" y="199025"/>
                      <a:pt x="54797" y="196082"/>
                      <a:pt x="55093" y="193148"/>
                    </a:cubicBezTo>
                    <a:cubicBezTo>
                      <a:pt x="55397" y="190195"/>
                      <a:pt x="56045" y="187395"/>
                      <a:pt x="56045" y="187395"/>
                    </a:cubicBezTo>
                    <a:cubicBezTo>
                      <a:pt x="49168" y="195148"/>
                      <a:pt x="46672" y="222856"/>
                      <a:pt x="40796" y="210741"/>
                    </a:cubicBezTo>
                    <a:cubicBezTo>
                      <a:pt x="37814" y="220551"/>
                      <a:pt x="32699" y="233315"/>
                      <a:pt x="28832" y="244145"/>
                    </a:cubicBezTo>
                    <a:cubicBezTo>
                      <a:pt x="24660" y="254860"/>
                      <a:pt x="23489" y="264043"/>
                      <a:pt x="28546" y="266195"/>
                    </a:cubicBezTo>
                    <a:cubicBezTo>
                      <a:pt x="22108" y="271167"/>
                      <a:pt x="17155" y="282712"/>
                      <a:pt x="15088" y="296647"/>
                    </a:cubicBezTo>
                    <a:cubicBezTo>
                      <a:pt x="13554" y="310677"/>
                      <a:pt x="11963" y="326527"/>
                      <a:pt x="12706" y="340528"/>
                    </a:cubicBezTo>
                    <a:cubicBezTo>
                      <a:pt x="17421" y="338499"/>
                      <a:pt x="17764" y="344205"/>
                      <a:pt x="17440" y="351330"/>
                    </a:cubicBezTo>
                    <a:cubicBezTo>
                      <a:pt x="17059" y="358454"/>
                      <a:pt x="16031" y="367122"/>
                      <a:pt x="18650" y="370761"/>
                    </a:cubicBezTo>
                    <a:cubicBezTo>
                      <a:pt x="15373" y="372732"/>
                      <a:pt x="12659" y="367008"/>
                      <a:pt x="11640" y="360607"/>
                    </a:cubicBezTo>
                    <a:cubicBezTo>
                      <a:pt x="10411" y="354225"/>
                      <a:pt x="9515" y="347205"/>
                      <a:pt x="7144" y="346862"/>
                    </a:cubicBezTo>
                    <a:cubicBezTo>
                      <a:pt x="9801" y="354273"/>
                      <a:pt x="9420" y="362836"/>
                      <a:pt x="10316" y="371856"/>
                    </a:cubicBezTo>
                    <a:cubicBezTo>
                      <a:pt x="10811" y="380867"/>
                      <a:pt x="10516" y="390354"/>
                      <a:pt x="10439" y="399364"/>
                    </a:cubicBezTo>
                    <a:cubicBezTo>
                      <a:pt x="11440" y="417252"/>
                      <a:pt x="14097" y="433245"/>
                      <a:pt x="23927" y="437331"/>
                    </a:cubicBezTo>
                    <a:cubicBezTo>
                      <a:pt x="24070" y="440769"/>
                      <a:pt x="23365" y="440979"/>
                      <a:pt x="22365" y="439988"/>
                    </a:cubicBezTo>
                    <a:cubicBezTo>
                      <a:pt x="23679" y="445294"/>
                      <a:pt x="22431" y="453085"/>
                      <a:pt x="23031" y="458629"/>
                    </a:cubicBezTo>
                    <a:cubicBezTo>
                      <a:pt x="26918" y="460962"/>
                      <a:pt x="25403" y="449123"/>
                      <a:pt x="29804" y="461486"/>
                    </a:cubicBezTo>
                    <a:cubicBezTo>
                      <a:pt x="31718" y="471735"/>
                      <a:pt x="25384" y="467458"/>
                      <a:pt x="24241" y="472345"/>
                    </a:cubicBezTo>
                    <a:cubicBezTo>
                      <a:pt x="29204" y="481336"/>
                      <a:pt x="35500" y="492757"/>
                      <a:pt x="40853" y="502453"/>
                    </a:cubicBezTo>
                    <a:cubicBezTo>
                      <a:pt x="46711" y="511750"/>
                      <a:pt x="52940" y="518427"/>
                      <a:pt x="56836" y="518379"/>
                    </a:cubicBezTo>
                    <a:cubicBezTo>
                      <a:pt x="57531" y="524437"/>
                      <a:pt x="56550" y="531962"/>
                      <a:pt x="52445" y="526694"/>
                    </a:cubicBezTo>
                    <a:cubicBezTo>
                      <a:pt x="54816" y="529942"/>
                      <a:pt x="56779" y="532790"/>
                      <a:pt x="58436" y="535362"/>
                    </a:cubicBezTo>
                    <a:cubicBezTo>
                      <a:pt x="60227" y="537867"/>
                      <a:pt x="61779" y="540039"/>
                      <a:pt x="63189" y="542001"/>
                    </a:cubicBezTo>
                    <a:cubicBezTo>
                      <a:pt x="65875" y="546002"/>
                      <a:pt x="67666" y="549345"/>
                      <a:pt x="69418" y="552736"/>
                    </a:cubicBezTo>
                    <a:cubicBezTo>
                      <a:pt x="71171" y="556127"/>
                      <a:pt x="72876" y="559575"/>
                      <a:pt x="75371" y="563747"/>
                    </a:cubicBezTo>
                    <a:cubicBezTo>
                      <a:pt x="77867" y="567919"/>
                      <a:pt x="81886" y="572338"/>
                      <a:pt x="87306" y="578225"/>
                    </a:cubicBezTo>
                    <a:cubicBezTo>
                      <a:pt x="80667" y="569347"/>
                      <a:pt x="77181" y="578539"/>
                      <a:pt x="70847" y="563213"/>
                    </a:cubicBezTo>
                    <a:cubicBezTo>
                      <a:pt x="69466" y="571738"/>
                      <a:pt x="77991" y="581225"/>
                      <a:pt x="87106" y="591941"/>
                    </a:cubicBezTo>
                    <a:cubicBezTo>
                      <a:pt x="91545" y="597418"/>
                      <a:pt x="97250" y="602323"/>
                      <a:pt x="102289" y="607581"/>
                    </a:cubicBezTo>
                    <a:cubicBezTo>
                      <a:pt x="107347" y="612819"/>
                      <a:pt x="111947" y="618249"/>
                      <a:pt x="115348" y="623983"/>
                    </a:cubicBezTo>
                    <a:lnTo>
                      <a:pt x="127597" y="626221"/>
                    </a:lnTo>
                    <a:cubicBezTo>
                      <a:pt x="139789" y="635718"/>
                      <a:pt x="136369" y="641233"/>
                      <a:pt x="126587" y="635546"/>
                    </a:cubicBezTo>
                    <a:cubicBezTo>
                      <a:pt x="130854" y="640832"/>
                      <a:pt x="134941" y="645224"/>
                      <a:pt x="138865" y="649034"/>
                    </a:cubicBezTo>
                    <a:cubicBezTo>
                      <a:pt x="142970" y="652643"/>
                      <a:pt x="147123" y="655406"/>
                      <a:pt x="151066" y="658101"/>
                    </a:cubicBezTo>
                    <a:cubicBezTo>
                      <a:pt x="155077" y="660683"/>
                      <a:pt x="158925" y="663169"/>
                      <a:pt x="162849" y="665693"/>
                    </a:cubicBezTo>
                    <a:cubicBezTo>
                      <a:pt x="166707" y="668303"/>
                      <a:pt x="170736" y="670808"/>
                      <a:pt x="175212" y="673360"/>
                    </a:cubicBezTo>
                    <a:cubicBezTo>
                      <a:pt x="175812" y="674684"/>
                      <a:pt x="174298" y="675304"/>
                      <a:pt x="171526" y="673198"/>
                    </a:cubicBezTo>
                    <a:lnTo>
                      <a:pt x="196948" y="688905"/>
                    </a:lnTo>
                    <a:cubicBezTo>
                      <a:pt x="200320" y="689067"/>
                      <a:pt x="211560" y="690524"/>
                      <a:pt x="211474" y="685848"/>
                    </a:cubicBezTo>
                    <a:cubicBezTo>
                      <a:pt x="208988" y="686762"/>
                      <a:pt x="206083" y="687057"/>
                      <a:pt x="202130" y="685962"/>
                    </a:cubicBezTo>
                    <a:cubicBezTo>
                      <a:pt x="198253" y="684762"/>
                      <a:pt x="193586" y="681666"/>
                      <a:pt x="187376" y="67648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6" name="任意多边形: 形状 495"/>
              <p:cNvSpPr/>
              <p:nvPr/>
            </p:nvSpPr>
            <p:spPr>
              <a:xfrm>
                <a:off x="10554757" y="1184529"/>
                <a:ext cx="9525" cy="9525"/>
              </a:xfrm>
              <a:custGeom>
                <a:avLst/>
                <a:gdLst>
                  <a:gd name="connsiteX0" fmla="*/ 7144 w 9525"/>
                  <a:gd name="connsiteY0" fmla="*/ 8001 h 9525"/>
                  <a:gd name="connsiteX1" fmla="*/ 8201 w 9525"/>
                  <a:gd name="connsiteY1" fmla="*/ 7610 h 9525"/>
                  <a:gd name="connsiteX2" fmla="*/ 7163 w 9525"/>
                  <a:gd name="connsiteY2" fmla="*/ 7144 h 9525"/>
                  <a:gd name="connsiteX3" fmla="*/ 7144 w 9525"/>
                  <a:gd name="connsiteY3" fmla="*/ 8001 h 9525"/>
                </a:gdLst>
                <a:ahLst/>
                <a:cxnLst>
                  <a:cxn ang="0">
                    <a:pos x="connsiteX0" y="connsiteY0"/>
                  </a:cxn>
                  <a:cxn ang="0">
                    <a:pos x="connsiteX1" y="connsiteY1"/>
                  </a:cxn>
                  <a:cxn ang="0">
                    <a:pos x="connsiteX2" y="connsiteY2"/>
                  </a:cxn>
                  <a:cxn ang="0">
                    <a:pos x="connsiteX3" y="connsiteY3"/>
                  </a:cxn>
                </a:cxnLst>
                <a:rect l="l" t="t" r="r" b="b"/>
                <a:pathLst>
                  <a:path w="9525" h="9525">
                    <a:moveTo>
                      <a:pt x="7144" y="8001"/>
                    </a:moveTo>
                    <a:lnTo>
                      <a:pt x="8201" y="7610"/>
                    </a:lnTo>
                    <a:lnTo>
                      <a:pt x="7163" y="7144"/>
                    </a:lnTo>
                    <a:cubicBezTo>
                      <a:pt x="7268" y="7506"/>
                      <a:pt x="7153" y="7725"/>
                      <a:pt x="7144" y="80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7" name="任意多边形: 形状 496"/>
              <p:cNvSpPr/>
              <p:nvPr/>
            </p:nvSpPr>
            <p:spPr>
              <a:xfrm>
                <a:off x="10408407" y="983065"/>
                <a:ext cx="9525" cy="19050"/>
              </a:xfrm>
              <a:custGeom>
                <a:avLst/>
                <a:gdLst>
                  <a:gd name="connsiteX0" fmla="*/ 7676 w 9525"/>
                  <a:gd name="connsiteY0" fmla="*/ 7144 h 19050"/>
                  <a:gd name="connsiteX1" fmla="*/ 7314 w 9525"/>
                  <a:gd name="connsiteY1" fmla="*/ 14364 h 19050"/>
                  <a:gd name="connsiteX2" fmla="*/ 7676 w 9525"/>
                  <a:gd name="connsiteY2" fmla="*/ 7144 h 19050"/>
                </a:gdLst>
                <a:ahLst/>
                <a:cxnLst>
                  <a:cxn ang="0">
                    <a:pos x="connsiteX0" y="connsiteY0"/>
                  </a:cxn>
                  <a:cxn ang="0">
                    <a:pos x="connsiteX1" y="connsiteY1"/>
                  </a:cxn>
                  <a:cxn ang="0">
                    <a:pos x="connsiteX2" y="connsiteY2"/>
                  </a:cxn>
                </a:cxnLst>
                <a:rect l="l" t="t" r="r" b="b"/>
                <a:pathLst>
                  <a:path w="9525" h="19050">
                    <a:moveTo>
                      <a:pt x="7676" y="7144"/>
                    </a:moveTo>
                    <a:cubicBezTo>
                      <a:pt x="7057" y="10220"/>
                      <a:pt x="7038" y="12535"/>
                      <a:pt x="7314" y="14364"/>
                    </a:cubicBezTo>
                    <a:cubicBezTo>
                      <a:pt x="7800" y="12744"/>
                      <a:pt x="8114" y="10687"/>
                      <a:pt x="767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8" name="任意多边形: 形状 497"/>
              <p:cNvSpPr/>
              <p:nvPr/>
            </p:nvSpPr>
            <p:spPr>
              <a:xfrm>
                <a:off x="10555815" y="881776"/>
                <a:ext cx="533400" cy="361950"/>
              </a:xfrm>
              <a:custGeom>
                <a:avLst/>
                <a:gdLst>
                  <a:gd name="connsiteX0" fmla="*/ 268681 w 533400"/>
                  <a:gd name="connsiteY0" fmla="*/ 323574 h 361950"/>
                  <a:gd name="connsiteX1" fmla="*/ 239982 w 533400"/>
                  <a:gd name="connsiteY1" fmla="*/ 329841 h 361950"/>
                  <a:gd name="connsiteX2" fmla="*/ 244650 w 533400"/>
                  <a:gd name="connsiteY2" fmla="*/ 317916 h 361950"/>
                  <a:gd name="connsiteX3" fmla="*/ 228657 w 533400"/>
                  <a:gd name="connsiteY3" fmla="*/ 325117 h 361950"/>
                  <a:gd name="connsiteX4" fmla="*/ 202359 w 533400"/>
                  <a:gd name="connsiteY4" fmla="*/ 325088 h 361950"/>
                  <a:gd name="connsiteX5" fmla="*/ 214265 w 533400"/>
                  <a:gd name="connsiteY5" fmla="*/ 313630 h 361950"/>
                  <a:gd name="connsiteX6" fmla="*/ 203302 w 533400"/>
                  <a:gd name="connsiteY6" fmla="*/ 317649 h 361950"/>
                  <a:gd name="connsiteX7" fmla="*/ 191681 w 533400"/>
                  <a:gd name="connsiteY7" fmla="*/ 320631 h 361950"/>
                  <a:gd name="connsiteX8" fmla="*/ 176632 w 533400"/>
                  <a:gd name="connsiteY8" fmla="*/ 329089 h 361950"/>
                  <a:gd name="connsiteX9" fmla="*/ 159687 w 533400"/>
                  <a:gd name="connsiteY9" fmla="*/ 328651 h 361950"/>
                  <a:gd name="connsiteX10" fmla="*/ 145018 w 533400"/>
                  <a:gd name="connsiteY10" fmla="*/ 327174 h 361950"/>
                  <a:gd name="connsiteX11" fmla="*/ 120825 w 533400"/>
                  <a:gd name="connsiteY11" fmla="*/ 324269 h 361950"/>
                  <a:gd name="connsiteX12" fmla="*/ 138017 w 533400"/>
                  <a:gd name="connsiteY12" fmla="*/ 312972 h 361950"/>
                  <a:gd name="connsiteX13" fmla="*/ 98508 w 533400"/>
                  <a:gd name="connsiteY13" fmla="*/ 320888 h 361950"/>
                  <a:gd name="connsiteX14" fmla="*/ 50387 w 533400"/>
                  <a:gd name="connsiteY14" fmla="*/ 322802 h 361950"/>
                  <a:gd name="connsiteX15" fmla="*/ 54788 w 533400"/>
                  <a:gd name="connsiteY15" fmla="*/ 307181 h 361950"/>
                  <a:gd name="connsiteX16" fmla="*/ 19374 w 533400"/>
                  <a:gd name="connsiteY16" fmla="*/ 297694 h 361950"/>
                  <a:gd name="connsiteX17" fmla="*/ 30480 w 533400"/>
                  <a:gd name="connsiteY17" fmla="*/ 304619 h 361950"/>
                  <a:gd name="connsiteX18" fmla="*/ 7144 w 533400"/>
                  <a:gd name="connsiteY18" fmla="*/ 310372 h 361950"/>
                  <a:gd name="connsiteX19" fmla="*/ 22917 w 533400"/>
                  <a:gd name="connsiteY19" fmla="*/ 317344 h 361950"/>
                  <a:gd name="connsiteX20" fmla="*/ 33899 w 533400"/>
                  <a:gd name="connsiteY20" fmla="*/ 321726 h 361950"/>
                  <a:gd name="connsiteX21" fmla="*/ 39005 w 533400"/>
                  <a:gd name="connsiteY21" fmla="*/ 323412 h 361950"/>
                  <a:gd name="connsiteX22" fmla="*/ 26232 w 533400"/>
                  <a:gd name="connsiteY22" fmla="*/ 323431 h 361950"/>
                  <a:gd name="connsiteX23" fmla="*/ 10658 w 533400"/>
                  <a:gd name="connsiteY23" fmla="*/ 317621 h 361950"/>
                  <a:gd name="connsiteX24" fmla="*/ 20212 w 533400"/>
                  <a:gd name="connsiteY24" fmla="*/ 333223 h 361950"/>
                  <a:gd name="connsiteX25" fmla="*/ 48339 w 533400"/>
                  <a:gd name="connsiteY25" fmla="*/ 338785 h 361950"/>
                  <a:gd name="connsiteX26" fmla="*/ 48873 w 533400"/>
                  <a:gd name="connsiteY26" fmla="*/ 342119 h 361950"/>
                  <a:gd name="connsiteX27" fmla="*/ 59369 w 533400"/>
                  <a:gd name="connsiteY27" fmla="*/ 346491 h 361950"/>
                  <a:gd name="connsiteX28" fmla="*/ 69313 w 533400"/>
                  <a:gd name="connsiteY28" fmla="*/ 347396 h 361950"/>
                  <a:gd name="connsiteX29" fmla="*/ 89278 w 533400"/>
                  <a:gd name="connsiteY29" fmla="*/ 349196 h 361950"/>
                  <a:gd name="connsiteX30" fmla="*/ 90106 w 533400"/>
                  <a:gd name="connsiteY30" fmla="*/ 351434 h 361950"/>
                  <a:gd name="connsiteX31" fmla="*/ 110919 w 533400"/>
                  <a:gd name="connsiteY31" fmla="*/ 346415 h 361950"/>
                  <a:gd name="connsiteX32" fmla="*/ 104118 w 533400"/>
                  <a:gd name="connsiteY32" fmla="*/ 345729 h 361950"/>
                  <a:gd name="connsiteX33" fmla="*/ 129216 w 533400"/>
                  <a:gd name="connsiteY33" fmla="*/ 330117 h 361950"/>
                  <a:gd name="connsiteX34" fmla="*/ 134331 w 533400"/>
                  <a:gd name="connsiteY34" fmla="*/ 331241 h 361950"/>
                  <a:gd name="connsiteX35" fmla="*/ 145742 w 533400"/>
                  <a:gd name="connsiteY35" fmla="*/ 332594 h 361950"/>
                  <a:gd name="connsiteX36" fmla="*/ 162439 w 533400"/>
                  <a:gd name="connsiteY36" fmla="*/ 334566 h 361950"/>
                  <a:gd name="connsiteX37" fmla="*/ 130445 w 533400"/>
                  <a:gd name="connsiteY37" fmla="*/ 353263 h 361950"/>
                  <a:gd name="connsiteX38" fmla="*/ 127711 w 533400"/>
                  <a:gd name="connsiteY38" fmla="*/ 356159 h 361950"/>
                  <a:gd name="connsiteX39" fmla="*/ 154191 w 533400"/>
                  <a:gd name="connsiteY39" fmla="*/ 355721 h 361950"/>
                  <a:gd name="connsiteX40" fmla="*/ 161582 w 533400"/>
                  <a:gd name="connsiteY40" fmla="*/ 345634 h 361950"/>
                  <a:gd name="connsiteX41" fmla="*/ 196291 w 533400"/>
                  <a:gd name="connsiteY41" fmla="*/ 336356 h 361950"/>
                  <a:gd name="connsiteX42" fmla="*/ 218151 w 533400"/>
                  <a:gd name="connsiteY42" fmla="*/ 335756 h 361950"/>
                  <a:gd name="connsiteX43" fmla="*/ 238058 w 533400"/>
                  <a:gd name="connsiteY43" fmla="*/ 330708 h 361950"/>
                  <a:gd name="connsiteX44" fmla="*/ 221771 w 533400"/>
                  <a:gd name="connsiteY44" fmla="*/ 343948 h 361950"/>
                  <a:gd name="connsiteX45" fmla="*/ 207693 w 533400"/>
                  <a:gd name="connsiteY45" fmla="*/ 342481 h 361950"/>
                  <a:gd name="connsiteX46" fmla="*/ 194824 w 533400"/>
                  <a:gd name="connsiteY46" fmla="*/ 352235 h 361950"/>
                  <a:gd name="connsiteX47" fmla="*/ 178089 w 533400"/>
                  <a:gd name="connsiteY47" fmla="*/ 358492 h 361950"/>
                  <a:gd name="connsiteX48" fmla="*/ 173250 w 533400"/>
                  <a:gd name="connsiteY48" fmla="*/ 349853 h 361950"/>
                  <a:gd name="connsiteX49" fmla="*/ 163525 w 533400"/>
                  <a:gd name="connsiteY49" fmla="*/ 356797 h 361950"/>
                  <a:gd name="connsiteX50" fmla="*/ 153419 w 533400"/>
                  <a:gd name="connsiteY50" fmla="*/ 363341 h 361950"/>
                  <a:gd name="connsiteX51" fmla="*/ 200073 w 533400"/>
                  <a:gd name="connsiteY51" fmla="*/ 358216 h 361950"/>
                  <a:gd name="connsiteX52" fmla="*/ 290646 w 533400"/>
                  <a:gd name="connsiteY52" fmla="*/ 334547 h 361950"/>
                  <a:gd name="connsiteX53" fmla="*/ 316287 w 533400"/>
                  <a:gd name="connsiteY53" fmla="*/ 326498 h 361950"/>
                  <a:gd name="connsiteX54" fmla="*/ 325422 w 533400"/>
                  <a:gd name="connsiteY54" fmla="*/ 323317 h 361950"/>
                  <a:gd name="connsiteX55" fmla="*/ 338385 w 533400"/>
                  <a:gd name="connsiteY55" fmla="*/ 316840 h 361950"/>
                  <a:gd name="connsiteX56" fmla="*/ 345186 w 533400"/>
                  <a:gd name="connsiteY56" fmla="*/ 313392 h 361950"/>
                  <a:gd name="connsiteX57" fmla="*/ 352816 w 533400"/>
                  <a:gd name="connsiteY57" fmla="*/ 308639 h 361950"/>
                  <a:gd name="connsiteX58" fmla="*/ 371065 w 533400"/>
                  <a:gd name="connsiteY58" fmla="*/ 297199 h 361950"/>
                  <a:gd name="connsiteX59" fmla="*/ 455000 w 533400"/>
                  <a:gd name="connsiteY59" fmla="*/ 218704 h 361950"/>
                  <a:gd name="connsiteX60" fmla="*/ 510216 w 533400"/>
                  <a:gd name="connsiteY60" fmla="*/ 118472 h 361950"/>
                  <a:gd name="connsiteX61" fmla="*/ 517246 w 533400"/>
                  <a:gd name="connsiteY61" fmla="*/ 98327 h 361950"/>
                  <a:gd name="connsiteX62" fmla="*/ 521160 w 533400"/>
                  <a:gd name="connsiteY62" fmla="*/ 82353 h 361950"/>
                  <a:gd name="connsiteX63" fmla="*/ 524523 w 533400"/>
                  <a:gd name="connsiteY63" fmla="*/ 68437 h 361950"/>
                  <a:gd name="connsiteX64" fmla="*/ 527695 w 533400"/>
                  <a:gd name="connsiteY64" fmla="*/ 30166 h 361950"/>
                  <a:gd name="connsiteX65" fmla="*/ 517065 w 533400"/>
                  <a:gd name="connsiteY65" fmla="*/ 7144 h 361950"/>
                  <a:gd name="connsiteX66" fmla="*/ 513845 w 533400"/>
                  <a:gd name="connsiteY66" fmla="*/ 22269 h 361950"/>
                  <a:gd name="connsiteX67" fmla="*/ 509464 w 533400"/>
                  <a:gd name="connsiteY67" fmla="*/ 26794 h 361950"/>
                  <a:gd name="connsiteX68" fmla="*/ 511797 w 533400"/>
                  <a:gd name="connsiteY68" fmla="*/ 60950 h 361950"/>
                  <a:gd name="connsiteX69" fmla="*/ 510007 w 533400"/>
                  <a:gd name="connsiteY69" fmla="*/ 48978 h 361950"/>
                  <a:gd name="connsiteX70" fmla="*/ 509159 w 533400"/>
                  <a:gd name="connsiteY70" fmla="*/ 52159 h 361950"/>
                  <a:gd name="connsiteX71" fmla="*/ 506254 w 533400"/>
                  <a:gd name="connsiteY71" fmla="*/ 41481 h 361950"/>
                  <a:gd name="connsiteX72" fmla="*/ 499758 w 533400"/>
                  <a:gd name="connsiteY72" fmla="*/ 57321 h 361950"/>
                  <a:gd name="connsiteX73" fmla="*/ 494357 w 533400"/>
                  <a:gd name="connsiteY73" fmla="*/ 75790 h 361950"/>
                  <a:gd name="connsiteX74" fmla="*/ 491957 w 533400"/>
                  <a:gd name="connsiteY74" fmla="*/ 94088 h 361950"/>
                  <a:gd name="connsiteX75" fmla="*/ 492643 w 533400"/>
                  <a:gd name="connsiteY75" fmla="*/ 108890 h 361950"/>
                  <a:gd name="connsiteX76" fmla="*/ 487585 w 533400"/>
                  <a:gd name="connsiteY76" fmla="*/ 87744 h 361950"/>
                  <a:gd name="connsiteX77" fmla="*/ 472564 w 533400"/>
                  <a:gd name="connsiteY77" fmla="*/ 121806 h 361950"/>
                  <a:gd name="connsiteX78" fmla="*/ 456562 w 533400"/>
                  <a:gd name="connsiteY78" fmla="*/ 151648 h 361950"/>
                  <a:gd name="connsiteX79" fmla="*/ 414642 w 533400"/>
                  <a:gd name="connsiteY79" fmla="*/ 208959 h 361950"/>
                  <a:gd name="connsiteX80" fmla="*/ 414538 w 533400"/>
                  <a:gd name="connsiteY80" fmla="*/ 226638 h 361950"/>
                  <a:gd name="connsiteX81" fmla="*/ 409032 w 533400"/>
                  <a:gd name="connsiteY81" fmla="*/ 227781 h 361950"/>
                  <a:gd name="connsiteX82" fmla="*/ 419681 w 533400"/>
                  <a:gd name="connsiteY82" fmla="*/ 230429 h 361950"/>
                  <a:gd name="connsiteX83" fmla="*/ 383486 w 533400"/>
                  <a:gd name="connsiteY83" fmla="*/ 282845 h 361950"/>
                  <a:gd name="connsiteX84" fmla="*/ 381972 w 533400"/>
                  <a:gd name="connsiteY84" fmla="*/ 278082 h 361950"/>
                  <a:gd name="connsiteX85" fmla="*/ 349634 w 533400"/>
                  <a:gd name="connsiteY85" fmla="*/ 303419 h 361950"/>
                  <a:gd name="connsiteX86" fmla="*/ 358454 w 533400"/>
                  <a:gd name="connsiteY86" fmla="*/ 283140 h 361950"/>
                  <a:gd name="connsiteX87" fmla="*/ 352244 w 533400"/>
                  <a:gd name="connsiteY87" fmla="*/ 289122 h 361950"/>
                  <a:gd name="connsiteX88" fmla="*/ 360121 w 533400"/>
                  <a:gd name="connsiteY88" fmla="*/ 265948 h 361950"/>
                  <a:gd name="connsiteX89" fmla="*/ 332765 w 533400"/>
                  <a:gd name="connsiteY89" fmla="*/ 285359 h 361950"/>
                  <a:gd name="connsiteX90" fmla="*/ 301361 w 533400"/>
                  <a:gd name="connsiteY90" fmla="*/ 301657 h 361950"/>
                  <a:gd name="connsiteX91" fmla="*/ 330241 w 533400"/>
                  <a:gd name="connsiteY91" fmla="*/ 276368 h 361950"/>
                  <a:gd name="connsiteX92" fmla="*/ 304524 w 533400"/>
                  <a:gd name="connsiteY92" fmla="*/ 287550 h 361950"/>
                  <a:gd name="connsiteX93" fmla="*/ 305410 w 533400"/>
                  <a:gd name="connsiteY93" fmla="*/ 294332 h 361950"/>
                  <a:gd name="connsiteX94" fmla="*/ 298285 w 533400"/>
                  <a:gd name="connsiteY94" fmla="*/ 286502 h 361950"/>
                  <a:gd name="connsiteX95" fmla="*/ 281616 w 533400"/>
                  <a:gd name="connsiteY95" fmla="*/ 305000 h 361950"/>
                  <a:gd name="connsiteX96" fmla="*/ 268681 w 533400"/>
                  <a:gd name="connsiteY96" fmla="*/ 32357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33400" h="361950">
                    <a:moveTo>
                      <a:pt x="268681" y="323574"/>
                    </a:moveTo>
                    <a:cubicBezTo>
                      <a:pt x="262471" y="314687"/>
                      <a:pt x="252641" y="329394"/>
                      <a:pt x="239982" y="329841"/>
                    </a:cubicBezTo>
                    <a:cubicBezTo>
                      <a:pt x="250946" y="325431"/>
                      <a:pt x="246688" y="320440"/>
                      <a:pt x="244650" y="317916"/>
                    </a:cubicBezTo>
                    <a:cubicBezTo>
                      <a:pt x="239354" y="326250"/>
                      <a:pt x="234744" y="326212"/>
                      <a:pt x="228657" y="325117"/>
                    </a:cubicBezTo>
                    <a:cubicBezTo>
                      <a:pt x="222523" y="324012"/>
                      <a:pt x="214970" y="322088"/>
                      <a:pt x="202359" y="325088"/>
                    </a:cubicBezTo>
                    <a:cubicBezTo>
                      <a:pt x="201454" y="321221"/>
                      <a:pt x="213531" y="318449"/>
                      <a:pt x="214265" y="313630"/>
                    </a:cubicBezTo>
                    <a:cubicBezTo>
                      <a:pt x="210969" y="314973"/>
                      <a:pt x="207178" y="316297"/>
                      <a:pt x="203302" y="317649"/>
                    </a:cubicBezTo>
                    <a:cubicBezTo>
                      <a:pt x="199387" y="318630"/>
                      <a:pt x="195367" y="319554"/>
                      <a:pt x="191681" y="320631"/>
                    </a:cubicBezTo>
                    <a:cubicBezTo>
                      <a:pt x="184309" y="322764"/>
                      <a:pt x="178165" y="325345"/>
                      <a:pt x="176632" y="329089"/>
                    </a:cubicBezTo>
                    <a:cubicBezTo>
                      <a:pt x="170564" y="329660"/>
                      <a:pt x="164935" y="329175"/>
                      <a:pt x="159687" y="328651"/>
                    </a:cubicBezTo>
                    <a:cubicBezTo>
                      <a:pt x="154457" y="328127"/>
                      <a:pt x="149590" y="327631"/>
                      <a:pt x="145018" y="327174"/>
                    </a:cubicBezTo>
                    <a:cubicBezTo>
                      <a:pt x="135865" y="326565"/>
                      <a:pt x="128111" y="324822"/>
                      <a:pt x="120825" y="324269"/>
                    </a:cubicBezTo>
                    <a:cubicBezTo>
                      <a:pt x="138427" y="323907"/>
                      <a:pt x="125016" y="317716"/>
                      <a:pt x="138017" y="312972"/>
                    </a:cubicBezTo>
                    <a:cubicBezTo>
                      <a:pt x="129188" y="316182"/>
                      <a:pt x="114681" y="318821"/>
                      <a:pt x="98508" y="320888"/>
                    </a:cubicBezTo>
                    <a:cubicBezTo>
                      <a:pt x="82629" y="321735"/>
                      <a:pt x="64694" y="323231"/>
                      <a:pt x="50387" y="322802"/>
                    </a:cubicBezTo>
                    <a:cubicBezTo>
                      <a:pt x="49987" y="314096"/>
                      <a:pt x="49282" y="312944"/>
                      <a:pt x="54788" y="307181"/>
                    </a:cubicBezTo>
                    <a:cubicBezTo>
                      <a:pt x="29566" y="292075"/>
                      <a:pt x="43815" y="311820"/>
                      <a:pt x="19374" y="297694"/>
                    </a:cubicBezTo>
                    <a:lnTo>
                      <a:pt x="30480" y="304619"/>
                    </a:lnTo>
                    <a:cubicBezTo>
                      <a:pt x="17574" y="301085"/>
                      <a:pt x="13430" y="307515"/>
                      <a:pt x="7144" y="310372"/>
                    </a:cubicBezTo>
                    <a:cubicBezTo>
                      <a:pt x="7144" y="310372"/>
                      <a:pt x="15030" y="313858"/>
                      <a:pt x="22917" y="317344"/>
                    </a:cubicBezTo>
                    <a:cubicBezTo>
                      <a:pt x="26841" y="319116"/>
                      <a:pt x="30775" y="320840"/>
                      <a:pt x="33899" y="321726"/>
                    </a:cubicBezTo>
                    <a:cubicBezTo>
                      <a:pt x="36967" y="322736"/>
                      <a:pt x="39005" y="323412"/>
                      <a:pt x="39005" y="323412"/>
                    </a:cubicBezTo>
                    <a:cubicBezTo>
                      <a:pt x="37890" y="325869"/>
                      <a:pt x="32223" y="325326"/>
                      <a:pt x="26232" y="323431"/>
                    </a:cubicBezTo>
                    <a:cubicBezTo>
                      <a:pt x="20326" y="321335"/>
                      <a:pt x="13916" y="318411"/>
                      <a:pt x="10658" y="317621"/>
                    </a:cubicBezTo>
                    <a:cubicBezTo>
                      <a:pt x="-1743" y="319002"/>
                      <a:pt x="25737" y="330127"/>
                      <a:pt x="20212" y="333223"/>
                    </a:cubicBezTo>
                    <a:cubicBezTo>
                      <a:pt x="26537" y="331632"/>
                      <a:pt x="39348" y="337366"/>
                      <a:pt x="48339" y="338785"/>
                    </a:cubicBezTo>
                    <a:lnTo>
                      <a:pt x="48873" y="342119"/>
                    </a:lnTo>
                    <a:cubicBezTo>
                      <a:pt x="52549" y="344233"/>
                      <a:pt x="55978" y="345748"/>
                      <a:pt x="59369" y="346491"/>
                    </a:cubicBezTo>
                    <a:cubicBezTo>
                      <a:pt x="62798" y="347120"/>
                      <a:pt x="66075" y="347310"/>
                      <a:pt x="69313" y="347396"/>
                    </a:cubicBezTo>
                    <a:cubicBezTo>
                      <a:pt x="75800" y="347567"/>
                      <a:pt x="82086" y="347301"/>
                      <a:pt x="89278" y="349196"/>
                    </a:cubicBezTo>
                    <a:cubicBezTo>
                      <a:pt x="90383" y="350349"/>
                      <a:pt x="90459" y="351006"/>
                      <a:pt x="90106" y="351434"/>
                    </a:cubicBezTo>
                    <a:cubicBezTo>
                      <a:pt x="95869" y="349710"/>
                      <a:pt x="101927" y="346139"/>
                      <a:pt x="110919" y="346415"/>
                    </a:cubicBezTo>
                    <a:lnTo>
                      <a:pt x="104118" y="345729"/>
                    </a:lnTo>
                    <a:cubicBezTo>
                      <a:pt x="117939" y="340871"/>
                      <a:pt x="147590" y="340395"/>
                      <a:pt x="129216" y="330117"/>
                    </a:cubicBezTo>
                    <a:cubicBezTo>
                      <a:pt x="129216" y="330117"/>
                      <a:pt x="131264" y="330565"/>
                      <a:pt x="134331" y="331241"/>
                    </a:cubicBezTo>
                    <a:cubicBezTo>
                      <a:pt x="137446" y="331613"/>
                      <a:pt x="141599" y="332099"/>
                      <a:pt x="145742" y="332594"/>
                    </a:cubicBezTo>
                    <a:cubicBezTo>
                      <a:pt x="154086" y="333575"/>
                      <a:pt x="162439" y="334566"/>
                      <a:pt x="162439" y="334566"/>
                    </a:cubicBezTo>
                    <a:cubicBezTo>
                      <a:pt x="158610" y="342043"/>
                      <a:pt x="151152" y="353787"/>
                      <a:pt x="130445" y="353263"/>
                    </a:cubicBezTo>
                    <a:lnTo>
                      <a:pt x="127711" y="356159"/>
                    </a:lnTo>
                    <a:cubicBezTo>
                      <a:pt x="135160" y="359512"/>
                      <a:pt x="146409" y="358054"/>
                      <a:pt x="154191" y="355721"/>
                    </a:cubicBezTo>
                    <a:cubicBezTo>
                      <a:pt x="162020" y="353225"/>
                      <a:pt x="166411" y="349187"/>
                      <a:pt x="161582" y="345634"/>
                    </a:cubicBezTo>
                    <a:cubicBezTo>
                      <a:pt x="169316" y="337214"/>
                      <a:pt x="181956" y="335690"/>
                      <a:pt x="196291" y="336356"/>
                    </a:cubicBezTo>
                    <a:cubicBezTo>
                      <a:pt x="203473" y="336880"/>
                      <a:pt x="210941" y="336604"/>
                      <a:pt x="218151" y="335756"/>
                    </a:cubicBezTo>
                    <a:cubicBezTo>
                      <a:pt x="225352" y="334966"/>
                      <a:pt x="232286" y="333556"/>
                      <a:pt x="238058" y="330708"/>
                    </a:cubicBezTo>
                    <a:cubicBezTo>
                      <a:pt x="240840" y="335413"/>
                      <a:pt x="227438" y="339509"/>
                      <a:pt x="221771" y="343948"/>
                    </a:cubicBezTo>
                    <a:cubicBezTo>
                      <a:pt x="214236" y="345691"/>
                      <a:pt x="208740" y="346624"/>
                      <a:pt x="207693" y="342481"/>
                    </a:cubicBezTo>
                    <a:cubicBezTo>
                      <a:pt x="191557" y="345138"/>
                      <a:pt x="193358" y="348767"/>
                      <a:pt x="194824" y="352235"/>
                    </a:cubicBezTo>
                    <a:cubicBezTo>
                      <a:pt x="196272" y="355597"/>
                      <a:pt x="197187" y="358445"/>
                      <a:pt x="178089" y="358492"/>
                    </a:cubicBezTo>
                    <a:cubicBezTo>
                      <a:pt x="159572" y="356797"/>
                      <a:pt x="200387" y="349253"/>
                      <a:pt x="173250" y="349853"/>
                    </a:cubicBezTo>
                    <a:cubicBezTo>
                      <a:pt x="173250" y="349853"/>
                      <a:pt x="168488" y="353692"/>
                      <a:pt x="163525" y="356797"/>
                    </a:cubicBezTo>
                    <a:cubicBezTo>
                      <a:pt x="158477" y="360074"/>
                      <a:pt x="153419" y="363341"/>
                      <a:pt x="153419" y="363341"/>
                    </a:cubicBezTo>
                    <a:cubicBezTo>
                      <a:pt x="170831" y="364531"/>
                      <a:pt x="186433" y="360350"/>
                      <a:pt x="200073" y="358216"/>
                    </a:cubicBezTo>
                    <a:cubicBezTo>
                      <a:pt x="237782" y="349977"/>
                      <a:pt x="268881" y="341909"/>
                      <a:pt x="290646" y="334547"/>
                    </a:cubicBezTo>
                    <a:cubicBezTo>
                      <a:pt x="301476" y="330832"/>
                      <a:pt x="310496" y="328851"/>
                      <a:pt x="316287" y="326498"/>
                    </a:cubicBezTo>
                    <a:cubicBezTo>
                      <a:pt x="322212" y="324441"/>
                      <a:pt x="325422" y="323317"/>
                      <a:pt x="325422" y="323317"/>
                    </a:cubicBezTo>
                    <a:cubicBezTo>
                      <a:pt x="325422" y="323317"/>
                      <a:pt x="330137" y="320964"/>
                      <a:pt x="338385" y="316840"/>
                    </a:cubicBezTo>
                    <a:cubicBezTo>
                      <a:pt x="340443" y="315801"/>
                      <a:pt x="342710" y="314649"/>
                      <a:pt x="345186" y="313392"/>
                    </a:cubicBezTo>
                    <a:cubicBezTo>
                      <a:pt x="347539" y="311925"/>
                      <a:pt x="350091" y="310334"/>
                      <a:pt x="352816" y="308639"/>
                    </a:cubicBezTo>
                    <a:cubicBezTo>
                      <a:pt x="358245" y="305229"/>
                      <a:pt x="364379" y="301390"/>
                      <a:pt x="371065" y="297199"/>
                    </a:cubicBezTo>
                    <a:cubicBezTo>
                      <a:pt x="397031" y="279359"/>
                      <a:pt x="429282" y="251879"/>
                      <a:pt x="455000" y="218704"/>
                    </a:cubicBezTo>
                    <a:cubicBezTo>
                      <a:pt x="481384" y="186014"/>
                      <a:pt x="499720" y="147818"/>
                      <a:pt x="510216" y="118472"/>
                    </a:cubicBezTo>
                    <a:cubicBezTo>
                      <a:pt x="512797" y="111090"/>
                      <a:pt x="515160" y="104327"/>
                      <a:pt x="517246" y="98327"/>
                    </a:cubicBezTo>
                    <a:cubicBezTo>
                      <a:pt x="518760" y="92154"/>
                      <a:pt x="520075" y="86782"/>
                      <a:pt x="521160" y="82353"/>
                    </a:cubicBezTo>
                    <a:cubicBezTo>
                      <a:pt x="523304" y="73495"/>
                      <a:pt x="524523" y="68437"/>
                      <a:pt x="524523" y="68437"/>
                    </a:cubicBezTo>
                    <a:cubicBezTo>
                      <a:pt x="527256" y="51245"/>
                      <a:pt x="527933" y="39367"/>
                      <a:pt x="527695" y="30166"/>
                    </a:cubicBezTo>
                    <a:cubicBezTo>
                      <a:pt x="527028" y="20926"/>
                      <a:pt x="523542" y="14087"/>
                      <a:pt x="517065" y="7144"/>
                    </a:cubicBezTo>
                    <a:cubicBezTo>
                      <a:pt x="515474" y="10516"/>
                      <a:pt x="514741" y="17269"/>
                      <a:pt x="513845" y="22269"/>
                    </a:cubicBezTo>
                    <a:cubicBezTo>
                      <a:pt x="513026" y="27280"/>
                      <a:pt x="511216" y="30413"/>
                      <a:pt x="509464" y="26794"/>
                    </a:cubicBezTo>
                    <a:cubicBezTo>
                      <a:pt x="514074" y="30785"/>
                      <a:pt x="515064" y="43777"/>
                      <a:pt x="511797" y="60950"/>
                    </a:cubicBezTo>
                    <a:cubicBezTo>
                      <a:pt x="506711" y="61703"/>
                      <a:pt x="511826" y="44787"/>
                      <a:pt x="510007" y="48978"/>
                    </a:cubicBezTo>
                    <a:lnTo>
                      <a:pt x="509159" y="52159"/>
                    </a:lnTo>
                    <a:cubicBezTo>
                      <a:pt x="506882" y="49930"/>
                      <a:pt x="505578" y="46701"/>
                      <a:pt x="506254" y="41481"/>
                    </a:cubicBezTo>
                    <a:cubicBezTo>
                      <a:pt x="503634" y="45901"/>
                      <a:pt x="501444" y="51368"/>
                      <a:pt x="499758" y="57321"/>
                    </a:cubicBezTo>
                    <a:cubicBezTo>
                      <a:pt x="497538" y="63170"/>
                      <a:pt x="495624" y="69475"/>
                      <a:pt x="494357" y="75790"/>
                    </a:cubicBezTo>
                    <a:cubicBezTo>
                      <a:pt x="492919" y="82048"/>
                      <a:pt x="492719" y="88525"/>
                      <a:pt x="491957" y="94088"/>
                    </a:cubicBezTo>
                    <a:cubicBezTo>
                      <a:pt x="491385" y="99708"/>
                      <a:pt x="491547" y="104832"/>
                      <a:pt x="492643" y="108890"/>
                    </a:cubicBezTo>
                    <a:cubicBezTo>
                      <a:pt x="482375" y="121653"/>
                      <a:pt x="488994" y="96155"/>
                      <a:pt x="487585" y="87744"/>
                    </a:cubicBezTo>
                    <a:cubicBezTo>
                      <a:pt x="482098" y="99965"/>
                      <a:pt x="477622" y="111319"/>
                      <a:pt x="472564" y="121806"/>
                    </a:cubicBezTo>
                    <a:cubicBezTo>
                      <a:pt x="466830" y="131978"/>
                      <a:pt x="462477" y="142227"/>
                      <a:pt x="456562" y="151648"/>
                    </a:cubicBezTo>
                    <a:cubicBezTo>
                      <a:pt x="445008" y="170593"/>
                      <a:pt x="432845" y="189433"/>
                      <a:pt x="414642" y="208959"/>
                    </a:cubicBezTo>
                    <a:cubicBezTo>
                      <a:pt x="420729" y="215598"/>
                      <a:pt x="415214" y="216770"/>
                      <a:pt x="414538" y="226638"/>
                    </a:cubicBezTo>
                    <a:lnTo>
                      <a:pt x="409032" y="227781"/>
                    </a:lnTo>
                    <a:cubicBezTo>
                      <a:pt x="411813" y="227152"/>
                      <a:pt x="410918" y="237277"/>
                      <a:pt x="419681" y="230429"/>
                    </a:cubicBezTo>
                    <a:cubicBezTo>
                      <a:pt x="392030" y="247755"/>
                      <a:pt x="400098" y="265767"/>
                      <a:pt x="383486" y="282845"/>
                    </a:cubicBezTo>
                    <a:lnTo>
                      <a:pt x="381972" y="278082"/>
                    </a:lnTo>
                    <a:cubicBezTo>
                      <a:pt x="367532" y="290398"/>
                      <a:pt x="362322" y="292522"/>
                      <a:pt x="349634" y="303419"/>
                    </a:cubicBezTo>
                    <a:cubicBezTo>
                      <a:pt x="319421" y="311487"/>
                      <a:pt x="371732" y="288369"/>
                      <a:pt x="358454" y="283140"/>
                    </a:cubicBezTo>
                    <a:lnTo>
                      <a:pt x="352244" y="289122"/>
                    </a:lnTo>
                    <a:cubicBezTo>
                      <a:pt x="354016" y="282731"/>
                      <a:pt x="354721" y="273815"/>
                      <a:pt x="360121" y="265948"/>
                    </a:cubicBezTo>
                    <a:cubicBezTo>
                      <a:pt x="350987" y="276692"/>
                      <a:pt x="341738" y="280816"/>
                      <a:pt x="332765" y="285359"/>
                    </a:cubicBezTo>
                    <a:cubicBezTo>
                      <a:pt x="323431" y="289408"/>
                      <a:pt x="313534" y="292437"/>
                      <a:pt x="301361" y="301657"/>
                    </a:cubicBezTo>
                    <a:cubicBezTo>
                      <a:pt x="302524" y="295094"/>
                      <a:pt x="324660" y="280768"/>
                      <a:pt x="330241" y="276368"/>
                    </a:cubicBezTo>
                    <a:cubicBezTo>
                      <a:pt x="321716" y="280968"/>
                      <a:pt x="307153" y="291341"/>
                      <a:pt x="304524" y="287550"/>
                    </a:cubicBezTo>
                    <a:lnTo>
                      <a:pt x="305410" y="294332"/>
                    </a:lnTo>
                    <a:cubicBezTo>
                      <a:pt x="289998" y="302628"/>
                      <a:pt x="305086" y="287836"/>
                      <a:pt x="298285" y="286502"/>
                    </a:cubicBezTo>
                    <a:cubicBezTo>
                      <a:pt x="279930" y="294389"/>
                      <a:pt x="280197" y="299390"/>
                      <a:pt x="281616" y="305000"/>
                    </a:cubicBezTo>
                    <a:cubicBezTo>
                      <a:pt x="282902" y="310267"/>
                      <a:pt x="285464" y="316354"/>
                      <a:pt x="268681" y="32357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9" name="任意多边形: 形状 498"/>
              <p:cNvSpPr/>
              <p:nvPr/>
            </p:nvSpPr>
            <p:spPr>
              <a:xfrm>
                <a:off x="10434780" y="1060256"/>
                <a:ext cx="19050" cy="19050"/>
              </a:xfrm>
              <a:custGeom>
                <a:avLst/>
                <a:gdLst>
                  <a:gd name="connsiteX0" fmla="*/ 7144 w 19050"/>
                  <a:gd name="connsiteY0" fmla="*/ 7144 h 19050"/>
                  <a:gd name="connsiteX1" fmla="*/ 15602 w 19050"/>
                  <a:gd name="connsiteY1" fmla="*/ 17859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773" y="11630"/>
                      <a:pt x="12687" y="15030"/>
                      <a:pt x="15602" y="17859"/>
                    </a:cubicBezTo>
                    <a:cubicBezTo>
                      <a:pt x="12944" y="14192"/>
                      <a:pt x="10211" y="10563"/>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0" name="任意多边形: 形状 499"/>
              <p:cNvSpPr/>
              <p:nvPr/>
            </p:nvSpPr>
            <p:spPr>
              <a:xfrm>
                <a:off x="10499427" y="1113235"/>
                <a:ext cx="9525" cy="9525"/>
              </a:xfrm>
              <a:custGeom>
                <a:avLst/>
                <a:gdLst>
                  <a:gd name="connsiteX0" fmla="*/ 7144 w 9525"/>
                  <a:gd name="connsiteY0" fmla="*/ 8171 h 9525"/>
                  <a:gd name="connsiteX1" fmla="*/ 9830 w 9525"/>
                  <a:gd name="connsiteY1" fmla="*/ 7437 h 9525"/>
                  <a:gd name="connsiteX2" fmla="*/ 7144 w 9525"/>
                  <a:gd name="connsiteY2" fmla="*/ 8171 h 9525"/>
                </a:gdLst>
                <a:ahLst/>
                <a:cxnLst>
                  <a:cxn ang="0">
                    <a:pos x="connsiteX0" y="connsiteY0"/>
                  </a:cxn>
                  <a:cxn ang="0">
                    <a:pos x="connsiteX1" y="connsiteY1"/>
                  </a:cxn>
                  <a:cxn ang="0">
                    <a:pos x="connsiteX2" y="connsiteY2"/>
                  </a:cxn>
                </a:cxnLst>
                <a:rect l="l" t="t" r="r" b="b"/>
                <a:pathLst>
                  <a:path w="9525" h="9525">
                    <a:moveTo>
                      <a:pt x="7144" y="8171"/>
                    </a:moveTo>
                    <a:cubicBezTo>
                      <a:pt x="8049" y="7761"/>
                      <a:pt x="8934" y="7514"/>
                      <a:pt x="9830" y="7437"/>
                    </a:cubicBezTo>
                    <a:cubicBezTo>
                      <a:pt x="8392" y="6895"/>
                      <a:pt x="7449" y="7085"/>
                      <a:pt x="7144" y="817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1" name="任意多边形: 形状 500"/>
              <p:cNvSpPr/>
              <p:nvPr/>
            </p:nvSpPr>
            <p:spPr>
              <a:xfrm>
                <a:off x="10502113" y="1112805"/>
                <a:ext cx="19050" cy="19050"/>
              </a:xfrm>
              <a:custGeom>
                <a:avLst/>
                <a:gdLst>
                  <a:gd name="connsiteX0" fmla="*/ 16250 w 19050"/>
                  <a:gd name="connsiteY0" fmla="*/ 7144 h 19050"/>
                  <a:gd name="connsiteX1" fmla="*/ 7144 w 19050"/>
                  <a:gd name="connsiteY1" fmla="*/ 7868 h 19050"/>
                  <a:gd name="connsiteX2" fmla="*/ 16250 w 19050"/>
                  <a:gd name="connsiteY2" fmla="*/ 7144 h 19050"/>
                </a:gdLst>
                <a:ahLst/>
                <a:cxnLst>
                  <a:cxn ang="0">
                    <a:pos x="connsiteX0" y="connsiteY0"/>
                  </a:cxn>
                  <a:cxn ang="0">
                    <a:pos x="connsiteX1" y="connsiteY1"/>
                  </a:cxn>
                  <a:cxn ang="0">
                    <a:pos x="connsiteX2" y="connsiteY2"/>
                  </a:cxn>
                </a:cxnLst>
                <a:rect l="l" t="t" r="r" b="b"/>
                <a:pathLst>
                  <a:path w="19050" h="19050">
                    <a:moveTo>
                      <a:pt x="16250" y="7144"/>
                    </a:moveTo>
                    <a:cubicBezTo>
                      <a:pt x="15811" y="10706"/>
                      <a:pt x="12030" y="7344"/>
                      <a:pt x="7144" y="7868"/>
                    </a:cubicBezTo>
                    <a:cubicBezTo>
                      <a:pt x="12221" y="10116"/>
                      <a:pt x="22784" y="18155"/>
                      <a:pt x="16250"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2" name="任意多边形: 形状 501"/>
              <p:cNvSpPr/>
              <p:nvPr/>
            </p:nvSpPr>
            <p:spPr>
              <a:xfrm>
                <a:off x="11042590" y="848744"/>
                <a:ext cx="19050" cy="28575"/>
              </a:xfrm>
              <a:custGeom>
                <a:avLst/>
                <a:gdLst>
                  <a:gd name="connsiteX0" fmla="*/ 7144 w 19050"/>
                  <a:gd name="connsiteY0" fmla="*/ 12430 h 28575"/>
                  <a:gd name="connsiteX1" fmla="*/ 13087 w 19050"/>
                  <a:gd name="connsiteY1" fmla="*/ 22793 h 28575"/>
                  <a:gd name="connsiteX2" fmla="*/ 10011 w 19050"/>
                  <a:gd name="connsiteY2" fmla="*/ 7144 h 28575"/>
                  <a:gd name="connsiteX3" fmla="*/ 7144 w 19050"/>
                  <a:gd name="connsiteY3" fmla="*/ 12430 h 28575"/>
                </a:gdLst>
                <a:ahLst/>
                <a:cxnLst>
                  <a:cxn ang="0">
                    <a:pos x="connsiteX0" y="connsiteY0"/>
                  </a:cxn>
                  <a:cxn ang="0">
                    <a:pos x="connsiteX1" y="connsiteY1"/>
                  </a:cxn>
                  <a:cxn ang="0">
                    <a:pos x="connsiteX2" y="connsiteY2"/>
                  </a:cxn>
                  <a:cxn ang="0">
                    <a:pos x="connsiteX3" y="connsiteY3"/>
                  </a:cxn>
                </a:cxnLst>
                <a:rect l="l" t="t" r="r" b="b"/>
                <a:pathLst>
                  <a:path w="19050" h="28575">
                    <a:moveTo>
                      <a:pt x="7144" y="12430"/>
                    </a:moveTo>
                    <a:cubicBezTo>
                      <a:pt x="9144" y="14783"/>
                      <a:pt x="11668" y="25413"/>
                      <a:pt x="13087" y="22793"/>
                    </a:cubicBezTo>
                    <a:lnTo>
                      <a:pt x="10011" y="7144"/>
                    </a:lnTo>
                    <a:lnTo>
                      <a:pt x="7144" y="12430"/>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3" name="任意多边形: 形状 502"/>
              <p:cNvSpPr/>
              <p:nvPr/>
            </p:nvSpPr>
            <p:spPr>
              <a:xfrm>
                <a:off x="11037122" y="797899"/>
                <a:ext cx="19050" cy="38100"/>
              </a:xfrm>
              <a:custGeom>
                <a:avLst/>
                <a:gdLst>
                  <a:gd name="connsiteX0" fmla="*/ 17278 w 19050"/>
                  <a:gd name="connsiteY0" fmla="*/ 31413 h 38100"/>
                  <a:gd name="connsiteX1" fmla="*/ 17402 w 19050"/>
                  <a:gd name="connsiteY1" fmla="*/ 15659 h 38100"/>
                  <a:gd name="connsiteX2" fmla="*/ 12297 w 19050"/>
                  <a:gd name="connsiteY2" fmla="*/ 11325 h 38100"/>
                  <a:gd name="connsiteX3" fmla="*/ 7144 w 19050"/>
                  <a:gd name="connsiteY3" fmla="*/ 7144 h 38100"/>
                  <a:gd name="connsiteX4" fmla="*/ 17278 w 19050"/>
                  <a:gd name="connsiteY4" fmla="*/ 3141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7278" y="31413"/>
                    </a:moveTo>
                    <a:lnTo>
                      <a:pt x="17402" y="15659"/>
                    </a:lnTo>
                    <a:cubicBezTo>
                      <a:pt x="17402" y="15659"/>
                      <a:pt x="14849" y="13497"/>
                      <a:pt x="12297" y="11325"/>
                    </a:cubicBezTo>
                    <a:cubicBezTo>
                      <a:pt x="9763" y="9192"/>
                      <a:pt x="7144" y="7144"/>
                      <a:pt x="7144" y="7144"/>
                    </a:cubicBezTo>
                    <a:cubicBezTo>
                      <a:pt x="9868" y="23212"/>
                      <a:pt x="14583" y="15002"/>
                      <a:pt x="17278" y="3141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4" name="任意多边形: 形状 503"/>
              <p:cNvSpPr/>
              <p:nvPr/>
            </p:nvSpPr>
            <p:spPr>
              <a:xfrm>
                <a:off x="11043590" y="778035"/>
                <a:ext cx="9525" cy="9525"/>
              </a:xfrm>
              <a:custGeom>
                <a:avLst/>
                <a:gdLst>
                  <a:gd name="connsiteX0" fmla="*/ 7144 w 9525"/>
                  <a:gd name="connsiteY0" fmla="*/ 7339 h 9525"/>
                  <a:gd name="connsiteX1" fmla="*/ 10087 w 9525"/>
                  <a:gd name="connsiteY1" fmla="*/ 10282 h 9525"/>
                  <a:gd name="connsiteX2" fmla="*/ 7144 w 9525"/>
                  <a:gd name="connsiteY2" fmla="*/ 7339 h 9525"/>
                </a:gdLst>
                <a:ahLst/>
                <a:cxnLst>
                  <a:cxn ang="0">
                    <a:pos x="connsiteX0" y="connsiteY0"/>
                  </a:cxn>
                  <a:cxn ang="0">
                    <a:pos x="connsiteX1" y="connsiteY1"/>
                  </a:cxn>
                  <a:cxn ang="0">
                    <a:pos x="connsiteX2" y="connsiteY2"/>
                  </a:cxn>
                </a:cxnLst>
                <a:rect l="l" t="t" r="r" b="b"/>
                <a:pathLst>
                  <a:path w="9525" h="9525">
                    <a:moveTo>
                      <a:pt x="7144" y="7339"/>
                    </a:moveTo>
                    <a:lnTo>
                      <a:pt x="10087" y="10282"/>
                    </a:lnTo>
                    <a:cubicBezTo>
                      <a:pt x="8372" y="7301"/>
                      <a:pt x="7591" y="6786"/>
                      <a:pt x="7144" y="733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5" name="任意多边形: 形状 504"/>
              <p:cNvSpPr/>
              <p:nvPr/>
            </p:nvSpPr>
            <p:spPr>
              <a:xfrm>
                <a:off x="11032179" y="772029"/>
                <a:ext cx="19050" cy="28575"/>
              </a:xfrm>
              <a:custGeom>
                <a:avLst/>
                <a:gdLst>
                  <a:gd name="connsiteX0" fmla="*/ 14811 w 19050"/>
                  <a:gd name="connsiteY0" fmla="*/ 13687 h 28575"/>
                  <a:gd name="connsiteX1" fmla="*/ 7144 w 19050"/>
                  <a:gd name="connsiteY1" fmla="*/ 9554 h 28575"/>
                  <a:gd name="connsiteX2" fmla="*/ 16678 w 19050"/>
                  <a:gd name="connsiteY2" fmla="*/ 27823 h 28575"/>
                  <a:gd name="connsiteX3" fmla="*/ 15964 w 19050"/>
                  <a:gd name="connsiteY3" fmla="*/ 20041 h 28575"/>
                  <a:gd name="connsiteX4" fmla="*/ 18564 w 19050"/>
                  <a:gd name="connsiteY4" fmla="*/ 13354 h 28575"/>
                  <a:gd name="connsiteX5" fmla="*/ 12249 w 19050"/>
                  <a:gd name="connsiteY5" fmla="*/ 7144 h 28575"/>
                  <a:gd name="connsiteX6" fmla="*/ 14811 w 19050"/>
                  <a:gd name="connsiteY6" fmla="*/ 1368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4811" y="13687"/>
                    </a:moveTo>
                    <a:lnTo>
                      <a:pt x="7144" y="9554"/>
                    </a:lnTo>
                    <a:lnTo>
                      <a:pt x="16678" y="27823"/>
                    </a:lnTo>
                    <a:lnTo>
                      <a:pt x="15964" y="20041"/>
                    </a:lnTo>
                    <a:cubicBezTo>
                      <a:pt x="18117" y="19402"/>
                      <a:pt x="17707" y="14335"/>
                      <a:pt x="18564" y="13354"/>
                    </a:cubicBezTo>
                    <a:lnTo>
                      <a:pt x="12249" y="7144"/>
                    </a:lnTo>
                    <a:cubicBezTo>
                      <a:pt x="13230" y="8792"/>
                      <a:pt x="15230" y="12192"/>
                      <a:pt x="14811" y="136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6" name="任意多边形: 形状 505"/>
              <p:cNvSpPr/>
              <p:nvPr/>
            </p:nvSpPr>
            <p:spPr>
              <a:xfrm>
                <a:off x="11033512" y="761971"/>
                <a:ext cx="9525" cy="9525"/>
              </a:xfrm>
              <a:custGeom>
                <a:avLst/>
                <a:gdLst>
                  <a:gd name="connsiteX0" fmla="*/ 8496 w 9525"/>
                  <a:gd name="connsiteY0" fmla="*/ 7144 h 9525"/>
                  <a:gd name="connsiteX1" fmla="*/ 7144 w 9525"/>
                  <a:gd name="connsiteY1" fmla="*/ 9030 h 9525"/>
                  <a:gd name="connsiteX2" fmla="*/ 8496 w 9525"/>
                  <a:gd name="connsiteY2" fmla="*/ 7144 h 9525"/>
                </a:gdLst>
                <a:ahLst/>
                <a:cxnLst>
                  <a:cxn ang="0">
                    <a:pos x="connsiteX0" y="connsiteY0"/>
                  </a:cxn>
                  <a:cxn ang="0">
                    <a:pos x="connsiteX1" y="connsiteY1"/>
                  </a:cxn>
                  <a:cxn ang="0">
                    <a:pos x="connsiteX2" y="connsiteY2"/>
                  </a:cxn>
                </a:cxnLst>
                <a:rect l="l" t="t" r="r" b="b"/>
                <a:pathLst>
                  <a:path w="9525" h="9525">
                    <a:moveTo>
                      <a:pt x="8496" y="7144"/>
                    </a:moveTo>
                    <a:cubicBezTo>
                      <a:pt x="8030" y="7772"/>
                      <a:pt x="7696" y="8515"/>
                      <a:pt x="7144" y="9030"/>
                    </a:cubicBezTo>
                    <a:cubicBezTo>
                      <a:pt x="7934" y="8944"/>
                      <a:pt x="8344" y="8230"/>
                      <a:pt x="8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7" name="任意多边形: 形状 506"/>
              <p:cNvSpPr/>
              <p:nvPr/>
            </p:nvSpPr>
            <p:spPr>
              <a:xfrm>
                <a:off x="11021320" y="719335"/>
                <a:ext cx="28575" cy="47625"/>
              </a:xfrm>
              <a:custGeom>
                <a:avLst/>
                <a:gdLst>
                  <a:gd name="connsiteX0" fmla="*/ 17202 w 28575"/>
                  <a:gd name="connsiteY0" fmla="*/ 8451 h 47625"/>
                  <a:gd name="connsiteX1" fmla="*/ 7144 w 28575"/>
                  <a:gd name="connsiteY1" fmla="*/ 7146 h 47625"/>
                  <a:gd name="connsiteX2" fmla="*/ 16031 w 28575"/>
                  <a:gd name="connsiteY2" fmla="*/ 20585 h 47625"/>
                  <a:gd name="connsiteX3" fmla="*/ 22679 w 28575"/>
                  <a:gd name="connsiteY3" fmla="*/ 33578 h 47625"/>
                  <a:gd name="connsiteX4" fmla="*/ 20698 w 28575"/>
                  <a:gd name="connsiteY4" fmla="*/ 49780 h 47625"/>
                  <a:gd name="connsiteX5" fmla="*/ 22127 w 28575"/>
                  <a:gd name="connsiteY5" fmla="*/ 19357 h 47625"/>
                  <a:gd name="connsiteX6" fmla="*/ 17831 w 28575"/>
                  <a:gd name="connsiteY6" fmla="*/ 19261 h 47625"/>
                  <a:gd name="connsiteX7" fmla="*/ 17202 w 28575"/>
                  <a:gd name="connsiteY7" fmla="*/ 845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47625">
                    <a:moveTo>
                      <a:pt x="17202" y="8451"/>
                    </a:moveTo>
                    <a:cubicBezTo>
                      <a:pt x="16840" y="13108"/>
                      <a:pt x="10001" y="7022"/>
                      <a:pt x="7144" y="7146"/>
                    </a:cubicBezTo>
                    <a:cubicBezTo>
                      <a:pt x="9411" y="14747"/>
                      <a:pt x="12821" y="17690"/>
                      <a:pt x="16031" y="20585"/>
                    </a:cubicBezTo>
                    <a:cubicBezTo>
                      <a:pt x="18917" y="23586"/>
                      <a:pt x="21707" y="26491"/>
                      <a:pt x="22679" y="33578"/>
                    </a:cubicBezTo>
                    <a:cubicBezTo>
                      <a:pt x="10620" y="15299"/>
                      <a:pt x="21812" y="42217"/>
                      <a:pt x="20698" y="49780"/>
                    </a:cubicBezTo>
                    <a:cubicBezTo>
                      <a:pt x="24984" y="44141"/>
                      <a:pt x="26108" y="35340"/>
                      <a:pt x="22127" y="19357"/>
                    </a:cubicBezTo>
                    <a:lnTo>
                      <a:pt x="17831" y="19261"/>
                    </a:lnTo>
                    <a:cubicBezTo>
                      <a:pt x="14040" y="11575"/>
                      <a:pt x="18202" y="14670"/>
                      <a:pt x="17202" y="845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8" name="任意多边形: 形状 507"/>
              <p:cNvSpPr/>
              <p:nvPr/>
            </p:nvSpPr>
            <p:spPr>
              <a:xfrm>
                <a:off x="10977520" y="647581"/>
                <a:ext cx="47625" cy="66675"/>
              </a:xfrm>
              <a:custGeom>
                <a:avLst/>
                <a:gdLst>
                  <a:gd name="connsiteX0" fmla="*/ 8844 w 47625"/>
                  <a:gd name="connsiteY0" fmla="*/ 14015 h 66675"/>
                  <a:gd name="connsiteX1" fmla="*/ 21112 w 47625"/>
                  <a:gd name="connsiteY1" fmla="*/ 20549 h 66675"/>
                  <a:gd name="connsiteX2" fmla="*/ 25550 w 47625"/>
                  <a:gd name="connsiteY2" fmla="*/ 32018 h 66675"/>
                  <a:gd name="connsiteX3" fmla="*/ 25979 w 47625"/>
                  <a:gd name="connsiteY3" fmla="*/ 43057 h 66675"/>
                  <a:gd name="connsiteX4" fmla="*/ 37580 w 47625"/>
                  <a:gd name="connsiteY4" fmla="*/ 52220 h 66675"/>
                  <a:gd name="connsiteX5" fmla="*/ 44724 w 47625"/>
                  <a:gd name="connsiteY5" fmla="*/ 66869 h 66675"/>
                  <a:gd name="connsiteX6" fmla="*/ 35923 w 47625"/>
                  <a:gd name="connsiteY6" fmla="*/ 42847 h 66675"/>
                  <a:gd name="connsiteX7" fmla="*/ 25779 w 47625"/>
                  <a:gd name="connsiteY7" fmla="*/ 22712 h 66675"/>
                  <a:gd name="connsiteX8" fmla="*/ 30808 w 47625"/>
                  <a:gd name="connsiteY8" fmla="*/ 28007 h 66675"/>
                  <a:gd name="connsiteX9" fmla="*/ 22969 w 47625"/>
                  <a:gd name="connsiteY9" fmla="*/ 12063 h 66675"/>
                  <a:gd name="connsiteX10" fmla="*/ 10949 w 47625"/>
                  <a:gd name="connsiteY10" fmla="*/ 8157 h 66675"/>
                  <a:gd name="connsiteX11" fmla="*/ 8844 w 47625"/>
                  <a:gd name="connsiteY11" fmla="*/ 140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66675">
                    <a:moveTo>
                      <a:pt x="8844" y="14015"/>
                    </a:moveTo>
                    <a:lnTo>
                      <a:pt x="21112" y="20549"/>
                    </a:lnTo>
                    <a:cubicBezTo>
                      <a:pt x="20616" y="22283"/>
                      <a:pt x="23379" y="27217"/>
                      <a:pt x="25550" y="32018"/>
                    </a:cubicBezTo>
                    <a:cubicBezTo>
                      <a:pt x="27913" y="36704"/>
                      <a:pt x="28655" y="41904"/>
                      <a:pt x="25979" y="43057"/>
                    </a:cubicBezTo>
                    <a:cubicBezTo>
                      <a:pt x="30332" y="48562"/>
                      <a:pt x="33180" y="48124"/>
                      <a:pt x="37580" y="52220"/>
                    </a:cubicBezTo>
                    <a:cubicBezTo>
                      <a:pt x="37571" y="58507"/>
                      <a:pt x="37961" y="62698"/>
                      <a:pt x="44724" y="66869"/>
                    </a:cubicBezTo>
                    <a:cubicBezTo>
                      <a:pt x="39362" y="52715"/>
                      <a:pt x="37342" y="47629"/>
                      <a:pt x="35923" y="42847"/>
                    </a:cubicBezTo>
                    <a:cubicBezTo>
                      <a:pt x="34266" y="38190"/>
                      <a:pt x="33199" y="33732"/>
                      <a:pt x="25779" y="22712"/>
                    </a:cubicBezTo>
                    <a:cubicBezTo>
                      <a:pt x="27198" y="22397"/>
                      <a:pt x="29017" y="25217"/>
                      <a:pt x="30808" y="28007"/>
                    </a:cubicBezTo>
                    <a:lnTo>
                      <a:pt x="22969" y="12063"/>
                    </a:lnTo>
                    <a:cubicBezTo>
                      <a:pt x="19540" y="13663"/>
                      <a:pt x="14397" y="10072"/>
                      <a:pt x="10949" y="8157"/>
                    </a:cubicBezTo>
                    <a:cubicBezTo>
                      <a:pt x="7215" y="6462"/>
                      <a:pt x="5700" y="6014"/>
                      <a:pt x="8844" y="1401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9" name="任意多边形: 形状 508"/>
              <p:cNvSpPr/>
              <p:nvPr/>
            </p:nvSpPr>
            <p:spPr>
              <a:xfrm>
                <a:off x="10959656" y="618401"/>
                <a:ext cx="38100" cy="28575"/>
              </a:xfrm>
              <a:custGeom>
                <a:avLst/>
                <a:gdLst>
                  <a:gd name="connsiteX0" fmla="*/ 13630 w 38100"/>
                  <a:gd name="connsiteY0" fmla="*/ 21498 h 28575"/>
                  <a:gd name="connsiteX1" fmla="*/ 30918 w 38100"/>
                  <a:gd name="connsiteY1" fmla="*/ 25794 h 28575"/>
                  <a:gd name="connsiteX2" fmla="*/ 19069 w 38100"/>
                  <a:gd name="connsiteY2" fmla="*/ 16288 h 28575"/>
                  <a:gd name="connsiteX3" fmla="*/ 11001 w 38100"/>
                  <a:gd name="connsiteY3" fmla="*/ 9839 h 28575"/>
                  <a:gd name="connsiteX4" fmla="*/ 7144 w 38100"/>
                  <a:gd name="connsiteY4" fmla="*/ 7144 h 28575"/>
                  <a:gd name="connsiteX5" fmla="*/ 13630 w 38100"/>
                  <a:gd name="connsiteY5" fmla="*/ 2149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8575">
                    <a:moveTo>
                      <a:pt x="13630" y="21498"/>
                    </a:moveTo>
                    <a:cubicBezTo>
                      <a:pt x="23089" y="31337"/>
                      <a:pt x="32595" y="33452"/>
                      <a:pt x="30918" y="25794"/>
                    </a:cubicBezTo>
                    <a:cubicBezTo>
                      <a:pt x="30918" y="25794"/>
                      <a:pt x="24994" y="21041"/>
                      <a:pt x="19069" y="16288"/>
                    </a:cubicBezTo>
                    <a:cubicBezTo>
                      <a:pt x="16135" y="13945"/>
                      <a:pt x="13202" y="11601"/>
                      <a:pt x="11001" y="9839"/>
                    </a:cubicBezTo>
                    <a:cubicBezTo>
                      <a:pt x="8830" y="8068"/>
                      <a:pt x="7144" y="7144"/>
                      <a:pt x="7144" y="7144"/>
                    </a:cubicBezTo>
                    <a:cubicBezTo>
                      <a:pt x="13440" y="13097"/>
                      <a:pt x="20736" y="20812"/>
                      <a:pt x="13630" y="2149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0" name="任意多边形: 形状 509"/>
              <p:cNvSpPr/>
              <p:nvPr/>
            </p:nvSpPr>
            <p:spPr>
              <a:xfrm>
                <a:off x="10936757" y="599398"/>
                <a:ext cx="28575" cy="28575"/>
              </a:xfrm>
              <a:custGeom>
                <a:avLst/>
                <a:gdLst>
                  <a:gd name="connsiteX0" fmla="*/ 22365 w 28575"/>
                  <a:gd name="connsiteY0" fmla="*/ 26032 h 28575"/>
                  <a:gd name="connsiteX1" fmla="*/ 7144 w 28575"/>
                  <a:gd name="connsiteY1" fmla="*/ 7144 h 28575"/>
                  <a:gd name="connsiteX2" fmla="*/ 22365 w 28575"/>
                  <a:gd name="connsiteY2" fmla="*/ 26032 h 28575"/>
                </a:gdLst>
                <a:ahLst/>
                <a:cxnLst>
                  <a:cxn ang="0">
                    <a:pos x="connsiteX0" y="connsiteY0"/>
                  </a:cxn>
                  <a:cxn ang="0">
                    <a:pos x="connsiteX1" y="connsiteY1"/>
                  </a:cxn>
                  <a:cxn ang="0">
                    <a:pos x="connsiteX2" y="connsiteY2"/>
                  </a:cxn>
                </a:cxnLst>
                <a:rect l="l" t="t" r="r" b="b"/>
                <a:pathLst>
                  <a:path w="28575" h="28575">
                    <a:moveTo>
                      <a:pt x="22365" y="26032"/>
                    </a:moveTo>
                    <a:cubicBezTo>
                      <a:pt x="20564" y="20174"/>
                      <a:pt x="18221" y="8868"/>
                      <a:pt x="7144" y="7144"/>
                    </a:cubicBezTo>
                    <a:cubicBezTo>
                      <a:pt x="19526" y="17107"/>
                      <a:pt x="7972" y="18859"/>
                      <a:pt x="22365" y="2603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1" name="任意多边形: 形状 510"/>
              <p:cNvSpPr/>
              <p:nvPr/>
            </p:nvSpPr>
            <p:spPr>
              <a:xfrm>
                <a:off x="10873845" y="556164"/>
                <a:ext cx="66675" cy="38100"/>
              </a:xfrm>
              <a:custGeom>
                <a:avLst/>
                <a:gdLst>
                  <a:gd name="connsiteX0" fmla="*/ 7144 w 66675"/>
                  <a:gd name="connsiteY0" fmla="*/ 7221 h 38100"/>
                  <a:gd name="connsiteX1" fmla="*/ 10725 w 66675"/>
                  <a:gd name="connsiteY1" fmla="*/ 9640 h 38100"/>
                  <a:gd name="connsiteX2" fmla="*/ 18383 w 66675"/>
                  <a:gd name="connsiteY2" fmla="*/ 15260 h 38100"/>
                  <a:gd name="connsiteX3" fmla="*/ 29032 w 66675"/>
                  <a:gd name="connsiteY3" fmla="*/ 24061 h 38100"/>
                  <a:gd name="connsiteX4" fmla="*/ 7801 w 66675"/>
                  <a:gd name="connsiteY4" fmla="*/ 18622 h 38100"/>
                  <a:gd name="connsiteX5" fmla="*/ 39081 w 66675"/>
                  <a:gd name="connsiteY5" fmla="*/ 30338 h 38100"/>
                  <a:gd name="connsiteX6" fmla="*/ 62560 w 66675"/>
                  <a:gd name="connsiteY6" fmla="*/ 40234 h 38100"/>
                  <a:gd name="connsiteX7" fmla="*/ 44929 w 66675"/>
                  <a:gd name="connsiteY7" fmla="*/ 28204 h 38100"/>
                  <a:gd name="connsiteX8" fmla="*/ 34471 w 66675"/>
                  <a:gd name="connsiteY8" fmla="*/ 18184 h 38100"/>
                  <a:gd name="connsiteX9" fmla="*/ 24422 w 66675"/>
                  <a:gd name="connsiteY9" fmla="*/ 10192 h 38100"/>
                  <a:gd name="connsiteX10" fmla="*/ 7144 w 66675"/>
                  <a:gd name="connsiteY10" fmla="*/ 72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38100">
                    <a:moveTo>
                      <a:pt x="7144" y="7221"/>
                    </a:moveTo>
                    <a:cubicBezTo>
                      <a:pt x="7144" y="7221"/>
                      <a:pt x="8582" y="8192"/>
                      <a:pt x="10725" y="9640"/>
                    </a:cubicBezTo>
                    <a:cubicBezTo>
                      <a:pt x="12878" y="11088"/>
                      <a:pt x="15764" y="12936"/>
                      <a:pt x="18383" y="15260"/>
                    </a:cubicBezTo>
                    <a:cubicBezTo>
                      <a:pt x="23708" y="19660"/>
                      <a:pt x="29032" y="24061"/>
                      <a:pt x="29032" y="24061"/>
                    </a:cubicBezTo>
                    <a:cubicBezTo>
                      <a:pt x="29127" y="33538"/>
                      <a:pt x="16869" y="19146"/>
                      <a:pt x="7801" y="18622"/>
                    </a:cubicBezTo>
                    <a:cubicBezTo>
                      <a:pt x="26784" y="31185"/>
                      <a:pt x="21460" y="25566"/>
                      <a:pt x="39081" y="30338"/>
                    </a:cubicBezTo>
                    <a:cubicBezTo>
                      <a:pt x="44482" y="34100"/>
                      <a:pt x="54769" y="37348"/>
                      <a:pt x="62560" y="40234"/>
                    </a:cubicBezTo>
                    <a:cubicBezTo>
                      <a:pt x="54435" y="36158"/>
                      <a:pt x="49044" y="32119"/>
                      <a:pt x="44929" y="28204"/>
                    </a:cubicBezTo>
                    <a:cubicBezTo>
                      <a:pt x="40529" y="24737"/>
                      <a:pt x="37471" y="21299"/>
                      <a:pt x="34471" y="18184"/>
                    </a:cubicBezTo>
                    <a:cubicBezTo>
                      <a:pt x="31471" y="15079"/>
                      <a:pt x="28527" y="12297"/>
                      <a:pt x="24422" y="10192"/>
                    </a:cubicBezTo>
                    <a:cubicBezTo>
                      <a:pt x="20412" y="7944"/>
                      <a:pt x="14964" y="6830"/>
                      <a:pt x="7144" y="722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2" name="任意多边形: 形状 511"/>
              <p:cNvSpPr/>
              <p:nvPr/>
            </p:nvSpPr>
            <p:spPr>
              <a:xfrm>
                <a:off x="10908563" y="584892"/>
                <a:ext cx="19050" cy="19050"/>
              </a:xfrm>
              <a:custGeom>
                <a:avLst/>
                <a:gdLst>
                  <a:gd name="connsiteX0" fmla="*/ 14583 w 19050"/>
                  <a:gd name="connsiteY0" fmla="*/ 13611 h 19050"/>
                  <a:gd name="connsiteX1" fmla="*/ 18974 w 19050"/>
                  <a:gd name="connsiteY1" fmla="*/ 12868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14583" y="13611"/>
                    </a:moveTo>
                    <a:lnTo>
                      <a:pt x="18974" y="12868"/>
                    </a:ln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3" name="任意多边形: 形状 512"/>
              <p:cNvSpPr/>
              <p:nvPr/>
            </p:nvSpPr>
            <p:spPr>
              <a:xfrm>
                <a:off x="10729341" y="509587"/>
                <a:ext cx="161925" cy="57150"/>
              </a:xfrm>
              <a:custGeom>
                <a:avLst/>
                <a:gdLst>
                  <a:gd name="connsiteX0" fmla="*/ 93631 w 161925"/>
                  <a:gd name="connsiteY0" fmla="*/ 21698 h 57150"/>
                  <a:gd name="connsiteX1" fmla="*/ 69685 w 161925"/>
                  <a:gd name="connsiteY1" fmla="*/ 14135 h 57150"/>
                  <a:gd name="connsiteX2" fmla="*/ 42796 w 161925"/>
                  <a:gd name="connsiteY2" fmla="*/ 12430 h 57150"/>
                  <a:gd name="connsiteX3" fmla="*/ 47730 w 161925"/>
                  <a:gd name="connsiteY3" fmla="*/ 10735 h 57150"/>
                  <a:gd name="connsiteX4" fmla="*/ 39567 w 161925"/>
                  <a:gd name="connsiteY4" fmla="*/ 9973 h 57150"/>
                  <a:gd name="connsiteX5" fmla="*/ 33966 w 161925"/>
                  <a:gd name="connsiteY5" fmla="*/ 9449 h 57150"/>
                  <a:gd name="connsiteX6" fmla="*/ 31423 w 161925"/>
                  <a:gd name="connsiteY6" fmla="*/ 9277 h 57150"/>
                  <a:gd name="connsiteX7" fmla="*/ 30861 w 161925"/>
                  <a:gd name="connsiteY7" fmla="*/ 7144 h 57150"/>
                  <a:gd name="connsiteX8" fmla="*/ 7144 w 161925"/>
                  <a:gd name="connsiteY8" fmla="*/ 18050 h 57150"/>
                  <a:gd name="connsiteX9" fmla="*/ 29689 w 161925"/>
                  <a:gd name="connsiteY9" fmla="*/ 18707 h 57150"/>
                  <a:gd name="connsiteX10" fmla="*/ 19860 w 161925"/>
                  <a:gd name="connsiteY10" fmla="*/ 26660 h 57150"/>
                  <a:gd name="connsiteX11" fmla="*/ 37014 w 161925"/>
                  <a:gd name="connsiteY11" fmla="*/ 18821 h 57150"/>
                  <a:gd name="connsiteX12" fmla="*/ 44501 w 161925"/>
                  <a:gd name="connsiteY12" fmla="*/ 24698 h 57150"/>
                  <a:gd name="connsiteX13" fmla="*/ 58074 w 161925"/>
                  <a:gd name="connsiteY13" fmla="*/ 19974 h 57150"/>
                  <a:gd name="connsiteX14" fmla="*/ 75800 w 161925"/>
                  <a:gd name="connsiteY14" fmla="*/ 20812 h 57150"/>
                  <a:gd name="connsiteX15" fmla="*/ 87068 w 161925"/>
                  <a:gd name="connsiteY15" fmla="*/ 29585 h 57150"/>
                  <a:gd name="connsiteX16" fmla="*/ 95069 w 161925"/>
                  <a:gd name="connsiteY16" fmla="*/ 28204 h 57150"/>
                  <a:gd name="connsiteX17" fmla="*/ 114814 w 161925"/>
                  <a:gd name="connsiteY17" fmla="*/ 34014 h 57150"/>
                  <a:gd name="connsiteX18" fmla="*/ 129464 w 161925"/>
                  <a:gd name="connsiteY18" fmla="*/ 44320 h 57150"/>
                  <a:gd name="connsiteX19" fmla="*/ 130693 w 161925"/>
                  <a:gd name="connsiteY19" fmla="*/ 51244 h 57150"/>
                  <a:gd name="connsiteX20" fmla="*/ 158534 w 161925"/>
                  <a:gd name="connsiteY20" fmla="*/ 48292 h 57150"/>
                  <a:gd name="connsiteX21" fmla="*/ 133217 w 161925"/>
                  <a:gd name="connsiteY21" fmla="*/ 42491 h 57150"/>
                  <a:gd name="connsiteX22" fmla="*/ 128349 w 161925"/>
                  <a:gd name="connsiteY22" fmla="*/ 31842 h 57150"/>
                  <a:gd name="connsiteX23" fmla="*/ 109309 w 161925"/>
                  <a:gd name="connsiteY23" fmla="*/ 27927 h 57150"/>
                  <a:gd name="connsiteX24" fmla="*/ 100775 w 161925"/>
                  <a:gd name="connsiteY24" fmla="*/ 24708 h 57150"/>
                  <a:gd name="connsiteX25" fmla="*/ 91535 w 161925"/>
                  <a:gd name="connsiteY25" fmla="*/ 21717 h 57150"/>
                  <a:gd name="connsiteX26" fmla="*/ 93631 w 161925"/>
                  <a:gd name="connsiteY26" fmla="*/ 216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57150">
                    <a:moveTo>
                      <a:pt x="93631" y="21698"/>
                    </a:moveTo>
                    <a:cubicBezTo>
                      <a:pt x="86687" y="15078"/>
                      <a:pt x="78257" y="14278"/>
                      <a:pt x="69685" y="14135"/>
                    </a:cubicBezTo>
                    <a:cubicBezTo>
                      <a:pt x="60989" y="14354"/>
                      <a:pt x="51997" y="15983"/>
                      <a:pt x="42796" y="12430"/>
                    </a:cubicBezTo>
                    <a:cubicBezTo>
                      <a:pt x="44891" y="12202"/>
                      <a:pt x="43558" y="11211"/>
                      <a:pt x="47730" y="10735"/>
                    </a:cubicBezTo>
                    <a:cubicBezTo>
                      <a:pt x="47730" y="10735"/>
                      <a:pt x="43653" y="10354"/>
                      <a:pt x="39567" y="9973"/>
                    </a:cubicBezTo>
                    <a:cubicBezTo>
                      <a:pt x="37529" y="9782"/>
                      <a:pt x="35500" y="9592"/>
                      <a:pt x="33966" y="9449"/>
                    </a:cubicBezTo>
                    <a:cubicBezTo>
                      <a:pt x="32442" y="9277"/>
                      <a:pt x="31423" y="9277"/>
                      <a:pt x="31423" y="9277"/>
                    </a:cubicBezTo>
                    <a:lnTo>
                      <a:pt x="30861" y="7144"/>
                    </a:lnTo>
                    <a:cubicBezTo>
                      <a:pt x="31242" y="12706"/>
                      <a:pt x="14297" y="14107"/>
                      <a:pt x="7144" y="18050"/>
                    </a:cubicBezTo>
                    <a:cubicBezTo>
                      <a:pt x="23022" y="24794"/>
                      <a:pt x="15840" y="11525"/>
                      <a:pt x="29689" y="18707"/>
                    </a:cubicBezTo>
                    <a:cubicBezTo>
                      <a:pt x="25994" y="21069"/>
                      <a:pt x="23212" y="24765"/>
                      <a:pt x="19860" y="26660"/>
                    </a:cubicBezTo>
                    <a:cubicBezTo>
                      <a:pt x="29585" y="24213"/>
                      <a:pt x="32356" y="21203"/>
                      <a:pt x="37014" y="18821"/>
                    </a:cubicBezTo>
                    <a:cubicBezTo>
                      <a:pt x="47625" y="19802"/>
                      <a:pt x="44015" y="22498"/>
                      <a:pt x="44501" y="24698"/>
                    </a:cubicBezTo>
                    <a:cubicBezTo>
                      <a:pt x="50502" y="23955"/>
                      <a:pt x="53921" y="21574"/>
                      <a:pt x="58074" y="19974"/>
                    </a:cubicBezTo>
                    <a:cubicBezTo>
                      <a:pt x="62227" y="18326"/>
                      <a:pt x="67180" y="17383"/>
                      <a:pt x="75800" y="20812"/>
                    </a:cubicBezTo>
                    <a:cubicBezTo>
                      <a:pt x="85992" y="28499"/>
                      <a:pt x="67361" y="26613"/>
                      <a:pt x="87068" y="29585"/>
                    </a:cubicBezTo>
                    <a:cubicBezTo>
                      <a:pt x="83458" y="24070"/>
                      <a:pt x="88249" y="25660"/>
                      <a:pt x="95069" y="28204"/>
                    </a:cubicBezTo>
                    <a:cubicBezTo>
                      <a:pt x="101937" y="30594"/>
                      <a:pt x="110166" y="35519"/>
                      <a:pt x="114814" y="34014"/>
                    </a:cubicBezTo>
                    <a:cubicBezTo>
                      <a:pt x="121530" y="37386"/>
                      <a:pt x="126625" y="41167"/>
                      <a:pt x="129464" y="44320"/>
                    </a:cubicBezTo>
                    <a:cubicBezTo>
                      <a:pt x="132197" y="47730"/>
                      <a:pt x="132721" y="50463"/>
                      <a:pt x="130693" y="51244"/>
                    </a:cubicBezTo>
                    <a:cubicBezTo>
                      <a:pt x="132988" y="44720"/>
                      <a:pt x="147209" y="44996"/>
                      <a:pt x="158534" y="48292"/>
                    </a:cubicBezTo>
                    <a:lnTo>
                      <a:pt x="133217" y="42491"/>
                    </a:lnTo>
                    <a:cubicBezTo>
                      <a:pt x="133360" y="42291"/>
                      <a:pt x="128349" y="31842"/>
                      <a:pt x="128349" y="31842"/>
                    </a:cubicBezTo>
                    <a:cubicBezTo>
                      <a:pt x="120987" y="31166"/>
                      <a:pt x="115033" y="29823"/>
                      <a:pt x="109309" y="27927"/>
                    </a:cubicBezTo>
                    <a:cubicBezTo>
                      <a:pt x="106451" y="26984"/>
                      <a:pt x="103651" y="25898"/>
                      <a:pt x="100775" y="24708"/>
                    </a:cubicBezTo>
                    <a:cubicBezTo>
                      <a:pt x="97831" y="23755"/>
                      <a:pt x="94783" y="22765"/>
                      <a:pt x="91535" y="21717"/>
                    </a:cubicBezTo>
                    <a:lnTo>
                      <a:pt x="93631" y="21698"/>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4" name="任意多边形: 形状 513"/>
              <p:cNvSpPr/>
              <p:nvPr/>
            </p:nvSpPr>
            <p:spPr>
              <a:xfrm>
                <a:off x="10736675" y="529104"/>
                <a:ext cx="19050" cy="9525"/>
              </a:xfrm>
              <a:custGeom>
                <a:avLst/>
                <a:gdLst>
                  <a:gd name="connsiteX0" fmla="*/ 12525 w 19050"/>
                  <a:gd name="connsiteY0" fmla="*/ 7144 h 9525"/>
                  <a:gd name="connsiteX1" fmla="*/ 7144 w 19050"/>
                  <a:gd name="connsiteY1" fmla="*/ 8334 h 9525"/>
                  <a:gd name="connsiteX2" fmla="*/ 12525 w 19050"/>
                  <a:gd name="connsiteY2" fmla="*/ 7144 h 9525"/>
                </a:gdLst>
                <a:ahLst/>
                <a:cxnLst>
                  <a:cxn ang="0">
                    <a:pos x="connsiteX0" y="connsiteY0"/>
                  </a:cxn>
                  <a:cxn ang="0">
                    <a:pos x="connsiteX1" y="connsiteY1"/>
                  </a:cxn>
                  <a:cxn ang="0">
                    <a:pos x="connsiteX2" y="connsiteY2"/>
                  </a:cxn>
                </a:cxnLst>
                <a:rect l="l" t="t" r="r" b="b"/>
                <a:pathLst>
                  <a:path w="19050" h="9525">
                    <a:moveTo>
                      <a:pt x="12525" y="7144"/>
                    </a:moveTo>
                    <a:cubicBezTo>
                      <a:pt x="10811" y="7563"/>
                      <a:pt x="9334" y="7991"/>
                      <a:pt x="7144" y="8334"/>
                    </a:cubicBezTo>
                    <a:cubicBezTo>
                      <a:pt x="9211" y="8601"/>
                      <a:pt x="10916" y="8049"/>
                      <a:pt x="12525"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5" name="任意多边形: 形状 514"/>
              <p:cNvSpPr/>
              <p:nvPr/>
            </p:nvSpPr>
            <p:spPr>
              <a:xfrm>
                <a:off x="10849756" y="556593"/>
                <a:ext cx="19050" cy="9525"/>
              </a:xfrm>
              <a:custGeom>
                <a:avLst/>
                <a:gdLst>
                  <a:gd name="connsiteX0" fmla="*/ 12964 w 19050"/>
                  <a:gd name="connsiteY0" fmla="*/ 8134 h 9525"/>
                  <a:gd name="connsiteX1" fmla="*/ 7144 w 19050"/>
                  <a:gd name="connsiteY1" fmla="*/ 7144 h 9525"/>
                  <a:gd name="connsiteX2" fmla="*/ 9801 w 19050"/>
                  <a:gd name="connsiteY2" fmla="*/ 11001 h 9525"/>
                </a:gdLst>
                <a:ahLst/>
                <a:cxnLst>
                  <a:cxn ang="0">
                    <a:pos x="connsiteX0" y="connsiteY0"/>
                  </a:cxn>
                  <a:cxn ang="0">
                    <a:pos x="connsiteX1" y="connsiteY1"/>
                  </a:cxn>
                  <a:cxn ang="0">
                    <a:pos x="connsiteX2" y="connsiteY2"/>
                  </a:cxn>
                </a:cxnLst>
                <a:rect l="l" t="t" r="r" b="b"/>
                <a:pathLst>
                  <a:path w="19050" h="9525">
                    <a:moveTo>
                      <a:pt x="12964" y="8134"/>
                    </a:moveTo>
                    <a:lnTo>
                      <a:pt x="7144" y="7144"/>
                    </a:lnTo>
                    <a:lnTo>
                      <a:pt x="9801" y="11001"/>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6" name="任意多边形: 形状 515"/>
              <p:cNvSpPr/>
              <p:nvPr/>
            </p:nvSpPr>
            <p:spPr>
              <a:xfrm>
                <a:off x="10725864" y="531647"/>
                <a:ext cx="19050" cy="9525"/>
              </a:xfrm>
              <a:custGeom>
                <a:avLst/>
                <a:gdLst>
                  <a:gd name="connsiteX0" fmla="*/ 10935 w 19050"/>
                  <a:gd name="connsiteY0" fmla="*/ 9744 h 9525"/>
                  <a:gd name="connsiteX1" fmla="*/ 12154 w 19050"/>
                  <a:gd name="connsiteY1" fmla="*/ 7144 h 9525"/>
                  <a:gd name="connsiteX2" fmla="*/ 7144 w 19050"/>
                  <a:gd name="connsiteY2" fmla="*/ 10658 h 9525"/>
                  <a:gd name="connsiteX3" fmla="*/ 10935 w 19050"/>
                  <a:gd name="connsiteY3" fmla="*/ 9744 h 9525"/>
                </a:gdLst>
                <a:ahLst/>
                <a:cxnLst>
                  <a:cxn ang="0">
                    <a:pos x="connsiteX0" y="connsiteY0"/>
                  </a:cxn>
                  <a:cxn ang="0">
                    <a:pos x="connsiteX1" y="connsiteY1"/>
                  </a:cxn>
                  <a:cxn ang="0">
                    <a:pos x="connsiteX2" y="connsiteY2"/>
                  </a:cxn>
                  <a:cxn ang="0">
                    <a:pos x="connsiteX3" y="connsiteY3"/>
                  </a:cxn>
                </a:cxnLst>
                <a:rect l="l" t="t" r="r" b="b"/>
                <a:pathLst>
                  <a:path w="19050" h="9525">
                    <a:moveTo>
                      <a:pt x="10935" y="9744"/>
                    </a:moveTo>
                    <a:cubicBezTo>
                      <a:pt x="14097" y="10144"/>
                      <a:pt x="15364" y="7534"/>
                      <a:pt x="12154" y="7144"/>
                    </a:cubicBezTo>
                    <a:lnTo>
                      <a:pt x="7144" y="10658"/>
                    </a:lnTo>
                    <a:lnTo>
                      <a:pt x="10935" y="97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7" name="任意多边形: 形状 516"/>
              <p:cNvSpPr/>
              <p:nvPr/>
            </p:nvSpPr>
            <p:spPr>
              <a:xfrm>
                <a:off x="10702309" y="524360"/>
                <a:ext cx="19050" cy="9525"/>
              </a:xfrm>
              <a:custGeom>
                <a:avLst/>
                <a:gdLst>
                  <a:gd name="connsiteX0" fmla="*/ 20155 w 19050"/>
                  <a:gd name="connsiteY0" fmla="*/ 11420 h 9525"/>
                  <a:gd name="connsiteX1" fmla="*/ 11992 w 19050"/>
                  <a:gd name="connsiteY1" fmla="*/ 7144 h 9525"/>
                  <a:gd name="connsiteX2" fmla="*/ 7144 w 19050"/>
                  <a:gd name="connsiteY2" fmla="*/ 11154 h 9525"/>
                </a:gdLst>
                <a:ahLst/>
                <a:cxnLst>
                  <a:cxn ang="0">
                    <a:pos x="connsiteX0" y="connsiteY0"/>
                  </a:cxn>
                  <a:cxn ang="0">
                    <a:pos x="connsiteX1" y="connsiteY1"/>
                  </a:cxn>
                  <a:cxn ang="0">
                    <a:pos x="connsiteX2" y="connsiteY2"/>
                  </a:cxn>
                </a:cxnLst>
                <a:rect l="l" t="t" r="r" b="b"/>
                <a:pathLst>
                  <a:path w="19050" h="9525">
                    <a:moveTo>
                      <a:pt x="20155" y="11420"/>
                    </a:moveTo>
                    <a:lnTo>
                      <a:pt x="11992" y="7144"/>
                    </a:lnTo>
                    <a:lnTo>
                      <a:pt x="7144" y="1115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8" name="任意多边形: 形状 517"/>
              <p:cNvSpPr/>
              <p:nvPr/>
            </p:nvSpPr>
            <p:spPr>
              <a:xfrm>
                <a:off x="10430426" y="664206"/>
                <a:ext cx="19050" cy="19050"/>
              </a:xfrm>
              <a:custGeom>
                <a:avLst/>
                <a:gdLst>
                  <a:gd name="connsiteX0" fmla="*/ 10279 w 19050"/>
                  <a:gd name="connsiteY0" fmla="*/ 20393 h 19050"/>
                  <a:gd name="connsiteX1" fmla="*/ 11318 w 19050"/>
                  <a:gd name="connsiteY1" fmla="*/ 7144 h 19050"/>
                  <a:gd name="connsiteX2" fmla="*/ 8441 w 19050"/>
                  <a:gd name="connsiteY2" fmla="*/ 14707 h 19050"/>
                  <a:gd name="connsiteX3" fmla="*/ 10279 w 19050"/>
                  <a:gd name="connsiteY3" fmla="*/ 20393 h 19050"/>
                </a:gdLst>
                <a:ahLst/>
                <a:cxnLst>
                  <a:cxn ang="0">
                    <a:pos x="connsiteX0" y="connsiteY0"/>
                  </a:cxn>
                  <a:cxn ang="0">
                    <a:pos x="connsiteX1" y="connsiteY1"/>
                  </a:cxn>
                  <a:cxn ang="0">
                    <a:pos x="connsiteX2" y="connsiteY2"/>
                  </a:cxn>
                  <a:cxn ang="0">
                    <a:pos x="connsiteX3" y="connsiteY3"/>
                  </a:cxn>
                </a:cxnLst>
                <a:rect l="l" t="t" r="r" b="b"/>
                <a:pathLst>
                  <a:path w="19050" h="19050">
                    <a:moveTo>
                      <a:pt x="10279" y="20393"/>
                    </a:moveTo>
                    <a:cubicBezTo>
                      <a:pt x="18347" y="13011"/>
                      <a:pt x="13651" y="10992"/>
                      <a:pt x="11318" y="7144"/>
                    </a:cubicBezTo>
                    <a:cubicBezTo>
                      <a:pt x="5774" y="13506"/>
                      <a:pt x="6812" y="14326"/>
                      <a:pt x="8441" y="14707"/>
                    </a:cubicBezTo>
                    <a:cubicBezTo>
                      <a:pt x="10079" y="15107"/>
                      <a:pt x="12327" y="15126"/>
                      <a:pt x="10279" y="2039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9" name="任意多边形: 形状 518"/>
              <p:cNvSpPr/>
              <p:nvPr/>
            </p:nvSpPr>
            <p:spPr>
              <a:xfrm>
                <a:off x="10381794" y="842286"/>
                <a:ext cx="9525" cy="47625"/>
              </a:xfrm>
              <a:custGeom>
                <a:avLst/>
                <a:gdLst>
                  <a:gd name="connsiteX0" fmla="*/ 10409 w 9525"/>
                  <a:gd name="connsiteY0" fmla="*/ 41177 h 47625"/>
                  <a:gd name="connsiteX1" fmla="*/ 9295 w 9525"/>
                  <a:gd name="connsiteY1" fmla="*/ 7144 h 47625"/>
                  <a:gd name="connsiteX2" fmla="*/ 10409 w 9525"/>
                  <a:gd name="connsiteY2" fmla="*/ 41177 h 47625"/>
                </a:gdLst>
                <a:ahLst/>
                <a:cxnLst>
                  <a:cxn ang="0">
                    <a:pos x="connsiteX0" y="connsiteY0"/>
                  </a:cxn>
                  <a:cxn ang="0">
                    <a:pos x="connsiteX1" y="connsiteY1"/>
                  </a:cxn>
                  <a:cxn ang="0">
                    <a:pos x="connsiteX2" y="connsiteY2"/>
                  </a:cxn>
                </a:cxnLst>
                <a:rect l="l" t="t" r="r" b="b"/>
                <a:pathLst>
                  <a:path w="9525" h="47625">
                    <a:moveTo>
                      <a:pt x="10409" y="41177"/>
                    </a:moveTo>
                    <a:cubicBezTo>
                      <a:pt x="12915" y="29423"/>
                      <a:pt x="8638" y="18859"/>
                      <a:pt x="9295" y="7144"/>
                    </a:cubicBezTo>
                    <a:cubicBezTo>
                      <a:pt x="5942" y="17478"/>
                      <a:pt x="6657" y="31823"/>
                      <a:pt x="10409" y="4117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0" name="任意多边形: 形状 519"/>
              <p:cNvSpPr/>
              <p:nvPr/>
            </p:nvSpPr>
            <p:spPr>
              <a:xfrm>
                <a:off x="10401433" y="949356"/>
                <a:ext cx="28575" cy="19050"/>
              </a:xfrm>
              <a:custGeom>
                <a:avLst/>
                <a:gdLst>
                  <a:gd name="connsiteX0" fmla="*/ 22755 w 28575"/>
                  <a:gd name="connsiteY0" fmla="*/ 14583 h 19050"/>
                  <a:gd name="connsiteX1" fmla="*/ 19336 w 28575"/>
                  <a:gd name="connsiteY1" fmla="*/ 15021 h 19050"/>
                  <a:gd name="connsiteX2" fmla="*/ 7144 w 28575"/>
                  <a:gd name="connsiteY2" fmla="*/ 7144 h 19050"/>
                  <a:gd name="connsiteX3" fmla="*/ 22755 w 28575"/>
                  <a:gd name="connsiteY3" fmla="*/ 14583 h 19050"/>
                </a:gdLst>
                <a:ahLst/>
                <a:cxnLst>
                  <a:cxn ang="0">
                    <a:pos x="connsiteX0" y="connsiteY0"/>
                  </a:cxn>
                  <a:cxn ang="0">
                    <a:pos x="connsiteX1" y="connsiteY1"/>
                  </a:cxn>
                  <a:cxn ang="0">
                    <a:pos x="connsiteX2" y="connsiteY2"/>
                  </a:cxn>
                  <a:cxn ang="0">
                    <a:pos x="connsiteX3" y="connsiteY3"/>
                  </a:cxn>
                </a:cxnLst>
                <a:rect l="l" t="t" r="r" b="b"/>
                <a:pathLst>
                  <a:path w="28575" h="19050">
                    <a:moveTo>
                      <a:pt x="22755" y="14583"/>
                    </a:moveTo>
                    <a:cubicBezTo>
                      <a:pt x="20403" y="12459"/>
                      <a:pt x="18555" y="8982"/>
                      <a:pt x="19336" y="15021"/>
                    </a:cubicBezTo>
                    <a:lnTo>
                      <a:pt x="7144" y="7144"/>
                    </a:lnTo>
                    <a:cubicBezTo>
                      <a:pt x="8144" y="24251"/>
                      <a:pt x="18812" y="16297"/>
                      <a:pt x="22755" y="1458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1" name="任意多边形: 形状 520"/>
              <p:cNvSpPr/>
              <p:nvPr/>
            </p:nvSpPr>
            <p:spPr>
              <a:xfrm>
                <a:off x="10437114" y="1029328"/>
                <a:ext cx="28575" cy="19050"/>
              </a:xfrm>
              <a:custGeom>
                <a:avLst/>
                <a:gdLst>
                  <a:gd name="connsiteX0" fmla="*/ 28604 w 28575"/>
                  <a:gd name="connsiteY0" fmla="*/ 18078 h 19050"/>
                  <a:gd name="connsiteX1" fmla="*/ 26822 w 28575"/>
                  <a:gd name="connsiteY1" fmla="*/ 16431 h 19050"/>
                  <a:gd name="connsiteX2" fmla="*/ 23041 w 28575"/>
                  <a:gd name="connsiteY2" fmla="*/ 12668 h 19050"/>
                  <a:gd name="connsiteX3" fmla="*/ 17497 w 28575"/>
                  <a:gd name="connsiteY3" fmla="*/ 7144 h 19050"/>
                  <a:gd name="connsiteX4" fmla="*/ 21384 w 28575"/>
                  <a:gd name="connsiteY4" fmla="*/ 14049 h 19050"/>
                  <a:gd name="connsiteX5" fmla="*/ 7144 w 28575"/>
                  <a:gd name="connsiteY5" fmla="*/ 7963 h 19050"/>
                  <a:gd name="connsiteX6" fmla="*/ 28604 w 28575"/>
                  <a:gd name="connsiteY6" fmla="*/ 180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28604" y="18078"/>
                    </a:moveTo>
                    <a:cubicBezTo>
                      <a:pt x="28604" y="18078"/>
                      <a:pt x="27813" y="17469"/>
                      <a:pt x="26822" y="16431"/>
                    </a:cubicBezTo>
                    <a:cubicBezTo>
                      <a:pt x="25794" y="15402"/>
                      <a:pt x="24422" y="14040"/>
                      <a:pt x="23041" y="12668"/>
                    </a:cubicBezTo>
                    <a:cubicBezTo>
                      <a:pt x="20269" y="9906"/>
                      <a:pt x="17497" y="7144"/>
                      <a:pt x="17497" y="7144"/>
                    </a:cubicBezTo>
                    <a:lnTo>
                      <a:pt x="21384" y="14049"/>
                    </a:lnTo>
                    <a:cubicBezTo>
                      <a:pt x="16069" y="12811"/>
                      <a:pt x="12992" y="11411"/>
                      <a:pt x="7144" y="7963"/>
                    </a:cubicBezTo>
                    <a:cubicBezTo>
                      <a:pt x="15049" y="16926"/>
                      <a:pt x="23822" y="24136"/>
                      <a:pt x="28604" y="180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2" name="任意多边形: 形状 521"/>
              <p:cNvSpPr/>
              <p:nvPr/>
            </p:nvSpPr>
            <p:spPr>
              <a:xfrm>
                <a:off x="10428341" y="1018803"/>
                <a:ext cx="9525" cy="19050"/>
              </a:xfrm>
              <a:custGeom>
                <a:avLst/>
                <a:gdLst>
                  <a:gd name="connsiteX0" fmla="*/ 7144 w 9525"/>
                  <a:gd name="connsiteY0" fmla="*/ 7144 h 19050"/>
                  <a:gd name="connsiteX1" fmla="*/ 10487 w 9525"/>
                  <a:gd name="connsiteY1" fmla="*/ 11954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7972" y="8706"/>
                      <a:pt x="9163" y="10316"/>
                      <a:pt x="10487" y="11954"/>
                    </a:cubicBezTo>
                    <a:cubicBezTo>
                      <a:pt x="10639" y="9868"/>
                      <a:pt x="11192" y="839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3" name="任意多边形: 形状 522"/>
              <p:cNvSpPr/>
              <p:nvPr/>
            </p:nvSpPr>
            <p:spPr>
              <a:xfrm>
                <a:off x="10431654" y="1023613"/>
                <a:ext cx="19050" cy="19050"/>
              </a:xfrm>
              <a:custGeom>
                <a:avLst/>
                <a:gdLst>
                  <a:gd name="connsiteX0" fmla="*/ 10555 w 19050"/>
                  <a:gd name="connsiteY0" fmla="*/ 12449 h 19050"/>
                  <a:gd name="connsiteX1" fmla="*/ 12603 w 19050"/>
                  <a:gd name="connsiteY1" fmla="*/ 13668 h 19050"/>
                  <a:gd name="connsiteX2" fmla="*/ 7164 w 19050"/>
                  <a:gd name="connsiteY2" fmla="*/ 7144 h 19050"/>
                  <a:gd name="connsiteX3" fmla="*/ 10555 w 19050"/>
                  <a:gd name="connsiteY3" fmla="*/ 12449 h 19050"/>
                </a:gdLst>
                <a:ahLst/>
                <a:cxnLst>
                  <a:cxn ang="0">
                    <a:pos x="connsiteX0" y="connsiteY0"/>
                  </a:cxn>
                  <a:cxn ang="0">
                    <a:pos x="connsiteX1" y="connsiteY1"/>
                  </a:cxn>
                  <a:cxn ang="0">
                    <a:pos x="connsiteX2" y="connsiteY2"/>
                  </a:cxn>
                  <a:cxn ang="0">
                    <a:pos x="connsiteX3" y="connsiteY3"/>
                  </a:cxn>
                </a:cxnLst>
                <a:rect l="l" t="t" r="r" b="b"/>
                <a:pathLst>
                  <a:path w="19050" h="19050">
                    <a:moveTo>
                      <a:pt x="10555" y="12449"/>
                    </a:moveTo>
                    <a:cubicBezTo>
                      <a:pt x="11356" y="12925"/>
                      <a:pt x="11917" y="13259"/>
                      <a:pt x="12603" y="13668"/>
                    </a:cubicBezTo>
                    <a:cubicBezTo>
                      <a:pt x="10698" y="11506"/>
                      <a:pt x="8841" y="9296"/>
                      <a:pt x="7164" y="7144"/>
                    </a:cubicBezTo>
                    <a:cubicBezTo>
                      <a:pt x="7050" y="8658"/>
                      <a:pt x="7307" y="10497"/>
                      <a:pt x="10555" y="1244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4" name="任意多边形: 形状 523"/>
              <p:cNvSpPr/>
              <p:nvPr/>
            </p:nvSpPr>
            <p:spPr>
              <a:xfrm>
                <a:off x="10461479" y="1052168"/>
                <a:ext cx="28575" cy="28575"/>
              </a:xfrm>
              <a:custGeom>
                <a:avLst/>
                <a:gdLst>
                  <a:gd name="connsiteX0" fmla="*/ 7144 w 28575"/>
                  <a:gd name="connsiteY0" fmla="*/ 7164 h 28575"/>
                  <a:gd name="connsiteX1" fmla="*/ 15497 w 28575"/>
                  <a:gd name="connsiteY1" fmla="*/ 17480 h 28575"/>
                  <a:gd name="connsiteX2" fmla="*/ 21536 w 28575"/>
                  <a:gd name="connsiteY2" fmla="*/ 24290 h 28575"/>
                  <a:gd name="connsiteX3" fmla="*/ 24451 w 28575"/>
                  <a:gd name="connsiteY3" fmla="*/ 27234 h 28575"/>
                  <a:gd name="connsiteX4" fmla="*/ 19269 w 28575"/>
                  <a:gd name="connsiteY4" fmla="*/ 18490 h 28575"/>
                  <a:gd name="connsiteX5" fmla="*/ 7144 w 28575"/>
                  <a:gd name="connsiteY5" fmla="*/ 716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7144" y="7164"/>
                    </a:moveTo>
                    <a:cubicBezTo>
                      <a:pt x="7144" y="7164"/>
                      <a:pt x="11325" y="12317"/>
                      <a:pt x="15497" y="17480"/>
                    </a:cubicBezTo>
                    <a:cubicBezTo>
                      <a:pt x="17497" y="20128"/>
                      <a:pt x="19698" y="22595"/>
                      <a:pt x="21536" y="24290"/>
                    </a:cubicBezTo>
                    <a:cubicBezTo>
                      <a:pt x="23289" y="26062"/>
                      <a:pt x="24451" y="27234"/>
                      <a:pt x="24451" y="27234"/>
                    </a:cubicBezTo>
                    <a:cubicBezTo>
                      <a:pt x="24451" y="27234"/>
                      <a:pt x="19021" y="18671"/>
                      <a:pt x="19269" y="18490"/>
                    </a:cubicBezTo>
                    <a:cubicBezTo>
                      <a:pt x="13240" y="20471"/>
                      <a:pt x="14783" y="6536"/>
                      <a:pt x="7144" y="716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5" name="任意多边形: 形状 524"/>
              <p:cNvSpPr/>
              <p:nvPr/>
            </p:nvSpPr>
            <p:spPr>
              <a:xfrm>
                <a:off x="10562196" y="1148133"/>
                <a:ext cx="57150" cy="38100"/>
              </a:xfrm>
              <a:custGeom>
                <a:avLst/>
                <a:gdLst>
                  <a:gd name="connsiteX0" fmla="*/ 7496 w 57150"/>
                  <a:gd name="connsiteY0" fmla="*/ 7144 h 38100"/>
                  <a:gd name="connsiteX1" fmla="*/ 7277 w 57150"/>
                  <a:gd name="connsiteY1" fmla="*/ 10458 h 38100"/>
                  <a:gd name="connsiteX2" fmla="*/ 7144 w 57150"/>
                  <a:gd name="connsiteY2" fmla="*/ 13668 h 38100"/>
                  <a:gd name="connsiteX3" fmla="*/ 33652 w 57150"/>
                  <a:gd name="connsiteY3" fmla="*/ 21907 h 38100"/>
                  <a:gd name="connsiteX4" fmla="*/ 53531 w 57150"/>
                  <a:gd name="connsiteY4" fmla="*/ 31718 h 38100"/>
                  <a:gd name="connsiteX5" fmla="*/ 50644 w 57150"/>
                  <a:gd name="connsiteY5" fmla="*/ 21727 h 38100"/>
                  <a:gd name="connsiteX6" fmla="*/ 7496 w 5715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7496" y="7144"/>
                    </a:moveTo>
                    <a:cubicBezTo>
                      <a:pt x="7496" y="7144"/>
                      <a:pt x="7382" y="8801"/>
                      <a:pt x="7277" y="10458"/>
                    </a:cubicBezTo>
                    <a:cubicBezTo>
                      <a:pt x="7210" y="12068"/>
                      <a:pt x="7144" y="13668"/>
                      <a:pt x="7144" y="13668"/>
                    </a:cubicBezTo>
                    <a:cubicBezTo>
                      <a:pt x="14783" y="18059"/>
                      <a:pt x="24965" y="19755"/>
                      <a:pt x="33652" y="21907"/>
                    </a:cubicBezTo>
                    <a:cubicBezTo>
                      <a:pt x="42501" y="23793"/>
                      <a:pt x="50292" y="25289"/>
                      <a:pt x="53531" y="31718"/>
                    </a:cubicBezTo>
                    <a:cubicBezTo>
                      <a:pt x="47739" y="25689"/>
                      <a:pt x="69009" y="30242"/>
                      <a:pt x="50644" y="21727"/>
                    </a:cubicBezTo>
                    <a:cubicBezTo>
                      <a:pt x="40758" y="24670"/>
                      <a:pt x="17736" y="13887"/>
                      <a:pt x="7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6" name="任意多边形: 形状 525"/>
              <p:cNvSpPr/>
              <p:nvPr/>
            </p:nvSpPr>
            <p:spPr>
              <a:xfrm>
                <a:off x="10616917" y="1181004"/>
                <a:ext cx="28575" cy="19050"/>
              </a:xfrm>
              <a:custGeom>
                <a:avLst/>
                <a:gdLst>
                  <a:gd name="connsiteX0" fmla="*/ 8440 w 28575"/>
                  <a:gd name="connsiteY0" fmla="*/ 7563 h 19050"/>
                  <a:gd name="connsiteX1" fmla="*/ 10659 w 28575"/>
                  <a:gd name="connsiteY1" fmla="*/ 13012 h 19050"/>
                  <a:gd name="connsiteX2" fmla="*/ 21384 w 28575"/>
                  <a:gd name="connsiteY2" fmla="*/ 11116 h 19050"/>
                  <a:gd name="connsiteX3" fmla="*/ 8440 w 28575"/>
                  <a:gd name="connsiteY3" fmla="*/ 7563 h 19050"/>
                </a:gdLst>
                <a:ahLst/>
                <a:cxnLst>
                  <a:cxn ang="0">
                    <a:pos x="connsiteX0" y="connsiteY0"/>
                  </a:cxn>
                  <a:cxn ang="0">
                    <a:pos x="connsiteX1" y="connsiteY1"/>
                  </a:cxn>
                  <a:cxn ang="0">
                    <a:pos x="connsiteX2" y="connsiteY2"/>
                  </a:cxn>
                  <a:cxn ang="0">
                    <a:pos x="connsiteX3" y="connsiteY3"/>
                  </a:cxn>
                </a:cxnLst>
                <a:rect l="l" t="t" r="r" b="b"/>
                <a:pathLst>
                  <a:path w="28575" h="19050">
                    <a:moveTo>
                      <a:pt x="8440" y="7563"/>
                    </a:moveTo>
                    <a:cubicBezTo>
                      <a:pt x="5202" y="8230"/>
                      <a:pt x="8831" y="10973"/>
                      <a:pt x="10659" y="13012"/>
                    </a:cubicBezTo>
                    <a:cubicBezTo>
                      <a:pt x="16651" y="15269"/>
                      <a:pt x="24080" y="14374"/>
                      <a:pt x="21384" y="11116"/>
                    </a:cubicBezTo>
                    <a:cubicBezTo>
                      <a:pt x="14260" y="17279"/>
                      <a:pt x="16098" y="4744"/>
                      <a:pt x="8440" y="756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7" name="任意多边形: 形状 526"/>
              <p:cNvSpPr/>
              <p:nvPr/>
            </p:nvSpPr>
            <p:spPr>
              <a:xfrm>
                <a:off x="10690160" y="1185907"/>
                <a:ext cx="28575" cy="19050"/>
              </a:xfrm>
              <a:custGeom>
                <a:avLst/>
                <a:gdLst>
                  <a:gd name="connsiteX0" fmla="*/ 15274 w 28575"/>
                  <a:gd name="connsiteY0" fmla="*/ 16395 h 19050"/>
                  <a:gd name="connsiteX1" fmla="*/ 10263 w 28575"/>
                  <a:gd name="connsiteY1" fmla="*/ 18385 h 19050"/>
                  <a:gd name="connsiteX2" fmla="*/ 29713 w 28575"/>
                  <a:gd name="connsiteY2" fmla="*/ 8270 h 19050"/>
                  <a:gd name="connsiteX3" fmla="*/ 15274 w 28575"/>
                  <a:gd name="connsiteY3" fmla="*/ 16395 h 19050"/>
                </a:gdLst>
                <a:ahLst/>
                <a:cxnLst>
                  <a:cxn ang="0">
                    <a:pos x="connsiteX0" y="connsiteY0"/>
                  </a:cxn>
                  <a:cxn ang="0">
                    <a:pos x="connsiteX1" y="connsiteY1"/>
                  </a:cxn>
                  <a:cxn ang="0">
                    <a:pos x="connsiteX2" y="connsiteY2"/>
                  </a:cxn>
                  <a:cxn ang="0">
                    <a:pos x="connsiteX3" y="connsiteY3"/>
                  </a:cxn>
                </a:cxnLst>
                <a:rect l="l" t="t" r="r" b="b"/>
                <a:pathLst>
                  <a:path w="28575" h="19050">
                    <a:moveTo>
                      <a:pt x="15274" y="16395"/>
                    </a:moveTo>
                    <a:cubicBezTo>
                      <a:pt x="10159" y="16261"/>
                      <a:pt x="2929" y="16480"/>
                      <a:pt x="10263" y="18385"/>
                    </a:cubicBezTo>
                    <a:cubicBezTo>
                      <a:pt x="25799" y="18824"/>
                      <a:pt x="22074" y="11880"/>
                      <a:pt x="29713" y="8270"/>
                    </a:cubicBezTo>
                    <a:cubicBezTo>
                      <a:pt x="17521" y="4060"/>
                      <a:pt x="5901" y="12747"/>
                      <a:pt x="15274" y="1639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8" name="任意多边形: 形状 527"/>
              <p:cNvSpPr/>
              <p:nvPr/>
            </p:nvSpPr>
            <p:spPr>
              <a:xfrm>
                <a:off x="10812123" y="1220738"/>
                <a:ext cx="28575" cy="9525"/>
              </a:xfrm>
              <a:custGeom>
                <a:avLst/>
                <a:gdLst>
                  <a:gd name="connsiteX0" fmla="*/ 26222 w 28575"/>
                  <a:gd name="connsiteY0" fmla="*/ 8901 h 9525"/>
                  <a:gd name="connsiteX1" fmla="*/ 7144 w 28575"/>
                  <a:gd name="connsiteY1" fmla="*/ 11320 h 9525"/>
                  <a:gd name="connsiteX2" fmla="*/ 26222 w 28575"/>
                  <a:gd name="connsiteY2" fmla="*/ 8901 h 9525"/>
                </a:gdLst>
                <a:ahLst/>
                <a:cxnLst>
                  <a:cxn ang="0">
                    <a:pos x="connsiteX0" y="connsiteY0"/>
                  </a:cxn>
                  <a:cxn ang="0">
                    <a:pos x="connsiteX1" y="connsiteY1"/>
                  </a:cxn>
                  <a:cxn ang="0">
                    <a:pos x="connsiteX2" y="connsiteY2"/>
                  </a:cxn>
                </a:cxnLst>
                <a:rect l="l" t="t" r="r" b="b"/>
                <a:pathLst>
                  <a:path w="28575" h="9525">
                    <a:moveTo>
                      <a:pt x="26222" y="8901"/>
                    </a:moveTo>
                    <a:cubicBezTo>
                      <a:pt x="22889" y="4843"/>
                      <a:pt x="9820" y="8739"/>
                      <a:pt x="7144" y="11320"/>
                    </a:cubicBezTo>
                    <a:cubicBezTo>
                      <a:pt x="11249" y="9234"/>
                      <a:pt x="19755" y="8824"/>
                      <a:pt x="26222" y="89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9" name="任意多边形: 形状 528"/>
              <p:cNvSpPr/>
              <p:nvPr/>
            </p:nvSpPr>
            <p:spPr>
              <a:xfrm>
                <a:off x="10813809" y="1181223"/>
                <a:ext cx="19050" cy="19050"/>
              </a:xfrm>
              <a:custGeom>
                <a:avLst/>
                <a:gdLst>
                  <a:gd name="connsiteX0" fmla="*/ 14364 w 19050"/>
                  <a:gd name="connsiteY0" fmla="*/ 7144 h 19050"/>
                  <a:gd name="connsiteX1" fmla="*/ 9925 w 19050"/>
                  <a:gd name="connsiteY1" fmla="*/ 7496 h 19050"/>
                  <a:gd name="connsiteX2" fmla="*/ 7144 w 19050"/>
                  <a:gd name="connsiteY2" fmla="*/ 16250 h 19050"/>
                  <a:gd name="connsiteX3" fmla="*/ 10868 w 19050"/>
                  <a:gd name="connsiteY3" fmla="*/ 11887 h 19050"/>
                  <a:gd name="connsiteX4" fmla="*/ 14364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4364" y="7144"/>
                    </a:moveTo>
                    <a:lnTo>
                      <a:pt x="9925" y="7496"/>
                    </a:lnTo>
                    <a:lnTo>
                      <a:pt x="7144" y="16250"/>
                    </a:lnTo>
                    <a:cubicBezTo>
                      <a:pt x="7144" y="16250"/>
                      <a:pt x="9001" y="14068"/>
                      <a:pt x="10868" y="11887"/>
                    </a:cubicBezTo>
                    <a:cubicBezTo>
                      <a:pt x="12668" y="9592"/>
                      <a:pt x="14364" y="7144"/>
                      <a:pt x="1436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0" name="任意多边形: 形状 529"/>
              <p:cNvSpPr/>
              <p:nvPr/>
            </p:nvSpPr>
            <p:spPr>
              <a:xfrm>
                <a:off x="10894676" y="1126388"/>
                <a:ext cx="19050" cy="19050"/>
              </a:xfrm>
              <a:custGeom>
                <a:avLst/>
                <a:gdLst>
                  <a:gd name="connsiteX0" fmla="*/ 14249 w 19050"/>
                  <a:gd name="connsiteY0" fmla="*/ 18126 h 19050"/>
                  <a:gd name="connsiteX1" fmla="*/ 20650 w 19050"/>
                  <a:gd name="connsiteY1" fmla="*/ 7144 h 19050"/>
                  <a:gd name="connsiteX2" fmla="*/ 14068 w 19050"/>
                  <a:gd name="connsiteY2" fmla="*/ 12602 h 19050"/>
                  <a:gd name="connsiteX3" fmla="*/ 9354 w 19050"/>
                  <a:gd name="connsiteY3" fmla="*/ 16097 h 19050"/>
                  <a:gd name="connsiteX4" fmla="*/ 7144 w 19050"/>
                  <a:gd name="connsiteY4" fmla="*/ 17583 h 19050"/>
                  <a:gd name="connsiteX5" fmla="*/ 14249 w 19050"/>
                  <a:gd name="connsiteY5" fmla="*/ 181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4249" y="18126"/>
                    </a:moveTo>
                    <a:lnTo>
                      <a:pt x="20650" y="7144"/>
                    </a:lnTo>
                    <a:cubicBezTo>
                      <a:pt x="20650" y="7144"/>
                      <a:pt x="17355" y="9868"/>
                      <a:pt x="14068" y="12602"/>
                    </a:cubicBezTo>
                    <a:cubicBezTo>
                      <a:pt x="12468" y="14040"/>
                      <a:pt x="10697" y="15231"/>
                      <a:pt x="9354" y="16097"/>
                    </a:cubicBezTo>
                    <a:cubicBezTo>
                      <a:pt x="8030" y="16993"/>
                      <a:pt x="7144" y="17583"/>
                      <a:pt x="7144" y="17583"/>
                    </a:cubicBezTo>
                    <a:lnTo>
                      <a:pt x="14249" y="18126"/>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1" name="任意多边形: 形状 530"/>
              <p:cNvSpPr/>
              <p:nvPr/>
            </p:nvSpPr>
            <p:spPr>
              <a:xfrm>
                <a:off x="10916631" y="1118368"/>
                <a:ext cx="19050" cy="19050"/>
              </a:xfrm>
              <a:custGeom>
                <a:avLst/>
                <a:gdLst>
                  <a:gd name="connsiteX0" fmla="*/ 7144 w 19050"/>
                  <a:gd name="connsiteY0" fmla="*/ 16678 h 19050"/>
                  <a:gd name="connsiteX1" fmla="*/ 13192 w 19050"/>
                  <a:gd name="connsiteY1" fmla="*/ 11944 h 19050"/>
                  <a:gd name="connsiteX2" fmla="*/ 17345 w 19050"/>
                  <a:gd name="connsiteY2" fmla="*/ 8696 h 19050"/>
                  <a:gd name="connsiteX3" fmla="*/ 19174 w 19050"/>
                  <a:gd name="connsiteY3" fmla="*/ 7144 h 19050"/>
                  <a:gd name="connsiteX4" fmla="*/ 13668 w 19050"/>
                  <a:gd name="connsiteY4" fmla="*/ 8877 h 19050"/>
                  <a:gd name="connsiteX5" fmla="*/ 7144 w 19050"/>
                  <a:gd name="connsiteY5" fmla="*/ 166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7144" y="16678"/>
                    </a:moveTo>
                    <a:cubicBezTo>
                      <a:pt x="7144" y="16678"/>
                      <a:pt x="10163" y="14307"/>
                      <a:pt x="13192" y="11944"/>
                    </a:cubicBezTo>
                    <a:cubicBezTo>
                      <a:pt x="14707" y="10763"/>
                      <a:pt x="16212" y="9582"/>
                      <a:pt x="17345" y="8696"/>
                    </a:cubicBezTo>
                    <a:cubicBezTo>
                      <a:pt x="18507" y="7849"/>
                      <a:pt x="19174" y="7144"/>
                      <a:pt x="19174" y="7144"/>
                    </a:cubicBezTo>
                    <a:cubicBezTo>
                      <a:pt x="19269" y="7277"/>
                      <a:pt x="13668" y="8877"/>
                      <a:pt x="13668" y="8877"/>
                    </a:cubicBezTo>
                    <a:cubicBezTo>
                      <a:pt x="6820" y="12059"/>
                      <a:pt x="11192" y="13516"/>
                      <a:pt x="7144" y="166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2" name="任意多边形: 形状 531"/>
              <p:cNvSpPr/>
              <p:nvPr/>
            </p:nvSpPr>
            <p:spPr>
              <a:xfrm>
                <a:off x="10938872" y="1097222"/>
                <a:ext cx="19050" cy="19050"/>
              </a:xfrm>
              <a:custGeom>
                <a:avLst/>
                <a:gdLst>
                  <a:gd name="connsiteX0" fmla="*/ 19164 w 19050"/>
                  <a:gd name="connsiteY0" fmla="*/ 7144 h 19050"/>
                  <a:gd name="connsiteX1" fmla="*/ 15192 w 19050"/>
                  <a:gd name="connsiteY1" fmla="*/ 9154 h 19050"/>
                  <a:gd name="connsiteX2" fmla="*/ 7144 w 19050"/>
                  <a:gd name="connsiteY2" fmla="*/ 20907 h 19050"/>
                  <a:gd name="connsiteX3" fmla="*/ 19164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19164" y="7144"/>
                    </a:moveTo>
                    <a:cubicBezTo>
                      <a:pt x="18050" y="8801"/>
                      <a:pt x="16593" y="9001"/>
                      <a:pt x="15192" y="9154"/>
                    </a:cubicBezTo>
                    <a:lnTo>
                      <a:pt x="7144" y="20907"/>
                    </a:lnTo>
                    <a:lnTo>
                      <a:pt x="1916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3" name="任意多边形: 形状 532"/>
              <p:cNvSpPr/>
              <p:nvPr/>
            </p:nvSpPr>
            <p:spPr>
              <a:xfrm>
                <a:off x="11077090" y="864340"/>
                <a:ext cx="19050" cy="28575"/>
              </a:xfrm>
              <a:custGeom>
                <a:avLst/>
                <a:gdLst>
                  <a:gd name="connsiteX0" fmla="*/ 8619 w 19050"/>
                  <a:gd name="connsiteY0" fmla="*/ 23322 h 28575"/>
                  <a:gd name="connsiteX1" fmla="*/ 12477 w 19050"/>
                  <a:gd name="connsiteY1" fmla="*/ 7197 h 28575"/>
                  <a:gd name="connsiteX2" fmla="*/ 8619 w 19050"/>
                  <a:gd name="connsiteY2" fmla="*/ 23322 h 28575"/>
                </a:gdLst>
                <a:ahLst/>
                <a:cxnLst>
                  <a:cxn ang="0">
                    <a:pos x="connsiteX0" y="connsiteY0"/>
                  </a:cxn>
                  <a:cxn ang="0">
                    <a:pos x="connsiteX1" y="connsiteY1"/>
                  </a:cxn>
                  <a:cxn ang="0">
                    <a:pos x="connsiteX2" y="connsiteY2"/>
                  </a:cxn>
                </a:cxnLst>
                <a:rect l="l" t="t" r="r" b="b"/>
                <a:pathLst>
                  <a:path w="19050" h="28575">
                    <a:moveTo>
                      <a:pt x="8619" y="23322"/>
                    </a:moveTo>
                    <a:cubicBezTo>
                      <a:pt x="13610" y="27342"/>
                      <a:pt x="11096" y="11845"/>
                      <a:pt x="12477" y="7197"/>
                    </a:cubicBezTo>
                    <a:cubicBezTo>
                      <a:pt x="11219" y="6339"/>
                      <a:pt x="4123" y="16083"/>
                      <a:pt x="8619" y="2332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grpSp>
        <p:sp>
          <p:nvSpPr>
            <p:cNvPr id="7" name="文本框 6"/>
            <p:cNvSpPr txBox="1"/>
            <p:nvPr/>
          </p:nvSpPr>
          <p:spPr>
            <a:xfrm>
              <a:off x="8669" y="2900"/>
              <a:ext cx="894" cy="1232"/>
            </a:xfrm>
            <a:prstGeom prst="rect">
              <a:avLst/>
            </a:prstGeom>
            <a:noFill/>
          </p:spPr>
          <p:txBody>
            <a:bodyPr vert="eaVert" wrap="square" rtlCol="0">
              <a:spAutoFit/>
            </a:bodyPr>
            <a:lstStyle/>
            <a:p>
              <a:pPr algn="ctr"/>
              <a:r>
                <a:rPr lang="zh-CN" altLang="en-US" sz="11500">
                  <a:latin typeface="汉仪颜楷W" panose="00020600040101010101" charset="-122"/>
                  <a:ea typeface="汉仪颜楷W" panose="00020600040101010101" charset="-122"/>
                </a:rPr>
                <a:t>肆</a:t>
              </a:r>
              <a:endParaRPr lang="zh-CN" altLang="en-US" sz="11500">
                <a:latin typeface="汉仪颜楷W" panose="00020600040101010101" charset="-122"/>
                <a:ea typeface="汉仪颜楷W" panose="00020600040101010101" charset="-122"/>
              </a:endParaRPr>
            </a:p>
          </p:txBody>
        </p:sp>
      </p:grpSp>
      <p:sp>
        <p:nvSpPr>
          <p:cNvPr id="2" name="文本框 1"/>
          <p:cNvSpPr txBox="1"/>
          <p:nvPr/>
        </p:nvSpPr>
        <p:spPr>
          <a:xfrm>
            <a:off x="4752340" y="2732405"/>
            <a:ext cx="4490720" cy="1322070"/>
          </a:xfrm>
          <a:prstGeom prst="rect">
            <a:avLst/>
          </a:prstGeom>
          <a:noFill/>
        </p:spPr>
        <p:txBody>
          <a:bodyPr wrap="square" rtlCol="0">
            <a:spAutoFit/>
          </a:bodyPr>
          <a:p>
            <a:r>
              <a:rPr lang="en-US" altLang="zh-CN" sz="4000" b="1">
                <a:latin typeface="Times New Roman" panose="02020603050405020304" charset="0"/>
                <a:cs typeface="Times New Roman" panose="02020603050405020304" charset="0"/>
              </a:rPr>
              <a:t>Inheritance and development</a:t>
            </a:r>
            <a:endParaRPr lang="en-US" altLang="zh-CN" sz="4000" b="1">
              <a:latin typeface="Times New Roman" panose="02020603050405020304" charset="0"/>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pic>
        <p:nvPicPr>
          <p:cNvPr id="3" name="图片 2"/>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149065" y="1146934"/>
            <a:ext cx="3353496" cy="1359411"/>
          </a:xfrm>
          <a:prstGeom prst="rect">
            <a:avLst/>
          </a:prstGeom>
        </p:spPr>
      </p:pic>
      <p:sp>
        <p:nvSpPr>
          <p:cNvPr id="14" name="文本框 13"/>
          <p:cNvSpPr txBox="1"/>
          <p:nvPr/>
        </p:nvSpPr>
        <p:spPr>
          <a:xfrm>
            <a:off x="1789430" y="4265295"/>
            <a:ext cx="613410" cy="487045"/>
          </a:xfrm>
          <a:prstGeom prst="rect">
            <a:avLst/>
          </a:prstGeom>
          <a:noFill/>
        </p:spPr>
        <p:txBody>
          <a:bodyPr vert="eaVert" wrap="square" rtlCol="0">
            <a:spAutoFit/>
          </a:bodyPr>
          <a:lstStyle/>
          <a:p>
            <a:r>
              <a:rPr lang="zh-CN" altLang="en-US" sz="1400">
                <a:solidFill>
                  <a:schemeClr val="bg1"/>
                </a:solidFill>
                <a:latin typeface="经典细隶书简" panose="02010609000101010101" charset="-122"/>
                <a:ea typeface="经典细隶书简" panose="02010609000101010101" charset="-122"/>
              </a:rPr>
              <a:t>古典国风</a:t>
            </a:r>
            <a:endParaRPr lang="zh-CN" altLang="en-US" sz="1400">
              <a:solidFill>
                <a:schemeClr val="bg1"/>
              </a:solidFill>
              <a:latin typeface="经典细隶书简" panose="02010609000101010101" charset="-122"/>
              <a:ea typeface="经典细隶书简" panose="02010609000101010101" charset="-122"/>
            </a:endParaRPr>
          </a:p>
        </p:txBody>
      </p:sp>
      <p:pic>
        <p:nvPicPr>
          <p:cNvPr id="16" name="图片 15"/>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4419760" y="3950459"/>
            <a:ext cx="3353496" cy="1359411"/>
          </a:xfrm>
          <a:prstGeom prst="rect">
            <a:avLst/>
          </a:prstGeom>
        </p:spPr>
      </p:pic>
      <p:sp>
        <p:nvSpPr>
          <p:cNvPr id="2" name="文本框 1"/>
          <p:cNvSpPr txBox="1"/>
          <p:nvPr/>
        </p:nvSpPr>
        <p:spPr>
          <a:xfrm>
            <a:off x="1633855" y="956310"/>
            <a:ext cx="7006590" cy="1198880"/>
          </a:xfrm>
          <a:prstGeom prst="rect">
            <a:avLst/>
          </a:prstGeom>
          <a:noFill/>
        </p:spPr>
        <p:txBody>
          <a:bodyPr wrap="square" rtlCol="0">
            <a:spAutoFit/>
          </a:bodyPr>
          <a:p>
            <a:r>
              <a:rPr lang="en-US" altLang="zh-CN" sz="3600" b="1">
                <a:latin typeface="Times New Roman" panose="02020603050405020304" charset="0"/>
                <a:cs typeface="Times New Roman" panose="02020603050405020304" charset="0"/>
              </a:rPr>
              <a:t>Inheritance and development</a:t>
            </a:r>
            <a:endParaRPr lang="en-US" altLang="zh-CN" sz="3600" b="1">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p:txBody>
      </p:sp>
      <p:sp>
        <p:nvSpPr>
          <p:cNvPr id="4" name="文本框 3"/>
          <p:cNvSpPr txBox="1"/>
          <p:nvPr/>
        </p:nvSpPr>
        <p:spPr>
          <a:xfrm>
            <a:off x="1628140" y="1873250"/>
            <a:ext cx="7012305" cy="4615815"/>
          </a:xfrm>
          <a:prstGeom prst="rect">
            <a:avLst/>
          </a:prstGeom>
          <a:noFill/>
        </p:spPr>
        <p:txBody>
          <a:bodyPr wrap="square" rtlCol="0">
            <a:spAutoFit/>
          </a:bodyPr>
          <a:p>
            <a:r>
              <a:rPr lang="zh-CN" altLang="en-US" sz="2400" b="1"/>
              <a:t>Challenges</a:t>
            </a:r>
            <a:endParaRPr lang="zh-CN" altLang="en-US" sz="2400" b="1"/>
          </a:p>
          <a:p>
            <a:r>
              <a:rPr lang="zh-CN" altLang="en-US"/>
              <a:t> </a:t>
            </a:r>
            <a:endParaRPr lang="zh-CN" altLang="en-US"/>
          </a:p>
          <a:p>
            <a:r>
              <a:rPr lang="zh-CN" altLang="en-US" b="1"/>
              <a:t>Talent Shortage</a:t>
            </a:r>
            <a:r>
              <a:rPr lang="zh-CN" altLang="en-US"/>
              <a:t>: The learning process of Hunan embroidery techniques is time - consuming and difficult. With a wide range of career options available, fewer young people are willing to engage in the Hunan embroidery industry, resulting in a talent gap.</a:t>
            </a:r>
            <a:endParaRPr lang="zh-CN" altLang="en-US"/>
          </a:p>
          <a:p>
            <a:r>
              <a:rPr lang="zh-CN" altLang="en-US" b="1"/>
              <a:t>Market Competition</a:t>
            </a:r>
            <a:r>
              <a:rPr lang="zh-CN" altLang="en-US"/>
              <a:t>: The competition from machine - embroidered products and other embroidery types, along with the influx of low - cost and low - quality counterfeit Hunan embroidery products, has impacted the market share and brand image of Hunan embroidery.</a:t>
            </a:r>
            <a:endParaRPr lang="zh-CN" altLang="en-US"/>
          </a:p>
          <a:p>
            <a:r>
              <a:rPr lang="zh-CN" altLang="en-US" b="1"/>
              <a:t>Cultural Awareness</a:t>
            </a:r>
            <a:r>
              <a:rPr lang="zh-CN" altLang="en-US"/>
              <a:t>: In the fast - paced modern life, some young people have insufficient awareness and interest in traditional handicrafts like Hunan embroidery. Thus, the dissemination and promotion of Hunan embroidery culture face challenges.</a:t>
            </a:r>
            <a:endParaRPr lang="zh-CN" altLang="en-US"/>
          </a:p>
          <a:p>
            <a:endParaRPr lang="zh-CN" altLang="en-US"/>
          </a:p>
          <a:p>
            <a:r>
              <a:rPr lang="zh-CN" altLang="en-US"/>
              <a:t> </a:t>
            </a:r>
            <a:endParaRPr lang="zh-CN" altLang="en-US"/>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pic>
        <p:nvPicPr>
          <p:cNvPr id="3" name="图片 2"/>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149065" y="1146934"/>
            <a:ext cx="3353496" cy="1359411"/>
          </a:xfrm>
          <a:prstGeom prst="rect">
            <a:avLst/>
          </a:prstGeom>
        </p:spPr>
      </p:pic>
      <p:sp>
        <p:nvSpPr>
          <p:cNvPr id="14" name="文本框 13"/>
          <p:cNvSpPr txBox="1"/>
          <p:nvPr/>
        </p:nvSpPr>
        <p:spPr>
          <a:xfrm>
            <a:off x="1789430" y="4265295"/>
            <a:ext cx="613410" cy="487045"/>
          </a:xfrm>
          <a:prstGeom prst="rect">
            <a:avLst/>
          </a:prstGeom>
          <a:noFill/>
        </p:spPr>
        <p:txBody>
          <a:bodyPr vert="eaVert" wrap="square" rtlCol="0">
            <a:spAutoFit/>
          </a:bodyPr>
          <a:lstStyle/>
          <a:p>
            <a:r>
              <a:rPr lang="zh-CN" altLang="en-US" sz="1400">
                <a:solidFill>
                  <a:schemeClr val="bg1"/>
                </a:solidFill>
                <a:latin typeface="经典细隶书简" panose="02010609000101010101" charset="-122"/>
                <a:ea typeface="经典细隶书简" panose="02010609000101010101" charset="-122"/>
              </a:rPr>
              <a:t>古典国风</a:t>
            </a:r>
            <a:endParaRPr lang="zh-CN" altLang="en-US" sz="1400">
              <a:solidFill>
                <a:schemeClr val="bg1"/>
              </a:solidFill>
              <a:latin typeface="经典细隶书简" panose="02010609000101010101" charset="-122"/>
              <a:ea typeface="经典细隶书简" panose="02010609000101010101" charset="-122"/>
            </a:endParaRPr>
          </a:p>
        </p:txBody>
      </p:sp>
      <p:pic>
        <p:nvPicPr>
          <p:cNvPr id="16" name="图片 15"/>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4419760" y="3950459"/>
            <a:ext cx="3353496" cy="1359411"/>
          </a:xfrm>
          <a:prstGeom prst="rect">
            <a:avLst/>
          </a:prstGeom>
        </p:spPr>
      </p:pic>
      <p:sp>
        <p:nvSpPr>
          <p:cNvPr id="2" name="文本框 1"/>
          <p:cNvSpPr txBox="1"/>
          <p:nvPr/>
        </p:nvSpPr>
        <p:spPr>
          <a:xfrm>
            <a:off x="1633855" y="956310"/>
            <a:ext cx="7006590" cy="1198880"/>
          </a:xfrm>
          <a:prstGeom prst="rect">
            <a:avLst/>
          </a:prstGeom>
          <a:noFill/>
        </p:spPr>
        <p:txBody>
          <a:bodyPr wrap="square" rtlCol="0">
            <a:spAutoFit/>
          </a:bodyPr>
          <a:p>
            <a:r>
              <a:rPr lang="en-US" altLang="zh-CN" sz="3600" b="1">
                <a:latin typeface="Times New Roman" panose="02020603050405020304" charset="0"/>
                <a:cs typeface="Times New Roman" panose="02020603050405020304" charset="0"/>
              </a:rPr>
              <a:t>Inheritance and development</a:t>
            </a:r>
            <a:endParaRPr lang="en-US" altLang="zh-CN" sz="3600" b="1">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p:txBody>
      </p:sp>
      <p:sp>
        <p:nvSpPr>
          <p:cNvPr id="4" name="文本框 3"/>
          <p:cNvSpPr txBox="1"/>
          <p:nvPr/>
        </p:nvSpPr>
        <p:spPr>
          <a:xfrm>
            <a:off x="1628140" y="1805305"/>
            <a:ext cx="7012305" cy="4615815"/>
          </a:xfrm>
          <a:prstGeom prst="rect">
            <a:avLst/>
          </a:prstGeom>
          <a:noFill/>
        </p:spPr>
        <p:txBody>
          <a:bodyPr wrap="square" rtlCol="0">
            <a:spAutoFit/>
          </a:bodyPr>
          <a:p>
            <a:r>
              <a:rPr lang="zh-CN" altLang="en-US" sz="2400" b="1"/>
              <a:t> </a:t>
            </a:r>
            <a:r>
              <a:rPr lang="zh-CN" altLang="en-US" sz="2400" b="1">
                <a:sym typeface="+mn-ea"/>
              </a:rPr>
              <a:t>Development Strategies</a:t>
            </a:r>
            <a:endParaRPr lang="zh-CN" altLang="en-US" sz="2400" b="1"/>
          </a:p>
          <a:p>
            <a:r>
              <a:rPr lang="zh-CN" altLang="en-US">
                <a:sym typeface="+mn-ea"/>
              </a:rPr>
              <a:t> </a:t>
            </a:r>
            <a:endParaRPr lang="zh-CN" altLang="en-US"/>
          </a:p>
          <a:p>
            <a:r>
              <a:rPr lang="zh-CN" altLang="en-US" b="1">
                <a:sym typeface="+mn-ea"/>
              </a:rPr>
              <a:t>Talent Cultivation</a:t>
            </a:r>
            <a:r>
              <a:rPr lang="zh-CN" altLang="en-US">
                <a:sym typeface="+mn-ea"/>
              </a:rPr>
              <a:t>: Strengthen cooperation with educational institutions, improve the talent cultivation system, enhance the treatment and social status of practitioners, and attract more young people.</a:t>
            </a:r>
            <a:endParaRPr lang="zh-CN" altLang="en-US"/>
          </a:p>
          <a:p>
            <a:r>
              <a:rPr lang="zh-CN" altLang="en-US" b="1">
                <a:sym typeface="+mn-ea"/>
              </a:rPr>
              <a:t>Innovative Development</a:t>
            </a:r>
            <a:r>
              <a:rPr lang="zh-CN" altLang="en-US">
                <a:sym typeface="+mn-ea"/>
              </a:rPr>
              <a:t>: Continuously innovate in themes, stitches, materials, etc., strengthen the integration with modern design concepts and technologies, and develop products that meet market demands.</a:t>
            </a:r>
            <a:endParaRPr lang="zh-CN" altLang="en-US"/>
          </a:p>
          <a:p>
            <a:r>
              <a:rPr lang="zh-CN" altLang="en-US" b="1">
                <a:sym typeface="+mn-ea"/>
              </a:rPr>
              <a:t>Brand Protection</a:t>
            </a:r>
            <a:r>
              <a:rPr lang="zh-CN" altLang="en-US">
                <a:sym typeface="+mn-ea"/>
              </a:rPr>
              <a:t>: Raise brand protection awareness, crack down on counterfeiting and shoddy products, and enhance the cultural influence and brand awareness of Hunan embroidery through cultural activities, media promotion, etc.</a:t>
            </a:r>
            <a:endParaRPr lang="zh-CN" altLang="en-US"/>
          </a:p>
          <a:p>
            <a:endParaRPr lang="zh-CN" altLang="en-US"/>
          </a:p>
          <a:p>
            <a:endParaRPr lang="zh-CN" altLang="en-US"/>
          </a:p>
        </p:txBody>
      </p:sp>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pic>
        <p:nvPicPr>
          <p:cNvPr id="3" name="图片 2"/>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149065" y="1146934"/>
            <a:ext cx="3353496" cy="1359411"/>
          </a:xfrm>
          <a:prstGeom prst="rect">
            <a:avLst/>
          </a:prstGeom>
        </p:spPr>
      </p:pic>
      <p:pic>
        <p:nvPicPr>
          <p:cNvPr id="11" name="图片 10" descr="1"/>
          <p:cNvPicPr>
            <a:picLocks noChangeAspect="1"/>
          </p:cNvPicPr>
          <p:nvPr/>
        </p:nvPicPr>
        <p:blipFill>
          <a:blip r:embed="rId4" cstate="print"/>
          <a:stretch>
            <a:fillRect/>
          </a:stretch>
        </p:blipFill>
        <p:spPr>
          <a:xfrm>
            <a:off x="1767840" y="4180840"/>
            <a:ext cx="594360" cy="571500"/>
          </a:xfrm>
          <a:prstGeom prst="rect">
            <a:avLst/>
          </a:prstGeom>
        </p:spPr>
      </p:pic>
      <p:sp>
        <p:nvSpPr>
          <p:cNvPr id="14" name="文本框 13"/>
          <p:cNvSpPr txBox="1"/>
          <p:nvPr/>
        </p:nvSpPr>
        <p:spPr>
          <a:xfrm>
            <a:off x="1789430" y="4265295"/>
            <a:ext cx="613410" cy="487045"/>
          </a:xfrm>
          <a:prstGeom prst="rect">
            <a:avLst/>
          </a:prstGeom>
          <a:noFill/>
        </p:spPr>
        <p:txBody>
          <a:bodyPr vert="eaVert" wrap="square" rtlCol="0">
            <a:spAutoFit/>
          </a:bodyPr>
          <a:lstStyle/>
          <a:p>
            <a:r>
              <a:rPr lang="zh-CN" altLang="en-US" sz="1400">
                <a:solidFill>
                  <a:schemeClr val="bg1"/>
                </a:solidFill>
                <a:latin typeface="经典细隶书简" panose="02010609000101010101" charset="-122"/>
                <a:ea typeface="经典细隶书简" panose="02010609000101010101" charset="-122"/>
              </a:rPr>
              <a:t>古典国风</a:t>
            </a:r>
            <a:endParaRPr lang="zh-CN" altLang="en-US" sz="1400">
              <a:solidFill>
                <a:schemeClr val="bg1"/>
              </a:solidFill>
              <a:latin typeface="经典细隶书简" panose="02010609000101010101" charset="-122"/>
              <a:ea typeface="经典细隶书简" panose="02010609000101010101" charset="-122"/>
            </a:endParaRPr>
          </a:p>
        </p:txBody>
      </p:sp>
      <p:sp>
        <p:nvSpPr>
          <p:cNvPr id="15" name="文本框 14"/>
          <p:cNvSpPr txBox="1"/>
          <p:nvPr/>
        </p:nvSpPr>
        <p:spPr>
          <a:xfrm>
            <a:off x="1291590" y="2277110"/>
            <a:ext cx="7564755" cy="922020"/>
          </a:xfrm>
          <a:prstGeom prst="rect">
            <a:avLst/>
          </a:prstGeom>
          <a:noFill/>
        </p:spPr>
        <p:txBody>
          <a:bodyPr wrap="square" rtlCol="0">
            <a:spAutoFit/>
          </a:bodyPr>
          <a:lstStyle/>
          <a:p>
            <a:r>
              <a:rPr lang="en-US" altLang="zh-CN" sz="5400" b="1">
                <a:solidFill>
                  <a:schemeClr val="tx1">
                    <a:lumMod val="95000"/>
                    <a:lumOff val="5000"/>
                  </a:schemeClr>
                </a:solidFill>
                <a:latin typeface="Times New Roman" panose="02020603050405020304" charset="0"/>
                <a:ea typeface="汉仪颜楷W" panose="00020600040101010101" charset="-122"/>
                <a:cs typeface="Times New Roman" panose="02020603050405020304" charset="0"/>
              </a:rPr>
              <a:t>Thank you for listening!</a:t>
            </a:r>
            <a:endParaRPr lang="en-US" altLang="zh-CN" sz="5400" b="1">
              <a:solidFill>
                <a:schemeClr val="tx1">
                  <a:lumMod val="95000"/>
                  <a:lumOff val="5000"/>
                </a:schemeClr>
              </a:solidFill>
              <a:latin typeface="Times New Roman" panose="02020603050405020304" charset="0"/>
              <a:ea typeface="汉仪颜楷W" panose="00020600040101010101" charset="-122"/>
              <a:cs typeface="Times New Roman" panose="02020603050405020304" charset="0"/>
            </a:endParaRPr>
          </a:p>
        </p:txBody>
      </p:sp>
      <p:pic>
        <p:nvPicPr>
          <p:cNvPr id="16" name="图片 15"/>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4419760" y="3950459"/>
            <a:ext cx="3353496" cy="1359411"/>
          </a:xfrm>
          <a:prstGeom prst="rect">
            <a:avLst/>
          </a:prstGeom>
        </p:spPr>
      </p:pic>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sp>
        <p:nvSpPr>
          <p:cNvPr id="15" name="文本框 14"/>
          <p:cNvSpPr txBox="1"/>
          <p:nvPr/>
        </p:nvSpPr>
        <p:spPr>
          <a:xfrm>
            <a:off x="1097915" y="791210"/>
            <a:ext cx="4608195" cy="1322070"/>
          </a:xfrm>
          <a:prstGeom prst="rect">
            <a:avLst/>
          </a:prstGeom>
          <a:noFill/>
        </p:spPr>
        <p:txBody>
          <a:bodyPr wrap="square" rtlCol="0">
            <a:spAutoFit/>
          </a:bodyPr>
          <a:lstStyle/>
          <a:p>
            <a:r>
              <a:rPr lang="en-US" altLang="zh-CN" sz="8000">
                <a:solidFill>
                  <a:schemeClr val="tx1">
                    <a:lumMod val="95000"/>
                    <a:lumOff val="5000"/>
                  </a:schemeClr>
                </a:solidFill>
                <a:latin typeface="汉仪颜楷W" panose="00020600040101010101" charset="-122"/>
                <a:ea typeface="汉仪颜楷W" panose="00020600040101010101" charset="-122"/>
              </a:rPr>
              <a:t>Content</a:t>
            </a:r>
            <a:endParaRPr lang="en-US" altLang="zh-CN" sz="8000">
              <a:solidFill>
                <a:schemeClr val="tx1">
                  <a:lumMod val="95000"/>
                  <a:lumOff val="5000"/>
                </a:schemeClr>
              </a:solidFill>
              <a:latin typeface="汉仪颜楷W" panose="00020600040101010101" charset="-122"/>
              <a:ea typeface="汉仪颜楷W" panose="00020600040101010101" charset="-122"/>
            </a:endParaRPr>
          </a:p>
        </p:txBody>
      </p:sp>
      <p:grpSp>
        <p:nvGrpSpPr>
          <p:cNvPr id="4" name="组合 3"/>
          <p:cNvGrpSpPr/>
          <p:nvPr/>
        </p:nvGrpSpPr>
        <p:grpSpPr>
          <a:xfrm>
            <a:off x="1723045" y="2296160"/>
            <a:ext cx="802985" cy="854075"/>
            <a:chOff x="8517" y="2900"/>
            <a:chExt cx="1159" cy="1232"/>
          </a:xfrm>
        </p:grpSpPr>
        <p:grpSp>
          <p:nvGrpSpPr>
            <p:cNvPr id="481" name="组合 480"/>
            <p:cNvGrpSpPr/>
            <p:nvPr/>
          </p:nvGrpSpPr>
          <p:grpSpPr>
            <a:xfrm>
              <a:off x="8539" y="2951"/>
              <a:ext cx="1137" cy="1128"/>
              <a:chOff x="10350427" y="505424"/>
              <a:chExt cx="745713" cy="738302"/>
            </a:xfrm>
            <a:solidFill>
              <a:srgbClr val="242424"/>
            </a:solidFill>
          </p:grpSpPr>
          <p:sp>
            <p:nvSpPr>
              <p:cNvPr id="482" name="任意多边形: 形状 481"/>
              <p:cNvSpPr/>
              <p:nvPr/>
            </p:nvSpPr>
            <p:spPr>
              <a:xfrm>
                <a:off x="10362238" y="934288"/>
                <a:ext cx="9525" cy="19050"/>
              </a:xfrm>
              <a:custGeom>
                <a:avLst/>
                <a:gdLst>
                  <a:gd name="connsiteX0" fmla="*/ 7144 w 9525"/>
                  <a:gd name="connsiteY0" fmla="*/ 7144 h 19050"/>
                  <a:gd name="connsiteX1" fmla="*/ 10573 w 9525"/>
                  <a:gd name="connsiteY1" fmla="*/ 12373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68" y="8744"/>
                      <a:pt x="9401" y="11325"/>
                      <a:pt x="10573" y="12373"/>
                    </a:cubicBezTo>
                    <a:cubicBezTo>
                      <a:pt x="9916" y="10058"/>
                      <a:pt x="8982" y="8220"/>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3" name="任意多边形: 形状 482"/>
              <p:cNvSpPr/>
              <p:nvPr/>
            </p:nvSpPr>
            <p:spPr>
              <a:xfrm>
                <a:off x="10551824" y="548058"/>
                <a:ext cx="9525" cy="9525"/>
              </a:xfrm>
              <a:custGeom>
                <a:avLst/>
                <a:gdLst>
                  <a:gd name="connsiteX0" fmla="*/ 7144 w 9525"/>
                  <a:gd name="connsiteY0" fmla="*/ 8372 h 9525"/>
                  <a:gd name="connsiteX1" fmla="*/ 9154 w 9525"/>
                  <a:gd name="connsiteY1" fmla="*/ 7144 h 9525"/>
                  <a:gd name="connsiteX2" fmla="*/ 7791 w 9525"/>
                  <a:gd name="connsiteY2" fmla="*/ 7144 h 9525"/>
                  <a:gd name="connsiteX3" fmla="*/ 7144 w 9525"/>
                  <a:gd name="connsiteY3" fmla="*/ 83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8372"/>
                    </a:moveTo>
                    <a:lnTo>
                      <a:pt x="9154" y="7144"/>
                    </a:lnTo>
                    <a:cubicBezTo>
                      <a:pt x="8658" y="7144"/>
                      <a:pt x="8211" y="7144"/>
                      <a:pt x="7791" y="7144"/>
                    </a:cubicBezTo>
                    <a:lnTo>
                      <a:pt x="7144" y="8372"/>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4" name="任意多边形: 形状 483"/>
              <p:cNvSpPr/>
              <p:nvPr/>
            </p:nvSpPr>
            <p:spPr>
              <a:xfrm>
                <a:off x="10550940" y="543667"/>
                <a:ext cx="9525" cy="9525"/>
              </a:xfrm>
              <a:custGeom>
                <a:avLst/>
                <a:gdLst>
                  <a:gd name="connsiteX0" fmla="*/ 8675 w 9525"/>
                  <a:gd name="connsiteY0" fmla="*/ 11535 h 9525"/>
                  <a:gd name="connsiteX1" fmla="*/ 11056 w 9525"/>
                  <a:gd name="connsiteY1" fmla="*/ 7144 h 9525"/>
                  <a:gd name="connsiteX2" fmla="*/ 8675 w 9525"/>
                  <a:gd name="connsiteY2" fmla="*/ 11535 h 9525"/>
                </a:gdLst>
                <a:ahLst/>
                <a:cxnLst>
                  <a:cxn ang="0">
                    <a:pos x="connsiteX0" y="connsiteY0"/>
                  </a:cxn>
                  <a:cxn ang="0">
                    <a:pos x="connsiteX1" y="connsiteY1"/>
                  </a:cxn>
                  <a:cxn ang="0">
                    <a:pos x="connsiteX2" y="connsiteY2"/>
                  </a:cxn>
                </a:cxnLst>
                <a:rect l="l" t="t" r="r" b="b"/>
                <a:pathLst>
                  <a:path w="9525" h="9525">
                    <a:moveTo>
                      <a:pt x="8675" y="11535"/>
                    </a:moveTo>
                    <a:lnTo>
                      <a:pt x="11056" y="7144"/>
                    </a:lnTo>
                    <a:cubicBezTo>
                      <a:pt x="5913" y="10887"/>
                      <a:pt x="6656" y="11506"/>
                      <a:pt x="8675" y="1153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5" name="任意多边形: 形状 484"/>
              <p:cNvSpPr/>
              <p:nvPr/>
            </p:nvSpPr>
            <p:spPr>
              <a:xfrm>
                <a:off x="10391394" y="969340"/>
                <a:ext cx="19050" cy="19050"/>
              </a:xfrm>
              <a:custGeom>
                <a:avLst/>
                <a:gdLst>
                  <a:gd name="connsiteX0" fmla="*/ 7144 w 19050"/>
                  <a:gd name="connsiteY0" fmla="*/ 7144 h 19050"/>
                  <a:gd name="connsiteX1" fmla="*/ 14440 w 19050"/>
                  <a:gd name="connsiteY1" fmla="*/ 16907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182" y="10725"/>
                      <a:pt x="11544" y="14116"/>
                      <a:pt x="14440" y="16907"/>
                    </a:cubicBez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6" name="任意多边形: 形状 485"/>
              <p:cNvSpPr/>
              <p:nvPr/>
            </p:nvSpPr>
            <p:spPr>
              <a:xfrm>
                <a:off x="10392918" y="921981"/>
                <a:ext cx="9525" cy="9525"/>
              </a:xfrm>
              <a:custGeom>
                <a:avLst/>
                <a:gdLst>
                  <a:gd name="connsiteX0" fmla="*/ 7144 w 9525"/>
                  <a:gd name="connsiteY0" fmla="*/ 10087 h 9525"/>
                  <a:gd name="connsiteX1" fmla="*/ 8191 w 9525"/>
                  <a:gd name="connsiteY1" fmla="*/ 7144 h 9525"/>
                  <a:gd name="connsiteX2" fmla="*/ 7144 w 9525"/>
                  <a:gd name="connsiteY2" fmla="*/ 10087 h 9525"/>
                </a:gdLst>
                <a:ahLst/>
                <a:cxnLst>
                  <a:cxn ang="0">
                    <a:pos x="connsiteX0" y="connsiteY0"/>
                  </a:cxn>
                  <a:cxn ang="0">
                    <a:pos x="connsiteX1" y="connsiteY1"/>
                  </a:cxn>
                  <a:cxn ang="0">
                    <a:pos x="connsiteX2" y="connsiteY2"/>
                  </a:cxn>
                </a:cxnLst>
                <a:rect l="l" t="t" r="r" b="b"/>
                <a:pathLst>
                  <a:path w="9525" h="9525">
                    <a:moveTo>
                      <a:pt x="7144" y="10087"/>
                    </a:moveTo>
                    <a:cubicBezTo>
                      <a:pt x="7610" y="9554"/>
                      <a:pt x="7953" y="8677"/>
                      <a:pt x="8191" y="7144"/>
                    </a:cubicBezTo>
                    <a:cubicBezTo>
                      <a:pt x="7610" y="8106"/>
                      <a:pt x="7325" y="9115"/>
                      <a:pt x="7144" y="100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7" name="任意多边形: 形状 486"/>
              <p:cNvSpPr/>
              <p:nvPr/>
            </p:nvSpPr>
            <p:spPr>
              <a:xfrm>
                <a:off x="10636739" y="1226048"/>
                <a:ext cx="9525" cy="9525"/>
              </a:xfrm>
              <a:custGeom>
                <a:avLst/>
                <a:gdLst>
                  <a:gd name="connsiteX0" fmla="*/ 9182 w 9525"/>
                  <a:gd name="connsiteY0" fmla="*/ 7144 h 9525"/>
                  <a:gd name="connsiteX1" fmla="*/ 7144 w 9525"/>
                  <a:gd name="connsiteY1" fmla="*/ 7763 h 9525"/>
                  <a:gd name="connsiteX2" fmla="*/ 9182 w 9525"/>
                  <a:gd name="connsiteY2" fmla="*/ 7144 h 9525"/>
                </a:gdLst>
                <a:ahLst/>
                <a:cxnLst>
                  <a:cxn ang="0">
                    <a:pos x="connsiteX0" y="connsiteY0"/>
                  </a:cxn>
                  <a:cxn ang="0">
                    <a:pos x="connsiteX1" y="connsiteY1"/>
                  </a:cxn>
                  <a:cxn ang="0">
                    <a:pos x="connsiteX2" y="connsiteY2"/>
                  </a:cxn>
                </a:cxnLst>
                <a:rect l="l" t="t" r="r" b="b"/>
                <a:pathLst>
                  <a:path w="9525" h="9525">
                    <a:moveTo>
                      <a:pt x="9182" y="7144"/>
                    </a:moveTo>
                    <a:cubicBezTo>
                      <a:pt x="8477" y="7353"/>
                      <a:pt x="7810" y="7563"/>
                      <a:pt x="7144" y="7763"/>
                    </a:cubicBezTo>
                    <a:cubicBezTo>
                      <a:pt x="8134" y="7725"/>
                      <a:pt x="8830" y="7544"/>
                      <a:pt x="9182"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8" name="任意多边形: 形状 487"/>
              <p:cNvSpPr/>
              <p:nvPr/>
            </p:nvSpPr>
            <p:spPr>
              <a:xfrm>
                <a:off x="10671762" y="1226582"/>
                <a:ext cx="19050" cy="9525"/>
              </a:xfrm>
              <a:custGeom>
                <a:avLst/>
                <a:gdLst>
                  <a:gd name="connsiteX0" fmla="*/ 7144 w 19050"/>
                  <a:gd name="connsiteY0" fmla="*/ 7286 h 9525"/>
                  <a:gd name="connsiteX1" fmla="*/ 14497 w 19050"/>
                  <a:gd name="connsiteY1" fmla="*/ 8429 h 9525"/>
                  <a:gd name="connsiteX2" fmla="*/ 15002 w 19050"/>
                  <a:gd name="connsiteY2" fmla="*/ 7867 h 9525"/>
                  <a:gd name="connsiteX3" fmla="*/ 7144 w 19050"/>
                  <a:gd name="connsiteY3" fmla="*/ 7286 h 9525"/>
                </a:gdLst>
                <a:ahLst/>
                <a:cxnLst>
                  <a:cxn ang="0">
                    <a:pos x="connsiteX0" y="connsiteY0"/>
                  </a:cxn>
                  <a:cxn ang="0">
                    <a:pos x="connsiteX1" y="connsiteY1"/>
                  </a:cxn>
                  <a:cxn ang="0">
                    <a:pos x="connsiteX2" y="connsiteY2"/>
                  </a:cxn>
                  <a:cxn ang="0">
                    <a:pos x="connsiteX3" y="connsiteY3"/>
                  </a:cxn>
                </a:cxnLst>
                <a:rect l="l" t="t" r="r" b="b"/>
                <a:pathLst>
                  <a:path w="19050" h="9525">
                    <a:moveTo>
                      <a:pt x="7144" y="7286"/>
                    </a:moveTo>
                    <a:cubicBezTo>
                      <a:pt x="9811" y="7896"/>
                      <a:pt x="12173" y="8200"/>
                      <a:pt x="14497" y="8429"/>
                    </a:cubicBezTo>
                    <a:lnTo>
                      <a:pt x="15002" y="7867"/>
                    </a:lnTo>
                    <a:cubicBezTo>
                      <a:pt x="13840" y="6867"/>
                      <a:pt x="9401" y="7153"/>
                      <a:pt x="7144" y="728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9" name="任意多边形: 形状 488"/>
              <p:cNvSpPr/>
              <p:nvPr/>
            </p:nvSpPr>
            <p:spPr>
              <a:xfrm>
                <a:off x="10659589" y="1221028"/>
                <a:ext cx="19050" cy="9525"/>
              </a:xfrm>
              <a:custGeom>
                <a:avLst/>
                <a:gdLst>
                  <a:gd name="connsiteX0" fmla="*/ 7144 w 19050"/>
                  <a:gd name="connsiteY0" fmla="*/ 7144 h 9525"/>
                  <a:gd name="connsiteX1" fmla="*/ 13687 w 19050"/>
                  <a:gd name="connsiteY1" fmla="*/ 78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3687" y="7801"/>
                    </a:lnTo>
                    <a:cubicBezTo>
                      <a:pt x="11335" y="7382"/>
                      <a:pt x="9173" y="718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0" name="任意多边形: 形状 489"/>
              <p:cNvSpPr/>
              <p:nvPr/>
            </p:nvSpPr>
            <p:spPr>
              <a:xfrm>
                <a:off x="10852684" y="1159068"/>
                <a:ext cx="9525" cy="9525"/>
              </a:xfrm>
              <a:custGeom>
                <a:avLst/>
                <a:gdLst>
                  <a:gd name="connsiteX0" fmla="*/ 7654 w 9525"/>
                  <a:gd name="connsiteY0" fmla="*/ 10220 h 9525"/>
                  <a:gd name="connsiteX1" fmla="*/ 7235 w 9525"/>
                  <a:gd name="connsiteY1" fmla="*/ 7144 h 9525"/>
                  <a:gd name="connsiteX2" fmla="*/ 7654 w 9525"/>
                  <a:gd name="connsiteY2" fmla="*/ 10220 h 9525"/>
                </a:gdLst>
                <a:ahLst/>
                <a:cxnLst>
                  <a:cxn ang="0">
                    <a:pos x="connsiteX0" y="connsiteY0"/>
                  </a:cxn>
                  <a:cxn ang="0">
                    <a:pos x="connsiteX1" y="connsiteY1"/>
                  </a:cxn>
                  <a:cxn ang="0">
                    <a:pos x="connsiteX2" y="connsiteY2"/>
                  </a:cxn>
                </a:cxnLst>
                <a:rect l="l" t="t" r="r" b="b"/>
                <a:pathLst>
                  <a:path w="9525" h="9525">
                    <a:moveTo>
                      <a:pt x="7654" y="10220"/>
                    </a:moveTo>
                    <a:lnTo>
                      <a:pt x="7235" y="7144"/>
                    </a:lnTo>
                    <a:cubicBezTo>
                      <a:pt x="7016" y="8639"/>
                      <a:pt x="7206" y="9601"/>
                      <a:pt x="7654" y="1022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1" name="任意多边形: 形状 490"/>
              <p:cNvSpPr/>
              <p:nvPr/>
            </p:nvSpPr>
            <p:spPr>
              <a:xfrm>
                <a:off x="10630375" y="1226523"/>
                <a:ext cx="19050" cy="9525"/>
              </a:xfrm>
              <a:custGeom>
                <a:avLst/>
                <a:gdLst>
                  <a:gd name="connsiteX0" fmla="*/ 7574 w 19050"/>
                  <a:gd name="connsiteY0" fmla="*/ 8440 h 9525"/>
                  <a:gd name="connsiteX1" fmla="*/ 13508 w 19050"/>
                  <a:gd name="connsiteY1" fmla="*/ 7288 h 9525"/>
                  <a:gd name="connsiteX2" fmla="*/ 7574 w 19050"/>
                  <a:gd name="connsiteY2" fmla="*/ 8440 h 9525"/>
                </a:gdLst>
                <a:ahLst/>
                <a:cxnLst>
                  <a:cxn ang="0">
                    <a:pos x="connsiteX0" y="connsiteY0"/>
                  </a:cxn>
                  <a:cxn ang="0">
                    <a:pos x="connsiteX1" y="connsiteY1"/>
                  </a:cxn>
                  <a:cxn ang="0">
                    <a:pos x="connsiteX2" y="connsiteY2"/>
                  </a:cxn>
                </a:cxnLst>
                <a:rect l="l" t="t" r="r" b="b"/>
                <a:pathLst>
                  <a:path w="19050" h="9525">
                    <a:moveTo>
                      <a:pt x="7574" y="8440"/>
                    </a:moveTo>
                    <a:cubicBezTo>
                      <a:pt x="9641" y="8317"/>
                      <a:pt x="11574" y="7850"/>
                      <a:pt x="13508" y="7288"/>
                    </a:cubicBezTo>
                    <a:cubicBezTo>
                      <a:pt x="10431" y="7374"/>
                      <a:pt x="5688" y="6440"/>
                      <a:pt x="7574" y="844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2" name="任意多边形: 形状 491"/>
              <p:cNvSpPr/>
              <p:nvPr/>
            </p:nvSpPr>
            <p:spPr>
              <a:xfrm>
                <a:off x="10360752" y="933114"/>
                <a:ext cx="9525" cy="9525"/>
              </a:xfrm>
              <a:custGeom>
                <a:avLst/>
                <a:gdLst>
                  <a:gd name="connsiteX0" fmla="*/ 7144 w 9525"/>
                  <a:gd name="connsiteY0" fmla="*/ 7536 h 9525"/>
                  <a:gd name="connsiteX1" fmla="*/ 8630 w 9525"/>
                  <a:gd name="connsiteY1" fmla="*/ 8317 h 9525"/>
                  <a:gd name="connsiteX2" fmla="*/ 7144 w 9525"/>
                  <a:gd name="connsiteY2" fmla="*/ 7536 h 9525"/>
                </a:gdLst>
                <a:ahLst/>
                <a:cxnLst>
                  <a:cxn ang="0">
                    <a:pos x="connsiteX0" y="connsiteY0"/>
                  </a:cxn>
                  <a:cxn ang="0">
                    <a:pos x="connsiteX1" y="connsiteY1"/>
                  </a:cxn>
                  <a:cxn ang="0">
                    <a:pos x="connsiteX2" y="connsiteY2"/>
                  </a:cxn>
                </a:cxnLst>
                <a:rect l="l" t="t" r="r" b="b"/>
                <a:pathLst>
                  <a:path w="9525" h="9525">
                    <a:moveTo>
                      <a:pt x="7144" y="7536"/>
                    </a:moveTo>
                    <a:cubicBezTo>
                      <a:pt x="7753" y="7717"/>
                      <a:pt x="8163" y="8031"/>
                      <a:pt x="8630" y="8317"/>
                    </a:cubicBezTo>
                    <a:cubicBezTo>
                      <a:pt x="7972" y="7279"/>
                      <a:pt x="7429" y="6717"/>
                      <a:pt x="7144" y="753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3" name="任意多边形: 形状 492"/>
              <p:cNvSpPr/>
              <p:nvPr/>
            </p:nvSpPr>
            <p:spPr>
              <a:xfrm>
                <a:off x="10400014" y="994626"/>
                <a:ext cx="9525" cy="9525"/>
              </a:xfrm>
              <a:custGeom>
                <a:avLst/>
                <a:gdLst>
                  <a:gd name="connsiteX0" fmla="*/ 7973 w 9525"/>
                  <a:gd name="connsiteY0" fmla="*/ 9099 h 9525"/>
                  <a:gd name="connsiteX1" fmla="*/ 7839 w 9525"/>
                  <a:gd name="connsiteY1" fmla="*/ 8518 h 9525"/>
                  <a:gd name="connsiteX2" fmla="*/ 7973 w 9525"/>
                  <a:gd name="connsiteY2" fmla="*/ 9099 h 9525"/>
                </a:gdLst>
                <a:ahLst/>
                <a:cxnLst>
                  <a:cxn ang="0">
                    <a:pos x="connsiteX0" y="connsiteY0"/>
                  </a:cxn>
                  <a:cxn ang="0">
                    <a:pos x="connsiteX1" y="connsiteY1"/>
                  </a:cxn>
                  <a:cxn ang="0">
                    <a:pos x="connsiteX2" y="connsiteY2"/>
                  </a:cxn>
                </a:cxnLst>
                <a:rect l="l" t="t" r="r" b="b"/>
                <a:pathLst>
                  <a:path w="9525" h="9525">
                    <a:moveTo>
                      <a:pt x="7973" y="9099"/>
                    </a:moveTo>
                    <a:lnTo>
                      <a:pt x="7839" y="8518"/>
                    </a:lnTo>
                    <a:cubicBezTo>
                      <a:pt x="6753" y="6175"/>
                      <a:pt x="7049" y="7137"/>
                      <a:pt x="7973" y="909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4" name="任意多边形: 形状 493"/>
              <p:cNvSpPr/>
              <p:nvPr/>
            </p:nvSpPr>
            <p:spPr>
              <a:xfrm>
                <a:off x="10717901" y="505424"/>
                <a:ext cx="19050" cy="9525"/>
              </a:xfrm>
              <a:custGeom>
                <a:avLst/>
                <a:gdLst>
                  <a:gd name="connsiteX0" fmla="*/ 7144 w 19050"/>
                  <a:gd name="connsiteY0" fmla="*/ 8401 h 9525"/>
                  <a:gd name="connsiteX1" fmla="*/ 20260 w 19050"/>
                  <a:gd name="connsiteY1" fmla="*/ 7992 h 9525"/>
                  <a:gd name="connsiteX2" fmla="*/ 7144 w 19050"/>
                  <a:gd name="connsiteY2" fmla="*/ 8401 h 9525"/>
                </a:gdLst>
                <a:ahLst/>
                <a:cxnLst>
                  <a:cxn ang="0">
                    <a:pos x="connsiteX0" y="connsiteY0"/>
                  </a:cxn>
                  <a:cxn ang="0">
                    <a:pos x="connsiteX1" y="connsiteY1"/>
                  </a:cxn>
                  <a:cxn ang="0">
                    <a:pos x="connsiteX2" y="connsiteY2"/>
                  </a:cxn>
                </a:cxnLst>
                <a:rect l="l" t="t" r="r" b="b"/>
                <a:pathLst>
                  <a:path w="19050" h="9525">
                    <a:moveTo>
                      <a:pt x="7144" y="8401"/>
                    </a:moveTo>
                    <a:cubicBezTo>
                      <a:pt x="11506" y="8277"/>
                      <a:pt x="15878" y="8296"/>
                      <a:pt x="20260" y="7992"/>
                    </a:cubicBezTo>
                    <a:cubicBezTo>
                      <a:pt x="10249" y="6582"/>
                      <a:pt x="7153" y="7077"/>
                      <a:pt x="7144" y="84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5" name="任意多边形: 形状 494"/>
              <p:cNvSpPr/>
              <p:nvPr/>
            </p:nvSpPr>
            <p:spPr>
              <a:xfrm>
                <a:off x="10350427" y="506682"/>
                <a:ext cx="390525" cy="695325"/>
              </a:xfrm>
              <a:custGeom>
                <a:avLst/>
                <a:gdLst>
                  <a:gd name="connsiteX0" fmla="*/ 187376 w 390525"/>
                  <a:gd name="connsiteY0" fmla="*/ 676485 h 695325"/>
                  <a:gd name="connsiteX1" fmla="*/ 205045 w 390525"/>
                  <a:gd name="connsiteY1" fmla="*/ 676847 h 695325"/>
                  <a:gd name="connsiteX2" fmla="*/ 189519 w 390525"/>
                  <a:gd name="connsiteY2" fmla="*/ 665883 h 695325"/>
                  <a:gd name="connsiteX3" fmla="*/ 210845 w 390525"/>
                  <a:gd name="connsiteY3" fmla="*/ 670646 h 695325"/>
                  <a:gd name="connsiteX4" fmla="*/ 198606 w 390525"/>
                  <a:gd name="connsiteY4" fmla="*/ 666693 h 695325"/>
                  <a:gd name="connsiteX5" fmla="*/ 199330 w 390525"/>
                  <a:gd name="connsiteY5" fmla="*/ 656768 h 695325"/>
                  <a:gd name="connsiteX6" fmla="*/ 178765 w 390525"/>
                  <a:gd name="connsiteY6" fmla="*/ 646024 h 695325"/>
                  <a:gd name="connsiteX7" fmla="*/ 162258 w 390525"/>
                  <a:gd name="connsiteY7" fmla="*/ 628202 h 695325"/>
                  <a:gd name="connsiteX8" fmla="*/ 166126 w 390525"/>
                  <a:gd name="connsiteY8" fmla="*/ 629907 h 695325"/>
                  <a:gd name="connsiteX9" fmla="*/ 160715 w 390525"/>
                  <a:gd name="connsiteY9" fmla="*/ 622792 h 695325"/>
                  <a:gd name="connsiteX10" fmla="*/ 155867 w 390525"/>
                  <a:gd name="connsiteY10" fmla="*/ 615182 h 695325"/>
                  <a:gd name="connsiteX11" fmla="*/ 156153 w 390525"/>
                  <a:gd name="connsiteY11" fmla="*/ 614715 h 695325"/>
                  <a:gd name="connsiteX12" fmla="*/ 154362 w 390525"/>
                  <a:gd name="connsiteY12" fmla="*/ 615572 h 695325"/>
                  <a:gd name="connsiteX13" fmla="*/ 135293 w 390525"/>
                  <a:gd name="connsiteY13" fmla="*/ 586711 h 695325"/>
                  <a:gd name="connsiteX14" fmla="*/ 126949 w 390525"/>
                  <a:gd name="connsiteY14" fmla="*/ 581635 h 695325"/>
                  <a:gd name="connsiteX15" fmla="*/ 116005 w 390525"/>
                  <a:gd name="connsiteY15" fmla="*/ 570071 h 695325"/>
                  <a:gd name="connsiteX16" fmla="*/ 97831 w 390525"/>
                  <a:gd name="connsiteY16" fmla="*/ 550764 h 695325"/>
                  <a:gd name="connsiteX17" fmla="*/ 108985 w 390525"/>
                  <a:gd name="connsiteY17" fmla="*/ 565756 h 695325"/>
                  <a:gd name="connsiteX18" fmla="*/ 102803 w 390525"/>
                  <a:gd name="connsiteY18" fmla="*/ 568928 h 695325"/>
                  <a:gd name="connsiteX19" fmla="*/ 96212 w 390525"/>
                  <a:gd name="connsiteY19" fmla="*/ 556374 h 695325"/>
                  <a:gd name="connsiteX20" fmla="*/ 112481 w 390525"/>
                  <a:gd name="connsiteY20" fmla="*/ 579920 h 695325"/>
                  <a:gd name="connsiteX21" fmla="*/ 99955 w 390525"/>
                  <a:gd name="connsiteY21" fmla="*/ 571424 h 695325"/>
                  <a:gd name="connsiteX22" fmla="*/ 108185 w 390525"/>
                  <a:gd name="connsiteY22" fmla="*/ 583368 h 695325"/>
                  <a:gd name="connsiteX23" fmla="*/ 117234 w 390525"/>
                  <a:gd name="connsiteY23" fmla="*/ 593741 h 695325"/>
                  <a:gd name="connsiteX24" fmla="*/ 137970 w 390525"/>
                  <a:gd name="connsiteY24" fmla="*/ 606428 h 695325"/>
                  <a:gd name="connsiteX25" fmla="*/ 132274 w 390525"/>
                  <a:gd name="connsiteY25" fmla="*/ 610495 h 695325"/>
                  <a:gd name="connsiteX26" fmla="*/ 148752 w 390525"/>
                  <a:gd name="connsiteY26" fmla="*/ 625964 h 695325"/>
                  <a:gd name="connsiteX27" fmla="*/ 131340 w 390525"/>
                  <a:gd name="connsiteY27" fmla="*/ 618382 h 695325"/>
                  <a:gd name="connsiteX28" fmla="*/ 112052 w 390525"/>
                  <a:gd name="connsiteY28" fmla="*/ 603142 h 695325"/>
                  <a:gd name="connsiteX29" fmla="*/ 104270 w 390525"/>
                  <a:gd name="connsiteY29" fmla="*/ 590198 h 695325"/>
                  <a:gd name="connsiteX30" fmla="*/ 94231 w 390525"/>
                  <a:gd name="connsiteY30" fmla="*/ 577625 h 695325"/>
                  <a:gd name="connsiteX31" fmla="*/ 82810 w 390525"/>
                  <a:gd name="connsiteY31" fmla="*/ 565461 h 695325"/>
                  <a:gd name="connsiteX32" fmla="*/ 72781 w 390525"/>
                  <a:gd name="connsiteY32" fmla="*/ 552745 h 695325"/>
                  <a:gd name="connsiteX33" fmla="*/ 88697 w 390525"/>
                  <a:gd name="connsiteY33" fmla="*/ 549126 h 695325"/>
                  <a:gd name="connsiteX34" fmla="*/ 66866 w 390525"/>
                  <a:gd name="connsiteY34" fmla="*/ 525847 h 695325"/>
                  <a:gd name="connsiteX35" fmla="*/ 66437 w 390525"/>
                  <a:gd name="connsiteY35" fmla="*/ 499624 h 695325"/>
                  <a:gd name="connsiteX36" fmla="*/ 75829 w 390525"/>
                  <a:gd name="connsiteY36" fmla="*/ 509588 h 695325"/>
                  <a:gd name="connsiteX37" fmla="*/ 65294 w 390525"/>
                  <a:gd name="connsiteY37" fmla="*/ 490738 h 695325"/>
                  <a:gd name="connsiteX38" fmla="*/ 66999 w 390525"/>
                  <a:gd name="connsiteY38" fmla="*/ 505416 h 695325"/>
                  <a:gd name="connsiteX39" fmla="*/ 57550 w 390525"/>
                  <a:gd name="connsiteY39" fmla="*/ 497043 h 695325"/>
                  <a:gd name="connsiteX40" fmla="*/ 58303 w 390525"/>
                  <a:gd name="connsiteY40" fmla="*/ 499586 h 695325"/>
                  <a:gd name="connsiteX41" fmla="*/ 44729 w 390525"/>
                  <a:gd name="connsiteY41" fmla="*/ 482765 h 695325"/>
                  <a:gd name="connsiteX42" fmla="*/ 45815 w 390525"/>
                  <a:gd name="connsiteY42" fmla="*/ 466668 h 695325"/>
                  <a:gd name="connsiteX43" fmla="*/ 48101 w 390525"/>
                  <a:gd name="connsiteY43" fmla="*/ 469811 h 695325"/>
                  <a:gd name="connsiteX44" fmla="*/ 38995 w 390525"/>
                  <a:gd name="connsiteY44" fmla="*/ 443627 h 695325"/>
                  <a:gd name="connsiteX45" fmla="*/ 40415 w 390525"/>
                  <a:gd name="connsiteY45" fmla="*/ 443865 h 695325"/>
                  <a:gd name="connsiteX46" fmla="*/ 33061 w 390525"/>
                  <a:gd name="connsiteY46" fmla="*/ 435464 h 695325"/>
                  <a:gd name="connsiteX47" fmla="*/ 28870 w 390525"/>
                  <a:gd name="connsiteY47" fmla="*/ 423443 h 695325"/>
                  <a:gd name="connsiteX48" fmla="*/ 37814 w 390525"/>
                  <a:gd name="connsiteY48" fmla="*/ 424110 h 695325"/>
                  <a:gd name="connsiteX49" fmla="*/ 42720 w 390525"/>
                  <a:gd name="connsiteY49" fmla="*/ 433149 h 695325"/>
                  <a:gd name="connsiteX50" fmla="*/ 46330 w 390525"/>
                  <a:gd name="connsiteY50" fmla="*/ 449609 h 695325"/>
                  <a:gd name="connsiteX51" fmla="*/ 53740 w 390525"/>
                  <a:gd name="connsiteY51" fmla="*/ 444589 h 695325"/>
                  <a:gd name="connsiteX52" fmla="*/ 49625 w 390525"/>
                  <a:gd name="connsiteY52" fmla="*/ 425377 h 695325"/>
                  <a:gd name="connsiteX53" fmla="*/ 44777 w 390525"/>
                  <a:gd name="connsiteY53" fmla="*/ 425777 h 695325"/>
                  <a:gd name="connsiteX54" fmla="*/ 36519 w 390525"/>
                  <a:gd name="connsiteY54" fmla="*/ 399612 h 695325"/>
                  <a:gd name="connsiteX55" fmla="*/ 42329 w 390525"/>
                  <a:gd name="connsiteY55" fmla="*/ 412423 h 695325"/>
                  <a:gd name="connsiteX56" fmla="*/ 28604 w 390525"/>
                  <a:gd name="connsiteY56" fmla="*/ 403603 h 695325"/>
                  <a:gd name="connsiteX57" fmla="*/ 29213 w 390525"/>
                  <a:gd name="connsiteY57" fmla="*/ 381905 h 695325"/>
                  <a:gd name="connsiteX58" fmla="*/ 29623 w 390525"/>
                  <a:gd name="connsiteY58" fmla="*/ 359940 h 695325"/>
                  <a:gd name="connsiteX59" fmla="*/ 24908 w 390525"/>
                  <a:gd name="connsiteY59" fmla="*/ 364865 h 695325"/>
                  <a:gd name="connsiteX60" fmla="*/ 24489 w 390525"/>
                  <a:gd name="connsiteY60" fmla="*/ 324288 h 695325"/>
                  <a:gd name="connsiteX61" fmla="*/ 23784 w 390525"/>
                  <a:gd name="connsiteY61" fmla="*/ 303895 h 695325"/>
                  <a:gd name="connsiteX62" fmla="*/ 23784 w 390525"/>
                  <a:gd name="connsiteY62" fmla="*/ 293275 h 695325"/>
                  <a:gd name="connsiteX63" fmla="*/ 25327 w 390525"/>
                  <a:gd name="connsiteY63" fmla="*/ 282492 h 695325"/>
                  <a:gd name="connsiteX64" fmla="*/ 28775 w 390525"/>
                  <a:gd name="connsiteY64" fmla="*/ 312525 h 695325"/>
                  <a:gd name="connsiteX65" fmla="*/ 45101 w 390525"/>
                  <a:gd name="connsiteY65" fmla="*/ 299114 h 695325"/>
                  <a:gd name="connsiteX66" fmla="*/ 37671 w 390525"/>
                  <a:gd name="connsiteY66" fmla="*/ 279921 h 695325"/>
                  <a:gd name="connsiteX67" fmla="*/ 35709 w 390525"/>
                  <a:gd name="connsiteY67" fmla="*/ 294427 h 695325"/>
                  <a:gd name="connsiteX68" fmla="*/ 41900 w 390525"/>
                  <a:gd name="connsiteY68" fmla="*/ 256861 h 695325"/>
                  <a:gd name="connsiteX69" fmla="*/ 58483 w 390525"/>
                  <a:gd name="connsiteY69" fmla="*/ 214093 h 695325"/>
                  <a:gd name="connsiteX70" fmla="*/ 56664 w 390525"/>
                  <a:gd name="connsiteY70" fmla="*/ 224171 h 695325"/>
                  <a:gd name="connsiteX71" fmla="*/ 62598 w 390525"/>
                  <a:gd name="connsiteY71" fmla="*/ 204130 h 695325"/>
                  <a:gd name="connsiteX72" fmla="*/ 74381 w 390525"/>
                  <a:gd name="connsiteY72" fmla="*/ 188966 h 695325"/>
                  <a:gd name="connsiteX73" fmla="*/ 82077 w 390525"/>
                  <a:gd name="connsiteY73" fmla="*/ 190624 h 695325"/>
                  <a:gd name="connsiteX74" fmla="*/ 79867 w 390525"/>
                  <a:gd name="connsiteY74" fmla="*/ 181956 h 695325"/>
                  <a:gd name="connsiteX75" fmla="*/ 82620 w 390525"/>
                  <a:gd name="connsiteY75" fmla="*/ 180442 h 695325"/>
                  <a:gd name="connsiteX76" fmla="*/ 83410 w 390525"/>
                  <a:gd name="connsiteY76" fmla="*/ 171621 h 695325"/>
                  <a:gd name="connsiteX77" fmla="*/ 84230 w 390525"/>
                  <a:gd name="connsiteY77" fmla="*/ 165621 h 695325"/>
                  <a:gd name="connsiteX78" fmla="*/ 84715 w 390525"/>
                  <a:gd name="connsiteY78" fmla="*/ 162935 h 695325"/>
                  <a:gd name="connsiteX79" fmla="*/ 115605 w 390525"/>
                  <a:gd name="connsiteY79" fmla="*/ 143656 h 695325"/>
                  <a:gd name="connsiteX80" fmla="*/ 124568 w 390525"/>
                  <a:gd name="connsiteY80" fmla="*/ 107394 h 695325"/>
                  <a:gd name="connsiteX81" fmla="*/ 127483 w 390525"/>
                  <a:gd name="connsiteY81" fmla="*/ 115500 h 695325"/>
                  <a:gd name="connsiteX82" fmla="*/ 141503 w 390525"/>
                  <a:gd name="connsiteY82" fmla="*/ 101803 h 695325"/>
                  <a:gd name="connsiteX83" fmla="*/ 134655 w 390525"/>
                  <a:gd name="connsiteY83" fmla="*/ 125473 h 695325"/>
                  <a:gd name="connsiteX84" fmla="*/ 145247 w 390525"/>
                  <a:gd name="connsiteY84" fmla="*/ 108423 h 695325"/>
                  <a:gd name="connsiteX85" fmla="*/ 161468 w 390525"/>
                  <a:gd name="connsiteY85" fmla="*/ 90726 h 695325"/>
                  <a:gd name="connsiteX86" fmla="*/ 159887 w 390525"/>
                  <a:gd name="connsiteY86" fmla="*/ 90916 h 695325"/>
                  <a:gd name="connsiteX87" fmla="*/ 174984 w 390525"/>
                  <a:gd name="connsiteY87" fmla="*/ 75400 h 695325"/>
                  <a:gd name="connsiteX88" fmla="*/ 195263 w 390525"/>
                  <a:gd name="connsiteY88" fmla="*/ 63065 h 695325"/>
                  <a:gd name="connsiteX89" fmla="*/ 174365 w 390525"/>
                  <a:gd name="connsiteY89" fmla="*/ 83220 h 695325"/>
                  <a:gd name="connsiteX90" fmla="*/ 224552 w 390525"/>
                  <a:gd name="connsiteY90" fmla="*/ 44768 h 695325"/>
                  <a:gd name="connsiteX91" fmla="*/ 239011 w 390525"/>
                  <a:gd name="connsiteY91" fmla="*/ 41386 h 695325"/>
                  <a:gd name="connsiteX92" fmla="*/ 240287 w 390525"/>
                  <a:gd name="connsiteY92" fmla="*/ 45891 h 695325"/>
                  <a:gd name="connsiteX93" fmla="*/ 272339 w 390525"/>
                  <a:gd name="connsiteY93" fmla="*/ 24870 h 695325"/>
                  <a:gd name="connsiteX94" fmla="*/ 273139 w 390525"/>
                  <a:gd name="connsiteY94" fmla="*/ 30956 h 695325"/>
                  <a:gd name="connsiteX95" fmla="*/ 293513 w 390525"/>
                  <a:gd name="connsiteY95" fmla="*/ 28375 h 695325"/>
                  <a:gd name="connsiteX96" fmla="*/ 312620 w 390525"/>
                  <a:gd name="connsiteY96" fmla="*/ 21993 h 695325"/>
                  <a:gd name="connsiteX97" fmla="*/ 351692 w 390525"/>
                  <a:gd name="connsiteY97" fmla="*/ 17059 h 695325"/>
                  <a:gd name="connsiteX98" fmla="*/ 352844 w 390525"/>
                  <a:gd name="connsiteY98" fmla="*/ 9592 h 695325"/>
                  <a:gd name="connsiteX99" fmla="*/ 372532 w 390525"/>
                  <a:gd name="connsiteY99" fmla="*/ 16088 h 695325"/>
                  <a:gd name="connsiteX100" fmla="*/ 359369 w 390525"/>
                  <a:gd name="connsiteY100" fmla="*/ 19269 h 695325"/>
                  <a:gd name="connsiteX101" fmla="*/ 385963 w 390525"/>
                  <a:gd name="connsiteY101" fmla="*/ 17497 h 695325"/>
                  <a:gd name="connsiteX102" fmla="*/ 374590 w 390525"/>
                  <a:gd name="connsiteY102" fmla="*/ 7144 h 695325"/>
                  <a:gd name="connsiteX103" fmla="*/ 353339 w 390525"/>
                  <a:gd name="connsiteY103" fmla="*/ 9173 h 695325"/>
                  <a:gd name="connsiteX104" fmla="*/ 332165 w 390525"/>
                  <a:gd name="connsiteY104" fmla="*/ 10820 h 695325"/>
                  <a:gd name="connsiteX105" fmla="*/ 290017 w 390525"/>
                  <a:gd name="connsiteY105" fmla="*/ 16964 h 695325"/>
                  <a:gd name="connsiteX106" fmla="*/ 269081 w 390525"/>
                  <a:gd name="connsiteY106" fmla="*/ 21584 h 695325"/>
                  <a:gd name="connsiteX107" fmla="*/ 248783 w 390525"/>
                  <a:gd name="connsiteY107" fmla="*/ 28642 h 695325"/>
                  <a:gd name="connsiteX108" fmla="*/ 210531 w 390525"/>
                  <a:gd name="connsiteY108" fmla="*/ 48511 h 695325"/>
                  <a:gd name="connsiteX109" fmla="*/ 215017 w 390525"/>
                  <a:gd name="connsiteY109" fmla="*/ 50073 h 695325"/>
                  <a:gd name="connsiteX110" fmla="*/ 204711 w 390525"/>
                  <a:gd name="connsiteY110" fmla="*/ 53969 h 695325"/>
                  <a:gd name="connsiteX111" fmla="*/ 199130 w 390525"/>
                  <a:gd name="connsiteY111" fmla="*/ 54150 h 695325"/>
                  <a:gd name="connsiteX112" fmla="*/ 200616 w 390525"/>
                  <a:gd name="connsiteY112" fmla="*/ 52616 h 695325"/>
                  <a:gd name="connsiteX113" fmla="*/ 180946 w 390525"/>
                  <a:gd name="connsiteY113" fmla="*/ 60989 h 695325"/>
                  <a:gd name="connsiteX114" fmla="*/ 171564 w 390525"/>
                  <a:gd name="connsiteY114" fmla="*/ 63284 h 695325"/>
                  <a:gd name="connsiteX115" fmla="*/ 164621 w 390525"/>
                  <a:gd name="connsiteY115" fmla="*/ 66761 h 695325"/>
                  <a:gd name="connsiteX116" fmla="*/ 148828 w 390525"/>
                  <a:gd name="connsiteY116" fmla="*/ 86754 h 695325"/>
                  <a:gd name="connsiteX117" fmla="*/ 137741 w 390525"/>
                  <a:gd name="connsiteY117" fmla="*/ 89097 h 695325"/>
                  <a:gd name="connsiteX118" fmla="*/ 137941 w 390525"/>
                  <a:gd name="connsiteY118" fmla="*/ 101146 h 695325"/>
                  <a:gd name="connsiteX119" fmla="*/ 131893 w 390525"/>
                  <a:gd name="connsiteY119" fmla="*/ 98108 h 695325"/>
                  <a:gd name="connsiteX120" fmla="*/ 54502 w 390525"/>
                  <a:gd name="connsiteY120" fmla="*/ 199025 h 695325"/>
                  <a:gd name="connsiteX121" fmla="*/ 55093 w 390525"/>
                  <a:gd name="connsiteY121" fmla="*/ 193148 h 695325"/>
                  <a:gd name="connsiteX122" fmla="*/ 56045 w 390525"/>
                  <a:gd name="connsiteY122" fmla="*/ 187395 h 695325"/>
                  <a:gd name="connsiteX123" fmla="*/ 40796 w 390525"/>
                  <a:gd name="connsiteY123" fmla="*/ 210741 h 695325"/>
                  <a:gd name="connsiteX124" fmla="*/ 28832 w 390525"/>
                  <a:gd name="connsiteY124" fmla="*/ 244145 h 695325"/>
                  <a:gd name="connsiteX125" fmla="*/ 28546 w 390525"/>
                  <a:gd name="connsiteY125" fmla="*/ 266195 h 695325"/>
                  <a:gd name="connsiteX126" fmla="*/ 15088 w 390525"/>
                  <a:gd name="connsiteY126" fmla="*/ 296647 h 695325"/>
                  <a:gd name="connsiteX127" fmla="*/ 12706 w 390525"/>
                  <a:gd name="connsiteY127" fmla="*/ 340528 h 695325"/>
                  <a:gd name="connsiteX128" fmla="*/ 17440 w 390525"/>
                  <a:gd name="connsiteY128" fmla="*/ 351330 h 695325"/>
                  <a:gd name="connsiteX129" fmla="*/ 18650 w 390525"/>
                  <a:gd name="connsiteY129" fmla="*/ 370761 h 695325"/>
                  <a:gd name="connsiteX130" fmla="*/ 11640 w 390525"/>
                  <a:gd name="connsiteY130" fmla="*/ 360607 h 695325"/>
                  <a:gd name="connsiteX131" fmla="*/ 7144 w 390525"/>
                  <a:gd name="connsiteY131" fmla="*/ 346862 h 695325"/>
                  <a:gd name="connsiteX132" fmla="*/ 10316 w 390525"/>
                  <a:gd name="connsiteY132" fmla="*/ 371856 h 695325"/>
                  <a:gd name="connsiteX133" fmla="*/ 10439 w 390525"/>
                  <a:gd name="connsiteY133" fmla="*/ 399364 h 695325"/>
                  <a:gd name="connsiteX134" fmla="*/ 23927 w 390525"/>
                  <a:gd name="connsiteY134" fmla="*/ 437331 h 695325"/>
                  <a:gd name="connsiteX135" fmla="*/ 22365 w 390525"/>
                  <a:gd name="connsiteY135" fmla="*/ 439988 h 695325"/>
                  <a:gd name="connsiteX136" fmla="*/ 23031 w 390525"/>
                  <a:gd name="connsiteY136" fmla="*/ 458629 h 695325"/>
                  <a:gd name="connsiteX137" fmla="*/ 29804 w 390525"/>
                  <a:gd name="connsiteY137" fmla="*/ 461486 h 695325"/>
                  <a:gd name="connsiteX138" fmla="*/ 24241 w 390525"/>
                  <a:gd name="connsiteY138" fmla="*/ 472345 h 695325"/>
                  <a:gd name="connsiteX139" fmla="*/ 40853 w 390525"/>
                  <a:gd name="connsiteY139" fmla="*/ 502453 h 695325"/>
                  <a:gd name="connsiteX140" fmla="*/ 56836 w 390525"/>
                  <a:gd name="connsiteY140" fmla="*/ 518379 h 695325"/>
                  <a:gd name="connsiteX141" fmla="*/ 52445 w 390525"/>
                  <a:gd name="connsiteY141" fmla="*/ 526694 h 695325"/>
                  <a:gd name="connsiteX142" fmla="*/ 58436 w 390525"/>
                  <a:gd name="connsiteY142" fmla="*/ 535362 h 695325"/>
                  <a:gd name="connsiteX143" fmla="*/ 63189 w 390525"/>
                  <a:gd name="connsiteY143" fmla="*/ 542001 h 695325"/>
                  <a:gd name="connsiteX144" fmla="*/ 69418 w 390525"/>
                  <a:gd name="connsiteY144" fmla="*/ 552736 h 695325"/>
                  <a:gd name="connsiteX145" fmla="*/ 75371 w 390525"/>
                  <a:gd name="connsiteY145" fmla="*/ 563747 h 695325"/>
                  <a:gd name="connsiteX146" fmla="*/ 87306 w 390525"/>
                  <a:gd name="connsiteY146" fmla="*/ 578225 h 695325"/>
                  <a:gd name="connsiteX147" fmla="*/ 70847 w 390525"/>
                  <a:gd name="connsiteY147" fmla="*/ 563213 h 695325"/>
                  <a:gd name="connsiteX148" fmla="*/ 87106 w 390525"/>
                  <a:gd name="connsiteY148" fmla="*/ 591941 h 695325"/>
                  <a:gd name="connsiteX149" fmla="*/ 102289 w 390525"/>
                  <a:gd name="connsiteY149" fmla="*/ 607581 h 695325"/>
                  <a:gd name="connsiteX150" fmla="*/ 115348 w 390525"/>
                  <a:gd name="connsiteY150" fmla="*/ 623983 h 695325"/>
                  <a:gd name="connsiteX151" fmla="*/ 127597 w 390525"/>
                  <a:gd name="connsiteY151" fmla="*/ 626221 h 695325"/>
                  <a:gd name="connsiteX152" fmla="*/ 126587 w 390525"/>
                  <a:gd name="connsiteY152" fmla="*/ 635546 h 695325"/>
                  <a:gd name="connsiteX153" fmla="*/ 138865 w 390525"/>
                  <a:gd name="connsiteY153" fmla="*/ 649034 h 695325"/>
                  <a:gd name="connsiteX154" fmla="*/ 151066 w 390525"/>
                  <a:gd name="connsiteY154" fmla="*/ 658101 h 695325"/>
                  <a:gd name="connsiteX155" fmla="*/ 162849 w 390525"/>
                  <a:gd name="connsiteY155" fmla="*/ 665693 h 695325"/>
                  <a:gd name="connsiteX156" fmla="*/ 175212 w 390525"/>
                  <a:gd name="connsiteY156" fmla="*/ 673360 h 695325"/>
                  <a:gd name="connsiteX157" fmla="*/ 171526 w 390525"/>
                  <a:gd name="connsiteY157" fmla="*/ 673198 h 695325"/>
                  <a:gd name="connsiteX158" fmla="*/ 196948 w 390525"/>
                  <a:gd name="connsiteY158" fmla="*/ 688905 h 695325"/>
                  <a:gd name="connsiteX159" fmla="*/ 211474 w 390525"/>
                  <a:gd name="connsiteY159" fmla="*/ 685848 h 695325"/>
                  <a:gd name="connsiteX160" fmla="*/ 202130 w 390525"/>
                  <a:gd name="connsiteY160" fmla="*/ 685962 h 695325"/>
                  <a:gd name="connsiteX161" fmla="*/ 187376 w 390525"/>
                  <a:gd name="connsiteY161" fmla="*/ 67648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90525" h="695325">
                    <a:moveTo>
                      <a:pt x="187376" y="676485"/>
                    </a:moveTo>
                    <a:cubicBezTo>
                      <a:pt x="187957" y="666464"/>
                      <a:pt x="201987" y="684924"/>
                      <a:pt x="205045" y="676847"/>
                    </a:cubicBezTo>
                    <a:cubicBezTo>
                      <a:pt x="196825" y="674056"/>
                      <a:pt x="190481" y="671865"/>
                      <a:pt x="189519" y="665883"/>
                    </a:cubicBezTo>
                    <a:cubicBezTo>
                      <a:pt x="198015" y="665293"/>
                      <a:pt x="204321" y="675608"/>
                      <a:pt x="210845" y="670646"/>
                    </a:cubicBezTo>
                    <a:cubicBezTo>
                      <a:pt x="210722" y="670941"/>
                      <a:pt x="198606" y="666693"/>
                      <a:pt x="198606" y="666693"/>
                    </a:cubicBezTo>
                    <a:cubicBezTo>
                      <a:pt x="193586" y="659359"/>
                      <a:pt x="205959" y="660111"/>
                      <a:pt x="199330" y="656768"/>
                    </a:cubicBezTo>
                    <a:cubicBezTo>
                      <a:pt x="192453" y="658197"/>
                      <a:pt x="184766" y="653244"/>
                      <a:pt x="178765" y="646024"/>
                    </a:cubicBezTo>
                    <a:cubicBezTo>
                      <a:pt x="172650" y="638899"/>
                      <a:pt x="167288" y="631012"/>
                      <a:pt x="162258" y="628202"/>
                    </a:cubicBezTo>
                    <a:lnTo>
                      <a:pt x="166126" y="629907"/>
                    </a:lnTo>
                    <a:cubicBezTo>
                      <a:pt x="166126" y="629907"/>
                      <a:pt x="163297" y="626450"/>
                      <a:pt x="160715" y="622792"/>
                    </a:cubicBezTo>
                    <a:cubicBezTo>
                      <a:pt x="158286" y="618992"/>
                      <a:pt x="155867" y="615182"/>
                      <a:pt x="155867" y="615182"/>
                    </a:cubicBezTo>
                    <a:cubicBezTo>
                      <a:pt x="155867" y="614905"/>
                      <a:pt x="156105" y="614915"/>
                      <a:pt x="156153" y="614715"/>
                    </a:cubicBezTo>
                    <a:cubicBezTo>
                      <a:pt x="155562" y="614953"/>
                      <a:pt x="154962" y="615172"/>
                      <a:pt x="154362" y="615572"/>
                    </a:cubicBezTo>
                    <a:cubicBezTo>
                      <a:pt x="152695" y="606990"/>
                      <a:pt x="145171" y="596722"/>
                      <a:pt x="135293" y="586711"/>
                    </a:cubicBezTo>
                    <a:cubicBezTo>
                      <a:pt x="133350" y="586683"/>
                      <a:pt x="130407" y="584673"/>
                      <a:pt x="126949" y="581635"/>
                    </a:cubicBezTo>
                    <a:cubicBezTo>
                      <a:pt x="123501" y="578596"/>
                      <a:pt x="119367" y="574672"/>
                      <a:pt x="116005" y="570071"/>
                    </a:cubicBezTo>
                    <a:cubicBezTo>
                      <a:pt x="108928" y="561146"/>
                      <a:pt x="101727" y="552136"/>
                      <a:pt x="97831" y="550764"/>
                    </a:cubicBezTo>
                    <a:cubicBezTo>
                      <a:pt x="102518" y="554860"/>
                      <a:pt x="105737" y="558794"/>
                      <a:pt x="108985" y="565756"/>
                    </a:cubicBezTo>
                    <a:lnTo>
                      <a:pt x="102803" y="568928"/>
                    </a:lnTo>
                    <a:cubicBezTo>
                      <a:pt x="94631" y="557803"/>
                      <a:pt x="107442" y="564499"/>
                      <a:pt x="96212" y="556374"/>
                    </a:cubicBezTo>
                    <a:cubicBezTo>
                      <a:pt x="89964" y="563594"/>
                      <a:pt x="107661" y="571690"/>
                      <a:pt x="112481" y="579920"/>
                    </a:cubicBezTo>
                    <a:cubicBezTo>
                      <a:pt x="108728" y="578472"/>
                      <a:pt x="104337" y="575710"/>
                      <a:pt x="99955" y="571424"/>
                    </a:cubicBezTo>
                    <a:cubicBezTo>
                      <a:pt x="102737" y="575462"/>
                      <a:pt x="105499" y="579463"/>
                      <a:pt x="108185" y="583368"/>
                    </a:cubicBezTo>
                    <a:cubicBezTo>
                      <a:pt x="111071" y="587112"/>
                      <a:pt x="114176" y="590541"/>
                      <a:pt x="117234" y="593741"/>
                    </a:cubicBezTo>
                    <a:cubicBezTo>
                      <a:pt x="123530" y="599970"/>
                      <a:pt x="129778" y="605285"/>
                      <a:pt x="137970" y="606428"/>
                    </a:cubicBezTo>
                    <a:cubicBezTo>
                      <a:pt x="140646" y="611572"/>
                      <a:pt x="136036" y="612629"/>
                      <a:pt x="132274" y="610495"/>
                    </a:cubicBezTo>
                    <a:cubicBezTo>
                      <a:pt x="146533" y="616125"/>
                      <a:pt x="136360" y="621411"/>
                      <a:pt x="148752" y="625964"/>
                    </a:cubicBezTo>
                    <a:cubicBezTo>
                      <a:pt x="144389" y="627821"/>
                      <a:pt x="138103" y="623630"/>
                      <a:pt x="131340" y="618382"/>
                    </a:cubicBezTo>
                    <a:cubicBezTo>
                      <a:pt x="124292" y="613410"/>
                      <a:pt x="118253" y="605981"/>
                      <a:pt x="112052" y="603142"/>
                    </a:cubicBezTo>
                    <a:cubicBezTo>
                      <a:pt x="110185" y="598532"/>
                      <a:pt x="107509" y="594265"/>
                      <a:pt x="104270" y="590198"/>
                    </a:cubicBezTo>
                    <a:cubicBezTo>
                      <a:pt x="101146" y="586045"/>
                      <a:pt x="97936" y="581692"/>
                      <a:pt x="94231" y="577625"/>
                    </a:cubicBezTo>
                    <a:cubicBezTo>
                      <a:pt x="90573" y="573510"/>
                      <a:pt x="86668" y="569481"/>
                      <a:pt x="82810" y="565461"/>
                    </a:cubicBezTo>
                    <a:cubicBezTo>
                      <a:pt x="78896" y="561480"/>
                      <a:pt x="75876" y="556955"/>
                      <a:pt x="72781" y="552745"/>
                    </a:cubicBezTo>
                    <a:cubicBezTo>
                      <a:pt x="77810" y="548735"/>
                      <a:pt x="89773" y="557956"/>
                      <a:pt x="88697" y="549126"/>
                    </a:cubicBezTo>
                    <a:cubicBezTo>
                      <a:pt x="82363" y="530076"/>
                      <a:pt x="75152" y="534391"/>
                      <a:pt x="66866" y="525847"/>
                    </a:cubicBezTo>
                    <a:cubicBezTo>
                      <a:pt x="62684" y="511959"/>
                      <a:pt x="75686" y="519608"/>
                      <a:pt x="66437" y="499624"/>
                    </a:cubicBezTo>
                    <a:lnTo>
                      <a:pt x="75829" y="509588"/>
                    </a:lnTo>
                    <a:cubicBezTo>
                      <a:pt x="78810" y="494500"/>
                      <a:pt x="66989" y="500510"/>
                      <a:pt x="65294" y="490738"/>
                    </a:cubicBezTo>
                    <a:cubicBezTo>
                      <a:pt x="64198" y="494576"/>
                      <a:pt x="61855" y="495567"/>
                      <a:pt x="66999" y="505416"/>
                    </a:cubicBezTo>
                    <a:cubicBezTo>
                      <a:pt x="64551" y="507806"/>
                      <a:pt x="59398" y="500729"/>
                      <a:pt x="57550" y="497043"/>
                    </a:cubicBezTo>
                    <a:cubicBezTo>
                      <a:pt x="57550" y="497043"/>
                      <a:pt x="58236" y="499605"/>
                      <a:pt x="58303" y="499586"/>
                    </a:cubicBezTo>
                    <a:cubicBezTo>
                      <a:pt x="52473" y="496976"/>
                      <a:pt x="47663" y="497176"/>
                      <a:pt x="44729" y="482765"/>
                    </a:cubicBezTo>
                    <a:cubicBezTo>
                      <a:pt x="52854" y="489414"/>
                      <a:pt x="44567" y="470735"/>
                      <a:pt x="45815" y="466668"/>
                    </a:cubicBezTo>
                    <a:cubicBezTo>
                      <a:pt x="45710" y="466706"/>
                      <a:pt x="48101" y="469811"/>
                      <a:pt x="48101" y="469811"/>
                    </a:cubicBezTo>
                    <a:cubicBezTo>
                      <a:pt x="43244" y="460505"/>
                      <a:pt x="41729" y="449723"/>
                      <a:pt x="38995" y="443627"/>
                    </a:cubicBezTo>
                    <a:lnTo>
                      <a:pt x="40415" y="443865"/>
                    </a:lnTo>
                    <a:cubicBezTo>
                      <a:pt x="38386" y="440331"/>
                      <a:pt x="35566" y="438188"/>
                      <a:pt x="33061" y="435464"/>
                    </a:cubicBezTo>
                    <a:cubicBezTo>
                      <a:pt x="30813" y="432692"/>
                      <a:pt x="29032" y="429292"/>
                      <a:pt x="28870" y="423443"/>
                    </a:cubicBezTo>
                    <a:cubicBezTo>
                      <a:pt x="31690" y="424272"/>
                      <a:pt x="40853" y="436255"/>
                      <a:pt x="37814" y="424110"/>
                    </a:cubicBezTo>
                    <a:cubicBezTo>
                      <a:pt x="39910" y="424634"/>
                      <a:pt x="41567" y="428263"/>
                      <a:pt x="42720" y="433149"/>
                    </a:cubicBezTo>
                    <a:cubicBezTo>
                      <a:pt x="44377" y="437940"/>
                      <a:pt x="45663" y="443998"/>
                      <a:pt x="46330" y="449609"/>
                    </a:cubicBezTo>
                    <a:cubicBezTo>
                      <a:pt x="44968" y="438341"/>
                      <a:pt x="50016" y="431749"/>
                      <a:pt x="53740" y="444589"/>
                    </a:cubicBezTo>
                    <a:cubicBezTo>
                      <a:pt x="57988" y="439855"/>
                      <a:pt x="47996" y="432987"/>
                      <a:pt x="49625" y="425377"/>
                    </a:cubicBezTo>
                    <a:cubicBezTo>
                      <a:pt x="48301" y="426920"/>
                      <a:pt x="46244" y="424967"/>
                      <a:pt x="44777" y="425777"/>
                    </a:cubicBezTo>
                    <a:cubicBezTo>
                      <a:pt x="51483" y="424215"/>
                      <a:pt x="41358" y="399745"/>
                      <a:pt x="36519" y="399612"/>
                    </a:cubicBezTo>
                    <a:lnTo>
                      <a:pt x="42329" y="412423"/>
                    </a:lnTo>
                    <a:cubicBezTo>
                      <a:pt x="37024" y="414309"/>
                      <a:pt x="30880" y="397869"/>
                      <a:pt x="28604" y="403603"/>
                    </a:cubicBezTo>
                    <a:cubicBezTo>
                      <a:pt x="32118" y="399936"/>
                      <a:pt x="31061" y="391020"/>
                      <a:pt x="29213" y="381905"/>
                    </a:cubicBezTo>
                    <a:cubicBezTo>
                      <a:pt x="27556" y="372799"/>
                      <a:pt x="25432" y="363426"/>
                      <a:pt x="29623" y="359940"/>
                    </a:cubicBezTo>
                    <a:lnTo>
                      <a:pt x="24908" y="364865"/>
                    </a:lnTo>
                    <a:cubicBezTo>
                      <a:pt x="27146" y="350691"/>
                      <a:pt x="25317" y="337661"/>
                      <a:pt x="24489" y="324288"/>
                    </a:cubicBezTo>
                    <a:cubicBezTo>
                      <a:pt x="24260" y="317564"/>
                      <a:pt x="24022" y="310801"/>
                      <a:pt x="23784" y="303895"/>
                    </a:cubicBezTo>
                    <a:cubicBezTo>
                      <a:pt x="23717" y="300409"/>
                      <a:pt x="23698" y="296866"/>
                      <a:pt x="23784" y="293275"/>
                    </a:cubicBezTo>
                    <a:cubicBezTo>
                      <a:pt x="24089" y="289722"/>
                      <a:pt x="24689" y="286150"/>
                      <a:pt x="25327" y="282492"/>
                    </a:cubicBezTo>
                    <a:cubicBezTo>
                      <a:pt x="25317" y="292999"/>
                      <a:pt x="34595" y="295570"/>
                      <a:pt x="28775" y="312525"/>
                    </a:cubicBezTo>
                    <a:cubicBezTo>
                      <a:pt x="34700" y="286102"/>
                      <a:pt x="39272" y="306353"/>
                      <a:pt x="45101" y="299114"/>
                    </a:cubicBezTo>
                    <a:cubicBezTo>
                      <a:pt x="53188" y="280197"/>
                      <a:pt x="39024" y="286903"/>
                      <a:pt x="37671" y="279921"/>
                    </a:cubicBezTo>
                    <a:lnTo>
                      <a:pt x="35709" y="294427"/>
                    </a:lnTo>
                    <a:cubicBezTo>
                      <a:pt x="32823" y="284293"/>
                      <a:pt x="36319" y="270748"/>
                      <a:pt x="41900" y="256861"/>
                    </a:cubicBezTo>
                    <a:cubicBezTo>
                      <a:pt x="48216" y="243116"/>
                      <a:pt x="54645" y="228467"/>
                      <a:pt x="58483" y="214093"/>
                    </a:cubicBezTo>
                    <a:cubicBezTo>
                      <a:pt x="62027" y="213389"/>
                      <a:pt x="57369" y="220180"/>
                      <a:pt x="56664" y="224171"/>
                    </a:cubicBezTo>
                    <a:cubicBezTo>
                      <a:pt x="67485" y="214827"/>
                      <a:pt x="61065" y="212331"/>
                      <a:pt x="62598" y="204130"/>
                    </a:cubicBezTo>
                    <a:cubicBezTo>
                      <a:pt x="65713" y="198063"/>
                      <a:pt x="70580" y="192195"/>
                      <a:pt x="74381" y="188966"/>
                    </a:cubicBezTo>
                    <a:cubicBezTo>
                      <a:pt x="78219" y="185747"/>
                      <a:pt x="81220" y="185347"/>
                      <a:pt x="82077" y="190624"/>
                    </a:cubicBezTo>
                    <a:cubicBezTo>
                      <a:pt x="91107" y="179089"/>
                      <a:pt x="77667" y="189786"/>
                      <a:pt x="79867" y="181956"/>
                    </a:cubicBezTo>
                    <a:lnTo>
                      <a:pt x="82620" y="180442"/>
                    </a:lnTo>
                    <a:cubicBezTo>
                      <a:pt x="82620" y="180442"/>
                      <a:pt x="83010" y="176032"/>
                      <a:pt x="83410" y="171621"/>
                    </a:cubicBezTo>
                    <a:cubicBezTo>
                      <a:pt x="83563" y="169364"/>
                      <a:pt x="83915" y="167211"/>
                      <a:pt x="84230" y="165621"/>
                    </a:cubicBezTo>
                    <a:cubicBezTo>
                      <a:pt x="84515" y="164011"/>
                      <a:pt x="84715" y="162935"/>
                      <a:pt x="84715" y="162935"/>
                    </a:cubicBezTo>
                    <a:cubicBezTo>
                      <a:pt x="94593" y="153876"/>
                      <a:pt x="106413" y="143161"/>
                      <a:pt x="115605" y="143656"/>
                    </a:cubicBezTo>
                    <a:cubicBezTo>
                      <a:pt x="134636" y="121072"/>
                      <a:pt x="110585" y="125149"/>
                      <a:pt x="124568" y="107394"/>
                    </a:cubicBezTo>
                    <a:cubicBezTo>
                      <a:pt x="136388" y="101489"/>
                      <a:pt x="126444" y="112862"/>
                      <a:pt x="127483" y="115500"/>
                    </a:cubicBezTo>
                    <a:lnTo>
                      <a:pt x="141503" y="101803"/>
                    </a:lnTo>
                    <a:cubicBezTo>
                      <a:pt x="141503" y="112281"/>
                      <a:pt x="127378" y="119863"/>
                      <a:pt x="134655" y="125473"/>
                    </a:cubicBezTo>
                    <a:cubicBezTo>
                      <a:pt x="137236" y="116862"/>
                      <a:pt x="140922" y="112728"/>
                      <a:pt x="145247" y="108423"/>
                    </a:cubicBezTo>
                    <a:cubicBezTo>
                      <a:pt x="149695" y="104194"/>
                      <a:pt x="154410" y="99346"/>
                      <a:pt x="161468" y="90726"/>
                    </a:cubicBezTo>
                    <a:lnTo>
                      <a:pt x="159887" y="90916"/>
                    </a:lnTo>
                    <a:cubicBezTo>
                      <a:pt x="161858" y="85592"/>
                      <a:pt x="168097" y="80334"/>
                      <a:pt x="174984" y="75400"/>
                    </a:cubicBezTo>
                    <a:cubicBezTo>
                      <a:pt x="181928" y="70523"/>
                      <a:pt x="190176" y="67018"/>
                      <a:pt x="195263" y="63065"/>
                    </a:cubicBezTo>
                    <a:cubicBezTo>
                      <a:pt x="192853" y="69180"/>
                      <a:pt x="180651" y="76095"/>
                      <a:pt x="174365" y="83220"/>
                    </a:cubicBezTo>
                    <a:cubicBezTo>
                      <a:pt x="187242" y="76924"/>
                      <a:pt x="216246" y="56845"/>
                      <a:pt x="224552" y="44768"/>
                    </a:cubicBezTo>
                    <a:cubicBezTo>
                      <a:pt x="228552" y="43577"/>
                      <a:pt x="234839" y="41672"/>
                      <a:pt x="239011" y="41386"/>
                    </a:cubicBezTo>
                    <a:cubicBezTo>
                      <a:pt x="243269" y="41300"/>
                      <a:pt x="245183" y="42339"/>
                      <a:pt x="240287" y="45891"/>
                    </a:cubicBezTo>
                    <a:cubicBezTo>
                      <a:pt x="267776" y="37395"/>
                      <a:pt x="247460" y="30690"/>
                      <a:pt x="272339" y="24870"/>
                    </a:cubicBezTo>
                    <a:lnTo>
                      <a:pt x="273139" y="30956"/>
                    </a:lnTo>
                    <a:cubicBezTo>
                      <a:pt x="280406" y="31337"/>
                      <a:pt x="287064" y="30251"/>
                      <a:pt x="293513" y="28375"/>
                    </a:cubicBezTo>
                    <a:cubicBezTo>
                      <a:pt x="299942" y="26441"/>
                      <a:pt x="306172" y="23765"/>
                      <a:pt x="312620" y="21993"/>
                    </a:cubicBezTo>
                    <a:cubicBezTo>
                      <a:pt x="325374" y="18126"/>
                      <a:pt x="338357" y="13164"/>
                      <a:pt x="351692" y="17059"/>
                    </a:cubicBezTo>
                    <a:lnTo>
                      <a:pt x="352844" y="9592"/>
                    </a:lnTo>
                    <a:cubicBezTo>
                      <a:pt x="358740" y="12421"/>
                      <a:pt x="370361" y="13316"/>
                      <a:pt x="372532" y="16088"/>
                    </a:cubicBezTo>
                    <a:lnTo>
                      <a:pt x="359369" y="19269"/>
                    </a:lnTo>
                    <a:cubicBezTo>
                      <a:pt x="370484" y="25070"/>
                      <a:pt x="372294" y="12202"/>
                      <a:pt x="385963" y="17497"/>
                    </a:cubicBezTo>
                    <a:cubicBezTo>
                      <a:pt x="385972" y="15250"/>
                      <a:pt x="374656" y="9620"/>
                      <a:pt x="374590" y="7144"/>
                    </a:cubicBezTo>
                    <a:cubicBezTo>
                      <a:pt x="367484" y="8020"/>
                      <a:pt x="360407" y="8677"/>
                      <a:pt x="353339" y="9173"/>
                    </a:cubicBezTo>
                    <a:cubicBezTo>
                      <a:pt x="346281" y="9820"/>
                      <a:pt x="339157" y="9573"/>
                      <a:pt x="332165" y="10820"/>
                    </a:cubicBezTo>
                    <a:cubicBezTo>
                      <a:pt x="318183" y="12925"/>
                      <a:pt x="303838" y="13373"/>
                      <a:pt x="290017" y="16964"/>
                    </a:cubicBezTo>
                    <a:lnTo>
                      <a:pt x="269081" y="21584"/>
                    </a:lnTo>
                    <a:cubicBezTo>
                      <a:pt x="262233" y="23632"/>
                      <a:pt x="255518" y="26165"/>
                      <a:pt x="248783" y="28642"/>
                    </a:cubicBezTo>
                    <a:cubicBezTo>
                      <a:pt x="235115" y="33147"/>
                      <a:pt x="222647" y="40691"/>
                      <a:pt x="210531" y="48511"/>
                    </a:cubicBezTo>
                    <a:cubicBezTo>
                      <a:pt x="212903" y="48387"/>
                      <a:pt x="215675" y="48168"/>
                      <a:pt x="215017" y="50073"/>
                    </a:cubicBezTo>
                    <a:cubicBezTo>
                      <a:pt x="211846" y="50673"/>
                      <a:pt x="207788" y="52473"/>
                      <a:pt x="204711" y="53969"/>
                    </a:cubicBezTo>
                    <a:cubicBezTo>
                      <a:pt x="201673" y="55531"/>
                      <a:pt x="199339" y="56350"/>
                      <a:pt x="199130" y="54150"/>
                    </a:cubicBezTo>
                    <a:lnTo>
                      <a:pt x="200616" y="52616"/>
                    </a:lnTo>
                    <a:cubicBezTo>
                      <a:pt x="194615" y="57255"/>
                      <a:pt x="187585" y="59350"/>
                      <a:pt x="180946" y="60989"/>
                    </a:cubicBezTo>
                    <a:cubicBezTo>
                      <a:pt x="177613" y="61808"/>
                      <a:pt x="174431" y="62579"/>
                      <a:pt x="171564" y="63284"/>
                    </a:cubicBezTo>
                    <a:cubicBezTo>
                      <a:pt x="168831" y="64265"/>
                      <a:pt x="166449" y="65370"/>
                      <a:pt x="164621" y="66761"/>
                    </a:cubicBezTo>
                    <a:cubicBezTo>
                      <a:pt x="162811" y="74400"/>
                      <a:pt x="137951" y="84077"/>
                      <a:pt x="148828" y="86754"/>
                    </a:cubicBezTo>
                    <a:cubicBezTo>
                      <a:pt x="148695" y="86525"/>
                      <a:pt x="137741" y="89097"/>
                      <a:pt x="137741" y="89097"/>
                    </a:cubicBezTo>
                    <a:cubicBezTo>
                      <a:pt x="137360" y="93764"/>
                      <a:pt x="141351" y="95841"/>
                      <a:pt x="137941" y="101146"/>
                    </a:cubicBezTo>
                    <a:cubicBezTo>
                      <a:pt x="129883" y="107528"/>
                      <a:pt x="127302" y="105242"/>
                      <a:pt x="131893" y="98108"/>
                    </a:cubicBezTo>
                    <a:cubicBezTo>
                      <a:pt x="99870" y="122168"/>
                      <a:pt x="70618" y="161382"/>
                      <a:pt x="54502" y="199025"/>
                    </a:cubicBezTo>
                    <a:cubicBezTo>
                      <a:pt x="54502" y="199025"/>
                      <a:pt x="54797" y="196082"/>
                      <a:pt x="55093" y="193148"/>
                    </a:cubicBezTo>
                    <a:cubicBezTo>
                      <a:pt x="55397" y="190195"/>
                      <a:pt x="56045" y="187395"/>
                      <a:pt x="56045" y="187395"/>
                    </a:cubicBezTo>
                    <a:cubicBezTo>
                      <a:pt x="49168" y="195148"/>
                      <a:pt x="46672" y="222856"/>
                      <a:pt x="40796" y="210741"/>
                    </a:cubicBezTo>
                    <a:cubicBezTo>
                      <a:pt x="37814" y="220551"/>
                      <a:pt x="32699" y="233315"/>
                      <a:pt x="28832" y="244145"/>
                    </a:cubicBezTo>
                    <a:cubicBezTo>
                      <a:pt x="24660" y="254860"/>
                      <a:pt x="23489" y="264043"/>
                      <a:pt x="28546" y="266195"/>
                    </a:cubicBezTo>
                    <a:cubicBezTo>
                      <a:pt x="22108" y="271167"/>
                      <a:pt x="17155" y="282712"/>
                      <a:pt x="15088" y="296647"/>
                    </a:cubicBezTo>
                    <a:cubicBezTo>
                      <a:pt x="13554" y="310677"/>
                      <a:pt x="11963" y="326527"/>
                      <a:pt x="12706" y="340528"/>
                    </a:cubicBezTo>
                    <a:cubicBezTo>
                      <a:pt x="17421" y="338499"/>
                      <a:pt x="17764" y="344205"/>
                      <a:pt x="17440" y="351330"/>
                    </a:cubicBezTo>
                    <a:cubicBezTo>
                      <a:pt x="17059" y="358454"/>
                      <a:pt x="16031" y="367122"/>
                      <a:pt x="18650" y="370761"/>
                    </a:cubicBezTo>
                    <a:cubicBezTo>
                      <a:pt x="15373" y="372732"/>
                      <a:pt x="12659" y="367008"/>
                      <a:pt x="11640" y="360607"/>
                    </a:cubicBezTo>
                    <a:cubicBezTo>
                      <a:pt x="10411" y="354225"/>
                      <a:pt x="9515" y="347205"/>
                      <a:pt x="7144" y="346862"/>
                    </a:cubicBezTo>
                    <a:cubicBezTo>
                      <a:pt x="9801" y="354273"/>
                      <a:pt x="9420" y="362836"/>
                      <a:pt x="10316" y="371856"/>
                    </a:cubicBezTo>
                    <a:cubicBezTo>
                      <a:pt x="10811" y="380867"/>
                      <a:pt x="10516" y="390354"/>
                      <a:pt x="10439" y="399364"/>
                    </a:cubicBezTo>
                    <a:cubicBezTo>
                      <a:pt x="11440" y="417252"/>
                      <a:pt x="14097" y="433245"/>
                      <a:pt x="23927" y="437331"/>
                    </a:cubicBezTo>
                    <a:cubicBezTo>
                      <a:pt x="24070" y="440769"/>
                      <a:pt x="23365" y="440979"/>
                      <a:pt x="22365" y="439988"/>
                    </a:cubicBezTo>
                    <a:cubicBezTo>
                      <a:pt x="23679" y="445294"/>
                      <a:pt x="22431" y="453085"/>
                      <a:pt x="23031" y="458629"/>
                    </a:cubicBezTo>
                    <a:cubicBezTo>
                      <a:pt x="26918" y="460962"/>
                      <a:pt x="25403" y="449123"/>
                      <a:pt x="29804" y="461486"/>
                    </a:cubicBezTo>
                    <a:cubicBezTo>
                      <a:pt x="31718" y="471735"/>
                      <a:pt x="25384" y="467458"/>
                      <a:pt x="24241" y="472345"/>
                    </a:cubicBezTo>
                    <a:cubicBezTo>
                      <a:pt x="29204" y="481336"/>
                      <a:pt x="35500" y="492757"/>
                      <a:pt x="40853" y="502453"/>
                    </a:cubicBezTo>
                    <a:cubicBezTo>
                      <a:pt x="46711" y="511750"/>
                      <a:pt x="52940" y="518427"/>
                      <a:pt x="56836" y="518379"/>
                    </a:cubicBezTo>
                    <a:cubicBezTo>
                      <a:pt x="57531" y="524437"/>
                      <a:pt x="56550" y="531962"/>
                      <a:pt x="52445" y="526694"/>
                    </a:cubicBezTo>
                    <a:cubicBezTo>
                      <a:pt x="54816" y="529942"/>
                      <a:pt x="56779" y="532790"/>
                      <a:pt x="58436" y="535362"/>
                    </a:cubicBezTo>
                    <a:cubicBezTo>
                      <a:pt x="60227" y="537867"/>
                      <a:pt x="61779" y="540039"/>
                      <a:pt x="63189" y="542001"/>
                    </a:cubicBezTo>
                    <a:cubicBezTo>
                      <a:pt x="65875" y="546002"/>
                      <a:pt x="67666" y="549345"/>
                      <a:pt x="69418" y="552736"/>
                    </a:cubicBezTo>
                    <a:cubicBezTo>
                      <a:pt x="71171" y="556127"/>
                      <a:pt x="72876" y="559575"/>
                      <a:pt x="75371" y="563747"/>
                    </a:cubicBezTo>
                    <a:cubicBezTo>
                      <a:pt x="77867" y="567919"/>
                      <a:pt x="81886" y="572338"/>
                      <a:pt x="87306" y="578225"/>
                    </a:cubicBezTo>
                    <a:cubicBezTo>
                      <a:pt x="80667" y="569347"/>
                      <a:pt x="77181" y="578539"/>
                      <a:pt x="70847" y="563213"/>
                    </a:cubicBezTo>
                    <a:cubicBezTo>
                      <a:pt x="69466" y="571738"/>
                      <a:pt x="77991" y="581225"/>
                      <a:pt x="87106" y="591941"/>
                    </a:cubicBezTo>
                    <a:cubicBezTo>
                      <a:pt x="91545" y="597418"/>
                      <a:pt x="97250" y="602323"/>
                      <a:pt x="102289" y="607581"/>
                    </a:cubicBezTo>
                    <a:cubicBezTo>
                      <a:pt x="107347" y="612819"/>
                      <a:pt x="111947" y="618249"/>
                      <a:pt x="115348" y="623983"/>
                    </a:cubicBezTo>
                    <a:lnTo>
                      <a:pt x="127597" y="626221"/>
                    </a:lnTo>
                    <a:cubicBezTo>
                      <a:pt x="139789" y="635718"/>
                      <a:pt x="136369" y="641233"/>
                      <a:pt x="126587" y="635546"/>
                    </a:cubicBezTo>
                    <a:cubicBezTo>
                      <a:pt x="130854" y="640832"/>
                      <a:pt x="134941" y="645224"/>
                      <a:pt x="138865" y="649034"/>
                    </a:cubicBezTo>
                    <a:cubicBezTo>
                      <a:pt x="142970" y="652643"/>
                      <a:pt x="147123" y="655406"/>
                      <a:pt x="151066" y="658101"/>
                    </a:cubicBezTo>
                    <a:cubicBezTo>
                      <a:pt x="155077" y="660683"/>
                      <a:pt x="158925" y="663169"/>
                      <a:pt x="162849" y="665693"/>
                    </a:cubicBezTo>
                    <a:cubicBezTo>
                      <a:pt x="166707" y="668303"/>
                      <a:pt x="170736" y="670808"/>
                      <a:pt x="175212" y="673360"/>
                    </a:cubicBezTo>
                    <a:cubicBezTo>
                      <a:pt x="175812" y="674684"/>
                      <a:pt x="174298" y="675304"/>
                      <a:pt x="171526" y="673198"/>
                    </a:cubicBezTo>
                    <a:lnTo>
                      <a:pt x="196948" y="688905"/>
                    </a:lnTo>
                    <a:cubicBezTo>
                      <a:pt x="200320" y="689067"/>
                      <a:pt x="211560" y="690524"/>
                      <a:pt x="211474" y="685848"/>
                    </a:cubicBezTo>
                    <a:cubicBezTo>
                      <a:pt x="208988" y="686762"/>
                      <a:pt x="206083" y="687057"/>
                      <a:pt x="202130" y="685962"/>
                    </a:cubicBezTo>
                    <a:cubicBezTo>
                      <a:pt x="198253" y="684762"/>
                      <a:pt x="193586" y="681666"/>
                      <a:pt x="187376" y="67648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6" name="任意多边形: 形状 495"/>
              <p:cNvSpPr/>
              <p:nvPr/>
            </p:nvSpPr>
            <p:spPr>
              <a:xfrm>
                <a:off x="10554757" y="1184529"/>
                <a:ext cx="9525" cy="9525"/>
              </a:xfrm>
              <a:custGeom>
                <a:avLst/>
                <a:gdLst>
                  <a:gd name="connsiteX0" fmla="*/ 7144 w 9525"/>
                  <a:gd name="connsiteY0" fmla="*/ 8001 h 9525"/>
                  <a:gd name="connsiteX1" fmla="*/ 8201 w 9525"/>
                  <a:gd name="connsiteY1" fmla="*/ 7610 h 9525"/>
                  <a:gd name="connsiteX2" fmla="*/ 7163 w 9525"/>
                  <a:gd name="connsiteY2" fmla="*/ 7144 h 9525"/>
                  <a:gd name="connsiteX3" fmla="*/ 7144 w 9525"/>
                  <a:gd name="connsiteY3" fmla="*/ 8001 h 9525"/>
                </a:gdLst>
                <a:ahLst/>
                <a:cxnLst>
                  <a:cxn ang="0">
                    <a:pos x="connsiteX0" y="connsiteY0"/>
                  </a:cxn>
                  <a:cxn ang="0">
                    <a:pos x="connsiteX1" y="connsiteY1"/>
                  </a:cxn>
                  <a:cxn ang="0">
                    <a:pos x="connsiteX2" y="connsiteY2"/>
                  </a:cxn>
                  <a:cxn ang="0">
                    <a:pos x="connsiteX3" y="connsiteY3"/>
                  </a:cxn>
                </a:cxnLst>
                <a:rect l="l" t="t" r="r" b="b"/>
                <a:pathLst>
                  <a:path w="9525" h="9525">
                    <a:moveTo>
                      <a:pt x="7144" y="8001"/>
                    </a:moveTo>
                    <a:lnTo>
                      <a:pt x="8201" y="7610"/>
                    </a:lnTo>
                    <a:lnTo>
                      <a:pt x="7163" y="7144"/>
                    </a:lnTo>
                    <a:cubicBezTo>
                      <a:pt x="7268" y="7506"/>
                      <a:pt x="7153" y="7725"/>
                      <a:pt x="7144" y="80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7" name="任意多边形: 形状 496"/>
              <p:cNvSpPr/>
              <p:nvPr/>
            </p:nvSpPr>
            <p:spPr>
              <a:xfrm>
                <a:off x="10408407" y="983065"/>
                <a:ext cx="9525" cy="19050"/>
              </a:xfrm>
              <a:custGeom>
                <a:avLst/>
                <a:gdLst>
                  <a:gd name="connsiteX0" fmla="*/ 7676 w 9525"/>
                  <a:gd name="connsiteY0" fmla="*/ 7144 h 19050"/>
                  <a:gd name="connsiteX1" fmla="*/ 7314 w 9525"/>
                  <a:gd name="connsiteY1" fmla="*/ 14364 h 19050"/>
                  <a:gd name="connsiteX2" fmla="*/ 7676 w 9525"/>
                  <a:gd name="connsiteY2" fmla="*/ 7144 h 19050"/>
                </a:gdLst>
                <a:ahLst/>
                <a:cxnLst>
                  <a:cxn ang="0">
                    <a:pos x="connsiteX0" y="connsiteY0"/>
                  </a:cxn>
                  <a:cxn ang="0">
                    <a:pos x="connsiteX1" y="connsiteY1"/>
                  </a:cxn>
                  <a:cxn ang="0">
                    <a:pos x="connsiteX2" y="connsiteY2"/>
                  </a:cxn>
                </a:cxnLst>
                <a:rect l="l" t="t" r="r" b="b"/>
                <a:pathLst>
                  <a:path w="9525" h="19050">
                    <a:moveTo>
                      <a:pt x="7676" y="7144"/>
                    </a:moveTo>
                    <a:cubicBezTo>
                      <a:pt x="7057" y="10220"/>
                      <a:pt x="7038" y="12535"/>
                      <a:pt x="7314" y="14364"/>
                    </a:cubicBezTo>
                    <a:cubicBezTo>
                      <a:pt x="7800" y="12744"/>
                      <a:pt x="8114" y="10687"/>
                      <a:pt x="767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8" name="任意多边形: 形状 497"/>
              <p:cNvSpPr/>
              <p:nvPr/>
            </p:nvSpPr>
            <p:spPr>
              <a:xfrm>
                <a:off x="10555815" y="881776"/>
                <a:ext cx="533400" cy="361950"/>
              </a:xfrm>
              <a:custGeom>
                <a:avLst/>
                <a:gdLst>
                  <a:gd name="connsiteX0" fmla="*/ 268681 w 533400"/>
                  <a:gd name="connsiteY0" fmla="*/ 323574 h 361950"/>
                  <a:gd name="connsiteX1" fmla="*/ 239982 w 533400"/>
                  <a:gd name="connsiteY1" fmla="*/ 329841 h 361950"/>
                  <a:gd name="connsiteX2" fmla="*/ 244650 w 533400"/>
                  <a:gd name="connsiteY2" fmla="*/ 317916 h 361950"/>
                  <a:gd name="connsiteX3" fmla="*/ 228657 w 533400"/>
                  <a:gd name="connsiteY3" fmla="*/ 325117 h 361950"/>
                  <a:gd name="connsiteX4" fmla="*/ 202359 w 533400"/>
                  <a:gd name="connsiteY4" fmla="*/ 325088 h 361950"/>
                  <a:gd name="connsiteX5" fmla="*/ 214265 w 533400"/>
                  <a:gd name="connsiteY5" fmla="*/ 313630 h 361950"/>
                  <a:gd name="connsiteX6" fmla="*/ 203302 w 533400"/>
                  <a:gd name="connsiteY6" fmla="*/ 317649 h 361950"/>
                  <a:gd name="connsiteX7" fmla="*/ 191681 w 533400"/>
                  <a:gd name="connsiteY7" fmla="*/ 320631 h 361950"/>
                  <a:gd name="connsiteX8" fmla="*/ 176632 w 533400"/>
                  <a:gd name="connsiteY8" fmla="*/ 329089 h 361950"/>
                  <a:gd name="connsiteX9" fmla="*/ 159687 w 533400"/>
                  <a:gd name="connsiteY9" fmla="*/ 328651 h 361950"/>
                  <a:gd name="connsiteX10" fmla="*/ 145018 w 533400"/>
                  <a:gd name="connsiteY10" fmla="*/ 327174 h 361950"/>
                  <a:gd name="connsiteX11" fmla="*/ 120825 w 533400"/>
                  <a:gd name="connsiteY11" fmla="*/ 324269 h 361950"/>
                  <a:gd name="connsiteX12" fmla="*/ 138017 w 533400"/>
                  <a:gd name="connsiteY12" fmla="*/ 312972 h 361950"/>
                  <a:gd name="connsiteX13" fmla="*/ 98508 w 533400"/>
                  <a:gd name="connsiteY13" fmla="*/ 320888 h 361950"/>
                  <a:gd name="connsiteX14" fmla="*/ 50387 w 533400"/>
                  <a:gd name="connsiteY14" fmla="*/ 322802 h 361950"/>
                  <a:gd name="connsiteX15" fmla="*/ 54788 w 533400"/>
                  <a:gd name="connsiteY15" fmla="*/ 307181 h 361950"/>
                  <a:gd name="connsiteX16" fmla="*/ 19374 w 533400"/>
                  <a:gd name="connsiteY16" fmla="*/ 297694 h 361950"/>
                  <a:gd name="connsiteX17" fmla="*/ 30480 w 533400"/>
                  <a:gd name="connsiteY17" fmla="*/ 304619 h 361950"/>
                  <a:gd name="connsiteX18" fmla="*/ 7144 w 533400"/>
                  <a:gd name="connsiteY18" fmla="*/ 310372 h 361950"/>
                  <a:gd name="connsiteX19" fmla="*/ 22917 w 533400"/>
                  <a:gd name="connsiteY19" fmla="*/ 317344 h 361950"/>
                  <a:gd name="connsiteX20" fmla="*/ 33899 w 533400"/>
                  <a:gd name="connsiteY20" fmla="*/ 321726 h 361950"/>
                  <a:gd name="connsiteX21" fmla="*/ 39005 w 533400"/>
                  <a:gd name="connsiteY21" fmla="*/ 323412 h 361950"/>
                  <a:gd name="connsiteX22" fmla="*/ 26232 w 533400"/>
                  <a:gd name="connsiteY22" fmla="*/ 323431 h 361950"/>
                  <a:gd name="connsiteX23" fmla="*/ 10658 w 533400"/>
                  <a:gd name="connsiteY23" fmla="*/ 317621 h 361950"/>
                  <a:gd name="connsiteX24" fmla="*/ 20212 w 533400"/>
                  <a:gd name="connsiteY24" fmla="*/ 333223 h 361950"/>
                  <a:gd name="connsiteX25" fmla="*/ 48339 w 533400"/>
                  <a:gd name="connsiteY25" fmla="*/ 338785 h 361950"/>
                  <a:gd name="connsiteX26" fmla="*/ 48873 w 533400"/>
                  <a:gd name="connsiteY26" fmla="*/ 342119 h 361950"/>
                  <a:gd name="connsiteX27" fmla="*/ 59369 w 533400"/>
                  <a:gd name="connsiteY27" fmla="*/ 346491 h 361950"/>
                  <a:gd name="connsiteX28" fmla="*/ 69313 w 533400"/>
                  <a:gd name="connsiteY28" fmla="*/ 347396 h 361950"/>
                  <a:gd name="connsiteX29" fmla="*/ 89278 w 533400"/>
                  <a:gd name="connsiteY29" fmla="*/ 349196 h 361950"/>
                  <a:gd name="connsiteX30" fmla="*/ 90106 w 533400"/>
                  <a:gd name="connsiteY30" fmla="*/ 351434 h 361950"/>
                  <a:gd name="connsiteX31" fmla="*/ 110919 w 533400"/>
                  <a:gd name="connsiteY31" fmla="*/ 346415 h 361950"/>
                  <a:gd name="connsiteX32" fmla="*/ 104118 w 533400"/>
                  <a:gd name="connsiteY32" fmla="*/ 345729 h 361950"/>
                  <a:gd name="connsiteX33" fmla="*/ 129216 w 533400"/>
                  <a:gd name="connsiteY33" fmla="*/ 330117 h 361950"/>
                  <a:gd name="connsiteX34" fmla="*/ 134331 w 533400"/>
                  <a:gd name="connsiteY34" fmla="*/ 331241 h 361950"/>
                  <a:gd name="connsiteX35" fmla="*/ 145742 w 533400"/>
                  <a:gd name="connsiteY35" fmla="*/ 332594 h 361950"/>
                  <a:gd name="connsiteX36" fmla="*/ 162439 w 533400"/>
                  <a:gd name="connsiteY36" fmla="*/ 334566 h 361950"/>
                  <a:gd name="connsiteX37" fmla="*/ 130445 w 533400"/>
                  <a:gd name="connsiteY37" fmla="*/ 353263 h 361950"/>
                  <a:gd name="connsiteX38" fmla="*/ 127711 w 533400"/>
                  <a:gd name="connsiteY38" fmla="*/ 356159 h 361950"/>
                  <a:gd name="connsiteX39" fmla="*/ 154191 w 533400"/>
                  <a:gd name="connsiteY39" fmla="*/ 355721 h 361950"/>
                  <a:gd name="connsiteX40" fmla="*/ 161582 w 533400"/>
                  <a:gd name="connsiteY40" fmla="*/ 345634 h 361950"/>
                  <a:gd name="connsiteX41" fmla="*/ 196291 w 533400"/>
                  <a:gd name="connsiteY41" fmla="*/ 336356 h 361950"/>
                  <a:gd name="connsiteX42" fmla="*/ 218151 w 533400"/>
                  <a:gd name="connsiteY42" fmla="*/ 335756 h 361950"/>
                  <a:gd name="connsiteX43" fmla="*/ 238058 w 533400"/>
                  <a:gd name="connsiteY43" fmla="*/ 330708 h 361950"/>
                  <a:gd name="connsiteX44" fmla="*/ 221771 w 533400"/>
                  <a:gd name="connsiteY44" fmla="*/ 343948 h 361950"/>
                  <a:gd name="connsiteX45" fmla="*/ 207693 w 533400"/>
                  <a:gd name="connsiteY45" fmla="*/ 342481 h 361950"/>
                  <a:gd name="connsiteX46" fmla="*/ 194824 w 533400"/>
                  <a:gd name="connsiteY46" fmla="*/ 352235 h 361950"/>
                  <a:gd name="connsiteX47" fmla="*/ 178089 w 533400"/>
                  <a:gd name="connsiteY47" fmla="*/ 358492 h 361950"/>
                  <a:gd name="connsiteX48" fmla="*/ 173250 w 533400"/>
                  <a:gd name="connsiteY48" fmla="*/ 349853 h 361950"/>
                  <a:gd name="connsiteX49" fmla="*/ 163525 w 533400"/>
                  <a:gd name="connsiteY49" fmla="*/ 356797 h 361950"/>
                  <a:gd name="connsiteX50" fmla="*/ 153419 w 533400"/>
                  <a:gd name="connsiteY50" fmla="*/ 363341 h 361950"/>
                  <a:gd name="connsiteX51" fmla="*/ 200073 w 533400"/>
                  <a:gd name="connsiteY51" fmla="*/ 358216 h 361950"/>
                  <a:gd name="connsiteX52" fmla="*/ 290646 w 533400"/>
                  <a:gd name="connsiteY52" fmla="*/ 334547 h 361950"/>
                  <a:gd name="connsiteX53" fmla="*/ 316287 w 533400"/>
                  <a:gd name="connsiteY53" fmla="*/ 326498 h 361950"/>
                  <a:gd name="connsiteX54" fmla="*/ 325422 w 533400"/>
                  <a:gd name="connsiteY54" fmla="*/ 323317 h 361950"/>
                  <a:gd name="connsiteX55" fmla="*/ 338385 w 533400"/>
                  <a:gd name="connsiteY55" fmla="*/ 316840 h 361950"/>
                  <a:gd name="connsiteX56" fmla="*/ 345186 w 533400"/>
                  <a:gd name="connsiteY56" fmla="*/ 313392 h 361950"/>
                  <a:gd name="connsiteX57" fmla="*/ 352816 w 533400"/>
                  <a:gd name="connsiteY57" fmla="*/ 308639 h 361950"/>
                  <a:gd name="connsiteX58" fmla="*/ 371065 w 533400"/>
                  <a:gd name="connsiteY58" fmla="*/ 297199 h 361950"/>
                  <a:gd name="connsiteX59" fmla="*/ 455000 w 533400"/>
                  <a:gd name="connsiteY59" fmla="*/ 218704 h 361950"/>
                  <a:gd name="connsiteX60" fmla="*/ 510216 w 533400"/>
                  <a:gd name="connsiteY60" fmla="*/ 118472 h 361950"/>
                  <a:gd name="connsiteX61" fmla="*/ 517246 w 533400"/>
                  <a:gd name="connsiteY61" fmla="*/ 98327 h 361950"/>
                  <a:gd name="connsiteX62" fmla="*/ 521160 w 533400"/>
                  <a:gd name="connsiteY62" fmla="*/ 82353 h 361950"/>
                  <a:gd name="connsiteX63" fmla="*/ 524523 w 533400"/>
                  <a:gd name="connsiteY63" fmla="*/ 68437 h 361950"/>
                  <a:gd name="connsiteX64" fmla="*/ 527695 w 533400"/>
                  <a:gd name="connsiteY64" fmla="*/ 30166 h 361950"/>
                  <a:gd name="connsiteX65" fmla="*/ 517065 w 533400"/>
                  <a:gd name="connsiteY65" fmla="*/ 7144 h 361950"/>
                  <a:gd name="connsiteX66" fmla="*/ 513845 w 533400"/>
                  <a:gd name="connsiteY66" fmla="*/ 22269 h 361950"/>
                  <a:gd name="connsiteX67" fmla="*/ 509464 w 533400"/>
                  <a:gd name="connsiteY67" fmla="*/ 26794 h 361950"/>
                  <a:gd name="connsiteX68" fmla="*/ 511797 w 533400"/>
                  <a:gd name="connsiteY68" fmla="*/ 60950 h 361950"/>
                  <a:gd name="connsiteX69" fmla="*/ 510007 w 533400"/>
                  <a:gd name="connsiteY69" fmla="*/ 48978 h 361950"/>
                  <a:gd name="connsiteX70" fmla="*/ 509159 w 533400"/>
                  <a:gd name="connsiteY70" fmla="*/ 52159 h 361950"/>
                  <a:gd name="connsiteX71" fmla="*/ 506254 w 533400"/>
                  <a:gd name="connsiteY71" fmla="*/ 41481 h 361950"/>
                  <a:gd name="connsiteX72" fmla="*/ 499758 w 533400"/>
                  <a:gd name="connsiteY72" fmla="*/ 57321 h 361950"/>
                  <a:gd name="connsiteX73" fmla="*/ 494357 w 533400"/>
                  <a:gd name="connsiteY73" fmla="*/ 75790 h 361950"/>
                  <a:gd name="connsiteX74" fmla="*/ 491957 w 533400"/>
                  <a:gd name="connsiteY74" fmla="*/ 94088 h 361950"/>
                  <a:gd name="connsiteX75" fmla="*/ 492643 w 533400"/>
                  <a:gd name="connsiteY75" fmla="*/ 108890 h 361950"/>
                  <a:gd name="connsiteX76" fmla="*/ 487585 w 533400"/>
                  <a:gd name="connsiteY76" fmla="*/ 87744 h 361950"/>
                  <a:gd name="connsiteX77" fmla="*/ 472564 w 533400"/>
                  <a:gd name="connsiteY77" fmla="*/ 121806 h 361950"/>
                  <a:gd name="connsiteX78" fmla="*/ 456562 w 533400"/>
                  <a:gd name="connsiteY78" fmla="*/ 151648 h 361950"/>
                  <a:gd name="connsiteX79" fmla="*/ 414642 w 533400"/>
                  <a:gd name="connsiteY79" fmla="*/ 208959 h 361950"/>
                  <a:gd name="connsiteX80" fmla="*/ 414538 w 533400"/>
                  <a:gd name="connsiteY80" fmla="*/ 226638 h 361950"/>
                  <a:gd name="connsiteX81" fmla="*/ 409032 w 533400"/>
                  <a:gd name="connsiteY81" fmla="*/ 227781 h 361950"/>
                  <a:gd name="connsiteX82" fmla="*/ 419681 w 533400"/>
                  <a:gd name="connsiteY82" fmla="*/ 230429 h 361950"/>
                  <a:gd name="connsiteX83" fmla="*/ 383486 w 533400"/>
                  <a:gd name="connsiteY83" fmla="*/ 282845 h 361950"/>
                  <a:gd name="connsiteX84" fmla="*/ 381972 w 533400"/>
                  <a:gd name="connsiteY84" fmla="*/ 278082 h 361950"/>
                  <a:gd name="connsiteX85" fmla="*/ 349634 w 533400"/>
                  <a:gd name="connsiteY85" fmla="*/ 303419 h 361950"/>
                  <a:gd name="connsiteX86" fmla="*/ 358454 w 533400"/>
                  <a:gd name="connsiteY86" fmla="*/ 283140 h 361950"/>
                  <a:gd name="connsiteX87" fmla="*/ 352244 w 533400"/>
                  <a:gd name="connsiteY87" fmla="*/ 289122 h 361950"/>
                  <a:gd name="connsiteX88" fmla="*/ 360121 w 533400"/>
                  <a:gd name="connsiteY88" fmla="*/ 265948 h 361950"/>
                  <a:gd name="connsiteX89" fmla="*/ 332765 w 533400"/>
                  <a:gd name="connsiteY89" fmla="*/ 285359 h 361950"/>
                  <a:gd name="connsiteX90" fmla="*/ 301361 w 533400"/>
                  <a:gd name="connsiteY90" fmla="*/ 301657 h 361950"/>
                  <a:gd name="connsiteX91" fmla="*/ 330241 w 533400"/>
                  <a:gd name="connsiteY91" fmla="*/ 276368 h 361950"/>
                  <a:gd name="connsiteX92" fmla="*/ 304524 w 533400"/>
                  <a:gd name="connsiteY92" fmla="*/ 287550 h 361950"/>
                  <a:gd name="connsiteX93" fmla="*/ 305410 w 533400"/>
                  <a:gd name="connsiteY93" fmla="*/ 294332 h 361950"/>
                  <a:gd name="connsiteX94" fmla="*/ 298285 w 533400"/>
                  <a:gd name="connsiteY94" fmla="*/ 286502 h 361950"/>
                  <a:gd name="connsiteX95" fmla="*/ 281616 w 533400"/>
                  <a:gd name="connsiteY95" fmla="*/ 305000 h 361950"/>
                  <a:gd name="connsiteX96" fmla="*/ 268681 w 533400"/>
                  <a:gd name="connsiteY96" fmla="*/ 32357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33400" h="361950">
                    <a:moveTo>
                      <a:pt x="268681" y="323574"/>
                    </a:moveTo>
                    <a:cubicBezTo>
                      <a:pt x="262471" y="314687"/>
                      <a:pt x="252641" y="329394"/>
                      <a:pt x="239982" y="329841"/>
                    </a:cubicBezTo>
                    <a:cubicBezTo>
                      <a:pt x="250946" y="325431"/>
                      <a:pt x="246688" y="320440"/>
                      <a:pt x="244650" y="317916"/>
                    </a:cubicBezTo>
                    <a:cubicBezTo>
                      <a:pt x="239354" y="326250"/>
                      <a:pt x="234744" y="326212"/>
                      <a:pt x="228657" y="325117"/>
                    </a:cubicBezTo>
                    <a:cubicBezTo>
                      <a:pt x="222523" y="324012"/>
                      <a:pt x="214970" y="322088"/>
                      <a:pt x="202359" y="325088"/>
                    </a:cubicBezTo>
                    <a:cubicBezTo>
                      <a:pt x="201454" y="321221"/>
                      <a:pt x="213531" y="318449"/>
                      <a:pt x="214265" y="313630"/>
                    </a:cubicBezTo>
                    <a:cubicBezTo>
                      <a:pt x="210969" y="314973"/>
                      <a:pt x="207178" y="316297"/>
                      <a:pt x="203302" y="317649"/>
                    </a:cubicBezTo>
                    <a:cubicBezTo>
                      <a:pt x="199387" y="318630"/>
                      <a:pt x="195367" y="319554"/>
                      <a:pt x="191681" y="320631"/>
                    </a:cubicBezTo>
                    <a:cubicBezTo>
                      <a:pt x="184309" y="322764"/>
                      <a:pt x="178165" y="325345"/>
                      <a:pt x="176632" y="329089"/>
                    </a:cubicBezTo>
                    <a:cubicBezTo>
                      <a:pt x="170564" y="329660"/>
                      <a:pt x="164935" y="329175"/>
                      <a:pt x="159687" y="328651"/>
                    </a:cubicBezTo>
                    <a:cubicBezTo>
                      <a:pt x="154457" y="328127"/>
                      <a:pt x="149590" y="327631"/>
                      <a:pt x="145018" y="327174"/>
                    </a:cubicBezTo>
                    <a:cubicBezTo>
                      <a:pt x="135865" y="326565"/>
                      <a:pt x="128111" y="324822"/>
                      <a:pt x="120825" y="324269"/>
                    </a:cubicBezTo>
                    <a:cubicBezTo>
                      <a:pt x="138427" y="323907"/>
                      <a:pt x="125016" y="317716"/>
                      <a:pt x="138017" y="312972"/>
                    </a:cubicBezTo>
                    <a:cubicBezTo>
                      <a:pt x="129188" y="316182"/>
                      <a:pt x="114681" y="318821"/>
                      <a:pt x="98508" y="320888"/>
                    </a:cubicBezTo>
                    <a:cubicBezTo>
                      <a:pt x="82629" y="321735"/>
                      <a:pt x="64694" y="323231"/>
                      <a:pt x="50387" y="322802"/>
                    </a:cubicBezTo>
                    <a:cubicBezTo>
                      <a:pt x="49987" y="314096"/>
                      <a:pt x="49282" y="312944"/>
                      <a:pt x="54788" y="307181"/>
                    </a:cubicBezTo>
                    <a:cubicBezTo>
                      <a:pt x="29566" y="292075"/>
                      <a:pt x="43815" y="311820"/>
                      <a:pt x="19374" y="297694"/>
                    </a:cubicBezTo>
                    <a:lnTo>
                      <a:pt x="30480" y="304619"/>
                    </a:lnTo>
                    <a:cubicBezTo>
                      <a:pt x="17574" y="301085"/>
                      <a:pt x="13430" y="307515"/>
                      <a:pt x="7144" y="310372"/>
                    </a:cubicBezTo>
                    <a:cubicBezTo>
                      <a:pt x="7144" y="310372"/>
                      <a:pt x="15030" y="313858"/>
                      <a:pt x="22917" y="317344"/>
                    </a:cubicBezTo>
                    <a:cubicBezTo>
                      <a:pt x="26841" y="319116"/>
                      <a:pt x="30775" y="320840"/>
                      <a:pt x="33899" y="321726"/>
                    </a:cubicBezTo>
                    <a:cubicBezTo>
                      <a:pt x="36967" y="322736"/>
                      <a:pt x="39005" y="323412"/>
                      <a:pt x="39005" y="323412"/>
                    </a:cubicBezTo>
                    <a:cubicBezTo>
                      <a:pt x="37890" y="325869"/>
                      <a:pt x="32223" y="325326"/>
                      <a:pt x="26232" y="323431"/>
                    </a:cubicBezTo>
                    <a:cubicBezTo>
                      <a:pt x="20326" y="321335"/>
                      <a:pt x="13916" y="318411"/>
                      <a:pt x="10658" y="317621"/>
                    </a:cubicBezTo>
                    <a:cubicBezTo>
                      <a:pt x="-1743" y="319002"/>
                      <a:pt x="25737" y="330127"/>
                      <a:pt x="20212" y="333223"/>
                    </a:cubicBezTo>
                    <a:cubicBezTo>
                      <a:pt x="26537" y="331632"/>
                      <a:pt x="39348" y="337366"/>
                      <a:pt x="48339" y="338785"/>
                    </a:cubicBezTo>
                    <a:lnTo>
                      <a:pt x="48873" y="342119"/>
                    </a:lnTo>
                    <a:cubicBezTo>
                      <a:pt x="52549" y="344233"/>
                      <a:pt x="55978" y="345748"/>
                      <a:pt x="59369" y="346491"/>
                    </a:cubicBezTo>
                    <a:cubicBezTo>
                      <a:pt x="62798" y="347120"/>
                      <a:pt x="66075" y="347310"/>
                      <a:pt x="69313" y="347396"/>
                    </a:cubicBezTo>
                    <a:cubicBezTo>
                      <a:pt x="75800" y="347567"/>
                      <a:pt x="82086" y="347301"/>
                      <a:pt x="89278" y="349196"/>
                    </a:cubicBezTo>
                    <a:cubicBezTo>
                      <a:pt x="90383" y="350349"/>
                      <a:pt x="90459" y="351006"/>
                      <a:pt x="90106" y="351434"/>
                    </a:cubicBezTo>
                    <a:cubicBezTo>
                      <a:pt x="95869" y="349710"/>
                      <a:pt x="101927" y="346139"/>
                      <a:pt x="110919" y="346415"/>
                    </a:cubicBezTo>
                    <a:lnTo>
                      <a:pt x="104118" y="345729"/>
                    </a:lnTo>
                    <a:cubicBezTo>
                      <a:pt x="117939" y="340871"/>
                      <a:pt x="147590" y="340395"/>
                      <a:pt x="129216" y="330117"/>
                    </a:cubicBezTo>
                    <a:cubicBezTo>
                      <a:pt x="129216" y="330117"/>
                      <a:pt x="131264" y="330565"/>
                      <a:pt x="134331" y="331241"/>
                    </a:cubicBezTo>
                    <a:cubicBezTo>
                      <a:pt x="137446" y="331613"/>
                      <a:pt x="141599" y="332099"/>
                      <a:pt x="145742" y="332594"/>
                    </a:cubicBezTo>
                    <a:cubicBezTo>
                      <a:pt x="154086" y="333575"/>
                      <a:pt x="162439" y="334566"/>
                      <a:pt x="162439" y="334566"/>
                    </a:cubicBezTo>
                    <a:cubicBezTo>
                      <a:pt x="158610" y="342043"/>
                      <a:pt x="151152" y="353787"/>
                      <a:pt x="130445" y="353263"/>
                    </a:cubicBezTo>
                    <a:lnTo>
                      <a:pt x="127711" y="356159"/>
                    </a:lnTo>
                    <a:cubicBezTo>
                      <a:pt x="135160" y="359512"/>
                      <a:pt x="146409" y="358054"/>
                      <a:pt x="154191" y="355721"/>
                    </a:cubicBezTo>
                    <a:cubicBezTo>
                      <a:pt x="162020" y="353225"/>
                      <a:pt x="166411" y="349187"/>
                      <a:pt x="161582" y="345634"/>
                    </a:cubicBezTo>
                    <a:cubicBezTo>
                      <a:pt x="169316" y="337214"/>
                      <a:pt x="181956" y="335690"/>
                      <a:pt x="196291" y="336356"/>
                    </a:cubicBezTo>
                    <a:cubicBezTo>
                      <a:pt x="203473" y="336880"/>
                      <a:pt x="210941" y="336604"/>
                      <a:pt x="218151" y="335756"/>
                    </a:cubicBezTo>
                    <a:cubicBezTo>
                      <a:pt x="225352" y="334966"/>
                      <a:pt x="232286" y="333556"/>
                      <a:pt x="238058" y="330708"/>
                    </a:cubicBezTo>
                    <a:cubicBezTo>
                      <a:pt x="240840" y="335413"/>
                      <a:pt x="227438" y="339509"/>
                      <a:pt x="221771" y="343948"/>
                    </a:cubicBezTo>
                    <a:cubicBezTo>
                      <a:pt x="214236" y="345691"/>
                      <a:pt x="208740" y="346624"/>
                      <a:pt x="207693" y="342481"/>
                    </a:cubicBezTo>
                    <a:cubicBezTo>
                      <a:pt x="191557" y="345138"/>
                      <a:pt x="193358" y="348767"/>
                      <a:pt x="194824" y="352235"/>
                    </a:cubicBezTo>
                    <a:cubicBezTo>
                      <a:pt x="196272" y="355597"/>
                      <a:pt x="197187" y="358445"/>
                      <a:pt x="178089" y="358492"/>
                    </a:cubicBezTo>
                    <a:cubicBezTo>
                      <a:pt x="159572" y="356797"/>
                      <a:pt x="200387" y="349253"/>
                      <a:pt x="173250" y="349853"/>
                    </a:cubicBezTo>
                    <a:cubicBezTo>
                      <a:pt x="173250" y="349853"/>
                      <a:pt x="168488" y="353692"/>
                      <a:pt x="163525" y="356797"/>
                    </a:cubicBezTo>
                    <a:cubicBezTo>
                      <a:pt x="158477" y="360074"/>
                      <a:pt x="153419" y="363341"/>
                      <a:pt x="153419" y="363341"/>
                    </a:cubicBezTo>
                    <a:cubicBezTo>
                      <a:pt x="170831" y="364531"/>
                      <a:pt x="186433" y="360350"/>
                      <a:pt x="200073" y="358216"/>
                    </a:cubicBezTo>
                    <a:cubicBezTo>
                      <a:pt x="237782" y="349977"/>
                      <a:pt x="268881" y="341909"/>
                      <a:pt x="290646" y="334547"/>
                    </a:cubicBezTo>
                    <a:cubicBezTo>
                      <a:pt x="301476" y="330832"/>
                      <a:pt x="310496" y="328851"/>
                      <a:pt x="316287" y="326498"/>
                    </a:cubicBezTo>
                    <a:cubicBezTo>
                      <a:pt x="322212" y="324441"/>
                      <a:pt x="325422" y="323317"/>
                      <a:pt x="325422" y="323317"/>
                    </a:cubicBezTo>
                    <a:cubicBezTo>
                      <a:pt x="325422" y="323317"/>
                      <a:pt x="330137" y="320964"/>
                      <a:pt x="338385" y="316840"/>
                    </a:cubicBezTo>
                    <a:cubicBezTo>
                      <a:pt x="340443" y="315801"/>
                      <a:pt x="342710" y="314649"/>
                      <a:pt x="345186" y="313392"/>
                    </a:cubicBezTo>
                    <a:cubicBezTo>
                      <a:pt x="347539" y="311925"/>
                      <a:pt x="350091" y="310334"/>
                      <a:pt x="352816" y="308639"/>
                    </a:cubicBezTo>
                    <a:cubicBezTo>
                      <a:pt x="358245" y="305229"/>
                      <a:pt x="364379" y="301390"/>
                      <a:pt x="371065" y="297199"/>
                    </a:cubicBezTo>
                    <a:cubicBezTo>
                      <a:pt x="397031" y="279359"/>
                      <a:pt x="429282" y="251879"/>
                      <a:pt x="455000" y="218704"/>
                    </a:cubicBezTo>
                    <a:cubicBezTo>
                      <a:pt x="481384" y="186014"/>
                      <a:pt x="499720" y="147818"/>
                      <a:pt x="510216" y="118472"/>
                    </a:cubicBezTo>
                    <a:cubicBezTo>
                      <a:pt x="512797" y="111090"/>
                      <a:pt x="515160" y="104327"/>
                      <a:pt x="517246" y="98327"/>
                    </a:cubicBezTo>
                    <a:cubicBezTo>
                      <a:pt x="518760" y="92154"/>
                      <a:pt x="520075" y="86782"/>
                      <a:pt x="521160" y="82353"/>
                    </a:cubicBezTo>
                    <a:cubicBezTo>
                      <a:pt x="523304" y="73495"/>
                      <a:pt x="524523" y="68437"/>
                      <a:pt x="524523" y="68437"/>
                    </a:cubicBezTo>
                    <a:cubicBezTo>
                      <a:pt x="527256" y="51245"/>
                      <a:pt x="527933" y="39367"/>
                      <a:pt x="527695" y="30166"/>
                    </a:cubicBezTo>
                    <a:cubicBezTo>
                      <a:pt x="527028" y="20926"/>
                      <a:pt x="523542" y="14087"/>
                      <a:pt x="517065" y="7144"/>
                    </a:cubicBezTo>
                    <a:cubicBezTo>
                      <a:pt x="515474" y="10516"/>
                      <a:pt x="514741" y="17269"/>
                      <a:pt x="513845" y="22269"/>
                    </a:cubicBezTo>
                    <a:cubicBezTo>
                      <a:pt x="513026" y="27280"/>
                      <a:pt x="511216" y="30413"/>
                      <a:pt x="509464" y="26794"/>
                    </a:cubicBezTo>
                    <a:cubicBezTo>
                      <a:pt x="514074" y="30785"/>
                      <a:pt x="515064" y="43777"/>
                      <a:pt x="511797" y="60950"/>
                    </a:cubicBezTo>
                    <a:cubicBezTo>
                      <a:pt x="506711" y="61703"/>
                      <a:pt x="511826" y="44787"/>
                      <a:pt x="510007" y="48978"/>
                    </a:cubicBezTo>
                    <a:lnTo>
                      <a:pt x="509159" y="52159"/>
                    </a:lnTo>
                    <a:cubicBezTo>
                      <a:pt x="506882" y="49930"/>
                      <a:pt x="505578" y="46701"/>
                      <a:pt x="506254" y="41481"/>
                    </a:cubicBezTo>
                    <a:cubicBezTo>
                      <a:pt x="503634" y="45901"/>
                      <a:pt x="501444" y="51368"/>
                      <a:pt x="499758" y="57321"/>
                    </a:cubicBezTo>
                    <a:cubicBezTo>
                      <a:pt x="497538" y="63170"/>
                      <a:pt x="495624" y="69475"/>
                      <a:pt x="494357" y="75790"/>
                    </a:cubicBezTo>
                    <a:cubicBezTo>
                      <a:pt x="492919" y="82048"/>
                      <a:pt x="492719" y="88525"/>
                      <a:pt x="491957" y="94088"/>
                    </a:cubicBezTo>
                    <a:cubicBezTo>
                      <a:pt x="491385" y="99708"/>
                      <a:pt x="491547" y="104832"/>
                      <a:pt x="492643" y="108890"/>
                    </a:cubicBezTo>
                    <a:cubicBezTo>
                      <a:pt x="482375" y="121653"/>
                      <a:pt x="488994" y="96155"/>
                      <a:pt x="487585" y="87744"/>
                    </a:cubicBezTo>
                    <a:cubicBezTo>
                      <a:pt x="482098" y="99965"/>
                      <a:pt x="477622" y="111319"/>
                      <a:pt x="472564" y="121806"/>
                    </a:cubicBezTo>
                    <a:cubicBezTo>
                      <a:pt x="466830" y="131978"/>
                      <a:pt x="462477" y="142227"/>
                      <a:pt x="456562" y="151648"/>
                    </a:cubicBezTo>
                    <a:cubicBezTo>
                      <a:pt x="445008" y="170593"/>
                      <a:pt x="432845" y="189433"/>
                      <a:pt x="414642" y="208959"/>
                    </a:cubicBezTo>
                    <a:cubicBezTo>
                      <a:pt x="420729" y="215598"/>
                      <a:pt x="415214" y="216770"/>
                      <a:pt x="414538" y="226638"/>
                    </a:cubicBezTo>
                    <a:lnTo>
                      <a:pt x="409032" y="227781"/>
                    </a:lnTo>
                    <a:cubicBezTo>
                      <a:pt x="411813" y="227152"/>
                      <a:pt x="410918" y="237277"/>
                      <a:pt x="419681" y="230429"/>
                    </a:cubicBezTo>
                    <a:cubicBezTo>
                      <a:pt x="392030" y="247755"/>
                      <a:pt x="400098" y="265767"/>
                      <a:pt x="383486" y="282845"/>
                    </a:cubicBezTo>
                    <a:lnTo>
                      <a:pt x="381972" y="278082"/>
                    </a:lnTo>
                    <a:cubicBezTo>
                      <a:pt x="367532" y="290398"/>
                      <a:pt x="362322" y="292522"/>
                      <a:pt x="349634" y="303419"/>
                    </a:cubicBezTo>
                    <a:cubicBezTo>
                      <a:pt x="319421" y="311487"/>
                      <a:pt x="371732" y="288369"/>
                      <a:pt x="358454" y="283140"/>
                    </a:cubicBezTo>
                    <a:lnTo>
                      <a:pt x="352244" y="289122"/>
                    </a:lnTo>
                    <a:cubicBezTo>
                      <a:pt x="354016" y="282731"/>
                      <a:pt x="354721" y="273815"/>
                      <a:pt x="360121" y="265948"/>
                    </a:cubicBezTo>
                    <a:cubicBezTo>
                      <a:pt x="350987" y="276692"/>
                      <a:pt x="341738" y="280816"/>
                      <a:pt x="332765" y="285359"/>
                    </a:cubicBezTo>
                    <a:cubicBezTo>
                      <a:pt x="323431" y="289408"/>
                      <a:pt x="313534" y="292437"/>
                      <a:pt x="301361" y="301657"/>
                    </a:cubicBezTo>
                    <a:cubicBezTo>
                      <a:pt x="302524" y="295094"/>
                      <a:pt x="324660" y="280768"/>
                      <a:pt x="330241" y="276368"/>
                    </a:cubicBezTo>
                    <a:cubicBezTo>
                      <a:pt x="321716" y="280968"/>
                      <a:pt x="307153" y="291341"/>
                      <a:pt x="304524" y="287550"/>
                    </a:cubicBezTo>
                    <a:lnTo>
                      <a:pt x="305410" y="294332"/>
                    </a:lnTo>
                    <a:cubicBezTo>
                      <a:pt x="289998" y="302628"/>
                      <a:pt x="305086" y="287836"/>
                      <a:pt x="298285" y="286502"/>
                    </a:cubicBezTo>
                    <a:cubicBezTo>
                      <a:pt x="279930" y="294389"/>
                      <a:pt x="280197" y="299390"/>
                      <a:pt x="281616" y="305000"/>
                    </a:cubicBezTo>
                    <a:cubicBezTo>
                      <a:pt x="282902" y="310267"/>
                      <a:pt x="285464" y="316354"/>
                      <a:pt x="268681" y="32357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9" name="任意多边形: 形状 498"/>
              <p:cNvSpPr/>
              <p:nvPr/>
            </p:nvSpPr>
            <p:spPr>
              <a:xfrm>
                <a:off x="10434780" y="1060256"/>
                <a:ext cx="19050" cy="19050"/>
              </a:xfrm>
              <a:custGeom>
                <a:avLst/>
                <a:gdLst>
                  <a:gd name="connsiteX0" fmla="*/ 7144 w 19050"/>
                  <a:gd name="connsiteY0" fmla="*/ 7144 h 19050"/>
                  <a:gd name="connsiteX1" fmla="*/ 15602 w 19050"/>
                  <a:gd name="connsiteY1" fmla="*/ 17859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773" y="11630"/>
                      <a:pt x="12687" y="15030"/>
                      <a:pt x="15602" y="17859"/>
                    </a:cubicBezTo>
                    <a:cubicBezTo>
                      <a:pt x="12944" y="14192"/>
                      <a:pt x="10211" y="10563"/>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0" name="任意多边形: 形状 499"/>
              <p:cNvSpPr/>
              <p:nvPr/>
            </p:nvSpPr>
            <p:spPr>
              <a:xfrm>
                <a:off x="10499427" y="1113235"/>
                <a:ext cx="9525" cy="9525"/>
              </a:xfrm>
              <a:custGeom>
                <a:avLst/>
                <a:gdLst>
                  <a:gd name="connsiteX0" fmla="*/ 7144 w 9525"/>
                  <a:gd name="connsiteY0" fmla="*/ 8171 h 9525"/>
                  <a:gd name="connsiteX1" fmla="*/ 9830 w 9525"/>
                  <a:gd name="connsiteY1" fmla="*/ 7437 h 9525"/>
                  <a:gd name="connsiteX2" fmla="*/ 7144 w 9525"/>
                  <a:gd name="connsiteY2" fmla="*/ 8171 h 9525"/>
                </a:gdLst>
                <a:ahLst/>
                <a:cxnLst>
                  <a:cxn ang="0">
                    <a:pos x="connsiteX0" y="connsiteY0"/>
                  </a:cxn>
                  <a:cxn ang="0">
                    <a:pos x="connsiteX1" y="connsiteY1"/>
                  </a:cxn>
                  <a:cxn ang="0">
                    <a:pos x="connsiteX2" y="connsiteY2"/>
                  </a:cxn>
                </a:cxnLst>
                <a:rect l="l" t="t" r="r" b="b"/>
                <a:pathLst>
                  <a:path w="9525" h="9525">
                    <a:moveTo>
                      <a:pt x="7144" y="8171"/>
                    </a:moveTo>
                    <a:cubicBezTo>
                      <a:pt x="8049" y="7761"/>
                      <a:pt x="8934" y="7514"/>
                      <a:pt x="9830" y="7437"/>
                    </a:cubicBezTo>
                    <a:cubicBezTo>
                      <a:pt x="8392" y="6895"/>
                      <a:pt x="7449" y="7085"/>
                      <a:pt x="7144" y="817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1" name="任意多边形: 形状 500"/>
              <p:cNvSpPr/>
              <p:nvPr/>
            </p:nvSpPr>
            <p:spPr>
              <a:xfrm>
                <a:off x="10502113" y="1112805"/>
                <a:ext cx="19050" cy="19050"/>
              </a:xfrm>
              <a:custGeom>
                <a:avLst/>
                <a:gdLst>
                  <a:gd name="connsiteX0" fmla="*/ 16250 w 19050"/>
                  <a:gd name="connsiteY0" fmla="*/ 7144 h 19050"/>
                  <a:gd name="connsiteX1" fmla="*/ 7144 w 19050"/>
                  <a:gd name="connsiteY1" fmla="*/ 7868 h 19050"/>
                  <a:gd name="connsiteX2" fmla="*/ 16250 w 19050"/>
                  <a:gd name="connsiteY2" fmla="*/ 7144 h 19050"/>
                </a:gdLst>
                <a:ahLst/>
                <a:cxnLst>
                  <a:cxn ang="0">
                    <a:pos x="connsiteX0" y="connsiteY0"/>
                  </a:cxn>
                  <a:cxn ang="0">
                    <a:pos x="connsiteX1" y="connsiteY1"/>
                  </a:cxn>
                  <a:cxn ang="0">
                    <a:pos x="connsiteX2" y="connsiteY2"/>
                  </a:cxn>
                </a:cxnLst>
                <a:rect l="l" t="t" r="r" b="b"/>
                <a:pathLst>
                  <a:path w="19050" h="19050">
                    <a:moveTo>
                      <a:pt x="16250" y="7144"/>
                    </a:moveTo>
                    <a:cubicBezTo>
                      <a:pt x="15811" y="10706"/>
                      <a:pt x="12030" y="7344"/>
                      <a:pt x="7144" y="7868"/>
                    </a:cubicBezTo>
                    <a:cubicBezTo>
                      <a:pt x="12221" y="10116"/>
                      <a:pt x="22784" y="18155"/>
                      <a:pt x="16250"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2" name="任意多边形: 形状 501"/>
              <p:cNvSpPr/>
              <p:nvPr/>
            </p:nvSpPr>
            <p:spPr>
              <a:xfrm>
                <a:off x="11042590" y="848744"/>
                <a:ext cx="19050" cy="28575"/>
              </a:xfrm>
              <a:custGeom>
                <a:avLst/>
                <a:gdLst>
                  <a:gd name="connsiteX0" fmla="*/ 7144 w 19050"/>
                  <a:gd name="connsiteY0" fmla="*/ 12430 h 28575"/>
                  <a:gd name="connsiteX1" fmla="*/ 13087 w 19050"/>
                  <a:gd name="connsiteY1" fmla="*/ 22793 h 28575"/>
                  <a:gd name="connsiteX2" fmla="*/ 10011 w 19050"/>
                  <a:gd name="connsiteY2" fmla="*/ 7144 h 28575"/>
                  <a:gd name="connsiteX3" fmla="*/ 7144 w 19050"/>
                  <a:gd name="connsiteY3" fmla="*/ 12430 h 28575"/>
                </a:gdLst>
                <a:ahLst/>
                <a:cxnLst>
                  <a:cxn ang="0">
                    <a:pos x="connsiteX0" y="connsiteY0"/>
                  </a:cxn>
                  <a:cxn ang="0">
                    <a:pos x="connsiteX1" y="connsiteY1"/>
                  </a:cxn>
                  <a:cxn ang="0">
                    <a:pos x="connsiteX2" y="connsiteY2"/>
                  </a:cxn>
                  <a:cxn ang="0">
                    <a:pos x="connsiteX3" y="connsiteY3"/>
                  </a:cxn>
                </a:cxnLst>
                <a:rect l="l" t="t" r="r" b="b"/>
                <a:pathLst>
                  <a:path w="19050" h="28575">
                    <a:moveTo>
                      <a:pt x="7144" y="12430"/>
                    </a:moveTo>
                    <a:cubicBezTo>
                      <a:pt x="9144" y="14783"/>
                      <a:pt x="11668" y="25413"/>
                      <a:pt x="13087" y="22793"/>
                    </a:cubicBezTo>
                    <a:lnTo>
                      <a:pt x="10011" y="7144"/>
                    </a:lnTo>
                    <a:lnTo>
                      <a:pt x="7144" y="12430"/>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3" name="任意多边形: 形状 502"/>
              <p:cNvSpPr/>
              <p:nvPr/>
            </p:nvSpPr>
            <p:spPr>
              <a:xfrm>
                <a:off x="11037122" y="797899"/>
                <a:ext cx="19050" cy="38100"/>
              </a:xfrm>
              <a:custGeom>
                <a:avLst/>
                <a:gdLst>
                  <a:gd name="connsiteX0" fmla="*/ 17278 w 19050"/>
                  <a:gd name="connsiteY0" fmla="*/ 31413 h 38100"/>
                  <a:gd name="connsiteX1" fmla="*/ 17402 w 19050"/>
                  <a:gd name="connsiteY1" fmla="*/ 15659 h 38100"/>
                  <a:gd name="connsiteX2" fmla="*/ 12297 w 19050"/>
                  <a:gd name="connsiteY2" fmla="*/ 11325 h 38100"/>
                  <a:gd name="connsiteX3" fmla="*/ 7144 w 19050"/>
                  <a:gd name="connsiteY3" fmla="*/ 7144 h 38100"/>
                  <a:gd name="connsiteX4" fmla="*/ 17278 w 19050"/>
                  <a:gd name="connsiteY4" fmla="*/ 3141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7278" y="31413"/>
                    </a:moveTo>
                    <a:lnTo>
                      <a:pt x="17402" y="15659"/>
                    </a:lnTo>
                    <a:cubicBezTo>
                      <a:pt x="17402" y="15659"/>
                      <a:pt x="14849" y="13497"/>
                      <a:pt x="12297" y="11325"/>
                    </a:cubicBezTo>
                    <a:cubicBezTo>
                      <a:pt x="9763" y="9192"/>
                      <a:pt x="7144" y="7144"/>
                      <a:pt x="7144" y="7144"/>
                    </a:cubicBezTo>
                    <a:cubicBezTo>
                      <a:pt x="9868" y="23212"/>
                      <a:pt x="14583" y="15002"/>
                      <a:pt x="17278" y="3141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4" name="任意多边形: 形状 503"/>
              <p:cNvSpPr/>
              <p:nvPr/>
            </p:nvSpPr>
            <p:spPr>
              <a:xfrm>
                <a:off x="11043590" y="778035"/>
                <a:ext cx="9525" cy="9525"/>
              </a:xfrm>
              <a:custGeom>
                <a:avLst/>
                <a:gdLst>
                  <a:gd name="connsiteX0" fmla="*/ 7144 w 9525"/>
                  <a:gd name="connsiteY0" fmla="*/ 7339 h 9525"/>
                  <a:gd name="connsiteX1" fmla="*/ 10087 w 9525"/>
                  <a:gd name="connsiteY1" fmla="*/ 10282 h 9525"/>
                  <a:gd name="connsiteX2" fmla="*/ 7144 w 9525"/>
                  <a:gd name="connsiteY2" fmla="*/ 7339 h 9525"/>
                </a:gdLst>
                <a:ahLst/>
                <a:cxnLst>
                  <a:cxn ang="0">
                    <a:pos x="connsiteX0" y="connsiteY0"/>
                  </a:cxn>
                  <a:cxn ang="0">
                    <a:pos x="connsiteX1" y="connsiteY1"/>
                  </a:cxn>
                  <a:cxn ang="0">
                    <a:pos x="connsiteX2" y="connsiteY2"/>
                  </a:cxn>
                </a:cxnLst>
                <a:rect l="l" t="t" r="r" b="b"/>
                <a:pathLst>
                  <a:path w="9525" h="9525">
                    <a:moveTo>
                      <a:pt x="7144" y="7339"/>
                    </a:moveTo>
                    <a:lnTo>
                      <a:pt x="10087" y="10282"/>
                    </a:lnTo>
                    <a:cubicBezTo>
                      <a:pt x="8372" y="7301"/>
                      <a:pt x="7591" y="6786"/>
                      <a:pt x="7144" y="733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5" name="任意多边形: 形状 504"/>
              <p:cNvSpPr/>
              <p:nvPr/>
            </p:nvSpPr>
            <p:spPr>
              <a:xfrm>
                <a:off x="11032179" y="772029"/>
                <a:ext cx="19050" cy="28575"/>
              </a:xfrm>
              <a:custGeom>
                <a:avLst/>
                <a:gdLst>
                  <a:gd name="connsiteX0" fmla="*/ 14811 w 19050"/>
                  <a:gd name="connsiteY0" fmla="*/ 13687 h 28575"/>
                  <a:gd name="connsiteX1" fmla="*/ 7144 w 19050"/>
                  <a:gd name="connsiteY1" fmla="*/ 9554 h 28575"/>
                  <a:gd name="connsiteX2" fmla="*/ 16678 w 19050"/>
                  <a:gd name="connsiteY2" fmla="*/ 27823 h 28575"/>
                  <a:gd name="connsiteX3" fmla="*/ 15964 w 19050"/>
                  <a:gd name="connsiteY3" fmla="*/ 20041 h 28575"/>
                  <a:gd name="connsiteX4" fmla="*/ 18564 w 19050"/>
                  <a:gd name="connsiteY4" fmla="*/ 13354 h 28575"/>
                  <a:gd name="connsiteX5" fmla="*/ 12249 w 19050"/>
                  <a:gd name="connsiteY5" fmla="*/ 7144 h 28575"/>
                  <a:gd name="connsiteX6" fmla="*/ 14811 w 19050"/>
                  <a:gd name="connsiteY6" fmla="*/ 1368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4811" y="13687"/>
                    </a:moveTo>
                    <a:lnTo>
                      <a:pt x="7144" y="9554"/>
                    </a:lnTo>
                    <a:lnTo>
                      <a:pt x="16678" y="27823"/>
                    </a:lnTo>
                    <a:lnTo>
                      <a:pt x="15964" y="20041"/>
                    </a:lnTo>
                    <a:cubicBezTo>
                      <a:pt x="18117" y="19402"/>
                      <a:pt x="17707" y="14335"/>
                      <a:pt x="18564" y="13354"/>
                    </a:cubicBezTo>
                    <a:lnTo>
                      <a:pt x="12249" y="7144"/>
                    </a:lnTo>
                    <a:cubicBezTo>
                      <a:pt x="13230" y="8792"/>
                      <a:pt x="15230" y="12192"/>
                      <a:pt x="14811" y="136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6" name="任意多边形: 形状 505"/>
              <p:cNvSpPr/>
              <p:nvPr/>
            </p:nvSpPr>
            <p:spPr>
              <a:xfrm>
                <a:off x="11033512" y="761971"/>
                <a:ext cx="9525" cy="9525"/>
              </a:xfrm>
              <a:custGeom>
                <a:avLst/>
                <a:gdLst>
                  <a:gd name="connsiteX0" fmla="*/ 8496 w 9525"/>
                  <a:gd name="connsiteY0" fmla="*/ 7144 h 9525"/>
                  <a:gd name="connsiteX1" fmla="*/ 7144 w 9525"/>
                  <a:gd name="connsiteY1" fmla="*/ 9030 h 9525"/>
                  <a:gd name="connsiteX2" fmla="*/ 8496 w 9525"/>
                  <a:gd name="connsiteY2" fmla="*/ 7144 h 9525"/>
                </a:gdLst>
                <a:ahLst/>
                <a:cxnLst>
                  <a:cxn ang="0">
                    <a:pos x="connsiteX0" y="connsiteY0"/>
                  </a:cxn>
                  <a:cxn ang="0">
                    <a:pos x="connsiteX1" y="connsiteY1"/>
                  </a:cxn>
                  <a:cxn ang="0">
                    <a:pos x="connsiteX2" y="connsiteY2"/>
                  </a:cxn>
                </a:cxnLst>
                <a:rect l="l" t="t" r="r" b="b"/>
                <a:pathLst>
                  <a:path w="9525" h="9525">
                    <a:moveTo>
                      <a:pt x="8496" y="7144"/>
                    </a:moveTo>
                    <a:cubicBezTo>
                      <a:pt x="8030" y="7772"/>
                      <a:pt x="7696" y="8515"/>
                      <a:pt x="7144" y="9030"/>
                    </a:cubicBezTo>
                    <a:cubicBezTo>
                      <a:pt x="7934" y="8944"/>
                      <a:pt x="8344" y="8230"/>
                      <a:pt x="8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7" name="任意多边形: 形状 506"/>
              <p:cNvSpPr/>
              <p:nvPr/>
            </p:nvSpPr>
            <p:spPr>
              <a:xfrm>
                <a:off x="11021320" y="719335"/>
                <a:ext cx="28575" cy="47625"/>
              </a:xfrm>
              <a:custGeom>
                <a:avLst/>
                <a:gdLst>
                  <a:gd name="connsiteX0" fmla="*/ 17202 w 28575"/>
                  <a:gd name="connsiteY0" fmla="*/ 8451 h 47625"/>
                  <a:gd name="connsiteX1" fmla="*/ 7144 w 28575"/>
                  <a:gd name="connsiteY1" fmla="*/ 7146 h 47625"/>
                  <a:gd name="connsiteX2" fmla="*/ 16031 w 28575"/>
                  <a:gd name="connsiteY2" fmla="*/ 20585 h 47625"/>
                  <a:gd name="connsiteX3" fmla="*/ 22679 w 28575"/>
                  <a:gd name="connsiteY3" fmla="*/ 33578 h 47625"/>
                  <a:gd name="connsiteX4" fmla="*/ 20698 w 28575"/>
                  <a:gd name="connsiteY4" fmla="*/ 49780 h 47625"/>
                  <a:gd name="connsiteX5" fmla="*/ 22127 w 28575"/>
                  <a:gd name="connsiteY5" fmla="*/ 19357 h 47625"/>
                  <a:gd name="connsiteX6" fmla="*/ 17831 w 28575"/>
                  <a:gd name="connsiteY6" fmla="*/ 19261 h 47625"/>
                  <a:gd name="connsiteX7" fmla="*/ 17202 w 28575"/>
                  <a:gd name="connsiteY7" fmla="*/ 845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47625">
                    <a:moveTo>
                      <a:pt x="17202" y="8451"/>
                    </a:moveTo>
                    <a:cubicBezTo>
                      <a:pt x="16840" y="13108"/>
                      <a:pt x="10001" y="7022"/>
                      <a:pt x="7144" y="7146"/>
                    </a:cubicBezTo>
                    <a:cubicBezTo>
                      <a:pt x="9411" y="14747"/>
                      <a:pt x="12821" y="17690"/>
                      <a:pt x="16031" y="20585"/>
                    </a:cubicBezTo>
                    <a:cubicBezTo>
                      <a:pt x="18917" y="23586"/>
                      <a:pt x="21707" y="26491"/>
                      <a:pt x="22679" y="33578"/>
                    </a:cubicBezTo>
                    <a:cubicBezTo>
                      <a:pt x="10620" y="15299"/>
                      <a:pt x="21812" y="42217"/>
                      <a:pt x="20698" y="49780"/>
                    </a:cubicBezTo>
                    <a:cubicBezTo>
                      <a:pt x="24984" y="44141"/>
                      <a:pt x="26108" y="35340"/>
                      <a:pt x="22127" y="19357"/>
                    </a:cubicBezTo>
                    <a:lnTo>
                      <a:pt x="17831" y="19261"/>
                    </a:lnTo>
                    <a:cubicBezTo>
                      <a:pt x="14040" y="11575"/>
                      <a:pt x="18202" y="14670"/>
                      <a:pt x="17202" y="845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8" name="任意多边形: 形状 507"/>
              <p:cNvSpPr/>
              <p:nvPr/>
            </p:nvSpPr>
            <p:spPr>
              <a:xfrm>
                <a:off x="10977520" y="647581"/>
                <a:ext cx="47625" cy="66675"/>
              </a:xfrm>
              <a:custGeom>
                <a:avLst/>
                <a:gdLst>
                  <a:gd name="connsiteX0" fmla="*/ 8844 w 47625"/>
                  <a:gd name="connsiteY0" fmla="*/ 14015 h 66675"/>
                  <a:gd name="connsiteX1" fmla="*/ 21112 w 47625"/>
                  <a:gd name="connsiteY1" fmla="*/ 20549 h 66675"/>
                  <a:gd name="connsiteX2" fmla="*/ 25550 w 47625"/>
                  <a:gd name="connsiteY2" fmla="*/ 32018 h 66675"/>
                  <a:gd name="connsiteX3" fmla="*/ 25979 w 47625"/>
                  <a:gd name="connsiteY3" fmla="*/ 43057 h 66675"/>
                  <a:gd name="connsiteX4" fmla="*/ 37580 w 47625"/>
                  <a:gd name="connsiteY4" fmla="*/ 52220 h 66675"/>
                  <a:gd name="connsiteX5" fmla="*/ 44724 w 47625"/>
                  <a:gd name="connsiteY5" fmla="*/ 66869 h 66675"/>
                  <a:gd name="connsiteX6" fmla="*/ 35923 w 47625"/>
                  <a:gd name="connsiteY6" fmla="*/ 42847 h 66675"/>
                  <a:gd name="connsiteX7" fmla="*/ 25779 w 47625"/>
                  <a:gd name="connsiteY7" fmla="*/ 22712 h 66675"/>
                  <a:gd name="connsiteX8" fmla="*/ 30808 w 47625"/>
                  <a:gd name="connsiteY8" fmla="*/ 28007 h 66675"/>
                  <a:gd name="connsiteX9" fmla="*/ 22969 w 47625"/>
                  <a:gd name="connsiteY9" fmla="*/ 12063 h 66675"/>
                  <a:gd name="connsiteX10" fmla="*/ 10949 w 47625"/>
                  <a:gd name="connsiteY10" fmla="*/ 8157 h 66675"/>
                  <a:gd name="connsiteX11" fmla="*/ 8844 w 47625"/>
                  <a:gd name="connsiteY11" fmla="*/ 140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66675">
                    <a:moveTo>
                      <a:pt x="8844" y="14015"/>
                    </a:moveTo>
                    <a:lnTo>
                      <a:pt x="21112" y="20549"/>
                    </a:lnTo>
                    <a:cubicBezTo>
                      <a:pt x="20616" y="22283"/>
                      <a:pt x="23379" y="27217"/>
                      <a:pt x="25550" y="32018"/>
                    </a:cubicBezTo>
                    <a:cubicBezTo>
                      <a:pt x="27913" y="36704"/>
                      <a:pt x="28655" y="41904"/>
                      <a:pt x="25979" y="43057"/>
                    </a:cubicBezTo>
                    <a:cubicBezTo>
                      <a:pt x="30332" y="48562"/>
                      <a:pt x="33180" y="48124"/>
                      <a:pt x="37580" y="52220"/>
                    </a:cubicBezTo>
                    <a:cubicBezTo>
                      <a:pt x="37571" y="58507"/>
                      <a:pt x="37961" y="62698"/>
                      <a:pt x="44724" y="66869"/>
                    </a:cubicBezTo>
                    <a:cubicBezTo>
                      <a:pt x="39362" y="52715"/>
                      <a:pt x="37342" y="47629"/>
                      <a:pt x="35923" y="42847"/>
                    </a:cubicBezTo>
                    <a:cubicBezTo>
                      <a:pt x="34266" y="38190"/>
                      <a:pt x="33199" y="33732"/>
                      <a:pt x="25779" y="22712"/>
                    </a:cubicBezTo>
                    <a:cubicBezTo>
                      <a:pt x="27198" y="22397"/>
                      <a:pt x="29017" y="25217"/>
                      <a:pt x="30808" y="28007"/>
                    </a:cubicBezTo>
                    <a:lnTo>
                      <a:pt x="22969" y="12063"/>
                    </a:lnTo>
                    <a:cubicBezTo>
                      <a:pt x="19540" y="13663"/>
                      <a:pt x="14397" y="10072"/>
                      <a:pt x="10949" y="8157"/>
                    </a:cubicBezTo>
                    <a:cubicBezTo>
                      <a:pt x="7215" y="6462"/>
                      <a:pt x="5700" y="6014"/>
                      <a:pt x="8844" y="1401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9" name="任意多边形: 形状 508"/>
              <p:cNvSpPr/>
              <p:nvPr/>
            </p:nvSpPr>
            <p:spPr>
              <a:xfrm>
                <a:off x="10959656" y="618401"/>
                <a:ext cx="38100" cy="28575"/>
              </a:xfrm>
              <a:custGeom>
                <a:avLst/>
                <a:gdLst>
                  <a:gd name="connsiteX0" fmla="*/ 13630 w 38100"/>
                  <a:gd name="connsiteY0" fmla="*/ 21498 h 28575"/>
                  <a:gd name="connsiteX1" fmla="*/ 30918 w 38100"/>
                  <a:gd name="connsiteY1" fmla="*/ 25794 h 28575"/>
                  <a:gd name="connsiteX2" fmla="*/ 19069 w 38100"/>
                  <a:gd name="connsiteY2" fmla="*/ 16288 h 28575"/>
                  <a:gd name="connsiteX3" fmla="*/ 11001 w 38100"/>
                  <a:gd name="connsiteY3" fmla="*/ 9839 h 28575"/>
                  <a:gd name="connsiteX4" fmla="*/ 7144 w 38100"/>
                  <a:gd name="connsiteY4" fmla="*/ 7144 h 28575"/>
                  <a:gd name="connsiteX5" fmla="*/ 13630 w 38100"/>
                  <a:gd name="connsiteY5" fmla="*/ 2149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8575">
                    <a:moveTo>
                      <a:pt x="13630" y="21498"/>
                    </a:moveTo>
                    <a:cubicBezTo>
                      <a:pt x="23089" y="31337"/>
                      <a:pt x="32595" y="33452"/>
                      <a:pt x="30918" y="25794"/>
                    </a:cubicBezTo>
                    <a:cubicBezTo>
                      <a:pt x="30918" y="25794"/>
                      <a:pt x="24994" y="21041"/>
                      <a:pt x="19069" y="16288"/>
                    </a:cubicBezTo>
                    <a:cubicBezTo>
                      <a:pt x="16135" y="13945"/>
                      <a:pt x="13202" y="11601"/>
                      <a:pt x="11001" y="9839"/>
                    </a:cubicBezTo>
                    <a:cubicBezTo>
                      <a:pt x="8830" y="8068"/>
                      <a:pt x="7144" y="7144"/>
                      <a:pt x="7144" y="7144"/>
                    </a:cubicBezTo>
                    <a:cubicBezTo>
                      <a:pt x="13440" y="13097"/>
                      <a:pt x="20736" y="20812"/>
                      <a:pt x="13630" y="2149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0" name="任意多边形: 形状 509"/>
              <p:cNvSpPr/>
              <p:nvPr/>
            </p:nvSpPr>
            <p:spPr>
              <a:xfrm>
                <a:off x="10936757" y="599398"/>
                <a:ext cx="28575" cy="28575"/>
              </a:xfrm>
              <a:custGeom>
                <a:avLst/>
                <a:gdLst>
                  <a:gd name="connsiteX0" fmla="*/ 22365 w 28575"/>
                  <a:gd name="connsiteY0" fmla="*/ 26032 h 28575"/>
                  <a:gd name="connsiteX1" fmla="*/ 7144 w 28575"/>
                  <a:gd name="connsiteY1" fmla="*/ 7144 h 28575"/>
                  <a:gd name="connsiteX2" fmla="*/ 22365 w 28575"/>
                  <a:gd name="connsiteY2" fmla="*/ 26032 h 28575"/>
                </a:gdLst>
                <a:ahLst/>
                <a:cxnLst>
                  <a:cxn ang="0">
                    <a:pos x="connsiteX0" y="connsiteY0"/>
                  </a:cxn>
                  <a:cxn ang="0">
                    <a:pos x="connsiteX1" y="connsiteY1"/>
                  </a:cxn>
                  <a:cxn ang="0">
                    <a:pos x="connsiteX2" y="connsiteY2"/>
                  </a:cxn>
                </a:cxnLst>
                <a:rect l="l" t="t" r="r" b="b"/>
                <a:pathLst>
                  <a:path w="28575" h="28575">
                    <a:moveTo>
                      <a:pt x="22365" y="26032"/>
                    </a:moveTo>
                    <a:cubicBezTo>
                      <a:pt x="20564" y="20174"/>
                      <a:pt x="18221" y="8868"/>
                      <a:pt x="7144" y="7144"/>
                    </a:cubicBezTo>
                    <a:cubicBezTo>
                      <a:pt x="19526" y="17107"/>
                      <a:pt x="7972" y="18859"/>
                      <a:pt x="22365" y="2603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1" name="任意多边形: 形状 510"/>
              <p:cNvSpPr/>
              <p:nvPr/>
            </p:nvSpPr>
            <p:spPr>
              <a:xfrm>
                <a:off x="10873845" y="556164"/>
                <a:ext cx="66675" cy="38100"/>
              </a:xfrm>
              <a:custGeom>
                <a:avLst/>
                <a:gdLst>
                  <a:gd name="connsiteX0" fmla="*/ 7144 w 66675"/>
                  <a:gd name="connsiteY0" fmla="*/ 7221 h 38100"/>
                  <a:gd name="connsiteX1" fmla="*/ 10725 w 66675"/>
                  <a:gd name="connsiteY1" fmla="*/ 9640 h 38100"/>
                  <a:gd name="connsiteX2" fmla="*/ 18383 w 66675"/>
                  <a:gd name="connsiteY2" fmla="*/ 15260 h 38100"/>
                  <a:gd name="connsiteX3" fmla="*/ 29032 w 66675"/>
                  <a:gd name="connsiteY3" fmla="*/ 24061 h 38100"/>
                  <a:gd name="connsiteX4" fmla="*/ 7801 w 66675"/>
                  <a:gd name="connsiteY4" fmla="*/ 18622 h 38100"/>
                  <a:gd name="connsiteX5" fmla="*/ 39081 w 66675"/>
                  <a:gd name="connsiteY5" fmla="*/ 30338 h 38100"/>
                  <a:gd name="connsiteX6" fmla="*/ 62560 w 66675"/>
                  <a:gd name="connsiteY6" fmla="*/ 40234 h 38100"/>
                  <a:gd name="connsiteX7" fmla="*/ 44929 w 66675"/>
                  <a:gd name="connsiteY7" fmla="*/ 28204 h 38100"/>
                  <a:gd name="connsiteX8" fmla="*/ 34471 w 66675"/>
                  <a:gd name="connsiteY8" fmla="*/ 18184 h 38100"/>
                  <a:gd name="connsiteX9" fmla="*/ 24422 w 66675"/>
                  <a:gd name="connsiteY9" fmla="*/ 10192 h 38100"/>
                  <a:gd name="connsiteX10" fmla="*/ 7144 w 66675"/>
                  <a:gd name="connsiteY10" fmla="*/ 72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38100">
                    <a:moveTo>
                      <a:pt x="7144" y="7221"/>
                    </a:moveTo>
                    <a:cubicBezTo>
                      <a:pt x="7144" y="7221"/>
                      <a:pt x="8582" y="8192"/>
                      <a:pt x="10725" y="9640"/>
                    </a:cubicBezTo>
                    <a:cubicBezTo>
                      <a:pt x="12878" y="11088"/>
                      <a:pt x="15764" y="12936"/>
                      <a:pt x="18383" y="15260"/>
                    </a:cubicBezTo>
                    <a:cubicBezTo>
                      <a:pt x="23708" y="19660"/>
                      <a:pt x="29032" y="24061"/>
                      <a:pt x="29032" y="24061"/>
                    </a:cubicBezTo>
                    <a:cubicBezTo>
                      <a:pt x="29127" y="33538"/>
                      <a:pt x="16869" y="19146"/>
                      <a:pt x="7801" y="18622"/>
                    </a:cubicBezTo>
                    <a:cubicBezTo>
                      <a:pt x="26784" y="31185"/>
                      <a:pt x="21460" y="25566"/>
                      <a:pt x="39081" y="30338"/>
                    </a:cubicBezTo>
                    <a:cubicBezTo>
                      <a:pt x="44482" y="34100"/>
                      <a:pt x="54769" y="37348"/>
                      <a:pt x="62560" y="40234"/>
                    </a:cubicBezTo>
                    <a:cubicBezTo>
                      <a:pt x="54435" y="36158"/>
                      <a:pt x="49044" y="32119"/>
                      <a:pt x="44929" y="28204"/>
                    </a:cubicBezTo>
                    <a:cubicBezTo>
                      <a:pt x="40529" y="24737"/>
                      <a:pt x="37471" y="21299"/>
                      <a:pt x="34471" y="18184"/>
                    </a:cubicBezTo>
                    <a:cubicBezTo>
                      <a:pt x="31471" y="15079"/>
                      <a:pt x="28527" y="12297"/>
                      <a:pt x="24422" y="10192"/>
                    </a:cubicBezTo>
                    <a:cubicBezTo>
                      <a:pt x="20412" y="7944"/>
                      <a:pt x="14964" y="6830"/>
                      <a:pt x="7144" y="722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2" name="任意多边形: 形状 511"/>
              <p:cNvSpPr/>
              <p:nvPr/>
            </p:nvSpPr>
            <p:spPr>
              <a:xfrm>
                <a:off x="10908563" y="584892"/>
                <a:ext cx="19050" cy="19050"/>
              </a:xfrm>
              <a:custGeom>
                <a:avLst/>
                <a:gdLst>
                  <a:gd name="connsiteX0" fmla="*/ 14583 w 19050"/>
                  <a:gd name="connsiteY0" fmla="*/ 13611 h 19050"/>
                  <a:gd name="connsiteX1" fmla="*/ 18974 w 19050"/>
                  <a:gd name="connsiteY1" fmla="*/ 12868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14583" y="13611"/>
                    </a:moveTo>
                    <a:lnTo>
                      <a:pt x="18974" y="12868"/>
                    </a:ln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3" name="任意多边形: 形状 512"/>
              <p:cNvSpPr/>
              <p:nvPr/>
            </p:nvSpPr>
            <p:spPr>
              <a:xfrm>
                <a:off x="10729341" y="509587"/>
                <a:ext cx="161925" cy="57150"/>
              </a:xfrm>
              <a:custGeom>
                <a:avLst/>
                <a:gdLst>
                  <a:gd name="connsiteX0" fmla="*/ 93631 w 161925"/>
                  <a:gd name="connsiteY0" fmla="*/ 21698 h 57150"/>
                  <a:gd name="connsiteX1" fmla="*/ 69685 w 161925"/>
                  <a:gd name="connsiteY1" fmla="*/ 14135 h 57150"/>
                  <a:gd name="connsiteX2" fmla="*/ 42796 w 161925"/>
                  <a:gd name="connsiteY2" fmla="*/ 12430 h 57150"/>
                  <a:gd name="connsiteX3" fmla="*/ 47730 w 161925"/>
                  <a:gd name="connsiteY3" fmla="*/ 10735 h 57150"/>
                  <a:gd name="connsiteX4" fmla="*/ 39567 w 161925"/>
                  <a:gd name="connsiteY4" fmla="*/ 9973 h 57150"/>
                  <a:gd name="connsiteX5" fmla="*/ 33966 w 161925"/>
                  <a:gd name="connsiteY5" fmla="*/ 9449 h 57150"/>
                  <a:gd name="connsiteX6" fmla="*/ 31423 w 161925"/>
                  <a:gd name="connsiteY6" fmla="*/ 9277 h 57150"/>
                  <a:gd name="connsiteX7" fmla="*/ 30861 w 161925"/>
                  <a:gd name="connsiteY7" fmla="*/ 7144 h 57150"/>
                  <a:gd name="connsiteX8" fmla="*/ 7144 w 161925"/>
                  <a:gd name="connsiteY8" fmla="*/ 18050 h 57150"/>
                  <a:gd name="connsiteX9" fmla="*/ 29689 w 161925"/>
                  <a:gd name="connsiteY9" fmla="*/ 18707 h 57150"/>
                  <a:gd name="connsiteX10" fmla="*/ 19860 w 161925"/>
                  <a:gd name="connsiteY10" fmla="*/ 26660 h 57150"/>
                  <a:gd name="connsiteX11" fmla="*/ 37014 w 161925"/>
                  <a:gd name="connsiteY11" fmla="*/ 18821 h 57150"/>
                  <a:gd name="connsiteX12" fmla="*/ 44501 w 161925"/>
                  <a:gd name="connsiteY12" fmla="*/ 24698 h 57150"/>
                  <a:gd name="connsiteX13" fmla="*/ 58074 w 161925"/>
                  <a:gd name="connsiteY13" fmla="*/ 19974 h 57150"/>
                  <a:gd name="connsiteX14" fmla="*/ 75800 w 161925"/>
                  <a:gd name="connsiteY14" fmla="*/ 20812 h 57150"/>
                  <a:gd name="connsiteX15" fmla="*/ 87068 w 161925"/>
                  <a:gd name="connsiteY15" fmla="*/ 29585 h 57150"/>
                  <a:gd name="connsiteX16" fmla="*/ 95069 w 161925"/>
                  <a:gd name="connsiteY16" fmla="*/ 28204 h 57150"/>
                  <a:gd name="connsiteX17" fmla="*/ 114814 w 161925"/>
                  <a:gd name="connsiteY17" fmla="*/ 34014 h 57150"/>
                  <a:gd name="connsiteX18" fmla="*/ 129464 w 161925"/>
                  <a:gd name="connsiteY18" fmla="*/ 44320 h 57150"/>
                  <a:gd name="connsiteX19" fmla="*/ 130693 w 161925"/>
                  <a:gd name="connsiteY19" fmla="*/ 51244 h 57150"/>
                  <a:gd name="connsiteX20" fmla="*/ 158534 w 161925"/>
                  <a:gd name="connsiteY20" fmla="*/ 48292 h 57150"/>
                  <a:gd name="connsiteX21" fmla="*/ 133217 w 161925"/>
                  <a:gd name="connsiteY21" fmla="*/ 42491 h 57150"/>
                  <a:gd name="connsiteX22" fmla="*/ 128349 w 161925"/>
                  <a:gd name="connsiteY22" fmla="*/ 31842 h 57150"/>
                  <a:gd name="connsiteX23" fmla="*/ 109309 w 161925"/>
                  <a:gd name="connsiteY23" fmla="*/ 27927 h 57150"/>
                  <a:gd name="connsiteX24" fmla="*/ 100775 w 161925"/>
                  <a:gd name="connsiteY24" fmla="*/ 24708 h 57150"/>
                  <a:gd name="connsiteX25" fmla="*/ 91535 w 161925"/>
                  <a:gd name="connsiteY25" fmla="*/ 21717 h 57150"/>
                  <a:gd name="connsiteX26" fmla="*/ 93631 w 161925"/>
                  <a:gd name="connsiteY26" fmla="*/ 216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57150">
                    <a:moveTo>
                      <a:pt x="93631" y="21698"/>
                    </a:moveTo>
                    <a:cubicBezTo>
                      <a:pt x="86687" y="15078"/>
                      <a:pt x="78257" y="14278"/>
                      <a:pt x="69685" y="14135"/>
                    </a:cubicBezTo>
                    <a:cubicBezTo>
                      <a:pt x="60989" y="14354"/>
                      <a:pt x="51997" y="15983"/>
                      <a:pt x="42796" y="12430"/>
                    </a:cubicBezTo>
                    <a:cubicBezTo>
                      <a:pt x="44891" y="12202"/>
                      <a:pt x="43558" y="11211"/>
                      <a:pt x="47730" y="10735"/>
                    </a:cubicBezTo>
                    <a:cubicBezTo>
                      <a:pt x="47730" y="10735"/>
                      <a:pt x="43653" y="10354"/>
                      <a:pt x="39567" y="9973"/>
                    </a:cubicBezTo>
                    <a:cubicBezTo>
                      <a:pt x="37529" y="9782"/>
                      <a:pt x="35500" y="9592"/>
                      <a:pt x="33966" y="9449"/>
                    </a:cubicBezTo>
                    <a:cubicBezTo>
                      <a:pt x="32442" y="9277"/>
                      <a:pt x="31423" y="9277"/>
                      <a:pt x="31423" y="9277"/>
                    </a:cubicBezTo>
                    <a:lnTo>
                      <a:pt x="30861" y="7144"/>
                    </a:lnTo>
                    <a:cubicBezTo>
                      <a:pt x="31242" y="12706"/>
                      <a:pt x="14297" y="14107"/>
                      <a:pt x="7144" y="18050"/>
                    </a:cubicBezTo>
                    <a:cubicBezTo>
                      <a:pt x="23022" y="24794"/>
                      <a:pt x="15840" y="11525"/>
                      <a:pt x="29689" y="18707"/>
                    </a:cubicBezTo>
                    <a:cubicBezTo>
                      <a:pt x="25994" y="21069"/>
                      <a:pt x="23212" y="24765"/>
                      <a:pt x="19860" y="26660"/>
                    </a:cubicBezTo>
                    <a:cubicBezTo>
                      <a:pt x="29585" y="24213"/>
                      <a:pt x="32356" y="21203"/>
                      <a:pt x="37014" y="18821"/>
                    </a:cubicBezTo>
                    <a:cubicBezTo>
                      <a:pt x="47625" y="19802"/>
                      <a:pt x="44015" y="22498"/>
                      <a:pt x="44501" y="24698"/>
                    </a:cubicBezTo>
                    <a:cubicBezTo>
                      <a:pt x="50502" y="23955"/>
                      <a:pt x="53921" y="21574"/>
                      <a:pt x="58074" y="19974"/>
                    </a:cubicBezTo>
                    <a:cubicBezTo>
                      <a:pt x="62227" y="18326"/>
                      <a:pt x="67180" y="17383"/>
                      <a:pt x="75800" y="20812"/>
                    </a:cubicBezTo>
                    <a:cubicBezTo>
                      <a:pt x="85992" y="28499"/>
                      <a:pt x="67361" y="26613"/>
                      <a:pt x="87068" y="29585"/>
                    </a:cubicBezTo>
                    <a:cubicBezTo>
                      <a:pt x="83458" y="24070"/>
                      <a:pt x="88249" y="25660"/>
                      <a:pt x="95069" y="28204"/>
                    </a:cubicBezTo>
                    <a:cubicBezTo>
                      <a:pt x="101937" y="30594"/>
                      <a:pt x="110166" y="35519"/>
                      <a:pt x="114814" y="34014"/>
                    </a:cubicBezTo>
                    <a:cubicBezTo>
                      <a:pt x="121530" y="37386"/>
                      <a:pt x="126625" y="41167"/>
                      <a:pt x="129464" y="44320"/>
                    </a:cubicBezTo>
                    <a:cubicBezTo>
                      <a:pt x="132197" y="47730"/>
                      <a:pt x="132721" y="50463"/>
                      <a:pt x="130693" y="51244"/>
                    </a:cubicBezTo>
                    <a:cubicBezTo>
                      <a:pt x="132988" y="44720"/>
                      <a:pt x="147209" y="44996"/>
                      <a:pt x="158534" y="48292"/>
                    </a:cubicBezTo>
                    <a:lnTo>
                      <a:pt x="133217" y="42491"/>
                    </a:lnTo>
                    <a:cubicBezTo>
                      <a:pt x="133360" y="42291"/>
                      <a:pt x="128349" y="31842"/>
                      <a:pt x="128349" y="31842"/>
                    </a:cubicBezTo>
                    <a:cubicBezTo>
                      <a:pt x="120987" y="31166"/>
                      <a:pt x="115033" y="29823"/>
                      <a:pt x="109309" y="27927"/>
                    </a:cubicBezTo>
                    <a:cubicBezTo>
                      <a:pt x="106451" y="26984"/>
                      <a:pt x="103651" y="25898"/>
                      <a:pt x="100775" y="24708"/>
                    </a:cubicBezTo>
                    <a:cubicBezTo>
                      <a:pt x="97831" y="23755"/>
                      <a:pt x="94783" y="22765"/>
                      <a:pt x="91535" y="21717"/>
                    </a:cubicBezTo>
                    <a:lnTo>
                      <a:pt x="93631" y="21698"/>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4" name="任意多边形: 形状 513"/>
              <p:cNvSpPr/>
              <p:nvPr/>
            </p:nvSpPr>
            <p:spPr>
              <a:xfrm>
                <a:off x="10736675" y="529104"/>
                <a:ext cx="19050" cy="9525"/>
              </a:xfrm>
              <a:custGeom>
                <a:avLst/>
                <a:gdLst>
                  <a:gd name="connsiteX0" fmla="*/ 12525 w 19050"/>
                  <a:gd name="connsiteY0" fmla="*/ 7144 h 9525"/>
                  <a:gd name="connsiteX1" fmla="*/ 7144 w 19050"/>
                  <a:gd name="connsiteY1" fmla="*/ 8334 h 9525"/>
                  <a:gd name="connsiteX2" fmla="*/ 12525 w 19050"/>
                  <a:gd name="connsiteY2" fmla="*/ 7144 h 9525"/>
                </a:gdLst>
                <a:ahLst/>
                <a:cxnLst>
                  <a:cxn ang="0">
                    <a:pos x="connsiteX0" y="connsiteY0"/>
                  </a:cxn>
                  <a:cxn ang="0">
                    <a:pos x="connsiteX1" y="connsiteY1"/>
                  </a:cxn>
                  <a:cxn ang="0">
                    <a:pos x="connsiteX2" y="connsiteY2"/>
                  </a:cxn>
                </a:cxnLst>
                <a:rect l="l" t="t" r="r" b="b"/>
                <a:pathLst>
                  <a:path w="19050" h="9525">
                    <a:moveTo>
                      <a:pt x="12525" y="7144"/>
                    </a:moveTo>
                    <a:cubicBezTo>
                      <a:pt x="10811" y="7563"/>
                      <a:pt x="9334" y="7991"/>
                      <a:pt x="7144" y="8334"/>
                    </a:cubicBezTo>
                    <a:cubicBezTo>
                      <a:pt x="9211" y="8601"/>
                      <a:pt x="10916" y="8049"/>
                      <a:pt x="12525"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5" name="任意多边形: 形状 514"/>
              <p:cNvSpPr/>
              <p:nvPr/>
            </p:nvSpPr>
            <p:spPr>
              <a:xfrm>
                <a:off x="10849756" y="556593"/>
                <a:ext cx="19050" cy="9525"/>
              </a:xfrm>
              <a:custGeom>
                <a:avLst/>
                <a:gdLst>
                  <a:gd name="connsiteX0" fmla="*/ 12964 w 19050"/>
                  <a:gd name="connsiteY0" fmla="*/ 8134 h 9525"/>
                  <a:gd name="connsiteX1" fmla="*/ 7144 w 19050"/>
                  <a:gd name="connsiteY1" fmla="*/ 7144 h 9525"/>
                  <a:gd name="connsiteX2" fmla="*/ 9801 w 19050"/>
                  <a:gd name="connsiteY2" fmla="*/ 11001 h 9525"/>
                </a:gdLst>
                <a:ahLst/>
                <a:cxnLst>
                  <a:cxn ang="0">
                    <a:pos x="connsiteX0" y="connsiteY0"/>
                  </a:cxn>
                  <a:cxn ang="0">
                    <a:pos x="connsiteX1" y="connsiteY1"/>
                  </a:cxn>
                  <a:cxn ang="0">
                    <a:pos x="connsiteX2" y="connsiteY2"/>
                  </a:cxn>
                </a:cxnLst>
                <a:rect l="l" t="t" r="r" b="b"/>
                <a:pathLst>
                  <a:path w="19050" h="9525">
                    <a:moveTo>
                      <a:pt x="12964" y="8134"/>
                    </a:moveTo>
                    <a:lnTo>
                      <a:pt x="7144" y="7144"/>
                    </a:lnTo>
                    <a:lnTo>
                      <a:pt x="9801" y="11001"/>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6" name="任意多边形: 形状 515"/>
              <p:cNvSpPr/>
              <p:nvPr/>
            </p:nvSpPr>
            <p:spPr>
              <a:xfrm>
                <a:off x="10725864" y="531647"/>
                <a:ext cx="19050" cy="9525"/>
              </a:xfrm>
              <a:custGeom>
                <a:avLst/>
                <a:gdLst>
                  <a:gd name="connsiteX0" fmla="*/ 10935 w 19050"/>
                  <a:gd name="connsiteY0" fmla="*/ 9744 h 9525"/>
                  <a:gd name="connsiteX1" fmla="*/ 12154 w 19050"/>
                  <a:gd name="connsiteY1" fmla="*/ 7144 h 9525"/>
                  <a:gd name="connsiteX2" fmla="*/ 7144 w 19050"/>
                  <a:gd name="connsiteY2" fmla="*/ 10658 h 9525"/>
                  <a:gd name="connsiteX3" fmla="*/ 10935 w 19050"/>
                  <a:gd name="connsiteY3" fmla="*/ 9744 h 9525"/>
                </a:gdLst>
                <a:ahLst/>
                <a:cxnLst>
                  <a:cxn ang="0">
                    <a:pos x="connsiteX0" y="connsiteY0"/>
                  </a:cxn>
                  <a:cxn ang="0">
                    <a:pos x="connsiteX1" y="connsiteY1"/>
                  </a:cxn>
                  <a:cxn ang="0">
                    <a:pos x="connsiteX2" y="connsiteY2"/>
                  </a:cxn>
                  <a:cxn ang="0">
                    <a:pos x="connsiteX3" y="connsiteY3"/>
                  </a:cxn>
                </a:cxnLst>
                <a:rect l="l" t="t" r="r" b="b"/>
                <a:pathLst>
                  <a:path w="19050" h="9525">
                    <a:moveTo>
                      <a:pt x="10935" y="9744"/>
                    </a:moveTo>
                    <a:cubicBezTo>
                      <a:pt x="14097" y="10144"/>
                      <a:pt x="15364" y="7534"/>
                      <a:pt x="12154" y="7144"/>
                    </a:cubicBezTo>
                    <a:lnTo>
                      <a:pt x="7144" y="10658"/>
                    </a:lnTo>
                    <a:lnTo>
                      <a:pt x="10935" y="97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7" name="任意多边形: 形状 516"/>
              <p:cNvSpPr/>
              <p:nvPr/>
            </p:nvSpPr>
            <p:spPr>
              <a:xfrm>
                <a:off x="10702309" y="524360"/>
                <a:ext cx="19050" cy="9525"/>
              </a:xfrm>
              <a:custGeom>
                <a:avLst/>
                <a:gdLst>
                  <a:gd name="connsiteX0" fmla="*/ 20155 w 19050"/>
                  <a:gd name="connsiteY0" fmla="*/ 11420 h 9525"/>
                  <a:gd name="connsiteX1" fmla="*/ 11992 w 19050"/>
                  <a:gd name="connsiteY1" fmla="*/ 7144 h 9525"/>
                  <a:gd name="connsiteX2" fmla="*/ 7144 w 19050"/>
                  <a:gd name="connsiteY2" fmla="*/ 11154 h 9525"/>
                </a:gdLst>
                <a:ahLst/>
                <a:cxnLst>
                  <a:cxn ang="0">
                    <a:pos x="connsiteX0" y="connsiteY0"/>
                  </a:cxn>
                  <a:cxn ang="0">
                    <a:pos x="connsiteX1" y="connsiteY1"/>
                  </a:cxn>
                  <a:cxn ang="0">
                    <a:pos x="connsiteX2" y="connsiteY2"/>
                  </a:cxn>
                </a:cxnLst>
                <a:rect l="l" t="t" r="r" b="b"/>
                <a:pathLst>
                  <a:path w="19050" h="9525">
                    <a:moveTo>
                      <a:pt x="20155" y="11420"/>
                    </a:moveTo>
                    <a:lnTo>
                      <a:pt x="11992" y="7144"/>
                    </a:lnTo>
                    <a:lnTo>
                      <a:pt x="7144" y="1115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8" name="任意多边形: 形状 517"/>
              <p:cNvSpPr/>
              <p:nvPr/>
            </p:nvSpPr>
            <p:spPr>
              <a:xfrm>
                <a:off x="10430426" y="664206"/>
                <a:ext cx="19050" cy="19050"/>
              </a:xfrm>
              <a:custGeom>
                <a:avLst/>
                <a:gdLst>
                  <a:gd name="connsiteX0" fmla="*/ 10279 w 19050"/>
                  <a:gd name="connsiteY0" fmla="*/ 20393 h 19050"/>
                  <a:gd name="connsiteX1" fmla="*/ 11318 w 19050"/>
                  <a:gd name="connsiteY1" fmla="*/ 7144 h 19050"/>
                  <a:gd name="connsiteX2" fmla="*/ 8441 w 19050"/>
                  <a:gd name="connsiteY2" fmla="*/ 14707 h 19050"/>
                  <a:gd name="connsiteX3" fmla="*/ 10279 w 19050"/>
                  <a:gd name="connsiteY3" fmla="*/ 20393 h 19050"/>
                </a:gdLst>
                <a:ahLst/>
                <a:cxnLst>
                  <a:cxn ang="0">
                    <a:pos x="connsiteX0" y="connsiteY0"/>
                  </a:cxn>
                  <a:cxn ang="0">
                    <a:pos x="connsiteX1" y="connsiteY1"/>
                  </a:cxn>
                  <a:cxn ang="0">
                    <a:pos x="connsiteX2" y="connsiteY2"/>
                  </a:cxn>
                  <a:cxn ang="0">
                    <a:pos x="connsiteX3" y="connsiteY3"/>
                  </a:cxn>
                </a:cxnLst>
                <a:rect l="l" t="t" r="r" b="b"/>
                <a:pathLst>
                  <a:path w="19050" h="19050">
                    <a:moveTo>
                      <a:pt x="10279" y="20393"/>
                    </a:moveTo>
                    <a:cubicBezTo>
                      <a:pt x="18347" y="13011"/>
                      <a:pt x="13651" y="10992"/>
                      <a:pt x="11318" y="7144"/>
                    </a:cubicBezTo>
                    <a:cubicBezTo>
                      <a:pt x="5774" y="13506"/>
                      <a:pt x="6812" y="14326"/>
                      <a:pt x="8441" y="14707"/>
                    </a:cubicBezTo>
                    <a:cubicBezTo>
                      <a:pt x="10079" y="15107"/>
                      <a:pt x="12327" y="15126"/>
                      <a:pt x="10279" y="2039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9" name="任意多边形: 形状 518"/>
              <p:cNvSpPr/>
              <p:nvPr/>
            </p:nvSpPr>
            <p:spPr>
              <a:xfrm>
                <a:off x="10381794" y="842286"/>
                <a:ext cx="9525" cy="47625"/>
              </a:xfrm>
              <a:custGeom>
                <a:avLst/>
                <a:gdLst>
                  <a:gd name="connsiteX0" fmla="*/ 10409 w 9525"/>
                  <a:gd name="connsiteY0" fmla="*/ 41177 h 47625"/>
                  <a:gd name="connsiteX1" fmla="*/ 9295 w 9525"/>
                  <a:gd name="connsiteY1" fmla="*/ 7144 h 47625"/>
                  <a:gd name="connsiteX2" fmla="*/ 10409 w 9525"/>
                  <a:gd name="connsiteY2" fmla="*/ 41177 h 47625"/>
                </a:gdLst>
                <a:ahLst/>
                <a:cxnLst>
                  <a:cxn ang="0">
                    <a:pos x="connsiteX0" y="connsiteY0"/>
                  </a:cxn>
                  <a:cxn ang="0">
                    <a:pos x="connsiteX1" y="connsiteY1"/>
                  </a:cxn>
                  <a:cxn ang="0">
                    <a:pos x="connsiteX2" y="connsiteY2"/>
                  </a:cxn>
                </a:cxnLst>
                <a:rect l="l" t="t" r="r" b="b"/>
                <a:pathLst>
                  <a:path w="9525" h="47625">
                    <a:moveTo>
                      <a:pt x="10409" y="41177"/>
                    </a:moveTo>
                    <a:cubicBezTo>
                      <a:pt x="12915" y="29423"/>
                      <a:pt x="8638" y="18859"/>
                      <a:pt x="9295" y="7144"/>
                    </a:cubicBezTo>
                    <a:cubicBezTo>
                      <a:pt x="5942" y="17478"/>
                      <a:pt x="6657" y="31823"/>
                      <a:pt x="10409" y="4117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0" name="任意多边形: 形状 519"/>
              <p:cNvSpPr/>
              <p:nvPr/>
            </p:nvSpPr>
            <p:spPr>
              <a:xfrm>
                <a:off x="10401433" y="949356"/>
                <a:ext cx="28575" cy="19050"/>
              </a:xfrm>
              <a:custGeom>
                <a:avLst/>
                <a:gdLst>
                  <a:gd name="connsiteX0" fmla="*/ 22755 w 28575"/>
                  <a:gd name="connsiteY0" fmla="*/ 14583 h 19050"/>
                  <a:gd name="connsiteX1" fmla="*/ 19336 w 28575"/>
                  <a:gd name="connsiteY1" fmla="*/ 15021 h 19050"/>
                  <a:gd name="connsiteX2" fmla="*/ 7144 w 28575"/>
                  <a:gd name="connsiteY2" fmla="*/ 7144 h 19050"/>
                  <a:gd name="connsiteX3" fmla="*/ 22755 w 28575"/>
                  <a:gd name="connsiteY3" fmla="*/ 14583 h 19050"/>
                </a:gdLst>
                <a:ahLst/>
                <a:cxnLst>
                  <a:cxn ang="0">
                    <a:pos x="connsiteX0" y="connsiteY0"/>
                  </a:cxn>
                  <a:cxn ang="0">
                    <a:pos x="connsiteX1" y="connsiteY1"/>
                  </a:cxn>
                  <a:cxn ang="0">
                    <a:pos x="connsiteX2" y="connsiteY2"/>
                  </a:cxn>
                  <a:cxn ang="0">
                    <a:pos x="connsiteX3" y="connsiteY3"/>
                  </a:cxn>
                </a:cxnLst>
                <a:rect l="l" t="t" r="r" b="b"/>
                <a:pathLst>
                  <a:path w="28575" h="19050">
                    <a:moveTo>
                      <a:pt x="22755" y="14583"/>
                    </a:moveTo>
                    <a:cubicBezTo>
                      <a:pt x="20403" y="12459"/>
                      <a:pt x="18555" y="8982"/>
                      <a:pt x="19336" y="15021"/>
                    </a:cubicBezTo>
                    <a:lnTo>
                      <a:pt x="7144" y="7144"/>
                    </a:lnTo>
                    <a:cubicBezTo>
                      <a:pt x="8144" y="24251"/>
                      <a:pt x="18812" y="16297"/>
                      <a:pt x="22755" y="1458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1" name="任意多边形: 形状 520"/>
              <p:cNvSpPr/>
              <p:nvPr/>
            </p:nvSpPr>
            <p:spPr>
              <a:xfrm>
                <a:off x="10437114" y="1029328"/>
                <a:ext cx="28575" cy="19050"/>
              </a:xfrm>
              <a:custGeom>
                <a:avLst/>
                <a:gdLst>
                  <a:gd name="connsiteX0" fmla="*/ 28604 w 28575"/>
                  <a:gd name="connsiteY0" fmla="*/ 18078 h 19050"/>
                  <a:gd name="connsiteX1" fmla="*/ 26822 w 28575"/>
                  <a:gd name="connsiteY1" fmla="*/ 16431 h 19050"/>
                  <a:gd name="connsiteX2" fmla="*/ 23041 w 28575"/>
                  <a:gd name="connsiteY2" fmla="*/ 12668 h 19050"/>
                  <a:gd name="connsiteX3" fmla="*/ 17497 w 28575"/>
                  <a:gd name="connsiteY3" fmla="*/ 7144 h 19050"/>
                  <a:gd name="connsiteX4" fmla="*/ 21384 w 28575"/>
                  <a:gd name="connsiteY4" fmla="*/ 14049 h 19050"/>
                  <a:gd name="connsiteX5" fmla="*/ 7144 w 28575"/>
                  <a:gd name="connsiteY5" fmla="*/ 7963 h 19050"/>
                  <a:gd name="connsiteX6" fmla="*/ 28604 w 28575"/>
                  <a:gd name="connsiteY6" fmla="*/ 180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28604" y="18078"/>
                    </a:moveTo>
                    <a:cubicBezTo>
                      <a:pt x="28604" y="18078"/>
                      <a:pt x="27813" y="17469"/>
                      <a:pt x="26822" y="16431"/>
                    </a:cubicBezTo>
                    <a:cubicBezTo>
                      <a:pt x="25794" y="15402"/>
                      <a:pt x="24422" y="14040"/>
                      <a:pt x="23041" y="12668"/>
                    </a:cubicBezTo>
                    <a:cubicBezTo>
                      <a:pt x="20269" y="9906"/>
                      <a:pt x="17497" y="7144"/>
                      <a:pt x="17497" y="7144"/>
                    </a:cubicBezTo>
                    <a:lnTo>
                      <a:pt x="21384" y="14049"/>
                    </a:lnTo>
                    <a:cubicBezTo>
                      <a:pt x="16069" y="12811"/>
                      <a:pt x="12992" y="11411"/>
                      <a:pt x="7144" y="7963"/>
                    </a:cubicBezTo>
                    <a:cubicBezTo>
                      <a:pt x="15049" y="16926"/>
                      <a:pt x="23822" y="24136"/>
                      <a:pt x="28604" y="180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2" name="任意多边形: 形状 521"/>
              <p:cNvSpPr/>
              <p:nvPr/>
            </p:nvSpPr>
            <p:spPr>
              <a:xfrm>
                <a:off x="10428341" y="1018803"/>
                <a:ext cx="9525" cy="19050"/>
              </a:xfrm>
              <a:custGeom>
                <a:avLst/>
                <a:gdLst>
                  <a:gd name="connsiteX0" fmla="*/ 7144 w 9525"/>
                  <a:gd name="connsiteY0" fmla="*/ 7144 h 19050"/>
                  <a:gd name="connsiteX1" fmla="*/ 10487 w 9525"/>
                  <a:gd name="connsiteY1" fmla="*/ 11954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7972" y="8706"/>
                      <a:pt x="9163" y="10316"/>
                      <a:pt x="10487" y="11954"/>
                    </a:cubicBezTo>
                    <a:cubicBezTo>
                      <a:pt x="10639" y="9868"/>
                      <a:pt x="11192" y="839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3" name="任意多边形: 形状 522"/>
              <p:cNvSpPr/>
              <p:nvPr/>
            </p:nvSpPr>
            <p:spPr>
              <a:xfrm>
                <a:off x="10431654" y="1023613"/>
                <a:ext cx="19050" cy="19050"/>
              </a:xfrm>
              <a:custGeom>
                <a:avLst/>
                <a:gdLst>
                  <a:gd name="connsiteX0" fmla="*/ 10555 w 19050"/>
                  <a:gd name="connsiteY0" fmla="*/ 12449 h 19050"/>
                  <a:gd name="connsiteX1" fmla="*/ 12603 w 19050"/>
                  <a:gd name="connsiteY1" fmla="*/ 13668 h 19050"/>
                  <a:gd name="connsiteX2" fmla="*/ 7164 w 19050"/>
                  <a:gd name="connsiteY2" fmla="*/ 7144 h 19050"/>
                  <a:gd name="connsiteX3" fmla="*/ 10555 w 19050"/>
                  <a:gd name="connsiteY3" fmla="*/ 12449 h 19050"/>
                </a:gdLst>
                <a:ahLst/>
                <a:cxnLst>
                  <a:cxn ang="0">
                    <a:pos x="connsiteX0" y="connsiteY0"/>
                  </a:cxn>
                  <a:cxn ang="0">
                    <a:pos x="connsiteX1" y="connsiteY1"/>
                  </a:cxn>
                  <a:cxn ang="0">
                    <a:pos x="connsiteX2" y="connsiteY2"/>
                  </a:cxn>
                  <a:cxn ang="0">
                    <a:pos x="connsiteX3" y="connsiteY3"/>
                  </a:cxn>
                </a:cxnLst>
                <a:rect l="l" t="t" r="r" b="b"/>
                <a:pathLst>
                  <a:path w="19050" h="19050">
                    <a:moveTo>
                      <a:pt x="10555" y="12449"/>
                    </a:moveTo>
                    <a:cubicBezTo>
                      <a:pt x="11356" y="12925"/>
                      <a:pt x="11917" y="13259"/>
                      <a:pt x="12603" y="13668"/>
                    </a:cubicBezTo>
                    <a:cubicBezTo>
                      <a:pt x="10698" y="11506"/>
                      <a:pt x="8841" y="9296"/>
                      <a:pt x="7164" y="7144"/>
                    </a:cubicBezTo>
                    <a:cubicBezTo>
                      <a:pt x="7050" y="8658"/>
                      <a:pt x="7307" y="10497"/>
                      <a:pt x="10555" y="1244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4" name="任意多边形: 形状 523"/>
              <p:cNvSpPr/>
              <p:nvPr/>
            </p:nvSpPr>
            <p:spPr>
              <a:xfrm>
                <a:off x="10461479" y="1052168"/>
                <a:ext cx="28575" cy="28575"/>
              </a:xfrm>
              <a:custGeom>
                <a:avLst/>
                <a:gdLst>
                  <a:gd name="connsiteX0" fmla="*/ 7144 w 28575"/>
                  <a:gd name="connsiteY0" fmla="*/ 7164 h 28575"/>
                  <a:gd name="connsiteX1" fmla="*/ 15497 w 28575"/>
                  <a:gd name="connsiteY1" fmla="*/ 17480 h 28575"/>
                  <a:gd name="connsiteX2" fmla="*/ 21536 w 28575"/>
                  <a:gd name="connsiteY2" fmla="*/ 24290 h 28575"/>
                  <a:gd name="connsiteX3" fmla="*/ 24451 w 28575"/>
                  <a:gd name="connsiteY3" fmla="*/ 27234 h 28575"/>
                  <a:gd name="connsiteX4" fmla="*/ 19269 w 28575"/>
                  <a:gd name="connsiteY4" fmla="*/ 18490 h 28575"/>
                  <a:gd name="connsiteX5" fmla="*/ 7144 w 28575"/>
                  <a:gd name="connsiteY5" fmla="*/ 716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7144" y="7164"/>
                    </a:moveTo>
                    <a:cubicBezTo>
                      <a:pt x="7144" y="7164"/>
                      <a:pt x="11325" y="12317"/>
                      <a:pt x="15497" y="17480"/>
                    </a:cubicBezTo>
                    <a:cubicBezTo>
                      <a:pt x="17497" y="20128"/>
                      <a:pt x="19698" y="22595"/>
                      <a:pt x="21536" y="24290"/>
                    </a:cubicBezTo>
                    <a:cubicBezTo>
                      <a:pt x="23289" y="26062"/>
                      <a:pt x="24451" y="27234"/>
                      <a:pt x="24451" y="27234"/>
                    </a:cubicBezTo>
                    <a:cubicBezTo>
                      <a:pt x="24451" y="27234"/>
                      <a:pt x="19021" y="18671"/>
                      <a:pt x="19269" y="18490"/>
                    </a:cubicBezTo>
                    <a:cubicBezTo>
                      <a:pt x="13240" y="20471"/>
                      <a:pt x="14783" y="6536"/>
                      <a:pt x="7144" y="716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5" name="任意多边形: 形状 524"/>
              <p:cNvSpPr/>
              <p:nvPr/>
            </p:nvSpPr>
            <p:spPr>
              <a:xfrm>
                <a:off x="10562196" y="1148133"/>
                <a:ext cx="57150" cy="38100"/>
              </a:xfrm>
              <a:custGeom>
                <a:avLst/>
                <a:gdLst>
                  <a:gd name="connsiteX0" fmla="*/ 7496 w 57150"/>
                  <a:gd name="connsiteY0" fmla="*/ 7144 h 38100"/>
                  <a:gd name="connsiteX1" fmla="*/ 7277 w 57150"/>
                  <a:gd name="connsiteY1" fmla="*/ 10458 h 38100"/>
                  <a:gd name="connsiteX2" fmla="*/ 7144 w 57150"/>
                  <a:gd name="connsiteY2" fmla="*/ 13668 h 38100"/>
                  <a:gd name="connsiteX3" fmla="*/ 33652 w 57150"/>
                  <a:gd name="connsiteY3" fmla="*/ 21907 h 38100"/>
                  <a:gd name="connsiteX4" fmla="*/ 53531 w 57150"/>
                  <a:gd name="connsiteY4" fmla="*/ 31718 h 38100"/>
                  <a:gd name="connsiteX5" fmla="*/ 50644 w 57150"/>
                  <a:gd name="connsiteY5" fmla="*/ 21727 h 38100"/>
                  <a:gd name="connsiteX6" fmla="*/ 7496 w 5715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7496" y="7144"/>
                    </a:moveTo>
                    <a:cubicBezTo>
                      <a:pt x="7496" y="7144"/>
                      <a:pt x="7382" y="8801"/>
                      <a:pt x="7277" y="10458"/>
                    </a:cubicBezTo>
                    <a:cubicBezTo>
                      <a:pt x="7210" y="12068"/>
                      <a:pt x="7144" y="13668"/>
                      <a:pt x="7144" y="13668"/>
                    </a:cubicBezTo>
                    <a:cubicBezTo>
                      <a:pt x="14783" y="18059"/>
                      <a:pt x="24965" y="19755"/>
                      <a:pt x="33652" y="21907"/>
                    </a:cubicBezTo>
                    <a:cubicBezTo>
                      <a:pt x="42501" y="23793"/>
                      <a:pt x="50292" y="25289"/>
                      <a:pt x="53531" y="31718"/>
                    </a:cubicBezTo>
                    <a:cubicBezTo>
                      <a:pt x="47739" y="25689"/>
                      <a:pt x="69009" y="30242"/>
                      <a:pt x="50644" y="21727"/>
                    </a:cubicBezTo>
                    <a:cubicBezTo>
                      <a:pt x="40758" y="24670"/>
                      <a:pt x="17736" y="13887"/>
                      <a:pt x="7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6" name="任意多边形: 形状 525"/>
              <p:cNvSpPr/>
              <p:nvPr/>
            </p:nvSpPr>
            <p:spPr>
              <a:xfrm>
                <a:off x="10616917" y="1181004"/>
                <a:ext cx="28575" cy="19050"/>
              </a:xfrm>
              <a:custGeom>
                <a:avLst/>
                <a:gdLst>
                  <a:gd name="connsiteX0" fmla="*/ 8440 w 28575"/>
                  <a:gd name="connsiteY0" fmla="*/ 7563 h 19050"/>
                  <a:gd name="connsiteX1" fmla="*/ 10659 w 28575"/>
                  <a:gd name="connsiteY1" fmla="*/ 13012 h 19050"/>
                  <a:gd name="connsiteX2" fmla="*/ 21384 w 28575"/>
                  <a:gd name="connsiteY2" fmla="*/ 11116 h 19050"/>
                  <a:gd name="connsiteX3" fmla="*/ 8440 w 28575"/>
                  <a:gd name="connsiteY3" fmla="*/ 7563 h 19050"/>
                </a:gdLst>
                <a:ahLst/>
                <a:cxnLst>
                  <a:cxn ang="0">
                    <a:pos x="connsiteX0" y="connsiteY0"/>
                  </a:cxn>
                  <a:cxn ang="0">
                    <a:pos x="connsiteX1" y="connsiteY1"/>
                  </a:cxn>
                  <a:cxn ang="0">
                    <a:pos x="connsiteX2" y="connsiteY2"/>
                  </a:cxn>
                  <a:cxn ang="0">
                    <a:pos x="connsiteX3" y="connsiteY3"/>
                  </a:cxn>
                </a:cxnLst>
                <a:rect l="l" t="t" r="r" b="b"/>
                <a:pathLst>
                  <a:path w="28575" h="19050">
                    <a:moveTo>
                      <a:pt x="8440" y="7563"/>
                    </a:moveTo>
                    <a:cubicBezTo>
                      <a:pt x="5202" y="8230"/>
                      <a:pt x="8831" y="10973"/>
                      <a:pt x="10659" y="13012"/>
                    </a:cubicBezTo>
                    <a:cubicBezTo>
                      <a:pt x="16651" y="15269"/>
                      <a:pt x="24080" y="14374"/>
                      <a:pt x="21384" y="11116"/>
                    </a:cubicBezTo>
                    <a:cubicBezTo>
                      <a:pt x="14260" y="17279"/>
                      <a:pt x="16098" y="4744"/>
                      <a:pt x="8440" y="756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7" name="任意多边形: 形状 526"/>
              <p:cNvSpPr/>
              <p:nvPr/>
            </p:nvSpPr>
            <p:spPr>
              <a:xfrm>
                <a:off x="10690160" y="1185907"/>
                <a:ext cx="28575" cy="19050"/>
              </a:xfrm>
              <a:custGeom>
                <a:avLst/>
                <a:gdLst>
                  <a:gd name="connsiteX0" fmla="*/ 15274 w 28575"/>
                  <a:gd name="connsiteY0" fmla="*/ 16395 h 19050"/>
                  <a:gd name="connsiteX1" fmla="*/ 10263 w 28575"/>
                  <a:gd name="connsiteY1" fmla="*/ 18385 h 19050"/>
                  <a:gd name="connsiteX2" fmla="*/ 29713 w 28575"/>
                  <a:gd name="connsiteY2" fmla="*/ 8270 h 19050"/>
                  <a:gd name="connsiteX3" fmla="*/ 15274 w 28575"/>
                  <a:gd name="connsiteY3" fmla="*/ 16395 h 19050"/>
                </a:gdLst>
                <a:ahLst/>
                <a:cxnLst>
                  <a:cxn ang="0">
                    <a:pos x="connsiteX0" y="connsiteY0"/>
                  </a:cxn>
                  <a:cxn ang="0">
                    <a:pos x="connsiteX1" y="connsiteY1"/>
                  </a:cxn>
                  <a:cxn ang="0">
                    <a:pos x="connsiteX2" y="connsiteY2"/>
                  </a:cxn>
                  <a:cxn ang="0">
                    <a:pos x="connsiteX3" y="connsiteY3"/>
                  </a:cxn>
                </a:cxnLst>
                <a:rect l="l" t="t" r="r" b="b"/>
                <a:pathLst>
                  <a:path w="28575" h="19050">
                    <a:moveTo>
                      <a:pt x="15274" y="16395"/>
                    </a:moveTo>
                    <a:cubicBezTo>
                      <a:pt x="10159" y="16261"/>
                      <a:pt x="2929" y="16480"/>
                      <a:pt x="10263" y="18385"/>
                    </a:cubicBezTo>
                    <a:cubicBezTo>
                      <a:pt x="25799" y="18824"/>
                      <a:pt x="22074" y="11880"/>
                      <a:pt x="29713" y="8270"/>
                    </a:cubicBezTo>
                    <a:cubicBezTo>
                      <a:pt x="17521" y="4060"/>
                      <a:pt x="5901" y="12747"/>
                      <a:pt x="15274" y="1639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8" name="任意多边形: 形状 527"/>
              <p:cNvSpPr/>
              <p:nvPr/>
            </p:nvSpPr>
            <p:spPr>
              <a:xfrm>
                <a:off x="10812123" y="1220738"/>
                <a:ext cx="28575" cy="9525"/>
              </a:xfrm>
              <a:custGeom>
                <a:avLst/>
                <a:gdLst>
                  <a:gd name="connsiteX0" fmla="*/ 26222 w 28575"/>
                  <a:gd name="connsiteY0" fmla="*/ 8901 h 9525"/>
                  <a:gd name="connsiteX1" fmla="*/ 7144 w 28575"/>
                  <a:gd name="connsiteY1" fmla="*/ 11320 h 9525"/>
                  <a:gd name="connsiteX2" fmla="*/ 26222 w 28575"/>
                  <a:gd name="connsiteY2" fmla="*/ 8901 h 9525"/>
                </a:gdLst>
                <a:ahLst/>
                <a:cxnLst>
                  <a:cxn ang="0">
                    <a:pos x="connsiteX0" y="connsiteY0"/>
                  </a:cxn>
                  <a:cxn ang="0">
                    <a:pos x="connsiteX1" y="connsiteY1"/>
                  </a:cxn>
                  <a:cxn ang="0">
                    <a:pos x="connsiteX2" y="connsiteY2"/>
                  </a:cxn>
                </a:cxnLst>
                <a:rect l="l" t="t" r="r" b="b"/>
                <a:pathLst>
                  <a:path w="28575" h="9525">
                    <a:moveTo>
                      <a:pt x="26222" y="8901"/>
                    </a:moveTo>
                    <a:cubicBezTo>
                      <a:pt x="22889" y="4843"/>
                      <a:pt x="9820" y="8739"/>
                      <a:pt x="7144" y="11320"/>
                    </a:cubicBezTo>
                    <a:cubicBezTo>
                      <a:pt x="11249" y="9234"/>
                      <a:pt x="19755" y="8824"/>
                      <a:pt x="26222" y="89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9" name="任意多边形: 形状 528"/>
              <p:cNvSpPr/>
              <p:nvPr/>
            </p:nvSpPr>
            <p:spPr>
              <a:xfrm>
                <a:off x="10813809" y="1181223"/>
                <a:ext cx="19050" cy="19050"/>
              </a:xfrm>
              <a:custGeom>
                <a:avLst/>
                <a:gdLst>
                  <a:gd name="connsiteX0" fmla="*/ 14364 w 19050"/>
                  <a:gd name="connsiteY0" fmla="*/ 7144 h 19050"/>
                  <a:gd name="connsiteX1" fmla="*/ 9925 w 19050"/>
                  <a:gd name="connsiteY1" fmla="*/ 7496 h 19050"/>
                  <a:gd name="connsiteX2" fmla="*/ 7144 w 19050"/>
                  <a:gd name="connsiteY2" fmla="*/ 16250 h 19050"/>
                  <a:gd name="connsiteX3" fmla="*/ 10868 w 19050"/>
                  <a:gd name="connsiteY3" fmla="*/ 11887 h 19050"/>
                  <a:gd name="connsiteX4" fmla="*/ 14364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4364" y="7144"/>
                    </a:moveTo>
                    <a:lnTo>
                      <a:pt x="9925" y="7496"/>
                    </a:lnTo>
                    <a:lnTo>
                      <a:pt x="7144" y="16250"/>
                    </a:lnTo>
                    <a:cubicBezTo>
                      <a:pt x="7144" y="16250"/>
                      <a:pt x="9001" y="14068"/>
                      <a:pt x="10868" y="11887"/>
                    </a:cubicBezTo>
                    <a:cubicBezTo>
                      <a:pt x="12668" y="9592"/>
                      <a:pt x="14364" y="7144"/>
                      <a:pt x="1436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0" name="任意多边形: 形状 529"/>
              <p:cNvSpPr/>
              <p:nvPr/>
            </p:nvSpPr>
            <p:spPr>
              <a:xfrm>
                <a:off x="10894676" y="1126388"/>
                <a:ext cx="19050" cy="19050"/>
              </a:xfrm>
              <a:custGeom>
                <a:avLst/>
                <a:gdLst>
                  <a:gd name="connsiteX0" fmla="*/ 14249 w 19050"/>
                  <a:gd name="connsiteY0" fmla="*/ 18126 h 19050"/>
                  <a:gd name="connsiteX1" fmla="*/ 20650 w 19050"/>
                  <a:gd name="connsiteY1" fmla="*/ 7144 h 19050"/>
                  <a:gd name="connsiteX2" fmla="*/ 14068 w 19050"/>
                  <a:gd name="connsiteY2" fmla="*/ 12602 h 19050"/>
                  <a:gd name="connsiteX3" fmla="*/ 9354 w 19050"/>
                  <a:gd name="connsiteY3" fmla="*/ 16097 h 19050"/>
                  <a:gd name="connsiteX4" fmla="*/ 7144 w 19050"/>
                  <a:gd name="connsiteY4" fmla="*/ 17583 h 19050"/>
                  <a:gd name="connsiteX5" fmla="*/ 14249 w 19050"/>
                  <a:gd name="connsiteY5" fmla="*/ 181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4249" y="18126"/>
                    </a:moveTo>
                    <a:lnTo>
                      <a:pt x="20650" y="7144"/>
                    </a:lnTo>
                    <a:cubicBezTo>
                      <a:pt x="20650" y="7144"/>
                      <a:pt x="17355" y="9868"/>
                      <a:pt x="14068" y="12602"/>
                    </a:cubicBezTo>
                    <a:cubicBezTo>
                      <a:pt x="12468" y="14040"/>
                      <a:pt x="10697" y="15231"/>
                      <a:pt x="9354" y="16097"/>
                    </a:cubicBezTo>
                    <a:cubicBezTo>
                      <a:pt x="8030" y="16993"/>
                      <a:pt x="7144" y="17583"/>
                      <a:pt x="7144" y="17583"/>
                    </a:cubicBezTo>
                    <a:lnTo>
                      <a:pt x="14249" y="18126"/>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1" name="任意多边形: 形状 530"/>
              <p:cNvSpPr/>
              <p:nvPr/>
            </p:nvSpPr>
            <p:spPr>
              <a:xfrm>
                <a:off x="10916631" y="1118368"/>
                <a:ext cx="19050" cy="19050"/>
              </a:xfrm>
              <a:custGeom>
                <a:avLst/>
                <a:gdLst>
                  <a:gd name="connsiteX0" fmla="*/ 7144 w 19050"/>
                  <a:gd name="connsiteY0" fmla="*/ 16678 h 19050"/>
                  <a:gd name="connsiteX1" fmla="*/ 13192 w 19050"/>
                  <a:gd name="connsiteY1" fmla="*/ 11944 h 19050"/>
                  <a:gd name="connsiteX2" fmla="*/ 17345 w 19050"/>
                  <a:gd name="connsiteY2" fmla="*/ 8696 h 19050"/>
                  <a:gd name="connsiteX3" fmla="*/ 19174 w 19050"/>
                  <a:gd name="connsiteY3" fmla="*/ 7144 h 19050"/>
                  <a:gd name="connsiteX4" fmla="*/ 13668 w 19050"/>
                  <a:gd name="connsiteY4" fmla="*/ 8877 h 19050"/>
                  <a:gd name="connsiteX5" fmla="*/ 7144 w 19050"/>
                  <a:gd name="connsiteY5" fmla="*/ 166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7144" y="16678"/>
                    </a:moveTo>
                    <a:cubicBezTo>
                      <a:pt x="7144" y="16678"/>
                      <a:pt x="10163" y="14307"/>
                      <a:pt x="13192" y="11944"/>
                    </a:cubicBezTo>
                    <a:cubicBezTo>
                      <a:pt x="14707" y="10763"/>
                      <a:pt x="16212" y="9582"/>
                      <a:pt x="17345" y="8696"/>
                    </a:cubicBezTo>
                    <a:cubicBezTo>
                      <a:pt x="18507" y="7849"/>
                      <a:pt x="19174" y="7144"/>
                      <a:pt x="19174" y="7144"/>
                    </a:cubicBezTo>
                    <a:cubicBezTo>
                      <a:pt x="19269" y="7277"/>
                      <a:pt x="13668" y="8877"/>
                      <a:pt x="13668" y="8877"/>
                    </a:cubicBezTo>
                    <a:cubicBezTo>
                      <a:pt x="6820" y="12059"/>
                      <a:pt x="11192" y="13516"/>
                      <a:pt x="7144" y="166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2" name="任意多边形: 形状 531"/>
              <p:cNvSpPr/>
              <p:nvPr/>
            </p:nvSpPr>
            <p:spPr>
              <a:xfrm>
                <a:off x="10938872" y="1097222"/>
                <a:ext cx="19050" cy="19050"/>
              </a:xfrm>
              <a:custGeom>
                <a:avLst/>
                <a:gdLst>
                  <a:gd name="connsiteX0" fmla="*/ 19164 w 19050"/>
                  <a:gd name="connsiteY0" fmla="*/ 7144 h 19050"/>
                  <a:gd name="connsiteX1" fmla="*/ 15192 w 19050"/>
                  <a:gd name="connsiteY1" fmla="*/ 9154 h 19050"/>
                  <a:gd name="connsiteX2" fmla="*/ 7144 w 19050"/>
                  <a:gd name="connsiteY2" fmla="*/ 20907 h 19050"/>
                  <a:gd name="connsiteX3" fmla="*/ 19164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19164" y="7144"/>
                    </a:moveTo>
                    <a:cubicBezTo>
                      <a:pt x="18050" y="8801"/>
                      <a:pt x="16593" y="9001"/>
                      <a:pt x="15192" y="9154"/>
                    </a:cubicBezTo>
                    <a:lnTo>
                      <a:pt x="7144" y="20907"/>
                    </a:lnTo>
                    <a:lnTo>
                      <a:pt x="1916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3" name="任意多边形: 形状 532"/>
              <p:cNvSpPr/>
              <p:nvPr/>
            </p:nvSpPr>
            <p:spPr>
              <a:xfrm>
                <a:off x="11077090" y="864340"/>
                <a:ext cx="19050" cy="28575"/>
              </a:xfrm>
              <a:custGeom>
                <a:avLst/>
                <a:gdLst>
                  <a:gd name="connsiteX0" fmla="*/ 8619 w 19050"/>
                  <a:gd name="connsiteY0" fmla="*/ 23322 h 28575"/>
                  <a:gd name="connsiteX1" fmla="*/ 12477 w 19050"/>
                  <a:gd name="connsiteY1" fmla="*/ 7197 h 28575"/>
                  <a:gd name="connsiteX2" fmla="*/ 8619 w 19050"/>
                  <a:gd name="connsiteY2" fmla="*/ 23322 h 28575"/>
                </a:gdLst>
                <a:ahLst/>
                <a:cxnLst>
                  <a:cxn ang="0">
                    <a:pos x="connsiteX0" y="connsiteY0"/>
                  </a:cxn>
                  <a:cxn ang="0">
                    <a:pos x="connsiteX1" y="connsiteY1"/>
                  </a:cxn>
                  <a:cxn ang="0">
                    <a:pos x="connsiteX2" y="connsiteY2"/>
                  </a:cxn>
                </a:cxnLst>
                <a:rect l="l" t="t" r="r" b="b"/>
                <a:pathLst>
                  <a:path w="19050" h="28575">
                    <a:moveTo>
                      <a:pt x="8619" y="23322"/>
                    </a:moveTo>
                    <a:cubicBezTo>
                      <a:pt x="13610" y="27342"/>
                      <a:pt x="11096" y="11845"/>
                      <a:pt x="12477" y="7197"/>
                    </a:cubicBezTo>
                    <a:cubicBezTo>
                      <a:pt x="11219" y="6339"/>
                      <a:pt x="4123" y="16083"/>
                      <a:pt x="8619" y="2332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grpSp>
        <p:sp>
          <p:nvSpPr>
            <p:cNvPr id="5" name="文本框 4"/>
            <p:cNvSpPr txBox="1"/>
            <p:nvPr/>
          </p:nvSpPr>
          <p:spPr>
            <a:xfrm>
              <a:off x="8517" y="2900"/>
              <a:ext cx="974" cy="1232"/>
            </a:xfrm>
            <a:prstGeom prst="rect">
              <a:avLst/>
            </a:prstGeom>
            <a:noFill/>
          </p:spPr>
          <p:txBody>
            <a:bodyPr vert="eaVert" wrap="square" rtlCol="0">
              <a:spAutoFit/>
            </a:bodyPr>
            <a:lstStyle/>
            <a:p>
              <a:pPr algn="ctr"/>
              <a:r>
                <a:rPr lang="zh-CN" altLang="en-US" sz="3200">
                  <a:latin typeface="汉仪颜楷W" panose="00020600040101010101" charset="-122"/>
                  <a:ea typeface="汉仪颜楷W" panose="00020600040101010101" charset="-122"/>
                </a:rPr>
                <a:t>壹</a:t>
              </a:r>
              <a:endParaRPr lang="zh-CN" altLang="en-US" sz="3200">
                <a:latin typeface="汉仪颜楷W" panose="00020600040101010101" charset="-122"/>
                <a:ea typeface="汉仪颜楷W" panose="00020600040101010101" charset="-122"/>
              </a:endParaRPr>
            </a:p>
          </p:txBody>
        </p:sp>
      </p:grpSp>
      <p:grpSp>
        <p:nvGrpSpPr>
          <p:cNvPr id="7" name="组合 6"/>
          <p:cNvGrpSpPr/>
          <p:nvPr/>
        </p:nvGrpSpPr>
        <p:grpSpPr>
          <a:xfrm>
            <a:off x="2992235" y="2299335"/>
            <a:ext cx="787285" cy="854710"/>
            <a:chOff x="8539" y="2900"/>
            <a:chExt cx="1137" cy="1232"/>
          </a:xfrm>
        </p:grpSpPr>
        <p:grpSp>
          <p:nvGrpSpPr>
            <p:cNvPr id="9" name="组合 8"/>
            <p:cNvGrpSpPr/>
            <p:nvPr/>
          </p:nvGrpSpPr>
          <p:grpSpPr>
            <a:xfrm>
              <a:off x="8539" y="2951"/>
              <a:ext cx="1137" cy="1128"/>
              <a:chOff x="10350427" y="505424"/>
              <a:chExt cx="745713" cy="738302"/>
            </a:xfrm>
            <a:solidFill>
              <a:srgbClr val="242424"/>
            </a:solidFill>
          </p:grpSpPr>
          <p:sp>
            <p:nvSpPr>
              <p:cNvPr id="11" name="任意多边形: 形状 481"/>
              <p:cNvSpPr/>
              <p:nvPr/>
            </p:nvSpPr>
            <p:spPr>
              <a:xfrm>
                <a:off x="10362238" y="934288"/>
                <a:ext cx="9525" cy="19050"/>
              </a:xfrm>
              <a:custGeom>
                <a:avLst/>
                <a:gdLst>
                  <a:gd name="connsiteX0" fmla="*/ 7144 w 9525"/>
                  <a:gd name="connsiteY0" fmla="*/ 7144 h 19050"/>
                  <a:gd name="connsiteX1" fmla="*/ 10573 w 9525"/>
                  <a:gd name="connsiteY1" fmla="*/ 12373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68" y="8744"/>
                      <a:pt x="9401" y="11325"/>
                      <a:pt x="10573" y="12373"/>
                    </a:cubicBezTo>
                    <a:cubicBezTo>
                      <a:pt x="9916" y="10058"/>
                      <a:pt x="8982" y="8220"/>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 name="任意多边形: 形状 482"/>
              <p:cNvSpPr/>
              <p:nvPr/>
            </p:nvSpPr>
            <p:spPr>
              <a:xfrm>
                <a:off x="10551824" y="548058"/>
                <a:ext cx="9525" cy="9525"/>
              </a:xfrm>
              <a:custGeom>
                <a:avLst/>
                <a:gdLst>
                  <a:gd name="connsiteX0" fmla="*/ 7144 w 9525"/>
                  <a:gd name="connsiteY0" fmla="*/ 8372 h 9525"/>
                  <a:gd name="connsiteX1" fmla="*/ 9154 w 9525"/>
                  <a:gd name="connsiteY1" fmla="*/ 7144 h 9525"/>
                  <a:gd name="connsiteX2" fmla="*/ 7791 w 9525"/>
                  <a:gd name="connsiteY2" fmla="*/ 7144 h 9525"/>
                  <a:gd name="connsiteX3" fmla="*/ 7144 w 9525"/>
                  <a:gd name="connsiteY3" fmla="*/ 83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8372"/>
                    </a:moveTo>
                    <a:lnTo>
                      <a:pt x="9154" y="7144"/>
                    </a:lnTo>
                    <a:cubicBezTo>
                      <a:pt x="8658" y="7144"/>
                      <a:pt x="8211" y="7144"/>
                      <a:pt x="7791" y="7144"/>
                    </a:cubicBezTo>
                    <a:lnTo>
                      <a:pt x="7144" y="8372"/>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2" name="任意多边形: 形状 483"/>
              <p:cNvSpPr/>
              <p:nvPr/>
            </p:nvSpPr>
            <p:spPr>
              <a:xfrm>
                <a:off x="10550940" y="543667"/>
                <a:ext cx="9525" cy="9525"/>
              </a:xfrm>
              <a:custGeom>
                <a:avLst/>
                <a:gdLst>
                  <a:gd name="connsiteX0" fmla="*/ 8675 w 9525"/>
                  <a:gd name="connsiteY0" fmla="*/ 11535 h 9525"/>
                  <a:gd name="connsiteX1" fmla="*/ 11056 w 9525"/>
                  <a:gd name="connsiteY1" fmla="*/ 7144 h 9525"/>
                  <a:gd name="connsiteX2" fmla="*/ 8675 w 9525"/>
                  <a:gd name="connsiteY2" fmla="*/ 11535 h 9525"/>
                </a:gdLst>
                <a:ahLst/>
                <a:cxnLst>
                  <a:cxn ang="0">
                    <a:pos x="connsiteX0" y="connsiteY0"/>
                  </a:cxn>
                  <a:cxn ang="0">
                    <a:pos x="connsiteX1" y="connsiteY1"/>
                  </a:cxn>
                  <a:cxn ang="0">
                    <a:pos x="connsiteX2" y="connsiteY2"/>
                  </a:cxn>
                </a:cxnLst>
                <a:rect l="l" t="t" r="r" b="b"/>
                <a:pathLst>
                  <a:path w="9525" h="9525">
                    <a:moveTo>
                      <a:pt x="8675" y="11535"/>
                    </a:moveTo>
                    <a:lnTo>
                      <a:pt x="11056" y="7144"/>
                    </a:lnTo>
                    <a:cubicBezTo>
                      <a:pt x="5913" y="10887"/>
                      <a:pt x="6656" y="11506"/>
                      <a:pt x="8675" y="1153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 name="任意多边形: 形状 484"/>
              <p:cNvSpPr/>
              <p:nvPr/>
            </p:nvSpPr>
            <p:spPr>
              <a:xfrm>
                <a:off x="10391394" y="969340"/>
                <a:ext cx="19050" cy="19050"/>
              </a:xfrm>
              <a:custGeom>
                <a:avLst/>
                <a:gdLst>
                  <a:gd name="connsiteX0" fmla="*/ 7144 w 19050"/>
                  <a:gd name="connsiteY0" fmla="*/ 7144 h 19050"/>
                  <a:gd name="connsiteX1" fmla="*/ 14440 w 19050"/>
                  <a:gd name="connsiteY1" fmla="*/ 16907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182" y="10725"/>
                      <a:pt x="11544" y="14116"/>
                      <a:pt x="14440" y="16907"/>
                    </a:cubicBez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 name="任意多边形: 形状 485"/>
              <p:cNvSpPr/>
              <p:nvPr/>
            </p:nvSpPr>
            <p:spPr>
              <a:xfrm>
                <a:off x="10392918" y="921981"/>
                <a:ext cx="9525" cy="9525"/>
              </a:xfrm>
              <a:custGeom>
                <a:avLst/>
                <a:gdLst>
                  <a:gd name="connsiteX0" fmla="*/ 7144 w 9525"/>
                  <a:gd name="connsiteY0" fmla="*/ 10087 h 9525"/>
                  <a:gd name="connsiteX1" fmla="*/ 8191 w 9525"/>
                  <a:gd name="connsiteY1" fmla="*/ 7144 h 9525"/>
                  <a:gd name="connsiteX2" fmla="*/ 7144 w 9525"/>
                  <a:gd name="connsiteY2" fmla="*/ 10087 h 9525"/>
                </a:gdLst>
                <a:ahLst/>
                <a:cxnLst>
                  <a:cxn ang="0">
                    <a:pos x="connsiteX0" y="connsiteY0"/>
                  </a:cxn>
                  <a:cxn ang="0">
                    <a:pos x="connsiteX1" y="connsiteY1"/>
                  </a:cxn>
                  <a:cxn ang="0">
                    <a:pos x="connsiteX2" y="connsiteY2"/>
                  </a:cxn>
                </a:cxnLst>
                <a:rect l="l" t="t" r="r" b="b"/>
                <a:pathLst>
                  <a:path w="9525" h="9525">
                    <a:moveTo>
                      <a:pt x="7144" y="10087"/>
                    </a:moveTo>
                    <a:cubicBezTo>
                      <a:pt x="7610" y="9554"/>
                      <a:pt x="7953" y="8677"/>
                      <a:pt x="8191" y="7144"/>
                    </a:cubicBezTo>
                    <a:cubicBezTo>
                      <a:pt x="7610" y="8106"/>
                      <a:pt x="7325" y="9115"/>
                      <a:pt x="7144" y="100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7" name="任意多边形: 形状 486"/>
              <p:cNvSpPr/>
              <p:nvPr/>
            </p:nvSpPr>
            <p:spPr>
              <a:xfrm>
                <a:off x="10636739" y="1226048"/>
                <a:ext cx="9525" cy="9525"/>
              </a:xfrm>
              <a:custGeom>
                <a:avLst/>
                <a:gdLst>
                  <a:gd name="connsiteX0" fmla="*/ 9182 w 9525"/>
                  <a:gd name="connsiteY0" fmla="*/ 7144 h 9525"/>
                  <a:gd name="connsiteX1" fmla="*/ 7144 w 9525"/>
                  <a:gd name="connsiteY1" fmla="*/ 7763 h 9525"/>
                  <a:gd name="connsiteX2" fmla="*/ 9182 w 9525"/>
                  <a:gd name="connsiteY2" fmla="*/ 7144 h 9525"/>
                </a:gdLst>
                <a:ahLst/>
                <a:cxnLst>
                  <a:cxn ang="0">
                    <a:pos x="connsiteX0" y="connsiteY0"/>
                  </a:cxn>
                  <a:cxn ang="0">
                    <a:pos x="connsiteX1" y="connsiteY1"/>
                  </a:cxn>
                  <a:cxn ang="0">
                    <a:pos x="connsiteX2" y="connsiteY2"/>
                  </a:cxn>
                </a:cxnLst>
                <a:rect l="l" t="t" r="r" b="b"/>
                <a:pathLst>
                  <a:path w="9525" h="9525">
                    <a:moveTo>
                      <a:pt x="9182" y="7144"/>
                    </a:moveTo>
                    <a:cubicBezTo>
                      <a:pt x="8477" y="7353"/>
                      <a:pt x="7810" y="7563"/>
                      <a:pt x="7144" y="7763"/>
                    </a:cubicBezTo>
                    <a:cubicBezTo>
                      <a:pt x="8134" y="7725"/>
                      <a:pt x="8830" y="7544"/>
                      <a:pt x="9182"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8" name="任意多边形: 形状 487"/>
              <p:cNvSpPr/>
              <p:nvPr/>
            </p:nvSpPr>
            <p:spPr>
              <a:xfrm>
                <a:off x="10671762" y="1226582"/>
                <a:ext cx="19050" cy="9525"/>
              </a:xfrm>
              <a:custGeom>
                <a:avLst/>
                <a:gdLst>
                  <a:gd name="connsiteX0" fmla="*/ 7144 w 19050"/>
                  <a:gd name="connsiteY0" fmla="*/ 7286 h 9525"/>
                  <a:gd name="connsiteX1" fmla="*/ 14497 w 19050"/>
                  <a:gd name="connsiteY1" fmla="*/ 8429 h 9525"/>
                  <a:gd name="connsiteX2" fmla="*/ 15002 w 19050"/>
                  <a:gd name="connsiteY2" fmla="*/ 7867 h 9525"/>
                  <a:gd name="connsiteX3" fmla="*/ 7144 w 19050"/>
                  <a:gd name="connsiteY3" fmla="*/ 7286 h 9525"/>
                </a:gdLst>
                <a:ahLst/>
                <a:cxnLst>
                  <a:cxn ang="0">
                    <a:pos x="connsiteX0" y="connsiteY0"/>
                  </a:cxn>
                  <a:cxn ang="0">
                    <a:pos x="connsiteX1" y="connsiteY1"/>
                  </a:cxn>
                  <a:cxn ang="0">
                    <a:pos x="connsiteX2" y="connsiteY2"/>
                  </a:cxn>
                  <a:cxn ang="0">
                    <a:pos x="connsiteX3" y="connsiteY3"/>
                  </a:cxn>
                </a:cxnLst>
                <a:rect l="l" t="t" r="r" b="b"/>
                <a:pathLst>
                  <a:path w="19050" h="9525">
                    <a:moveTo>
                      <a:pt x="7144" y="7286"/>
                    </a:moveTo>
                    <a:cubicBezTo>
                      <a:pt x="9811" y="7896"/>
                      <a:pt x="12173" y="8200"/>
                      <a:pt x="14497" y="8429"/>
                    </a:cubicBezTo>
                    <a:lnTo>
                      <a:pt x="15002" y="7867"/>
                    </a:lnTo>
                    <a:cubicBezTo>
                      <a:pt x="13840" y="6867"/>
                      <a:pt x="9401" y="7153"/>
                      <a:pt x="7144" y="728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9" name="任意多边形: 形状 488"/>
              <p:cNvSpPr/>
              <p:nvPr/>
            </p:nvSpPr>
            <p:spPr>
              <a:xfrm>
                <a:off x="10659589" y="1221028"/>
                <a:ext cx="19050" cy="9525"/>
              </a:xfrm>
              <a:custGeom>
                <a:avLst/>
                <a:gdLst>
                  <a:gd name="connsiteX0" fmla="*/ 7144 w 19050"/>
                  <a:gd name="connsiteY0" fmla="*/ 7144 h 9525"/>
                  <a:gd name="connsiteX1" fmla="*/ 13687 w 19050"/>
                  <a:gd name="connsiteY1" fmla="*/ 78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3687" y="7801"/>
                    </a:lnTo>
                    <a:cubicBezTo>
                      <a:pt x="11335" y="7382"/>
                      <a:pt x="9173" y="718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0" name="任意多边形: 形状 489"/>
              <p:cNvSpPr/>
              <p:nvPr/>
            </p:nvSpPr>
            <p:spPr>
              <a:xfrm>
                <a:off x="10852684" y="1159068"/>
                <a:ext cx="9525" cy="9525"/>
              </a:xfrm>
              <a:custGeom>
                <a:avLst/>
                <a:gdLst>
                  <a:gd name="connsiteX0" fmla="*/ 7654 w 9525"/>
                  <a:gd name="connsiteY0" fmla="*/ 10220 h 9525"/>
                  <a:gd name="connsiteX1" fmla="*/ 7235 w 9525"/>
                  <a:gd name="connsiteY1" fmla="*/ 7144 h 9525"/>
                  <a:gd name="connsiteX2" fmla="*/ 7654 w 9525"/>
                  <a:gd name="connsiteY2" fmla="*/ 10220 h 9525"/>
                </a:gdLst>
                <a:ahLst/>
                <a:cxnLst>
                  <a:cxn ang="0">
                    <a:pos x="connsiteX0" y="connsiteY0"/>
                  </a:cxn>
                  <a:cxn ang="0">
                    <a:pos x="connsiteX1" y="connsiteY1"/>
                  </a:cxn>
                  <a:cxn ang="0">
                    <a:pos x="connsiteX2" y="connsiteY2"/>
                  </a:cxn>
                </a:cxnLst>
                <a:rect l="l" t="t" r="r" b="b"/>
                <a:pathLst>
                  <a:path w="9525" h="9525">
                    <a:moveTo>
                      <a:pt x="7654" y="10220"/>
                    </a:moveTo>
                    <a:lnTo>
                      <a:pt x="7235" y="7144"/>
                    </a:lnTo>
                    <a:cubicBezTo>
                      <a:pt x="7016" y="8639"/>
                      <a:pt x="7206" y="9601"/>
                      <a:pt x="7654" y="1022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1" name="任意多边形: 形状 490"/>
              <p:cNvSpPr/>
              <p:nvPr/>
            </p:nvSpPr>
            <p:spPr>
              <a:xfrm>
                <a:off x="10630375" y="1226523"/>
                <a:ext cx="19050" cy="9525"/>
              </a:xfrm>
              <a:custGeom>
                <a:avLst/>
                <a:gdLst>
                  <a:gd name="connsiteX0" fmla="*/ 7574 w 19050"/>
                  <a:gd name="connsiteY0" fmla="*/ 8440 h 9525"/>
                  <a:gd name="connsiteX1" fmla="*/ 13508 w 19050"/>
                  <a:gd name="connsiteY1" fmla="*/ 7288 h 9525"/>
                  <a:gd name="connsiteX2" fmla="*/ 7574 w 19050"/>
                  <a:gd name="connsiteY2" fmla="*/ 8440 h 9525"/>
                </a:gdLst>
                <a:ahLst/>
                <a:cxnLst>
                  <a:cxn ang="0">
                    <a:pos x="connsiteX0" y="connsiteY0"/>
                  </a:cxn>
                  <a:cxn ang="0">
                    <a:pos x="connsiteX1" y="connsiteY1"/>
                  </a:cxn>
                  <a:cxn ang="0">
                    <a:pos x="connsiteX2" y="connsiteY2"/>
                  </a:cxn>
                </a:cxnLst>
                <a:rect l="l" t="t" r="r" b="b"/>
                <a:pathLst>
                  <a:path w="19050" h="9525">
                    <a:moveTo>
                      <a:pt x="7574" y="8440"/>
                    </a:moveTo>
                    <a:cubicBezTo>
                      <a:pt x="9641" y="8317"/>
                      <a:pt x="11574" y="7850"/>
                      <a:pt x="13508" y="7288"/>
                    </a:cubicBezTo>
                    <a:cubicBezTo>
                      <a:pt x="10431" y="7374"/>
                      <a:pt x="5688" y="6440"/>
                      <a:pt x="7574" y="844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2" name="任意多边形: 形状 491"/>
              <p:cNvSpPr/>
              <p:nvPr/>
            </p:nvSpPr>
            <p:spPr>
              <a:xfrm>
                <a:off x="10360752" y="933114"/>
                <a:ext cx="9525" cy="9525"/>
              </a:xfrm>
              <a:custGeom>
                <a:avLst/>
                <a:gdLst>
                  <a:gd name="connsiteX0" fmla="*/ 7144 w 9525"/>
                  <a:gd name="connsiteY0" fmla="*/ 7536 h 9525"/>
                  <a:gd name="connsiteX1" fmla="*/ 8630 w 9525"/>
                  <a:gd name="connsiteY1" fmla="*/ 8317 h 9525"/>
                  <a:gd name="connsiteX2" fmla="*/ 7144 w 9525"/>
                  <a:gd name="connsiteY2" fmla="*/ 7536 h 9525"/>
                </a:gdLst>
                <a:ahLst/>
                <a:cxnLst>
                  <a:cxn ang="0">
                    <a:pos x="connsiteX0" y="connsiteY0"/>
                  </a:cxn>
                  <a:cxn ang="0">
                    <a:pos x="connsiteX1" y="connsiteY1"/>
                  </a:cxn>
                  <a:cxn ang="0">
                    <a:pos x="connsiteX2" y="connsiteY2"/>
                  </a:cxn>
                </a:cxnLst>
                <a:rect l="l" t="t" r="r" b="b"/>
                <a:pathLst>
                  <a:path w="9525" h="9525">
                    <a:moveTo>
                      <a:pt x="7144" y="7536"/>
                    </a:moveTo>
                    <a:cubicBezTo>
                      <a:pt x="7753" y="7717"/>
                      <a:pt x="8163" y="8031"/>
                      <a:pt x="8630" y="8317"/>
                    </a:cubicBezTo>
                    <a:cubicBezTo>
                      <a:pt x="7972" y="7279"/>
                      <a:pt x="7429" y="6717"/>
                      <a:pt x="7144" y="753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3" name="任意多边形: 形状 492"/>
              <p:cNvSpPr/>
              <p:nvPr/>
            </p:nvSpPr>
            <p:spPr>
              <a:xfrm>
                <a:off x="10400014" y="994626"/>
                <a:ext cx="9525" cy="9525"/>
              </a:xfrm>
              <a:custGeom>
                <a:avLst/>
                <a:gdLst>
                  <a:gd name="connsiteX0" fmla="*/ 7973 w 9525"/>
                  <a:gd name="connsiteY0" fmla="*/ 9099 h 9525"/>
                  <a:gd name="connsiteX1" fmla="*/ 7839 w 9525"/>
                  <a:gd name="connsiteY1" fmla="*/ 8518 h 9525"/>
                  <a:gd name="connsiteX2" fmla="*/ 7973 w 9525"/>
                  <a:gd name="connsiteY2" fmla="*/ 9099 h 9525"/>
                </a:gdLst>
                <a:ahLst/>
                <a:cxnLst>
                  <a:cxn ang="0">
                    <a:pos x="connsiteX0" y="connsiteY0"/>
                  </a:cxn>
                  <a:cxn ang="0">
                    <a:pos x="connsiteX1" y="connsiteY1"/>
                  </a:cxn>
                  <a:cxn ang="0">
                    <a:pos x="connsiteX2" y="connsiteY2"/>
                  </a:cxn>
                </a:cxnLst>
                <a:rect l="l" t="t" r="r" b="b"/>
                <a:pathLst>
                  <a:path w="9525" h="9525">
                    <a:moveTo>
                      <a:pt x="7973" y="9099"/>
                    </a:moveTo>
                    <a:lnTo>
                      <a:pt x="7839" y="8518"/>
                    </a:lnTo>
                    <a:cubicBezTo>
                      <a:pt x="6753" y="6175"/>
                      <a:pt x="7049" y="7137"/>
                      <a:pt x="7973" y="909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4" name="任意多边形: 形状 493"/>
              <p:cNvSpPr/>
              <p:nvPr/>
            </p:nvSpPr>
            <p:spPr>
              <a:xfrm>
                <a:off x="10717901" y="505424"/>
                <a:ext cx="19050" cy="9525"/>
              </a:xfrm>
              <a:custGeom>
                <a:avLst/>
                <a:gdLst>
                  <a:gd name="connsiteX0" fmla="*/ 7144 w 19050"/>
                  <a:gd name="connsiteY0" fmla="*/ 8401 h 9525"/>
                  <a:gd name="connsiteX1" fmla="*/ 20260 w 19050"/>
                  <a:gd name="connsiteY1" fmla="*/ 7992 h 9525"/>
                  <a:gd name="connsiteX2" fmla="*/ 7144 w 19050"/>
                  <a:gd name="connsiteY2" fmla="*/ 8401 h 9525"/>
                </a:gdLst>
                <a:ahLst/>
                <a:cxnLst>
                  <a:cxn ang="0">
                    <a:pos x="connsiteX0" y="connsiteY0"/>
                  </a:cxn>
                  <a:cxn ang="0">
                    <a:pos x="connsiteX1" y="connsiteY1"/>
                  </a:cxn>
                  <a:cxn ang="0">
                    <a:pos x="connsiteX2" y="connsiteY2"/>
                  </a:cxn>
                </a:cxnLst>
                <a:rect l="l" t="t" r="r" b="b"/>
                <a:pathLst>
                  <a:path w="19050" h="9525">
                    <a:moveTo>
                      <a:pt x="7144" y="8401"/>
                    </a:moveTo>
                    <a:cubicBezTo>
                      <a:pt x="11506" y="8277"/>
                      <a:pt x="15878" y="8296"/>
                      <a:pt x="20260" y="7992"/>
                    </a:cubicBezTo>
                    <a:cubicBezTo>
                      <a:pt x="10249" y="6582"/>
                      <a:pt x="7153" y="7077"/>
                      <a:pt x="7144" y="84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5" name="任意多边形: 形状 494"/>
              <p:cNvSpPr/>
              <p:nvPr/>
            </p:nvSpPr>
            <p:spPr>
              <a:xfrm>
                <a:off x="10350427" y="506682"/>
                <a:ext cx="390525" cy="695325"/>
              </a:xfrm>
              <a:custGeom>
                <a:avLst/>
                <a:gdLst>
                  <a:gd name="connsiteX0" fmla="*/ 187376 w 390525"/>
                  <a:gd name="connsiteY0" fmla="*/ 676485 h 695325"/>
                  <a:gd name="connsiteX1" fmla="*/ 205045 w 390525"/>
                  <a:gd name="connsiteY1" fmla="*/ 676847 h 695325"/>
                  <a:gd name="connsiteX2" fmla="*/ 189519 w 390525"/>
                  <a:gd name="connsiteY2" fmla="*/ 665883 h 695325"/>
                  <a:gd name="connsiteX3" fmla="*/ 210845 w 390525"/>
                  <a:gd name="connsiteY3" fmla="*/ 670646 h 695325"/>
                  <a:gd name="connsiteX4" fmla="*/ 198606 w 390525"/>
                  <a:gd name="connsiteY4" fmla="*/ 666693 h 695325"/>
                  <a:gd name="connsiteX5" fmla="*/ 199330 w 390525"/>
                  <a:gd name="connsiteY5" fmla="*/ 656768 h 695325"/>
                  <a:gd name="connsiteX6" fmla="*/ 178765 w 390525"/>
                  <a:gd name="connsiteY6" fmla="*/ 646024 h 695325"/>
                  <a:gd name="connsiteX7" fmla="*/ 162258 w 390525"/>
                  <a:gd name="connsiteY7" fmla="*/ 628202 h 695325"/>
                  <a:gd name="connsiteX8" fmla="*/ 166126 w 390525"/>
                  <a:gd name="connsiteY8" fmla="*/ 629907 h 695325"/>
                  <a:gd name="connsiteX9" fmla="*/ 160715 w 390525"/>
                  <a:gd name="connsiteY9" fmla="*/ 622792 h 695325"/>
                  <a:gd name="connsiteX10" fmla="*/ 155867 w 390525"/>
                  <a:gd name="connsiteY10" fmla="*/ 615182 h 695325"/>
                  <a:gd name="connsiteX11" fmla="*/ 156153 w 390525"/>
                  <a:gd name="connsiteY11" fmla="*/ 614715 h 695325"/>
                  <a:gd name="connsiteX12" fmla="*/ 154362 w 390525"/>
                  <a:gd name="connsiteY12" fmla="*/ 615572 h 695325"/>
                  <a:gd name="connsiteX13" fmla="*/ 135293 w 390525"/>
                  <a:gd name="connsiteY13" fmla="*/ 586711 h 695325"/>
                  <a:gd name="connsiteX14" fmla="*/ 126949 w 390525"/>
                  <a:gd name="connsiteY14" fmla="*/ 581635 h 695325"/>
                  <a:gd name="connsiteX15" fmla="*/ 116005 w 390525"/>
                  <a:gd name="connsiteY15" fmla="*/ 570071 h 695325"/>
                  <a:gd name="connsiteX16" fmla="*/ 97831 w 390525"/>
                  <a:gd name="connsiteY16" fmla="*/ 550764 h 695325"/>
                  <a:gd name="connsiteX17" fmla="*/ 108985 w 390525"/>
                  <a:gd name="connsiteY17" fmla="*/ 565756 h 695325"/>
                  <a:gd name="connsiteX18" fmla="*/ 102803 w 390525"/>
                  <a:gd name="connsiteY18" fmla="*/ 568928 h 695325"/>
                  <a:gd name="connsiteX19" fmla="*/ 96212 w 390525"/>
                  <a:gd name="connsiteY19" fmla="*/ 556374 h 695325"/>
                  <a:gd name="connsiteX20" fmla="*/ 112481 w 390525"/>
                  <a:gd name="connsiteY20" fmla="*/ 579920 h 695325"/>
                  <a:gd name="connsiteX21" fmla="*/ 99955 w 390525"/>
                  <a:gd name="connsiteY21" fmla="*/ 571424 h 695325"/>
                  <a:gd name="connsiteX22" fmla="*/ 108185 w 390525"/>
                  <a:gd name="connsiteY22" fmla="*/ 583368 h 695325"/>
                  <a:gd name="connsiteX23" fmla="*/ 117234 w 390525"/>
                  <a:gd name="connsiteY23" fmla="*/ 593741 h 695325"/>
                  <a:gd name="connsiteX24" fmla="*/ 137970 w 390525"/>
                  <a:gd name="connsiteY24" fmla="*/ 606428 h 695325"/>
                  <a:gd name="connsiteX25" fmla="*/ 132274 w 390525"/>
                  <a:gd name="connsiteY25" fmla="*/ 610495 h 695325"/>
                  <a:gd name="connsiteX26" fmla="*/ 148752 w 390525"/>
                  <a:gd name="connsiteY26" fmla="*/ 625964 h 695325"/>
                  <a:gd name="connsiteX27" fmla="*/ 131340 w 390525"/>
                  <a:gd name="connsiteY27" fmla="*/ 618382 h 695325"/>
                  <a:gd name="connsiteX28" fmla="*/ 112052 w 390525"/>
                  <a:gd name="connsiteY28" fmla="*/ 603142 h 695325"/>
                  <a:gd name="connsiteX29" fmla="*/ 104270 w 390525"/>
                  <a:gd name="connsiteY29" fmla="*/ 590198 h 695325"/>
                  <a:gd name="connsiteX30" fmla="*/ 94231 w 390525"/>
                  <a:gd name="connsiteY30" fmla="*/ 577625 h 695325"/>
                  <a:gd name="connsiteX31" fmla="*/ 82810 w 390525"/>
                  <a:gd name="connsiteY31" fmla="*/ 565461 h 695325"/>
                  <a:gd name="connsiteX32" fmla="*/ 72781 w 390525"/>
                  <a:gd name="connsiteY32" fmla="*/ 552745 h 695325"/>
                  <a:gd name="connsiteX33" fmla="*/ 88697 w 390525"/>
                  <a:gd name="connsiteY33" fmla="*/ 549126 h 695325"/>
                  <a:gd name="connsiteX34" fmla="*/ 66866 w 390525"/>
                  <a:gd name="connsiteY34" fmla="*/ 525847 h 695325"/>
                  <a:gd name="connsiteX35" fmla="*/ 66437 w 390525"/>
                  <a:gd name="connsiteY35" fmla="*/ 499624 h 695325"/>
                  <a:gd name="connsiteX36" fmla="*/ 75829 w 390525"/>
                  <a:gd name="connsiteY36" fmla="*/ 509588 h 695325"/>
                  <a:gd name="connsiteX37" fmla="*/ 65294 w 390525"/>
                  <a:gd name="connsiteY37" fmla="*/ 490738 h 695325"/>
                  <a:gd name="connsiteX38" fmla="*/ 66999 w 390525"/>
                  <a:gd name="connsiteY38" fmla="*/ 505416 h 695325"/>
                  <a:gd name="connsiteX39" fmla="*/ 57550 w 390525"/>
                  <a:gd name="connsiteY39" fmla="*/ 497043 h 695325"/>
                  <a:gd name="connsiteX40" fmla="*/ 58303 w 390525"/>
                  <a:gd name="connsiteY40" fmla="*/ 499586 h 695325"/>
                  <a:gd name="connsiteX41" fmla="*/ 44729 w 390525"/>
                  <a:gd name="connsiteY41" fmla="*/ 482765 h 695325"/>
                  <a:gd name="connsiteX42" fmla="*/ 45815 w 390525"/>
                  <a:gd name="connsiteY42" fmla="*/ 466668 h 695325"/>
                  <a:gd name="connsiteX43" fmla="*/ 48101 w 390525"/>
                  <a:gd name="connsiteY43" fmla="*/ 469811 h 695325"/>
                  <a:gd name="connsiteX44" fmla="*/ 38995 w 390525"/>
                  <a:gd name="connsiteY44" fmla="*/ 443627 h 695325"/>
                  <a:gd name="connsiteX45" fmla="*/ 40415 w 390525"/>
                  <a:gd name="connsiteY45" fmla="*/ 443865 h 695325"/>
                  <a:gd name="connsiteX46" fmla="*/ 33061 w 390525"/>
                  <a:gd name="connsiteY46" fmla="*/ 435464 h 695325"/>
                  <a:gd name="connsiteX47" fmla="*/ 28870 w 390525"/>
                  <a:gd name="connsiteY47" fmla="*/ 423443 h 695325"/>
                  <a:gd name="connsiteX48" fmla="*/ 37814 w 390525"/>
                  <a:gd name="connsiteY48" fmla="*/ 424110 h 695325"/>
                  <a:gd name="connsiteX49" fmla="*/ 42720 w 390525"/>
                  <a:gd name="connsiteY49" fmla="*/ 433149 h 695325"/>
                  <a:gd name="connsiteX50" fmla="*/ 46330 w 390525"/>
                  <a:gd name="connsiteY50" fmla="*/ 449609 h 695325"/>
                  <a:gd name="connsiteX51" fmla="*/ 53740 w 390525"/>
                  <a:gd name="connsiteY51" fmla="*/ 444589 h 695325"/>
                  <a:gd name="connsiteX52" fmla="*/ 49625 w 390525"/>
                  <a:gd name="connsiteY52" fmla="*/ 425377 h 695325"/>
                  <a:gd name="connsiteX53" fmla="*/ 44777 w 390525"/>
                  <a:gd name="connsiteY53" fmla="*/ 425777 h 695325"/>
                  <a:gd name="connsiteX54" fmla="*/ 36519 w 390525"/>
                  <a:gd name="connsiteY54" fmla="*/ 399612 h 695325"/>
                  <a:gd name="connsiteX55" fmla="*/ 42329 w 390525"/>
                  <a:gd name="connsiteY55" fmla="*/ 412423 h 695325"/>
                  <a:gd name="connsiteX56" fmla="*/ 28604 w 390525"/>
                  <a:gd name="connsiteY56" fmla="*/ 403603 h 695325"/>
                  <a:gd name="connsiteX57" fmla="*/ 29213 w 390525"/>
                  <a:gd name="connsiteY57" fmla="*/ 381905 h 695325"/>
                  <a:gd name="connsiteX58" fmla="*/ 29623 w 390525"/>
                  <a:gd name="connsiteY58" fmla="*/ 359940 h 695325"/>
                  <a:gd name="connsiteX59" fmla="*/ 24908 w 390525"/>
                  <a:gd name="connsiteY59" fmla="*/ 364865 h 695325"/>
                  <a:gd name="connsiteX60" fmla="*/ 24489 w 390525"/>
                  <a:gd name="connsiteY60" fmla="*/ 324288 h 695325"/>
                  <a:gd name="connsiteX61" fmla="*/ 23784 w 390525"/>
                  <a:gd name="connsiteY61" fmla="*/ 303895 h 695325"/>
                  <a:gd name="connsiteX62" fmla="*/ 23784 w 390525"/>
                  <a:gd name="connsiteY62" fmla="*/ 293275 h 695325"/>
                  <a:gd name="connsiteX63" fmla="*/ 25327 w 390525"/>
                  <a:gd name="connsiteY63" fmla="*/ 282492 h 695325"/>
                  <a:gd name="connsiteX64" fmla="*/ 28775 w 390525"/>
                  <a:gd name="connsiteY64" fmla="*/ 312525 h 695325"/>
                  <a:gd name="connsiteX65" fmla="*/ 45101 w 390525"/>
                  <a:gd name="connsiteY65" fmla="*/ 299114 h 695325"/>
                  <a:gd name="connsiteX66" fmla="*/ 37671 w 390525"/>
                  <a:gd name="connsiteY66" fmla="*/ 279921 h 695325"/>
                  <a:gd name="connsiteX67" fmla="*/ 35709 w 390525"/>
                  <a:gd name="connsiteY67" fmla="*/ 294427 h 695325"/>
                  <a:gd name="connsiteX68" fmla="*/ 41900 w 390525"/>
                  <a:gd name="connsiteY68" fmla="*/ 256861 h 695325"/>
                  <a:gd name="connsiteX69" fmla="*/ 58483 w 390525"/>
                  <a:gd name="connsiteY69" fmla="*/ 214093 h 695325"/>
                  <a:gd name="connsiteX70" fmla="*/ 56664 w 390525"/>
                  <a:gd name="connsiteY70" fmla="*/ 224171 h 695325"/>
                  <a:gd name="connsiteX71" fmla="*/ 62598 w 390525"/>
                  <a:gd name="connsiteY71" fmla="*/ 204130 h 695325"/>
                  <a:gd name="connsiteX72" fmla="*/ 74381 w 390525"/>
                  <a:gd name="connsiteY72" fmla="*/ 188966 h 695325"/>
                  <a:gd name="connsiteX73" fmla="*/ 82077 w 390525"/>
                  <a:gd name="connsiteY73" fmla="*/ 190624 h 695325"/>
                  <a:gd name="connsiteX74" fmla="*/ 79867 w 390525"/>
                  <a:gd name="connsiteY74" fmla="*/ 181956 h 695325"/>
                  <a:gd name="connsiteX75" fmla="*/ 82620 w 390525"/>
                  <a:gd name="connsiteY75" fmla="*/ 180442 h 695325"/>
                  <a:gd name="connsiteX76" fmla="*/ 83410 w 390525"/>
                  <a:gd name="connsiteY76" fmla="*/ 171621 h 695325"/>
                  <a:gd name="connsiteX77" fmla="*/ 84230 w 390525"/>
                  <a:gd name="connsiteY77" fmla="*/ 165621 h 695325"/>
                  <a:gd name="connsiteX78" fmla="*/ 84715 w 390525"/>
                  <a:gd name="connsiteY78" fmla="*/ 162935 h 695325"/>
                  <a:gd name="connsiteX79" fmla="*/ 115605 w 390525"/>
                  <a:gd name="connsiteY79" fmla="*/ 143656 h 695325"/>
                  <a:gd name="connsiteX80" fmla="*/ 124568 w 390525"/>
                  <a:gd name="connsiteY80" fmla="*/ 107394 h 695325"/>
                  <a:gd name="connsiteX81" fmla="*/ 127483 w 390525"/>
                  <a:gd name="connsiteY81" fmla="*/ 115500 h 695325"/>
                  <a:gd name="connsiteX82" fmla="*/ 141503 w 390525"/>
                  <a:gd name="connsiteY82" fmla="*/ 101803 h 695325"/>
                  <a:gd name="connsiteX83" fmla="*/ 134655 w 390525"/>
                  <a:gd name="connsiteY83" fmla="*/ 125473 h 695325"/>
                  <a:gd name="connsiteX84" fmla="*/ 145247 w 390525"/>
                  <a:gd name="connsiteY84" fmla="*/ 108423 h 695325"/>
                  <a:gd name="connsiteX85" fmla="*/ 161468 w 390525"/>
                  <a:gd name="connsiteY85" fmla="*/ 90726 h 695325"/>
                  <a:gd name="connsiteX86" fmla="*/ 159887 w 390525"/>
                  <a:gd name="connsiteY86" fmla="*/ 90916 h 695325"/>
                  <a:gd name="connsiteX87" fmla="*/ 174984 w 390525"/>
                  <a:gd name="connsiteY87" fmla="*/ 75400 h 695325"/>
                  <a:gd name="connsiteX88" fmla="*/ 195263 w 390525"/>
                  <a:gd name="connsiteY88" fmla="*/ 63065 h 695325"/>
                  <a:gd name="connsiteX89" fmla="*/ 174365 w 390525"/>
                  <a:gd name="connsiteY89" fmla="*/ 83220 h 695325"/>
                  <a:gd name="connsiteX90" fmla="*/ 224552 w 390525"/>
                  <a:gd name="connsiteY90" fmla="*/ 44768 h 695325"/>
                  <a:gd name="connsiteX91" fmla="*/ 239011 w 390525"/>
                  <a:gd name="connsiteY91" fmla="*/ 41386 h 695325"/>
                  <a:gd name="connsiteX92" fmla="*/ 240287 w 390525"/>
                  <a:gd name="connsiteY92" fmla="*/ 45891 h 695325"/>
                  <a:gd name="connsiteX93" fmla="*/ 272339 w 390525"/>
                  <a:gd name="connsiteY93" fmla="*/ 24870 h 695325"/>
                  <a:gd name="connsiteX94" fmla="*/ 273139 w 390525"/>
                  <a:gd name="connsiteY94" fmla="*/ 30956 h 695325"/>
                  <a:gd name="connsiteX95" fmla="*/ 293513 w 390525"/>
                  <a:gd name="connsiteY95" fmla="*/ 28375 h 695325"/>
                  <a:gd name="connsiteX96" fmla="*/ 312620 w 390525"/>
                  <a:gd name="connsiteY96" fmla="*/ 21993 h 695325"/>
                  <a:gd name="connsiteX97" fmla="*/ 351692 w 390525"/>
                  <a:gd name="connsiteY97" fmla="*/ 17059 h 695325"/>
                  <a:gd name="connsiteX98" fmla="*/ 352844 w 390525"/>
                  <a:gd name="connsiteY98" fmla="*/ 9592 h 695325"/>
                  <a:gd name="connsiteX99" fmla="*/ 372532 w 390525"/>
                  <a:gd name="connsiteY99" fmla="*/ 16088 h 695325"/>
                  <a:gd name="connsiteX100" fmla="*/ 359369 w 390525"/>
                  <a:gd name="connsiteY100" fmla="*/ 19269 h 695325"/>
                  <a:gd name="connsiteX101" fmla="*/ 385963 w 390525"/>
                  <a:gd name="connsiteY101" fmla="*/ 17497 h 695325"/>
                  <a:gd name="connsiteX102" fmla="*/ 374590 w 390525"/>
                  <a:gd name="connsiteY102" fmla="*/ 7144 h 695325"/>
                  <a:gd name="connsiteX103" fmla="*/ 353339 w 390525"/>
                  <a:gd name="connsiteY103" fmla="*/ 9173 h 695325"/>
                  <a:gd name="connsiteX104" fmla="*/ 332165 w 390525"/>
                  <a:gd name="connsiteY104" fmla="*/ 10820 h 695325"/>
                  <a:gd name="connsiteX105" fmla="*/ 290017 w 390525"/>
                  <a:gd name="connsiteY105" fmla="*/ 16964 h 695325"/>
                  <a:gd name="connsiteX106" fmla="*/ 269081 w 390525"/>
                  <a:gd name="connsiteY106" fmla="*/ 21584 h 695325"/>
                  <a:gd name="connsiteX107" fmla="*/ 248783 w 390525"/>
                  <a:gd name="connsiteY107" fmla="*/ 28642 h 695325"/>
                  <a:gd name="connsiteX108" fmla="*/ 210531 w 390525"/>
                  <a:gd name="connsiteY108" fmla="*/ 48511 h 695325"/>
                  <a:gd name="connsiteX109" fmla="*/ 215017 w 390525"/>
                  <a:gd name="connsiteY109" fmla="*/ 50073 h 695325"/>
                  <a:gd name="connsiteX110" fmla="*/ 204711 w 390525"/>
                  <a:gd name="connsiteY110" fmla="*/ 53969 h 695325"/>
                  <a:gd name="connsiteX111" fmla="*/ 199130 w 390525"/>
                  <a:gd name="connsiteY111" fmla="*/ 54150 h 695325"/>
                  <a:gd name="connsiteX112" fmla="*/ 200616 w 390525"/>
                  <a:gd name="connsiteY112" fmla="*/ 52616 h 695325"/>
                  <a:gd name="connsiteX113" fmla="*/ 180946 w 390525"/>
                  <a:gd name="connsiteY113" fmla="*/ 60989 h 695325"/>
                  <a:gd name="connsiteX114" fmla="*/ 171564 w 390525"/>
                  <a:gd name="connsiteY114" fmla="*/ 63284 h 695325"/>
                  <a:gd name="connsiteX115" fmla="*/ 164621 w 390525"/>
                  <a:gd name="connsiteY115" fmla="*/ 66761 h 695325"/>
                  <a:gd name="connsiteX116" fmla="*/ 148828 w 390525"/>
                  <a:gd name="connsiteY116" fmla="*/ 86754 h 695325"/>
                  <a:gd name="connsiteX117" fmla="*/ 137741 w 390525"/>
                  <a:gd name="connsiteY117" fmla="*/ 89097 h 695325"/>
                  <a:gd name="connsiteX118" fmla="*/ 137941 w 390525"/>
                  <a:gd name="connsiteY118" fmla="*/ 101146 h 695325"/>
                  <a:gd name="connsiteX119" fmla="*/ 131893 w 390525"/>
                  <a:gd name="connsiteY119" fmla="*/ 98108 h 695325"/>
                  <a:gd name="connsiteX120" fmla="*/ 54502 w 390525"/>
                  <a:gd name="connsiteY120" fmla="*/ 199025 h 695325"/>
                  <a:gd name="connsiteX121" fmla="*/ 55093 w 390525"/>
                  <a:gd name="connsiteY121" fmla="*/ 193148 h 695325"/>
                  <a:gd name="connsiteX122" fmla="*/ 56045 w 390525"/>
                  <a:gd name="connsiteY122" fmla="*/ 187395 h 695325"/>
                  <a:gd name="connsiteX123" fmla="*/ 40796 w 390525"/>
                  <a:gd name="connsiteY123" fmla="*/ 210741 h 695325"/>
                  <a:gd name="connsiteX124" fmla="*/ 28832 w 390525"/>
                  <a:gd name="connsiteY124" fmla="*/ 244145 h 695325"/>
                  <a:gd name="connsiteX125" fmla="*/ 28546 w 390525"/>
                  <a:gd name="connsiteY125" fmla="*/ 266195 h 695325"/>
                  <a:gd name="connsiteX126" fmla="*/ 15088 w 390525"/>
                  <a:gd name="connsiteY126" fmla="*/ 296647 h 695325"/>
                  <a:gd name="connsiteX127" fmla="*/ 12706 w 390525"/>
                  <a:gd name="connsiteY127" fmla="*/ 340528 h 695325"/>
                  <a:gd name="connsiteX128" fmla="*/ 17440 w 390525"/>
                  <a:gd name="connsiteY128" fmla="*/ 351330 h 695325"/>
                  <a:gd name="connsiteX129" fmla="*/ 18650 w 390525"/>
                  <a:gd name="connsiteY129" fmla="*/ 370761 h 695325"/>
                  <a:gd name="connsiteX130" fmla="*/ 11640 w 390525"/>
                  <a:gd name="connsiteY130" fmla="*/ 360607 h 695325"/>
                  <a:gd name="connsiteX131" fmla="*/ 7144 w 390525"/>
                  <a:gd name="connsiteY131" fmla="*/ 346862 h 695325"/>
                  <a:gd name="connsiteX132" fmla="*/ 10316 w 390525"/>
                  <a:gd name="connsiteY132" fmla="*/ 371856 h 695325"/>
                  <a:gd name="connsiteX133" fmla="*/ 10439 w 390525"/>
                  <a:gd name="connsiteY133" fmla="*/ 399364 h 695325"/>
                  <a:gd name="connsiteX134" fmla="*/ 23927 w 390525"/>
                  <a:gd name="connsiteY134" fmla="*/ 437331 h 695325"/>
                  <a:gd name="connsiteX135" fmla="*/ 22365 w 390525"/>
                  <a:gd name="connsiteY135" fmla="*/ 439988 h 695325"/>
                  <a:gd name="connsiteX136" fmla="*/ 23031 w 390525"/>
                  <a:gd name="connsiteY136" fmla="*/ 458629 h 695325"/>
                  <a:gd name="connsiteX137" fmla="*/ 29804 w 390525"/>
                  <a:gd name="connsiteY137" fmla="*/ 461486 h 695325"/>
                  <a:gd name="connsiteX138" fmla="*/ 24241 w 390525"/>
                  <a:gd name="connsiteY138" fmla="*/ 472345 h 695325"/>
                  <a:gd name="connsiteX139" fmla="*/ 40853 w 390525"/>
                  <a:gd name="connsiteY139" fmla="*/ 502453 h 695325"/>
                  <a:gd name="connsiteX140" fmla="*/ 56836 w 390525"/>
                  <a:gd name="connsiteY140" fmla="*/ 518379 h 695325"/>
                  <a:gd name="connsiteX141" fmla="*/ 52445 w 390525"/>
                  <a:gd name="connsiteY141" fmla="*/ 526694 h 695325"/>
                  <a:gd name="connsiteX142" fmla="*/ 58436 w 390525"/>
                  <a:gd name="connsiteY142" fmla="*/ 535362 h 695325"/>
                  <a:gd name="connsiteX143" fmla="*/ 63189 w 390525"/>
                  <a:gd name="connsiteY143" fmla="*/ 542001 h 695325"/>
                  <a:gd name="connsiteX144" fmla="*/ 69418 w 390525"/>
                  <a:gd name="connsiteY144" fmla="*/ 552736 h 695325"/>
                  <a:gd name="connsiteX145" fmla="*/ 75371 w 390525"/>
                  <a:gd name="connsiteY145" fmla="*/ 563747 h 695325"/>
                  <a:gd name="connsiteX146" fmla="*/ 87306 w 390525"/>
                  <a:gd name="connsiteY146" fmla="*/ 578225 h 695325"/>
                  <a:gd name="connsiteX147" fmla="*/ 70847 w 390525"/>
                  <a:gd name="connsiteY147" fmla="*/ 563213 h 695325"/>
                  <a:gd name="connsiteX148" fmla="*/ 87106 w 390525"/>
                  <a:gd name="connsiteY148" fmla="*/ 591941 h 695325"/>
                  <a:gd name="connsiteX149" fmla="*/ 102289 w 390525"/>
                  <a:gd name="connsiteY149" fmla="*/ 607581 h 695325"/>
                  <a:gd name="connsiteX150" fmla="*/ 115348 w 390525"/>
                  <a:gd name="connsiteY150" fmla="*/ 623983 h 695325"/>
                  <a:gd name="connsiteX151" fmla="*/ 127597 w 390525"/>
                  <a:gd name="connsiteY151" fmla="*/ 626221 h 695325"/>
                  <a:gd name="connsiteX152" fmla="*/ 126587 w 390525"/>
                  <a:gd name="connsiteY152" fmla="*/ 635546 h 695325"/>
                  <a:gd name="connsiteX153" fmla="*/ 138865 w 390525"/>
                  <a:gd name="connsiteY153" fmla="*/ 649034 h 695325"/>
                  <a:gd name="connsiteX154" fmla="*/ 151066 w 390525"/>
                  <a:gd name="connsiteY154" fmla="*/ 658101 h 695325"/>
                  <a:gd name="connsiteX155" fmla="*/ 162849 w 390525"/>
                  <a:gd name="connsiteY155" fmla="*/ 665693 h 695325"/>
                  <a:gd name="connsiteX156" fmla="*/ 175212 w 390525"/>
                  <a:gd name="connsiteY156" fmla="*/ 673360 h 695325"/>
                  <a:gd name="connsiteX157" fmla="*/ 171526 w 390525"/>
                  <a:gd name="connsiteY157" fmla="*/ 673198 h 695325"/>
                  <a:gd name="connsiteX158" fmla="*/ 196948 w 390525"/>
                  <a:gd name="connsiteY158" fmla="*/ 688905 h 695325"/>
                  <a:gd name="connsiteX159" fmla="*/ 211474 w 390525"/>
                  <a:gd name="connsiteY159" fmla="*/ 685848 h 695325"/>
                  <a:gd name="connsiteX160" fmla="*/ 202130 w 390525"/>
                  <a:gd name="connsiteY160" fmla="*/ 685962 h 695325"/>
                  <a:gd name="connsiteX161" fmla="*/ 187376 w 390525"/>
                  <a:gd name="connsiteY161" fmla="*/ 67648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90525" h="695325">
                    <a:moveTo>
                      <a:pt x="187376" y="676485"/>
                    </a:moveTo>
                    <a:cubicBezTo>
                      <a:pt x="187957" y="666464"/>
                      <a:pt x="201987" y="684924"/>
                      <a:pt x="205045" y="676847"/>
                    </a:cubicBezTo>
                    <a:cubicBezTo>
                      <a:pt x="196825" y="674056"/>
                      <a:pt x="190481" y="671865"/>
                      <a:pt x="189519" y="665883"/>
                    </a:cubicBezTo>
                    <a:cubicBezTo>
                      <a:pt x="198015" y="665293"/>
                      <a:pt x="204321" y="675608"/>
                      <a:pt x="210845" y="670646"/>
                    </a:cubicBezTo>
                    <a:cubicBezTo>
                      <a:pt x="210722" y="670941"/>
                      <a:pt x="198606" y="666693"/>
                      <a:pt x="198606" y="666693"/>
                    </a:cubicBezTo>
                    <a:cubicBezTo>
                      <a:pt x="193586" y="659359"/>
                      <a:pt x="205959" y="660111"/>
                      <a:pt x="199330" y="656768"/>
                    </a:cubicBezTo>
                    <a:cubicBezTo>
                      <a:pt x="192453" y="658197"/>
                      <a:pt x="184766" y="653244"/>
                      <a:pt x="178765" y="646024"/>
                    </a:cubicBezTo>
                    <a:cubicBezTo>
                      <a:pt x="172650" y="638899"/>
                      <a:pt x="167288" y="631012"/>
                      <a:pt x="162258" y="628202"/>
                    </a:cubicBezTo>
                    <a:lnTo>
                      <a:pt x="166126" y="629907"/>
                    </a:lnTo>
                    <a:cubicBezTo>
                      <a:pt x="166126" y="629907"/>
                      <a:pt x="163297" y="626450"/>
                      <a:pt x="160715" y="622792"/>
                    </a:cubicBezTo>
                    <a:cubicBezTo>
                      <a:pt x="158286" y="618992"/>
                      <a:pt x="155867" y="615182"/>
                      <a:pt x="155867" y="615182"/>
                    </a:cubicBezTo>
                    <a:cubicBezTo>
                      <a:pt x="155867" y="614905"/>
                      <a:pt x="156105" y="614915"/>
                      <a:pt x="156153" y="614715"/>
                    </a:cubicBezTo>
                    <a:cubicBezTo>
                      <a:pt x="155562" y="614953"/>
                      <a:pt x="154962" y="615172"/>
                      <a:pt x="154362" y="615572"/>
                    </a:cubicBezTo>
                    <a:cubicBezTo>
                      <a:pt x="152695" y="606990"/>
                      <a:pt x="145171" y="596722"/>
                      <a:pt x="135293" y="586711"/>
                    </a:cubicBezTo>
                    <a:cubicBezTo>
                      <a:pt x="133350" y="586683"/>
                      <a:pt x="130407" y="584673"/>
                      <a:pt x="126949" y="581635"/>
                    </a:cubicBezTo>
                    <a:cubicBezTo>
                      <a:pt x="123501" y="578596"/>
                      <a:pt x="119367" y="574672"/>
                      <a:pt x="116005" y="570071"/>
                    </a:cubicBezTo>
                    <a:cubicBezTo>
                      <a:pt x="108928" y="561146"/>
                      <a:pt x="101727" y="552136"/>
                      <a:pt x="97831" y="550764"/>
                    </a:cubicBezTo>
                    <a:cubicBezTo>
                      <a:pt x="102518" y="554860"/>
                      <a:pt x="105737" y="558794"/>
                      <a:pt x="108985" y="565756"/>
                    </a:cubicBezTo>
                    <a:lnTo>
                      <a:pt x="102803" y="568928"/>
                    </a:lnTo>
                    <a:cubicBezTo>
                      <a:pt x="94631" y="557803"/>
                      <a:pt x="107442" y="564499"/>
                      <a:pt x="96212" y="556374"/>
                    </a:cubicBezTo>
                    <a:cubicBezTo>
                      <a:pt x="89964" y="563594"/>
                      <a:pt x="107661" y="571690"/>
                      <a:pt x="112481" y="579920"/>
                    </a:cubicBezTo>
                    <a:cubicBezTo>
                      <a:pt x="108728" y="578472"/>
                      <a:pt x="104337" y="575710"/>
                      <a:pt x="99955" y="571424"/>
                    </a:cubicBezTo>
                    <a:cubicBezTo>
                      <a:pt x="102737" y="575462"/>
                      <a:pt x="105499" y="579463"/>
                      <a:pt x="108185" y="583368"/>
                    </a:cubicBezTo>
                    <a:cubicBezTo>
                      <a:pt x="111071" y="587112"/>
                      <a:pt x="114176" y="590541"/>
                      <a:pt x="117234" y="593741"/>
                    </a:cubicBezTo>
                    <a:cubicBezTo>
                      <a:pt x="123530" y="599970"/>
                      <a:pt x="129778" y="605285"/>
                      <a:pt x="137970" y="606428"/>
                    </a:cubicBezTo>
                    <a:cubicBezTo>
                      <a:pt x="140646" y="611572"/>
                      <a:pt x="136036" y="612629"/>
                      <a:pt x="132274" y="610495"/>
                    </a:cubicBezTo>
                    <a:cubicBezTo>
                      <a:pt x="146533" y="616125"/>
                      <a:pt x="136360" y="621411"/>
                      <a:pt x="148752" y="625964"/>
                    </a:cubicBezTo>
                    <a:cubicBezTo>
                      <a:pt x="144389" y="627821"/>
                      <a:pt x="138103" y="623630"/>
                      <a:pt x="131340" y="618382"/>
                    </a:cubicBezTo>
                    <a:cubicBezTo>
                      <a:pt x="124292" y="613410"/>
                      <a:pt x="118253" y="605981"/>
                      <a:pt x="112052" y="603142"/>
                    </a:cubicBezTo>
                    <a:cubicBezTo>
                      <a:pt x="110185" y="598532"/>
                      <a:pt x="107509" y="594265"/>
                      <a:pt x="104270" y="590198"/>
                    </a:cubicBezTo>
                    <a:cubicBezTo>
                      <a:pt x="101146" y="586045"/>
                      <a:pt x="97936" y="581692"/>
                      <a:pt x="94231" y="577625"/>
                    </a:cubicBezTo>
                    <a:cubicBezTo>
                      <a:pt x="90573" y="573510"/>
                      <a:pt x="86668" y="569481"/>
                      <a:pt x="82810" y="565461"/>
                    </a:cubicBezTo>
                    <a:cubicBezTo>
                      <a:pt x="78896" y="561480"/>
                      <a:pt x="75876" y="556955"/>
                      <a:pt x="72781" y="552745"/>
                    </a:cubicBezTo>
                    <a:cubicBezTo>
                      <a:pt x="77810" y="548735"/>
                      <a:pt x="89773" y="557956"/>
                      <a:pt x="88697" y="549126"/>
                    </a:cubicBezTo>
                    <a:cubicBezTo>
                      <a:pt x="82363" y="530076"/>
                      <a:pt x="75152" y="534391"/>
                      <a:pt x="66866" y="525847"/>
                    </a:cubicBezTo>
                    <a:cubicBezTo>
                      <a:pt x="62684" y="511959"/>
                      <a:pt x="75686" y="519608"/>
                      <a:pt x="66437" y="499624"/>
                    </a:cubicBezTo>
                    <a:lnTo>
                      <a:pt x="75829" y="509588"/>
                    </a:lnTo>
                    <a:cubicBezTo>
                      <a:pt x="78810" y="494500"/>
                      <a:pt x="66989" y="500510"/>
                      <a:pt x="65294" y="490738"/>
                    </a:cubicBezTo>
                    <a:cubicBezTo>
                      <a:pt x="64198" y="494576"/>
                      <a:pt x="61855" y="495567"/>
                      <a:pt x="66999" y="505416"/>
                    </a:cubicBezTo>
                    <a:cubicBezTo>
                      <a:pt x="64551" y="507806"/>
                      <a:pt x="59398" y="500729"/>
                      <a:pt x="57550" y="497043"/>
                    </a:cubicBezTo>
                    <a:cubicBezTo>
                      <a:pt x="57550" y="497043"/>
                      <a:pt x="58236" y="499605"/>
                      <a:pt x="58303" y="499586"/>
                    </a:cubicBezTo>
                    <a:cubicBezTo>
                      <a:pt x="52473" y="496976"/>
                      <a:pt x="47663" y="497176"/>
                      <a:pt x="44729" y="482765"/>
                    </a:cubicBezTo>
                    <a:cubicBezTo>
                      <a:pt x="52854" y="489414"/>
                      <a:pt x="44567" y="470735"/>
                      <a:pt x="45815" y="466668"/>
                    </a:cubicBezTo>
                    <a:cubicBezTo>
                      <a:pt x="45710" y="466706"/>
                      <a:pt x="48101" y="469811"/>
                      <a:pt x="48101" y="469811"/>
                    </a:cubicBezTo>
                    <a:cubicBezTo>
                      <a:pt x="43244" y="460505"/>
                      <a:pt x="41729" y="449723"/>
                      <a:pt x="38995" y="443627"/>
                    </a:cubicBezTo>
                    <a:lnTo>
                      <a:pt x="40415" y="443865"/>
                    </a:lnTo>
                    <a:cubicBezTo>
                      <a:pt x="38386" y="440331"/>
                      <a:pt x="35566" y="438188"/>
                      <a:pt x="33061" y="435464"/>
                    </a:cubicBezTo>
                    <a:cubicBezTo>
                      <a:pt x="30813" y="432692"/>
                      <a:pt x="29032" y="429292"/>
                      <a:pt x="28870" y="423443"/>
                    </a:cubicBezTo>
                    <a:cubicBezTo>
                      <a:pt x="31690" y="424272"/>
                      <a:pt x="40853" y="436255"/>
                      <a:pt x="37814" y="424110"/>
                    </a:cubicBezTo>
                    <a:cubicBezTo>
                      <a:pt x="39910" y="424634"/>
                      <a:pt x="41567" y="428263"/>
                      <a:pt x="42720" y="433149"/>
                    </a:cubicBezTo>
                    <a:cubicBezTo>
                      <a:pt x="44377" y="437940"/>
                      <a:pt x="45663" y="443998"/>
                      <a:pt x="46330" y="449609"/>
                    </a:cubicBezTo>
                    <a:cubicBezTo>
                      <a:pt x="44968" y="438341"/>
                      <a:pt x="50016" y="431749"/>
                      <a:pt x="53740" y="444589"/>
                    </a:cubicBezTo>
                    <a:cubicBezTo>
                      <a:pt x="57988" y="439855"/>
                      <a:pt x="47996" y="432987"/>
                      <a:pt x="49625" y="425377"/>
                    </a:cubicBezTo>
                    <a:cubicBezTo>
                      <a:pt x="48301" y="426920"/>
                      <a:pt x="46244" y="424967"/>
                      <a:pt x="44777" y="425777"/>
                    </a:cubicBezTo>
                    <a:cubicBezTo>
                      <a:pt x="51483" y="424215"/>
                      <a:pt x="41358" y="399745"/>
                      <a:pt x="36519" y="399612"/>
                    </a:cubicBezTo>
                    <a:lnTo>
                      <a:pt x="42329" y="412423"/>
                    </a:lnTo>
                    <a:cubicBezTo>
                      <a:pt x="37024" y="414309"/>
                      <a:pt x="30880" y="397869"/>
                      <a:pt x="28604" y="403603"/>
                    </a:cubicBezTo>
                    <a:cubicBezTo>
                      <a:pt x="32118" y="399936"/>
                      <a:pt x="31061" y="391020"/>
                      <a:pt x="29213" y="381905"/>
                    </a:cubicBezTo>
                    <a:cubicBezTo>
                      <a:pt x="27556" y="372799"/>
                      <a:pt x="25432" y="363426"/>
                      <a:pt x="29623" y="359940"/>
                    </a:cubicBezTo>
                    <a:lnTo>
                      <a:pt x="24908" y="364865"/>
                    </a:lnTo>
                    <a:cubicBezTo>
                      <a:pt x="27146" y="350691"/>
                      <a:pt x="25317" y="337661"/>
                      <a:pt x="24489" y="324288"/>
                    </a:cubicBezTo>
                    <a:cubicBezTo>
                      <a:pt x="24260" y="317564"/>
                      <a:pt x="24022" y="310801"/>
                      <a:pt x="23784" y="303895"/>
                    </a:cubicBezTo>
                    <a:cubicBezTo>
                      <a:pt x="23717" y="300409"/>
                      <a:pt x="23698" y="296866"/>
                      <a:pt x="23784" y="293275"/>
                    </a:cubicBezTo>
                    <a:cubicBezTo>
                      <a:pt x="24089" y="289722"/>
                      <a:pt x="24689" y="286150"/>
                      <a:pt x="25327" y="282492"/>
                    </a:cubicBezTo>
                    <a:cubicBezTo>
                      <a:pt x="25317" y="292999"/>
                      <a:pt x="34595" y="295570"/>
                      <a:pt x="28775" y="312525"/>
                    </a:cubicBezTo>
                    <a:cubicBezTo>
                      <a:pt x="34700" y="286102"/>
                      <a:pt x="39272" y="306353"/>
                      <a:pt x="45101" y="299114"/>
                    </a:cubicBezTo>
                    <a:cubicBezTo>
                      <a:pt x="53188" y="280197"/>
                      <a:pt x="39024" y="286903"/>
                      <a:pt x="37671" y="279921"/>
                    </a:cubicBezTo>
                    <a:lnTo>
                      <a:pt x="35709" y="294427"/>
                    </a:lnTo>
                    <a:cubicBezTo>
                      <a:pt x="32823" y="284293"/>
                      <a:pt x="36319" y="270748"/>
                      <a:pt x="41900" y="256861"/>
                    </a:cubicBezTo>
                    <a:cubicBezTo>
                      <a:pt x="48216" y="243116"/>
                      <a:pt x="54645" y="228467"/>
                      <a:pt x="58483" y="214093"/>
                    </a:cubicBezTo>
                    <a:cubicBezTo>
                      <a:pt x="62027" y="213389"/>
                      <a:pt x="57369" y="220180"/>
                      <a:pt x="56664" y="224171"/>
                    </a:cubicBezTo>
                    <a:cubicBezTo>
                      <a:pt x="67485" y="214827"/>
                      <a:pt x="61065" y="212331"/>
                      <a:pt x="62598" y="204130"/>
                    </a:cubicBezTo>
                    <a:cubicBezTo>
                      <a:pt x="65713" y="198063"/>
                      <a:pt x="70580" y="192195"/>
                      <a:pt x="74381" y="188966"/>
                    </a:cubicBezTo>
                    <a:cubicBezTo>
                      <a:pt x="78219" y="185747"/>
                      <a:pt x="81220" y="185347"/>
                      <a:pt x="82077" y="190624"/>
                    </a:cubicBezTo>
                    <a:cubicBezTo>
                      <a:pt x="91107" y="179089"/>
                      <a:pt x="77667" y="189786"/>
                      <a:pt x="79867" y="181956"/>
                    </a:cubicBezTo>
                    <a:lnTo>
                      <a:pt x="82620" y="180442"/>
                    </a:lnTo>
                    <a:cubicBezTo>
                      <a:pt x="82620" y="180442"/>
                      <a:pt x="83010" y="176032"/>
                      <a:pt x="83410" y="171621"/>
                    </a:cubicBezTo>
                    <a:cubicBezTo>
                      <a:pt x="83563" y="169364"/>
                      <a:pt x="83915" y="167211"/>
                      <a:pt x="84230" y="165621"/>
                    </a:cubicBezTo>
                    <a:cubicBezTo>
                      <a:pt x="84515" y="164011"/>
                      <a:pt x="84715" y="162935"/>
                      <a:pt x="84715" y="162935"/>
                    </a:cubicBezTo>
                    <a:cubicBezTo>
                      <a:pt x="94593" y="153876"/>
                      <a:pt x="106413" y="143161"/>
                      <a:pt x="115605" y="143656"/>
                    </a:cubicBezTo>
                    <a:cubicBezTo>
                      <a:pt x="134636" y="121072"/>
                      <a:pt x="110585" y="125149"/>
                      <a:pt x="124568" y="107394"/>
                    </a:cubicBezTo>
                    <a:cubicBezTo>
                      <a:pt x="136388" y="101489"/>
                      <a:pt x="126444" y="112862"/>
                      <a:pt x="127483" y="115500"/>
                    </a:cubicBezTo>
                    <a:lnTo>
                      <a:pt x="141503" y="101803"/>
                    </a:lnTo>
                    <a:cubicBezTo>
                      <a:pt x="141503" y="112281"/>
                      <a:pt x="127378" y="119863"/>
                      <a:pt x="134655" y="125473"/>
                    </a:cubicBezTo>
                    <a:cubicBezTo>
                      <a:pt x="137236" y="116862"/>
                      <a:pt x="140922" y="112728"/>
                      <a:pt x="145247" y="108423"/>
                    </a:cubicBezTo>
                    <a:cubicBezTo>
                      <a:pt x="149695" y="104194"/>
                      <a:pt x="154410" y="99346"/>
                      <a:pt x="161468" y="90726"/>
                    </a:cubicBezTo>
                    <a:lnTo>
                      <a:pt x="159887" y="90916"/>
                    </a:lnTo>
                    <a:cubicBezTo>
                      <a:pt x="161858" y="85592"/>
                      <a:pt x="168097" y="80334"/>
                      <a:pt x="174984" y="75400"/>
                    </a:cubicBezTo>
                    <a:cubicBezTo>
                      <a:pt x="181928" y="70523"/>
                      <a:pt x="190176" y="67018"/>
                      <a:pt x="195263" y="63065"/>
                    </a:cubicBezTo>
                    <a:cubicBezTo>
                      <a:pt x="192853" y="69180"/>
                      <a:pt x="180651" y="76095"/>
                      <a:pt x="174365" y="83220"/>
                    </a:cubicBezTo>
                    <a:cubicBezTo>
                      <a:pt x="187242" y="76924"/>
                      <a:pt x="216246" y="56845"/>
                      <a:pt x="224552" y="44768"/>
                    </a:cubicBezTo>
                    <a:cubicBezTo>
                      <a:pt x="228552" y="43577"/>
                      <a:pt x="234839" y="41672"/>
                      <a:pt x="239011" y="41386"/>
                    </a:cubicBezTo>
                    <a:cubicBezTo>
                      <a:pt x="243269" y="41300"/>
                      <a:pt x="245183" y="42339"/>
                      <a:pt x="240287" y="45891"/>
                    </a:cubicBezTo>
                    <a:cubicBezTo>
                      <a:pt x="267776" y="37395"/>
                      <a:pt x="247460" y="30690"/>
                      <a:pt x="272339" y="24870"/>
                    </a:cubicBezTo>
                    <a:lnTo>
                      <a:pt x="273139" y="30956"/>
                    </a:lnTo>
                    <a:cubicBezTo>
                      <a:pt x="280406" y="31337"/>
                      <a:pt x="287064" y="30251"/>
                      <a:pt x="293513" y="28375"/>
                    </a:cubicBezTo>
                    <a:cubicBezTo>
                      <a:pt x="299942" y="26441"/>
                      <a:pt x="306172" y="23765"/>
                      <a:pt x="312620" y="21993"/>
                    </a:cubicBezTo>
                    <a:cubicBezTo>
                      <a:pt x="325374" y="18126"/>
                      <a:pt x="338357" y="13164"/>
                      <a:pt x="351692" y="17059"/>
                    </a:cubicBezTo>
                    <a:lnTo>
                      <a:pt x="352844" y="9592"/>
                    </a:lnTo>
                    <a:cubicBezTo>
                      <a:pt x="358740" y="12421"/>
                      <a:pt x="370361" y="13316"/>
                      <a:pt x="372532" y="16088"/>
                    </a:cubicBezTo>
                    <a:lnTo>
                      <a:pt x="359369" y="19269"/>
                    </a:lnTo>
                    <a:cubicBezTo>
                      <a:pt x="370484" y="25070"/>
                      <a:pt x="372294" y="12202"/>
                      <a:pt x="385963" y="17497"/>
                    </a:cubicBezTo>
                    <a:cubicBezTo>
                      <a:pt x="385972" y="15250"/>
                      <a:pt x="374656" y="9620"/>
                      <a:pt x="374590" y="7144"/>
                    </a:cubicBezTo>
                    <a:cubicBezTo>
                      <a:pt x="367484" y="8020"/>
                      <a:pt x="360407" y="8677"/>
                      <a:pt x="353339" y="9173"/>
                    </a:cubicBezTo>
                    <a:cubicBezTo>
                      <a:pt x="346281" y="9820"/>
                      <a:pt x="339157" y="9573"/>
                      <a:pt x="332165" y="10820"/>
                    </a:cubicBezTo>
                    <a:cubicBezTo>
                      <a:pt x="318183" y="12925"/>
                      <a:pt x="303838" y="13373"/>
                      <a:pt x="290017" y="16964"/>
                    </a:cubicBezTo>
                    <a:lnTo>
                      <a:pt x="269081" y="21584"/>
                    </a:lnTo>
                    <a:cubicBezTo>
                      <a:pt x="262233" y="23632"/>
                      <a:pt x="255518" y="26165"/>
                      <a:pt x="248783" y="28642"/>
                    </a:cubicBezTo>
                    <a:cubicBezTo>
                      <a:pt x="235115" y="33147"/>
                      <a:pt x="222647" y="40691"/>
                      <a:pt x="210531" y="48511"/>
                    </a:cubicBezTo>
                    <a:cubicBezTo>
                      <a:pt x="212903" y="48387"/>
                      <a:pt x="215675" y="48168"/>
                      <a:pt x="215017" y="50073"/>
                    </a:cubicBezTo>
                    <a:cubicBezTo>
                      <a:pt x="211846" y="50673"/>
                      <a:pt x="207788" y="52473"/>
                      <a:pt x="204711" y="53969"/>
                    </a:cubicBezTo>
                    <a:cubicBezTo>
                      <a:pt x="201673" y="55531"/>
                      <a:pt x="199339" y="56350"/>
                      <a:pt x="199130" y="54150"/>
                    </a:cubicBezTo>
                    <a:lnTo>
                      <a:pt x="200616" y="52616"/>
                    </a:lnTo>
                    <a:cubicBezTo>
                      <a:pt x="194615" y="57255"/>
                      <a:pt x="187585" y="59350"/>
                      <a:pt x="180946" y="60989"/>
                    </a:cubicBezTo>
                    <a:cubicBezTo>
                      <a:pt x="177613" y="61808"/>
                      <a:pt x="174431" y="62579"/>
                      <a:pt x="171564" y="63284"/>
                    </a:cubicBezTo>
                    <a:cubicBezTo>
                      <a:pt x="168831" y="64265"/>
                      <a:pt x="166449" y="65370"/>
                      <a:pt x="164621" y="66761"/>
                    </a:cubicBezTo>
                    <a:cubicBezTo>
                      <a:pt x="162811" y="74400"/>
                      <a:pt x="137951" y="84077"/>
                      <a:pt x="148828" y="86754"/>
                    </a:cubicBezTo>
                    <a:cubicBezTo>
                      <a:pt x="148695" y="86525"/>
                      <a:pt x="137741" y="89097"/>
                      <a:pt x="137741" y="89097"/>
                    </a:cubicBezTo>
                    <a:cubicBezTo>
                      <a:pt x="137360" y="93764"/>
                      <a:pt x="141351" y="95841"/>
                      <a:pt x="137941" y="101146"/>
                    </a:cubicBezTo>
                    <a:cubicBezTo>
                      <a:pt x="129883" y="107528"/>
                      <a:pt x="127302" y="105242"/>
                      <a:pt x="131893" y="98108"/>
                    </a:cubicBezTo>
                    <a:cubicBezTo>
                      <a:pt x="99870" y="122168"/>
                      <a:pt x="70618" y="161382"/>
                      <a:pt x="54502" y="199025"/>
                    </a:cubicBezTo>
                    <a:cubicBezTo>
                      <a:pt x="54502" y="199025"/>
                      <a:pt x="54797" y="196082"/>
                      <a:pt x="55093" y="193148"/>
                    </a:cubicBezTo>
                    <a:cubicBezTo>
                      <a:pt x="55397" y="190195"/>
                      <a:pt x="56045" y="187395"/>
                      <a:pt x="56045" y="187395"/>
                    </a:cubicBezTo>
                    <a:cubicBezTo>
                      <a:pt x="49168" y="195148"/>
                      <a:pt x="46672" y="222856"/>
                      <a:pt x="40796" y="210741"/>
                    </a:cubicBezTo>
                    <a:cubicBezTo>
                      <a:pt x="37814" y="220551"/>
                      <a:pt x="32699" y="233315"/>
                      <a:pt x="28832" y="244145"/>
                    </a:cubicBezTo>
                    <a:cubicBezTo>
                      <a:pt x="24660" y="254860"/>
                      <a:pt x="23489" y="264043"/>
                      <a:pt x="28546" y="266195"/>
                    </a:cubicBezTo>
                    <a:cubicBezTo>
                      <a:pt x="22108" y="271167"/>
                      <a:pt x="17155" y="282712"/>
                      <a:pt x="15088" y="296647"/>
                    </a:cubicBezTo>
                    <a:cubicBezTo>
                      <a:pt x="13554" y="310677"/>
                      <a:pt x="11963" y="326527"/>
                      <a:pt x="12706" y="340528"/>
                    </a:cubicBezTo>
                    <a:cubicBezTo>
                      <a:pt x="17421" y="338499"/>
                      <a:pt x="17764" y="344205"/>
                      <a:pt x="17440" y="351330"/>
                    </a:cubicBezTo>
                    <a:cubicBezTo>
                      <a:pt x="17059" y="358454"/>
                      <a:pt x="16031" y="367122"/>
                      <a:pt x="18650" y="370761"/>
                    </a:cubicBezTo>
                    <a:cubicBezTo>
                      <a:pt x="15373" y="372732"/>
                      <a:pt x="12659" y="367008"/>
                      <a:pt x="11640" y="360607"/>
                    </a:cubicBezTo>
                    <a:cubicBezTo>
                      <a:pt x="10411" y="354225"/>
                      <a:pt x="9515" y="347205"/>
                      <a:pt x="7144" y="346862"/>
                    </a:cubicBezTo>
                    <a:cubicBezTo>
                      <a:pt x="9801" y="354273"/>
                      <a:pt x="9420" y="362836"/>
                      <a:pt x="10316" y="371856"/>
                    </a:cubicBezTo>
                    <a:cubicBezTo>
                      <a:pt x="10811" y="380867"/>
                      <a:pt x="10516" y="390354"/>
                      <a:pt x="10439" y="399364"/>
                    </a:cubicBezTo>
                    <a:cubicBezTo>
                      <a:pt x="11440" y="417252"/>
                      <a:pt x="14097" y="433245"/>
                      <a:pt x="23927" y="437331"/>
                    </a:cubicBezTo>
                    <a:cubicBezTo>
                      <a:pt x="24070" y="440769"/>
                      <a:pt x="23365" y="440979"/>
                      <a:pt x="22365" y="439988"/>
                    </a:cubicBezTo>
                    <a:cubicBezTo>
                      <a:pt x="23679" y="445294"/>
                      <a:pt x="22431" y="453085"/>
                      <a:pt x="23031" y="458629"/>
                    </a:cubicBezTo>
                    <a:cubicBezTo>
                      <a:pt x="26918" y="460962"/>
                      <a:pt x="25403" y="449123"/>
                      <a:pt x="29804" y="461486"/>
                    </a:cubicBezTo>
                    <a:cubicBezTo>
                      <a:pt x="31718" y="471735"/>
                      <a:pt x="25384" y="467458"/>
                      <a:pt x="24241" y="472345"/>
                    </a:cubicBezTo>
                    <a:cubicBezTo>
                      <a:pt x="29204" y="481336"/>
                      <a:pt x="35500" y="492757"/>
                      <a:pt x="40853" y="502453"/>
                    </a:cubicBezTo>
                    <a:cubicBezTo>
                      <a:pt x="46711" y="511750"/>
                      <a:pt x="52940" y="518427"/>
                      <a:pt x="56836" y="518379"/>
                    </a:cubicBezTo>
                    <a:cubicBezTo>
                      <a:pt x="57531" y="524437"/>
                      <a:pt x="56550" y="531962"/>
                      <a:pt x="52445" y="526694"/>
                    </a:cubicBezTo>
                    <a:cubicBezTo>
                      <a:pt x="54816" y="529942"/>
                      <a:pt x="56779" y="532790"/>
                      <a:pt x="58436" y="535362"/>
                    </a:cubicBezTo>
                    <a:cubicBezTo>
                      <a:pt x="60227" y="537867"/>
                      <a:pt x="61779" y="540039"/>
                      <a:pt x="63189" y="542001"/>
                    </a:cubicBezTo>
                    <a:cubicBezTo>
                      <a:pt x="65875" y="546002"/>
                      <a:pt x="67666" y="549345"/>
                      <a:pt x="69418" y="552736"/>
                    </a:cubicBezTo>
                    <a:cubicBezTo>
                      <a:pt x="71171" y="556127"/>
                      <a:pt x="72876" y="559575"/>
                      <a:pt x="75371" y="563747"/>
                    </a:cubicBezTo>
                    <a:cubicBezTo>
                      <a:pt x="77867" y="567919"/>
                      <a:pt x="81886" y="572338"/>
                      <a:pt x="87306" y="578225"/>
                    </a:cubicBezTo>
                    <a:cubicBezTo>
                      <a:pt x="80667" y="569347"/>
                      <a:pt x="77181" y="578539"/>
                      <a:pt x="70847" y="563213"/>
                    </a:cubicBezTo>
                    <a:cubicBezTo>
                      <a:pt x="69466" y="571738"/>
                      <a:pt x="77991" y="581225"/>
                      <a:pt x="87106" y="591941"/>
                    </a:cubicBezTo>
                    <a:cubicBezTo>
                      <a:pt x="91545" y="597418"/>
                      <a:pt x="97250" y="602323"/>
                      <a:pt x="102289" y="607581"/>
                    </a:cubicBezTo>
                    <a:cubicBezTo>
                      <a:pt x="107347" y="612819"/>
                      <a:pt x="111947" y="618249"/>
                      <a:pt x="115348" y="623983"/>
                    </a:cubicBezTo>
                    <a:lnTo>
                      <a:pt x="127597" y="626221"/>
                    </a:lnTo>
                    <a:cubicBezTo>
                      <a:pt x="139789" y="635718"/>
                      <a:pt x="136369" y="641233"/>
                      <a:pt x="126587" y="635546"/>
                    </a:cubicBezTo>
                    <a:cubicBezTo>
                      <a:pt x="130854" y="640832"/>
                      <a:pt x="134941" y="645224"/>
                      <a:pt x="138865" y="649034"/>
                    </a:cubicBezTo>
                    <a:cubicBezTo>
                      <a:pt x="142970" y="652643"/>
                      <a:pt x="147123" y="655406"/>
                      <a:pt x="151066" y="658101"/>
                    </a:cubicBezTo>
                    <a:cubicBezTo>
                      <a:pt x="155077" y="660683"/>
                      <a:pt x="158925" y="663169"/>
                      <a:pt x="162849" y="665693"/>
                    </a:cubicBezTo>
                    <a:cubicBezTo>
                      <a:pt x="166707" y="668303"/>
                      <a:pt x="170736" y="670808"/>
                      <a:pt x="175212" y="673360"/>
                    </a:cubicBezTo>
                    <a:cubicBezTo>
                      <a:pt x="175812" y="674684"/>
                      <a:pt x="174298" y="675304"/>
                      <a:pt x="171526" y="673198"/>
                    </a:cubicBezTo>
                    <a:lnTo>
                      <a:pt x="196948" y="688905"/>
                    </a:lnTo>
                    <a:cubicBezTo>
                      <a:pt x="200320" y="689067"/>
                      <a:pt x="211560" y="690524"/>
                      <a:pt x="211474" y="685848"/>
                    </a:cubicBezTo>
                    <a:cubicBezTo>
                      <a:pt x="208988" y="686762"/>
                      <a:pt x="206083" y="687057"/>
                      <a:pt x="202130" y="685962"/>
                    </a:cubicBezTo>
                    <a:cubicBezTo>
                      <a:pt x="198253" y="684762"/>
                      <a:pt x="193586" y="681666"/>
                      <a:pt x="187376" y="67648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6" name="任意多边形: 形状 495"/>
              <p:cNvSpPr/>
              <p:nvPr/>
            </p:nvSpPr>
            <p:spPr>
              <a:xfrm>
                <a:off x="10554757" y="1184529"/>
                <a:ext cx="9525" cy="9525"/>
              </a:xfrm>
              <a:custGeom>
                <a:avLst/>
                <a:gdLst>
                  <a:gd name="connsiteX0" fmla="*/ 7144 w 9525"/>
                  <a:gd name="connsiteY0" fmla="*/ 8001 h 9525"/>
                  <a:gd name="connsiteX1" fmla="*/ 8201 w 9525"/>
                  <a:gd name="connsiteY1" fmla="*/ 7610 h 9525"/>
                  <a:gd name="connsiteX2" fmla="*/ 7163 w 9525"/>
                  <a:gd name="connsiteY2" fmla="*/ 7144 h 9525"/>
                  <a:gd name="connsiteX3" fmla="*/ 7144 w 9525"/>
                  <a:gd name="connsiteY3" fmla="*/ 8001 h 9525"/>
                </a:gdLst>
                <a:ahLst/>
                <a:cxnLst>
                  <a:cxn ang="0">
                    <a:pos x="connsiteX0" y="connsiteY0"/>
                  </a:cxn>
                  <a:cxn ang="0">
                    <a:pos x="connsiteX1" y="connsiteY1"/>
                  </a:cxn>
                  <a:cxn ang="0">
                    <a:pos x="connsiteX2" y="connsiteY2"/>
                  </a:cxn>
                  <a:cxn ang="0">
                    <a:pos x="connsiteX3" y="connsiteY3"/>
                  </a:cxn>
                </a:cxnLst>
                <a:rect l="l" t="t" r="r" b="b"/>
                <a:pathLst>
                  <a:path w="9525" h="9525">
                    <a:moveTo>
                      <a:pt x="7144" y="8001"/>
                    </a:moveTo>
                    <a:lnTo>
                      <a:pt x="8201" y="7610"/>
                    </a:lnTo>
                    <a:lnTo>
                      <a:pt x="7163" y="7144"/>
                    </a:lnTo>
                    <a:cubicBezTo>
                      <a:pt x="7268" y="7506"/>
                      <a:pt x="7153" y="7725"/>
                      <a:pt x="7144" y="80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7" name="任意多边形: 形状 496"/>
              <p:cNvSpPr/>
              <p:nvPr/>
            </p:nvSpPr>
            <p:spPr>
              <a:xfrm>
                <a:off x="10408407" y="983065"/>
                <a:ext cx="9525" cy="19050"/>
              </a:xfrm>
              <a:custGeom>
                <a:avLst/>
                <a:gdLst>
                  <a:gd name="connsiteX0" fmla="*/ 7676 w 9525"/>
                  <a:gd name="connsiteY0" fmla="*/ 7144 h 19050"/>
                  <a:gd name="connsiteX1" fmla="*/ 7314 w 9525"/>
                  <a:gd name="connsiteY1" fmla="*/ 14364 h 19050"/>
                  <a:gd name="connsiteX2" fmla="*/ 7676 w 9525"/>
                  <a:gd name="connsiteY2" fmla="*/ 7144 h 19050"/>
                </a:gdLst>
                <a:ahLst/>
                <a:cxnLst>
                  <a:cxn ang="0">
                    <a:pos x="connsiteX0" y="connsiteY0"/>
                  </a:cxn>
                  <a:cxn ang="0">
                    <a:pos x="connsiteX1" y="connsiteY1"/>
                  </a:cxn>
                  <a:cxn ang="0">
                    <a:pos x="connsiteX2" y="connsiteY2"/>
                  </a:cxn>
                </a:cxnLst>
                <a:rect l="l" t="t" r="r" b="b"/>
                <a:pathLst>
                  <a:path w="9525" h="19050">
                    <a:moveTo>
                      <a:pt x="7676" y="7144"/>
                    </a:moveTo>
                    <a:cubicBezTo>
                      <a:pt x="7057" y="10220"/>
                      <a:pt x="7038" y="12535"/>
                      <a:pt x="7314" y="14364"/>
                    </a:cubicBezTo>
                    <a:cubicBezTo>
                      <a:pt x="7800" y="12744"/>
                      <a:pt x="8114" y="10687"/>
                      <a:pt x="767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8" name="任意多边形: 形状 497"/>
              <p:cNvSpPr/>
              <p:nvPr/>
            </p:nvSpPr>
            <p:spPr>
              <a:xfrm>
                <a:off x="10555815" y="881776"/>
                <a:ext cx="533400" cy="361950"/>
              </a:xfrm>
              <a:custGeom>
                <a:avLst/>
                <a:gdLst>
                  <a:gd name="connsiteX0" fmla="*/ 268681 w 533400"/>
                  <a:gd name="connsiteY0" fmla="*/ 323574 h 361950"/>
                  <a:gd name="connsiteX1" fmla="*/ 239982 w 533400"/>
                  <a:gd name="connsiteY1" fmla="*/ 329841 h 361950"/>
                  <a:gd name="connsiteX2" fmla="*/ 244650 w 533400"/>
                  <a:gd name="connsiteY2" fmla="*/ 317916 h 361950"/>
                  <a:gd name="connsiteX3" fmla="*/ 228657 w 533400"/>
                  <a:gd name="connsiteY3" fmla="*/ 325117 h 361950"/>
                  <a:gd name="connsiteX4" fmla="*/ 202359 w 533400"/>
                  <a:gd name="connsiteY4" fmla="*/ 325088 h 361950"/>
                  <a:gd name="connsiteX5" fmla="*/ 214265 w 533400"/>
                  <a:gd name="connsiteY5" fmla="*/ 313630 h 361950"/>
                  <a:gd name="connsiteX6" fmla="*/ 203302 w 533400"/>
                  <a:gd name="connsiteY6" fmla="*/ 317649 h 361950"/>
                  <a:gd name="connsiteX7" fmla="*/ 191681 w 533400"/>
                  <a:gd name="connsiteY7" fmla="*/ 320631 h 361950"/>
                  <a:gd name="connsiteX8" fmla="*/ 176632 w 533400"/>
                  <a:gd name="connsiteY8" fmla="*/ 329089 h 361950"/>
                  <a:gd name="connsiteX9" fmla="*/ 159687 w 533400"/>
                  <a:gd name="connsiteY9" fmla="*/ 328651 h 361950"/>
                  <a:gd name="connsiteX10" fmla="*/ 145018 w 533400"/>
                  <a:gd name="connsiteY10" fmla="*/ 327174 h 361950"/>
                  <a:gd name="connsiteX11" fmla="*/ 120825 w 533400"/>
                  <a:gd name="connsiteY11" fmla="*/ 324269 h 361950"/>
                  <a:gd name="connsiteX12" fmla="*/ 138017 w 533400"/>
                  <a:gd name="connsiteY12" fmla="*/ 312972 h 361950"/>
                  <a:gd name="connsiteX13" fmla="*/ 98508 w 533400"/>
                  <a:gd name="connsiteY13" fmla="*/ 320888 h 361950"/>
                  <a:gd name="connsiteX14" fmla="*/ 50387 w 533400"/>
                  <a:gd name="connsiteY14" fmla="*/ 322802 h 361950"/>
                  <a:gd name="connsiteX15" fmla="*/ 54788 w 533400"/>
                  <a:gd name="connsiteY15" fmla="*/ 307181 h 361950"/>
                  <a:gd name="connsiteX16" fmla="*/ 19374 w 533400"/>
                  <a:gd name="connsiteY16" fmla="*/ 297694 h 361950"/>
                  <a:gd name="connsiteX17" fmla="*/ 30480 w 533400"/>
                  <a:gd name="connsiteY17" fmla="*/ 304619 h 361950"/>
                  <a:gd name="connsiteX18" fmla="*/ 7144 w 533400"/>
                  <a:gd name="connsiteY18" fmla="*/ 310372 h 361950"/>
                  <a:gd name="connsiteX19" fmla="*/ 22917 w 533400"/>
                  <a:gd name="connsiteY19" fmla="*/ 317344 h 361950"/>
                  <a:gd name="connsiteX20" fmla="*/ 33899 w 533400"/>
                  <a:gd name="connsiteY20" fmla="*/ 321726 h 361950"/>
                  <a:gd name="connsiteX21" fmla="*/ 39005 w 533400"/>
                  <a:gd name="connsiteY21" fmla="*/ 323412 h 361950"/>
                  <a:gd name="connsiteX22" fmla="*/ 26232 w 533400"/>
                  <a:gd name="connsiteY22" fmla="*/ 323431 h 361950"/>
                  <a:gd name="connsiteX23" fmla="*/ 10658 w 533400"/>
                  <a:gd name="connsiteY23" fmla="*/ 317621 h 361950"/>
                  <a:gd name="connsiteX24" fmla="*/ 20212 w 533400"/>
                  <a:gd name="connsiteY24" fmla="*/ 333223 h 361950"/>
                  <a:gd name="connsiteX25" fmla="*/ 48339 w 533400"/>
                  <a:gd name="connsiteY25" fmla="*/ 338785 h 361950"/>
                  <a:gd name="connsiteX26" fmla="*/ 48873 w 533400"/>
                  <a:gd name="connsiteY26" fmla="*/ 342119 h 361950"/>
                  <a:gd name="connsiteX27" fmla="*/ 59369 w 533400"/>
                  <a:gd name="connsiteY27" fmla="*/ 346491 h 361950"/>
                  <a:gd name="connsiteX28" fmla="*/ 69313 w 533400"/>
                  <a:gd name="connsiteY28" fmla="*/ 347396 h 361950"/>
                  <a:gd name="connsiteX29" fmla="*/ 89278 w 533400"/>
                  <a:gd name="connsiteY29" fmla="*/ 349196 h 361950"/>
                  <a:gd name="connsiteX30" fmla="*/ 90106 w 533400"/>
                  <a:gd name="connsiteY30" fmla="*/ 351434 h 361950"/>
                  <a:gd name="connsiteX31" fmla="*/ 110919 w 533400"/>
                  <a:gd name="connsiteY31" fmla="*/ 346415 h 361950"/>
                  <a:gd name="connsiteX32" fmla="*/ 104118 w 533400"/>
                  <a:gd name="connsiteY32" fmla="*/ 345729 h 361950"/>
                  <a:gd name="connsiteX33" fmla="*/ 129216 w 533400"/>
                  <a:gd name="connsiteY33" fmla="*/ 330117 h 361950"/>
                  <a:gd name="connsiteX34" fmla="*/ 134331 w 533400"/>
                  <a:gd name="connsiteY34" fmla="*/ 331241 h 361950"/>
                  <a:gd name="connsiteX35" fmla="*/ 145742 w 533400"/>
                  <a:gd name="connsiteY35" fmla="*/ 332594 h 361950"/>
                  <a:gd name="connsiteX36" fmla="*/ 162439 w 533400"/>
                  <a:gd name="connsiteY36" fmla="*/ 334566 h 361950"/>
                  <a:gd name="connsiteX37" fmla="*/ 130445 w 533400"/>
                  <a:gd name="connsiteY37" fmla="*/ 353263 h 361950"/>
                  <a:gd name="connsiteX38" fmla="*/ 127711 w 533400"/>
                  <a:gd name="connsiteY38" fmla="*/ 356159 h 361950"/>
                  <a:gd name="connsiteX39" fmla="*/ 154191 w 533400"/>
                  <a:gd name="connsiteY39" fmla="*/ 355721 h 361950"/>
                  <a:gd name="connsiteX40" fmla="*/ 161582 w 533400"/>
                  <a:gd name="connsiteY40" fmla="*/ 345634 h 361950"/>
                  <a:gd name="connsiteX41" fmla="*/ 196291 w 533400"/>
                  <a:gd name="connsiteY41" fmla="*/ 336356 h 361950"/>
                  <a:gd name="connsiteX42" fmla="*/ 218151 w 533400"/>
                  <a:gd name="connsiteY42" fmla="*/ 335756 h 361950"/>
                  <a:gd name="connsiteX43" fmla="*/ 238058 w 533400"/>
                  <a:gd name="connsiteY43" fmla="*/ 330708 h 361950"/>
                  <a:gd name="connsiteX44" fmla="*/ 221771 w 533400"/>
                  <a:gd name="connsiteY44" fmla="*/ 343948 h 361950"/>
                  <a:gd name="connsiteX45" fmla="*/ 207693 w 533400"/>
                  <a:gd name="connsiteY45" fmla="*/ 342481 h 361950"/>
                  <a:gd name="connsiteX46" fmla="*/ 194824 w 533400"/>
                  <a:gd name="connsiteY46" fmla="*/ 352235 h 361950"/>
                  <a:gd name="connsiteX47" fmla="*/ 178089 w 533400"/>
                  <a:gd name="connsiteY47" fmla="*/ 358492 h 361950"/>
                  <a:gd name="connsiteX48" fmla="*/ 173250 w 533400"/>
                  <a:gd name="connsiteY48" fmla="*/ 349853 h 361950"/>
                  <a:gd name="connsiteX49" fmla="*/ 163525 w 533400"/>
                  <a:gd name="connsiteY49" fmla="*/ 356797 h 361950"/>
                  <a:gd name="connsiteX50" fmla="*/ 153419 w 533400"/>
                  <a:gd name="connsiteY50" fmla="*/ 363341 h 361950"/>
                  <a:gd name="connsiteX51" fmla="*/ 200073 w 533400"/>
                  <a:gd name="connsiteY51" fmla="*/ 358216 h 361950"/>
                  <a:gd name="connsiteX52" fmla="*/ 290646 w 533400"/>
                  <a:gd name="connsiteY52" fmla="*/ 334547 h 361950"/>
                  <a:gd name="connsiteX53" fmla="*/ 316287 w 533400"/>
                  <a:gd name="connsiteY53" fmla="*/ 326498 h 361950"/>
                  <a:gd name="connsiteX54" fmla="*/ 325422 w 533400"/>
                  <a:gd name="connsiteY54" fmla="*/ 323317 h 361950"/>
                  <a:gd name="connsiteX55" fmla="*/ 338385 w 533400"/>
                  <a:gd name="connsiteY55" fmla="*/ 316840 h 361950"/>
                  <a:gd name="connsiteX56" fmla="*/ 345186 w 533400"/>
                  <a:gd name="connsiteY56" fmla="*/ 313392 h 361950"/>
                  <a:gd name="connsiteX57" fmla="*/ 352816 w 533400"/>
                  <a:gd name="connsiteY57" fmla="*/ 308639 h 361950"/>
                  <a:gd name="connsiteX58" fmla="*/ 371065 w 533400"/>
                  <a:gd name="connsiteY58" fmla="*/ 297199 h 361950"/>
                  <a:gd name="connsiteX59" fmla="*/ 455000 w 533400"/>
                  <a:gd name="connsiteY59" fmla="*/ 218704 h 361950"/>
                  <a:gd name="connsiteX60" fmla="*/ 510216 w 533400"/>
                  <a:gd name="connsiteY60" fmla="*/ 118472 h 361950"/>
                  <a:gd name="connsiteX61" fmla="*/ 517246 w 533400"/>
                  <a:gd name="connsiteY61" fmla="*/ 98327 h 361950"/>
                  <a:gd name="connsiteX62" fmla="*/ 521160 w 533400"/>
                  <a:gd name="connsiteY62" fmla="*/ 82353 h 361950"/>
                  <a:gd name="connsiteX63" fmla="*/ 524523 w 533400"/>
                  <a:gd name="connsiteY63" fmla="*/ 68437 h 361950"/>
                  <a:gd name="connsiteX64" fmla="*/ 527695 w 533400"/>
                  <a:gd name="connsiteY64" fmla="*/ 30166 h 361950"/>
                  <a:gd name="connsiteX65" fmla="*/ 517065 w 533400"/>
                  <a:gd name="connsiteY65" fmla="*/ 7144 h 361950"/>
                  <a:gd name="connsiteX66" fmla="*/ 513845 w 533400"/>
                  <a:gd name="connsiteY66" fmla="*/ 22269 h 361950"/>
                  <a:gd name="connsiteX67" fmla="*/ 509464 w 533400"/>
                  <a:gd name="connsiteY67" fmla="*/ 26794 h 361950"/>
                  <a:gd name="connsiteX68" fmla="*/ 511797 w 533400"/>
                  <a:gd name="connsiteY68" fmla="*/ 60950 h 361950"/>
                  <a:gd name="connsiteX69" fmla="*/ 510007 w 533400"/>
                  <a:gd name="connsiteY69" fmla="*/ 48978 h 361950"/>
                  <a:gd name="connsiteX70" fmla="*/ 509159 w 533400"/>
                  <a:gd name="connsiteY70" fmla="*/ 52159 h 361950"/>
                  <a:gd name="connsiteX71" fmla="*/ 506254 w 533400"/>
                  <a:gd name="connsiteY71" fmla="*/ 41481 h 361950"/>
                  <a:gd name="connsiteX72" fmla="*/ 499758 w 533400"/>
                  <a:gd name="connsiteY72" fmla="*/ 57321 h 361950"/>
                  <a:gd name="connsiteX73" fmla="*/ 494357 w 533400"/>
                  <a:gd name="connsiteY73" fmla="*/ 75790 h 361950"/>
                  <a:gd name="connsiteX74" fmla="*/ 491957 w 533400"/>
                  <a:gd name="connsiteY74" fmla="*/ 94088 h 361950"/>
                  <a:gd name="connsiteX75" fmla="*/ 492643 w 533400"/>
                  <a:gd name="connsiteY75" fmla="*/ 108890 h 361950"/>
                  <a:gd name="connsiteX76" fmla="*/ 487585 w 533400"/>
                  <a:gd name="connsiteY76" fmla="*/ 87744 h 361950"/>
                  <a:gd name="connsiteX77" fmla="*/ 472564 w 533400"/>
                  <a:gd name="connsiteY77" fmla="*/ 121806 h 361950"/>
                  <a:gd name="connsiteX78" fmla="*/ 456562 w 533400"/>
                  <a:gd name="connsiteY78" fmla="*/ 151648 h 361950"/>
                  <a:gd name="connsiteX79" fmla="*/ 414642 w 533400"/>
                  <a:gd name="connsiteY79" fmla="*/ 208959 h 361950"/>
                  <a:gd name="connsiteX80" fmla="*/ 414538 w 533400"/>
                  <a:gd name="connsiteY80" fmla="*/ 226638 h 361950"/>
                  <a:gd name="connsiteX81" fmla="*/ 409032 w 533400"/>
                  <a:gd name="connsiteY81" fmla="*/ 227781 h 361950"/>
                  <a:gd name="connsiteX82" fmla="*/ 419681 w 533400"/>
                  <a:gd name="connsiteY82" fmla="*/ 230429 h 361950"/>
                  <a:gd name="connsiteX83" fmla="*/ 383486 w 533400"/>
                  <a:gd name="connsiteY83" fmla="*/ 282845 h 361950"/>
                  <a:gd name="connsiteX84" fmla="*/ 381972 w 533400"/>
                  <a:gd name="connsiteY84" fmla="*/ 278082 h 361950"/>
                  <a:gd name="connsiteX85" fmla="*/ 349634 w 533400"/>
                  <a:gd name="connsiteY85" fmla="*/ 303419 h 361950"/>
                  <a:gd name="connsiteX86" fmla="*/ 358454 w 533400"/>
                  <a:gd name="connsiteY86" fmla="*/ 283140 h 361950"/>
                  <a:gd name="connsiteX87" fmla="*/ 352244 w 533400"/>
                  <a:gd name="connsiteY87" fmla="*/ 289122 h 361950"/>
                  <a:gd name="connsiteX88" fmla="*/ 360121 w 533400"/>
                  <a:gd name="connsiteY88" fmla="*/ 265948 h 361950"/>
                  <a:gd name="connsiteX89" fmla="*/ 332765 w 533400"/>
                  <a:gd name="connsiteY89" fmla="*/ 285359 h 361950"/>
                  <a:gd name="connsiteX90" fmla="*/ 301361 w 533400"/>
                  <a:gd name="connsiteY90" fmla="*/ 301657 h 361950"/>
                  <a:gd name="connsiteX91" fmla="*/ 330241 w 533400"/>
                  <a:gd name="connsiteY91" fmla="*/ 276368 h 361950"/>
                  <a:gd name="connsiteX92" fmla="*/ 304524 w 533400"/>
                  <a:gd name="connsiteY92" fmla="*/ 287550 h 361950"/>
                  <a:gd name="connsiteX93" fmla="*/ 305410 w 533400"/>
                  <a:gd name="connsiteY93" fmla="*/ 294332 h 361950"/>
                  <a:gd name="connsiteX94" fmla="*/ 298285 w 533400"/>
                  <a:gd name="connsiteY94" fmla="*/ 286502 h 361950"/>
                  <a:gd name="connsiteX95" fmla="*/ 281616 w 533400"/>
                  <a:gd name="connsiteY95" fmla="*/ 305000 h 361950"/>
                  <a:gd name="connsiteX96" fmla="*/ 268681 w 533400"/>
                  <a:gd name="connsiteY96" fmla="*/ 32357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33400" h="361950">
                    <a:moveTo>
                      <a:pt x="268681" y="323574"/>
                    </a:moveTo>
                    <a:cubicBezTo>
                      <a:pt x="262471" y="314687"/>
                      <a:pt x="252641" y="329394"/>
                      <a:pt x="239982" y="329841"/>
                    </a:cubicBezTo>
                    <a:cubicBezTo>
                      <a:pt x="250946" y="325431"/>
                      <a:pt x="246688" y="320440"/>
                      <a:pt x="244650" y="317916"/>
                    </a:cubicBezTo>
                    <a:cubicBezTo>
                      <a:pt x="239354" y="326250"/>
                      <a:pt x="234744" y="326212"/>
                      <a:pt x="228657" y="325117"/>
                    </a:cubicBezTo>
                    <a:cubicBezTo>
                      <a:pt x="222523" y="324012"/>
                      <a:pt x="214970" y="322088"/>
                      <a:pt x="202359" y="325088"/>
                    </a:cubicBezTo>
                    <a:cubicBezTo>
                      <a:pt x="201454" y="321221"/>
                      <a:pt x="213531" y="318449"/>
                      <a:pt x="214265" y="313630"/>
                    </a:cubicBezTo>
                    <a:cubicBezTo>
                      <a:pt x="210969" y="314973"/>
                      <a:pt x="207178" y="316297"/>
                      <a:pt x="203302" y="317649"/>
                    </a:cubicBezTo>
                    <a:cubicBezTo>
                      <a:pt x="199387" y="318630"/>
                      <a:pt x="195367" y="319554"/>
                      <a:pt x="191681" y="320631"/>
                    </a:cubicBezTo>
                    <a:cubicBezTo>
                      <a:pt x="184309" y="322764"/>
                      <a:pt x="178165" y="325345"/>
                      <a:pt x="176632" y="329089"/>
                    </a:cubicBezTo>
                    <a:cubicBezTo>
                      <a:pt x="170564" y="329660"/>
                      <a:pt x="164935" y="329175"/>
                      <a:pt x="159687" y="328651"/>
                    </a:cubicBezTo>
                    <a:cubicBezTo>
                      <a:pt x="154457" y="328127"/>
                      <a:pt x="149590" y="327631"/>
                      <a:pt x="145018" y="327174"/>
                    </a:cubicBezTo>
                    <a:cubicBezTo>
                      <a:pt x="135865" y="326565"/>
                      <a:pt x="128111" y="324822"/>
                      <a:pt x="120825" y="324269"/>
                    </a:cubicBezTo>
                    <a:cubicBezTo>
                      <a:pt x="138427" y="323907"/>
                      <a:pt x="125016" y="317716"/>
                      <a:pt x="138017" y="312972"/>
                    </a:cubicBezTo>
                    <a:cubicBezTo>
                      <a:pt x="129188" y="316182"/>
                      <a:pt x="114681" y="318821"/>
                      <a:pt x="98508" y="320888"/>
                    </a:cubicBezTo>
                    <a:cubicBezTo>
                      <a:pt x="82629" y="321735"/>
                      <a:pt x="64694" y="323231"/>
                      <a:pt x="50387" y="322802"/>
                    </a:cubicBezTo>
                    <a:cubicBezTo>
                      <a:pt x="49987" y="314096"/>
                      <a:pt x="49282" y="312944"/>
                      <a:pt x="54788" y="307181"/>
                    </a:cubicBezTo>
                    <a:cubicBezTo>
                      <a:pt x="29566" y="292075"/>
                      <a:pt x="43815" y="311820"/>
                      <a:pt x="19374" y="297694"/>
                    </a:cubicBezTo>
                    <a:lnTo>
                      <a:pt x="30480" y="304619"/>
                    </a:lnTo>
                    <a:cubicBezTo>
                      <a:pt x="17574" y="301085"/>
                      <a:pt x="13430" y="307515"/>
                      <a:pt x="7144" y="310372"/>
                    </a:cubicBezTo>
                    <a:cubicBezTo>
                      <a:pt x="7144" y="310372"/>
                      <a:pt x="15030" y="313858"/>
                      <a:pt x="22917" y="317344"/>
                    </a:cubicBezTo>
                    <a:cubicBezTo>
                      <a:pt x="26841" y="319116"/>
                      <a:pt x="30775" y="320840"/>
                      <a:pt x="33899" y="321726"/>
                    </a:cubicBezTo>
                    <a:cubicBezTo>
                      <a:pt x="36967" y="322736"/>
                      <a:pt x="39005" y="323412"/>
                      <a:pt x="39005" y="323412"/>
                    </a:cubicBezTo>
                    <a:cubicBezTo>
                      <a:pt x="37890" y="325869"/>
                      <a:pt x="32223" y="325326"/>
                      <a:pt x="26232" y="323431"/>
                    </a:cubicBezTo>
                    <a:cubicBezTo>
                      <a:pt x="20326" y="321335"/>
                      <a:pt x="13916" y="318411"/>
                      <a:pt x="10658" y="317621"/>
                    </a:cubicBezTo>
                    <a:cubicBezTo>
                      <a:pt x="-1743" y="319002"/>
                      <a:pt x="25737" y="330127"/>
                      <a:pt x="20212" y="333223"/>
                    </a:cubicBezTo>
                    <a:cubicBezTo>
                      <a:pt x="26537" y="331632"/>
                      <a:pt x="39348" y="337366"/>
                      <a:pt x="48339" y="338785"/>
                    </a:cubicBezTo>
                    <a:lnTo>
                      <a:pt x="48873" y="342119"/>
                    </a:lnTo>
                    <a:cubicBezTo>
                      <a:pt x="52549" y="344233"/>
                      <a:pt x="55978" y="345748"/>
                      <a:pt x="59369" y="346491"/>
                    </a:cubicBezTo>
                    <a:cubicBezTo>
                      <a:pt x="62798" y="347120"/>
                      <a:pt x="66075" y="347310"/>
                      <a:pt x="69313" y="347396"/>
                    </a:cubicBezTo>
                    <a:cubicBezTo>
                      <a:pt x="75800" y="347567"/>
                      <a:pt x="82086" y="347301"/>
                      <a:pt x="89278" y="349196"/>
                    </a:cubicBezTo>
                    <a:cubicBezTo>
                      <a:pt x="90383" y="350349"/>
                      <a:pt x="90459" y="351006"/>
                      <a:pt x="90106" y="351434"/>
                    </a:cubicBezTo>
                    <a:cubicBezTo>
                      <a:pt x="95869" y="349710"/>
                      <a:pt x="101927" y="346139"/>
                      <a:pt x="110919" y="346415"/>
                    </a:cubicBezTo>
                    <a:lnTo>
                      <a:pt x="104118" y="345729"/>
                    </a:lnTo>
                    <a:cubicBezTo>
                      <a:pt x="117939" y="340871"/>
                      <a:pt x="147590" y="340395"/>
                      <a:pt x="129216" y="330117"/>
                    </a:cubicBezTo>
                    <a:cubicBezTo>
                      <a:pt x="129216" y="330117"/>
                      <a:pt x="131264" y="330565"/>
                      <a:pt x="134331" y="331241"/>
                    </a:cubicBezTo>
                    <a:cubicBezTo>
                      <a:pt x="137446" y="331613"/>
                      <a:pt x="141599" y="332099"/>
                      <a:pt x="145742" y="332594"/>
                    </a:cubicBezTo>
                    <a:cubicBezTo>
                      <a:pt x="154086" y="333575"/>
                      <a:pt x="162439" y="334566"/>
                      <a:pt x="162439" y="334566"/>
                    </a:cubicBezTo>
                    <a:cubicBezTo>
                      <a:pt x="158610" y="342043"/>
                      <a:pt x="151152" y="353787"/>
                      <a:pt x="130445" y="353263"/>
                    </a:cubicBezTo>
                    <a:lnTo>
                      <a:pt x="127711" y="356159"/>
                    </a:lnTo>
                    <a:cubicBezTo>
                      <a:pt x="135160" y="359512"/>
                      <a:pt x="146409" y="358054"/>
                      <a:pt x="154191" y="355721"/>
                    </a:cubicBezTo>
                    <a:cubicBezTo>
                      <a:pt x="162020" y="353225"/>
                      <a:pt x="166411" y="349187"/>
                      <a:pt x="161582" y="345634"/>
                    </a:cubicBezTo>
                    <a:cubicBezTo>
                      <a:pt x="169316" y="337214"/>
                      <a:pt x="181956" y="335690"/>
                      <a:pt x="196291" y="336356"/>
                    </a:cubicBezTo>
                    <a:cubicBezTo>
                      <a:pt x="203473" y="336880"/>
                      <a:pt x="210941" y="336604"/>
                      <a:pt x="218151" y="335756"/>
                    </a:cubicBezTo>
                    <a:cubicBezTo>
                      <a:pt x="225352" y="334966"/>
                      <a:pt x="232286" y="333556"/>
                      <a:pt x="238058" y="330708"/>
                    </a:cubicBezTo>
                    <a:cubicBezTo>
                      <a:pt x="240840" y="335413"/>
                      <a:pt x="227438" y="339509"/>
                      <a:pt x="221771" y="343948"/>
                    </a:cubicBezTo>
                    <a:cubicBezTo>
                      <a:pt x="214236" y="345691"/>
                      <a:pt x="208740" y="346624"/>
                      <a:pt x="207693" y="342481"/>
                    </a:cubicBezTo>
                    <a:cubicBezTo>
                      <a:pt x="191557" y="345138"/>
                      <a:pt x="193358" y="348767"/>
                      <a:pt x="194824" y="352235"/>
                    </a:cubicBezTo>
                    <a:cubicBezTo>
                      <a:pt x="196272" y="355597"/>
                      <a:pt x="197187" y="358445"/>
                      <a:pt x="178089" y="358492"/>
                    </a:cubicBezTo>
                    <a:cubicBezTo>
                      <a:pt x="159572" y="356797"/>
                      <a:pt x="200387" y="349253"/>
                      <a:pt x="173250" y="349853"/>
                    </a:cubicBezTo>
                    <a:cubicBezTo>
                      <a:pt x="173250" y="349853"/>
                      <a:pt x="168488" y="353692"/>
                      <a:pt x="163525" y="356797"/>
                    </a:cubicBezTo>
                    <a:cubicBezTo>
                      <a:pt x="158477" y="360074"/>
                      <a:pt x="153419" y="363341"/>
                      <a:pt x="153419" y="363341"/>
                    </a:cubicBezTo>
                    <a:cubicBezTo>
                      <a:pt x="170831" y="364531"/>
                      <a:pt x="186433" y="360350"/>
                      <a:pt x="200073" y="358216"/>
                    </a:cubicBezTo>
                    <a:cubicBezTo>
                      <a:pt x="237782" y="349977"/>
                      <a:pt x="268881" y="341909"/>
                      <a:pt x="290646" y="334547"/>
                    </a:cubicBezTo>
                    <a:cubicBezTo>
                      <a:pt x="301476" y="330832"/>
                      <a:pt x="310496" y="328851"/>
                      <a:pt x="316287" y="326498"/>
                    </a:cubicBezTo>
                    <a:cubicBezTo>
                      <a:pt x="322212" y="324441"/>
                      <a:pt x="325422" y="323317"/>
                      <a:pt x="325422" y="323317"/>
                    </a:cubicBezTo>
                    <a:cubicBezTo>
                      <a:pt x="325422" y="323317"/>
                      <a:pt x="330137" y="320964"/>
                      <a:pt x="338385" y="316840"/>
                    </a:cubicBezTo>
                    <a:cubicBezTo>
                      <a:pt x="340443" y="315801"/>
                      <a:pt x="342710" y="314649"/>
                      <a:pt x="345186" y="313392"/>
                    </a:cubicBezTo>
                    <a:cubicBezTo>
                      <a:pt x="347539" y="311925"/>
                      <a:pt x="350091" y="310334"/>
                      <a:pt x="352816" y="308639"/>
                    </a:cubicBezTo>
                    <a:cubicBezTo>
                      <a:pt x="358245" y="305229"/>
                      <a:pt x="364379" y="301390"/>
                      <a:pt x="371065" y="297199"/>
                    </a:cubicBezTo>
                    <a:cubicBezTo>
                      <a:pt x="397031" y="279359"/>
                      <a:pt x="429282" y="251879"/>
                      <a:pt x="455000" y="218704"/>
                    </a:cubicBezTo>
                    <a:cubicBezTo>
                      <a:pt x="481384" y="186014"/>
                      <a:pt x="499720" y="147818"/>
                      <a:pt x="510216" y="118472"/>
                    </a:cubicBezTo>
                    <a:cubicBezTo>
                      <a:pt x="512797" y="111090"/>
                      <a:pt x="515160" y="104327"/>
                      <a:pt x="517246" y="98327"/>
                    </a:cubicBezTo>
                    <a:cubicBezTo>
                      <a:pt x="518760" y="92154"/>
                      <a:pt x="520075" y="86782"/>
                      <a:pt x="521160" y="82353"/>
                    </a:cubicBezTo>
                    <a:cubicBezTo>
                      <a:pt x="523304" y="73495"/>
                      <a:pt x="524523" y="68437"/>
                      <a:pt x="524523" y="68437"/>
                    </a:cubicBezTo>
                    <a:cubicBezTo>
                      <a:pt x="527256" y="51245"/>
                      <a:pt x="527933" y="39367"/>
                      <a:pt x="527695" y="30166"/>
                    </a:cubicBezTo>
                    <a:cubicBezTo>
                      <a:pt x="527028" y="20926"/>
                      <a:pt x="523542" y="14087"/>
                      <a:pt x="517065" y="7144"/>
                    </a:cubicBezTo>
                    <a:cubicBezTo>
                      <a:pt x="515474" y="10516"/>
                      <a:pt x="514741" y="17269"/>
                      <a:pt x="513845" y="22269"/>
                    </a:cubicBezTo>
                    <a:cubicBezTo>
                      <a:pt x="513026" y="27280"/>
                      <a:pt x="511216" y="30413"/>
                      <a:pt x="509464" y="26794"/>
                    </a:cubicBezTo>
                    <a:cubicBezTo>
                      <a:pt x="514074" y="30785"/>
                      <a:pt x="515064" y="43777"/>
                      <a:pt x="511797" y="60950"/>
                    </a:cubicBezTo>
                    <a:cubicBezTo>
                      <a:pt x="506711" y="61703"/>
                      <a:pt x="511826" y="44787"/>
                      <a:pt x="510007" y="48978"/>
                    </a:cubicBezTo>
                    <a:lnTo>
                      <a:pt x="509159" y="52159"/>
                    </a:lnTo>
                    <a:cubicBezTo>
                      <a:pt x="506882" y="49930"/>
                      <a:pt x="505578" y="46701"/>
                      <a:pt x="506254" y="41481"/>
                    </a:cubicBezTo>
                    <a:cubicBezTo>
                      <a:pt x="503634" y="45901"/>
                      <a:pt x="501444" y="51368"/>
                      <a:pt x="499758" y="57321"/>
                    </a:cubicBezTo>
                    <a:cubicBezTo>
                      <a:pt x="497538" y="63170"/>
                      <a:pt x="495624" y="69475"/>
                      <a:pt x="494357" y="75790"/>
                    </a:cubicBezTo>
                    <a:cubicBezTo>
                      <a:pt x="492919" y="82048"/>
                      <a:pt x="492719" y="88525"/>
                      <a:pt x="491957" y="94088"/>
                    </a:cubicBezTo>
                    <a:cubicBezTo>
                      <a:pt x="491385" y="99708"/>
                      <a:pt x="491547" y="104832"/>
                      <a:pt x="492643" y="108890"/>
                    </a:cubicBezTo>
                    <a:cubicBezTo>
                      <a:pt x="482375" y="121653"/>
                      <a:pt x="488994" y="96155"/>
                      <a:pt x="487585" y="87744"/>
                    </a:cubicBezTo>
                    <a:cubicBezTo>
                      <a:pt x="482098" y="99965"/>
                      <a:pt x="477622" y="111319"/>
                      <a:pt x="472564" y="121806"/>
                    </a:cubicBezTo>
                    <a:cubicBezTo>
                      <a:pt x="466830" y="131978"/>
                      <a:pt x="462477" y="142227"/>
                      <a:pt x="456562" y="151648"/>
                    </a:cubicBezTo>
                    <a:cubicBezTo>
                      <a:pt x="445008" y="170593"/>
                      <a:pt x="432845" y="189433"/>
                      <a:pt x="414642" y="208959"/>
                    </a:cubicBezTo>
                    <a:cubicBezTo>
                      <a:pt x="420729" y="215598"/>
                      <a:pt x="415214" y="216770"/>
                      <a:pt x="414538" y="226638"/>
                    </a:cubicBezTo>
                    <a:lnTo>
                      <a:pt x="409032" y="227781"/>
                    </a:lnTo>
                    <a:cubicBezTo>
                      <a:pt x="411813" y="227152"/>
                      <a:pt x="410918" y="237277"/>
                      <a:pt x="419681" y="230429"/>
                    </a:cubicBezTo>
                    <a:cubicBezTo>
                      <a:pt x="392030" y="247755"/>
                      <a:pt x="400098" y="265767"/>
                      <a:pt x="383486" y="282845"/>
                    </a:cubicBezTo>
                    <a:lnTo>
                      <a:pt x="381972" y="278082"/>
                    </a:lnTo>
                    <a:cubicBezTo>
                      <a:pt x="367532" y="290398"/>
                      <a:pt x="362322" y="292522"/>
                      <a:pt x="349634" y="303419"/>
                    </a:cubicBezTo>
                    <a:cubicBezTo>
                      <a:pt x="319421" y="311487"/>
                      <a:pt x="371732" y="288369"/>
                      <a:pt x="358454" y="283140"/>
                    </a:cubicBezTo>
                    <a:lnTo>
                      <a:pt x="352244" y="289122"/>
                    </a:lnTo>
                    <a:cubicBezTo>
                      <a:pt x="354016" y="282731"/>
                      <a:pt x="354721" y="273815"/>
                      <a:pt x="360121" y="265948"/>
                    </a:cubicBezTo>
                    <a:cubicBezTo>
                      <a:pt x="350987" y="276692"/>
                      <a:pt x="341738" y="280816"/>
                      <a:pt x="332765" y="285359"/>
                    </a:cubicBezTo>
                    <a:cubicBezTo>
                      <a:pt x="323431" y="289408"/>
                      <a:pt x="313534" y="292437"/>
                      <a:pt x="301361" y="301657"/>
                    </a:cubicBezTo>
                    <a:cubicBezTo>
                      <a:pt x="302524" y="295094"/>
                      <a:pt x="324660" y="280768"/>
                      <a:pt x="330241" y="276368"/>
                    </a:cubicBezTo>
                    <a:cubicBezTo>
                      <a:pt x="321716" y="280968"/>
                      <a:pt x="307153" y="291341"/>
                      <a:pt x="304524" y="287550"/>
                    </a:cubicBezTo>
                    <a:lnTo>
                      <a:pt x="305410" y="294332"/>
                    </a:lnTo>
                    <a:cubicBezTo>
                      <a:pt x="289998" y="302628"/>
                      <a:pt x="305086" y="287836"/>
                      <a:pt x="298285" y="286502"/>
                    </a:cubicBezTo>
                    <a:cubicBezTo>
                      <a:pt x="279930" y="294389"/>
                      <a:pt x="280197" y="299390"/>
                      <a:pt x="281616" y="305000"/>
                    </a:cubicBezTo>
                    <a:cubicBezTo>
                      <a:pt x="282902" y="310267"/>
                      <a:pt x="285464" y="316354"/>
                      <a:pt x="268681" y="32357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 name="任意多边形: 形状 498"/>
              <p:cNvSpPr/>
              <p:nvPr/>
            </p:nvSpPr>
            <p:spPr>
              <a:xfrm>
                <a:off x="10434780" y="1060256"/>
                <a:ext cx="19050" cy="19050"/>
              </a:xfrm>
              <a:custGeom>
                <a:avLst/>
                <a:gdLst>
                  <a:gd name="connsiteX0" fmla="*/ 7144 w 19050"/>
                  <a:gd name="connsiteY0" fmla="*/ 7144 h 19050"/>
                  <a:gd name="connsiteX1" fmla="*/ 15602 w 19050"/>
                  <a:gd name="connsiteY1" fmla="*/ 17859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773" y="11630"/>
                      <a:pt x="12687" y="15030"/>
                      <a:pt x="15602" y="17859"/>
                    </a:cubicBezTo>
                    <a:cubicBezTo>
                      <a:pt x="12944" y="14192"/>
                      <a:pt x="10211" y="10563"/>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30" name="任意多边形: 形状 499"/>
              <p:cNvSpPr/>
              <p:nvPr/>
            </p:nvSpPr>
            <p:spPr>
              <a:xfrm>
                <a:off x="10499427" y="1113235"/>
                <a:ext cx="9525" cy="9525"/>
              </a:xfrm>
              <a:custGeom>
                <a:avLst/>
                <a:gdLst>
                  <a:gd name="connsiteX0" fmla="*/ 7144 w 9525"/>
                  <a:gd name="connsiteY0" fmla="*/ 8171 h 9525"/>
                  <a:gd name="connsiteX1" fmla="*/ 9830 w 9525"/>
                  <a:gd name="connsiteY1" fmla="*/ 7437 h 9525"/>
                  <a:gd name="connsiteX2" fmla="*/ 7144 w 9525"/>
                  <a:gd name="connsiteY2" fmla="*/ 8171 h 9525"/>
                </a:gdLst>
                <a:ahLst/>
                <a:cxnLst>
                  <a:cxn ang="0">
                    <a:pos x="connsiteX0" y="connsiteY0"/>
                  </a:cxn>
                  <a:cxn ang="0">
                    <a:pos x="connsiteX1" y="connsiteY1"/>
                  </a:cxn>
                  <a:cxn ang="0">
                    <a:pos x="connsiteX2" y="connsiteY2"/>
                  </a:cxn>
                </a:cxnLst>
                <a:rect l="l" t="t" r="r" b="b"/>
                <a:pathLst>
                  <a:path w="9525" h="9525">
                    <a:moveTo>
                      <a:pt x="7144" y="8171"/>
                    </a:moveTo>
                    <a:cubicBezTo>
                      <a:pt x="8049" y="7761"/>
                      <a:pt x="8934" y="7514"/>
                      <a:pt x="9830" y="7437"/>
                    </a:cubicBezTo>
                    <a:cubicBezTo>
                      <a:pt x="8392" y="6895"/>
                      <a:pt x="7449" y="7085"/>
                      <a:pt x="7144" y="817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31" name="任意多边形: 形状 500"/>
              <p:cNvSpPr/>
              <p:nvPr/>
            </p:nvSpPr>
            <p:spPr>
              <a:xfrm>
                <a:off x="10502113" y="1112805"/>
                <a:ext cx="19050" cy="19050"/>
              </a:xfrm>
              <a:custGeom>
                <a:avLst/>
                <a:gdLst>
                  <a:gd name="connsiteX0" fmla="*/ 16250 w 19050"/>
                  <a:gd name="connsiteY0" fmla="*/ 7144 h 19050"/>
                  <a:gd name="connsiteX1" fmla="*/ 7144 w 19050"/>
                  <a:gd name="connsiteY1" fmla="*/ 7868 h 19050"/>
                  <a:gd name="connsiteX2" fmla="*/ 16250 w 19050"/>
                  <a:gd name="connsiteY2" fmla="*/ 7144 h 19050"/>
                </a:gdLst>
                <a:ahLst/>
                <a:cxnLst>
                  <a:cxn ang="0">
                    <a:pos x="connsiteX0" y="connsiteY0"/>
                  </a:cxn>
                  <a:cxn ang="0">
                    <a:pos x="connsiteX1" y="connsiteY1"/>
                  </a:cxn>
                  <a:cxn ang="0">
                    <a:pos x="connsiteX2" y="connsiteY2"/>
                  </a:cxn>
                </a:cxnLst>
                <a:rect l="l" t="t" r="r" b="b"/>
                <a:pathLst>
                  <a:path w="19050" h="19050">
                    <a:moveTo>
                      <a:pt x="16250" y="7144"/>
                    </a:moveTo>
                    <a:cubicBezTo>
                      <a:pt x="15811" y="10706"/>
                      <a:pt x="12030" y="7344"/>
                      <a:pt x="7144" y="7868"/>
                    </a:cubicBezTo>
                    <a:cubicBezTo>
                      <a:pt x="12221" y="10116"/>
                      <a:pt x="22784" y="18155"/>
                      <a:pt x="16250"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32" name="任意多边形: 形状 501"/>
              <p:cNvSpPr/>
              <p:nvPr/>
            </p:nvSpPr>
            <p:spPr>
              <a:xfrm>
                <a:off x="11042590" y="848744"/>
                <a:ext cx="19050" cy="28575"/>
              </a:xfrm>
              <a:custGeom>
                <a:avLst/>
                <a:gdLst>
                  <a:gd name="connsiteX0" fmla="*/ 7144 w 19050"/>
                  <a:gd name="connsiteY0" fmla="*/ 12430 h 28575"/>
                  <a:gd name="connsiteX1" fmla="*/ 13087 w 19050"/>
                  <a:gd name="connsiteY1" fmla="*/ 22793 h 28575"/>
                  <a:gd name="connsiteX2" fmla="*/ 10011 w 19050"/>
                  <a:gd name="connsiteY2" fmla="*/ 7144 h 28575"/>
                  <a:gd name="connsiteX3" fmla="*/ 7144 w 19050"/>
                  <a:gd name="connsiteY3" fmla="*/ 12430 h 28575"/>
                </a:gdLst>
                <a:ahLst/>
                <a:cxnLst>
                  <a:cxn ang="0">
                    <a:pos x="connsiteX0" y="connsiteY0"/>
                  </a:cxn>
                  <a:cxn ang="0">
                    <a:pos x="connsiteX1" y="connsiteY1"/>
                  </a:cxn>
                  <a:cxn ang="0">
                    <a:pos x="connsiteX2" y="connsiteY2"/>
                  </a:cxn>
                  <a:cxn ang="0">
                    <a:pos x="connsiteX3" y="connsiteY3"/>
                  </a:cxn>
                </a:cxnLst>
                <a:rect l="l" t="t" r="r" b="b"/>
                <a:pathLst>
                  <a:path w="19050" h="28575">
                    <a:moveTo>
                      <a:pt x="7144" y="12430"/>
                    </a:moveTo>
                    <a:cubicBezTo>
                      <a:pt x="9144" y="14783"/>
                      <a:pt x="11668" y="25413"/>
                      <a:pt x="13087" y="22793"/>
                    </a:cubicBezTo>
                    <a:lnTo>
                      <a:pt x="10011" y="7144"/>
                    </a:lnTo>
                    <a:lnTo>
                      <a:pt x="7144" y="12430"/>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33" name="任意多边形: 形状 502"/>
              <p:cNvSpPr/>
              <p:nvPr/>
            </p:nvSpPr>
            <p:spPr>
              <a:xfrm>
                <a:off x="11037122" y="797899"/>
                <a:ext cx="19050" cy="38100"/>
              </a:xfrm>
              <a:custGeom>
                <a:avLst/>
                <a:gdLst>
                  <a:gd name="connsiteX0" fmla="*/ 17278 w 19050"/>
                  <a:gd name="connsiteY0" fmla="*/ 31413 h 38100"/>
                  <a:gd name="connsiteX1" fmla="*/ 17402 w 19050"/>
                  <a:gd name="connsiteY1" fmla="*/ 15659 h 38100"/>
                  <a:gd name="connsiteX2" fmla="*/ 12297 w 19050"/>
                  <a:gd name="connsiteY2" fmla="*/ 11325 h 38100"/>
                  <a:gd name="connsiteX3" fmla="*/ 7144 w 19050"/>
                  <a:gd name="connsiteY3" fmla="*/ 7144 h 38100"/>
                  <a:gd name="connsiteX4" fmla="*/ 17278 w 19050"/>
                  <a:gd name="connsiteY4" fmla="*/ 3141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7278" y="31413"/>
                    </a:moveTo>
                    <a:lnTo>
                      <a:pt x="17402" y="15659"/>
                    </a:lnTo>
                    <a:cubicBezTo>
                      <a:pt x="17402" y="15659"/>
                      <a:pt x="14849" y="13497"/>
                      <a:pt x="12297" y="11325"/>
                    </a:cubicBezTo>
                    <a:cubicBezTo>
                      <a:pt x="9763" y="9192"/>
                      <a:pt x="7144" y="7144"/>
                      <a:pt x="7144" y="7144"/>
                    </a:cubicBezTo>
                    <a:cubicBezTo>
                      <a:pt x="9868" y="23212"/>
                      <a:pt x="14583" y="15002"/>
                      <a:pt x="17278" y="3141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34" name="任意多边形: 形状 503"/>
              <p:cNvSpPr/>
              <p:nvPr/>
            </p:nvSpPr>
            <p:spPr>
              <a:xfrm>
                <a:off x="11043590" y="778035"/>
                <a:ext cx="9525" cy="9525"/>
              </a:xfrm>
              <a:custGeom>
                <a:avLst/>
                <a:gdLst>
                  <a:gd name="connsiteX0" fmla="*/ 7144 w 9525"/>
                  <a:gd name="connsiteY0" fmla="*/ 7339 h 9525"/>
                  <a:gd name="connsiteX1" fmla="*/ 10087 w 9525"/>
                  <a:gd name="connsiteY1" fmla="*/ 10282 h 9525"/>
                  <a:gd name="connsiteX2" fmla="*/ 7144 w 9525"/>
                  <a:gd name="connsiteY2" fmla="*/ 7339 h 9525"/>
                </a:gdLst>
                <a:ahLst/>
                <a:cxnLst>
                  <a:cxn ang="0">
                    <a:pos x="connsiteX0" y="connsiteY0"/>
                  </a:cxn>
                  <a:cxn ang="0">
                    <a:pos x="connsiteX1" y="connsiteY1"/>
                  </a:cxn>
                  <a:cxn ang="0">
                    <a:pos x="connsiteX2" y="connsiteY2"/>
                  </a:cxn>
                </a:cxnLst>
                <a:rect l="l" t="t" r="r" b="b"/>
                <a:pathLst>
                  <a:path w="9525" h="9525">
                    <a:moveTo>
                      <a:pt x="7144" y="7339"/>
                    </a:moveTo>
                    <a:lnTo>
                      <a:pt x="10087" y="10282"/>
                    </a:lnTo>
                    <a:cubicBezTo>
                      <a:pt x="8372" y="7301"/>
                      <a:pt x="7591" y="6786"/>
                      <a:pt x="7144" y="733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35" name="任意多边形: 形状 504"/>
              <p:cNvSpPr/>
              <p:nvPr/>
            </p:nvSpPr>
            <p:spPr>
              <a:xfrm>
                <a:off x="11032179" y="772029"/>
                <a:ext cx="19050" cy="28575"/>
              </a:xfrm>
              <a:custGeom>
                <a:avLst/>
                <a:gdLst>
                  <a:gd name="connsiteX0" fmla="*/ 14811 w 19050"/>
                  <a:gd name="connsiteY0" fmla="*/ 13687 h 28575"/>
                  <a:gd name="connsiteX1" fmla="*/ 7144 w 19050"/>
                  <a:gd name="connsiteY1" fmla="*/ 9554 h 28575"/>
                  <a:gd name="connsiteX2" fmla="*/ 16678 w 19050"/>
                  <a:gd name="connsiteY2" fmla="*/ 27823 h 28575"/>
                  <a:gd name="connsiteX3" fmla="*/ 15964 w 19050"/>
                  <a:gd name="connsiteY3" fmla="*/ 20041 h 28575"/>
                  <a:gd name="connsiteX4" fmla="*/ 18564 w 19050"/>
                  <a:gd name="connsiteY4" fmla="*/ 13354 h 28575"/>
                  <a:gd name="connsiteX5" fmla="*/ 12249 w 19050"/>
                  <a:gd name="connsiteY5" fmla="*/ 7144 h 28575"/>
                  <a:gd name="connsiteX6" fmla="*/ 14811 w 19050"/>
                  <a:gd name="connsiteY6" fmla="*/ 1368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4811" y="13687"/>
                    </a:moveTo>
                    <a:lnTo>
                      <a:pt x="7144" y="9554"/>
                    </a:lnTo>
                    <a:lnTo>
                      <a:pt x="16678" y="27823"/>
                    </a:lnTo>
                    <a:lnTo>
                      <a:pt x="15964" y="20041"/>
                    </a:lnTo>
                    <a:cubicBezTo>
                      <a:pt x="18117" y="19402"/>
                      <a:pt x="17707" y="14335"/>
                      <a:pt x="18564" y="13354"/>
                    </a:cubicBezTo>
                    <a:lnTo>
                      <a:pt x="12249" y="7144"/>
                    </a:lnTo>
                    <a:cubicBezTo>
                      <a:pt x="13230" y="8792"/>
                      <a:pt x="15230" y="12192"/>
                      <a:pt x="14811" y="136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36" name="任意多边形: 形状 505"/>
              <p:cNvSpPr/>
              <p:nvPr/>
            </p:nvSpPr>
            <p:spPr>
              <a:xfrm>
                <a:off x="11033512" y="761971"/>
                <a:ext cx="9525" cy="9525"/>
              </a:xfrm>
              <a:custGeom>
                <a:avLst/>
                <a:gdLst>
                  <a:gd name="connsiteX0" fmla="*/ 8496 w 9525"/>
                  <a:gd name="connsiteY0" fmla="*/ 7144 h 9525"/>
                  <a:gd name="connsiteX1" fmla="*/ 7144 w 9525"/>
                  <a:gd name="connsiteY1" fmla="*/ 9030 h 9525"/>
                  <a:gd name="connsiteX2" fmla="*/ 8496 w 9525"/>
                  <a:gd name="connsiteY2" fmla="*/ 7144 h 9525"/>
                </a:gdLst>
                <a:ahLst/>
                <a:cxnLst>
                  <a:cxn ang="0">
                    <a:pos x="connsiteX0" y="connsiteY0"/>
                  </a:cxn>
                  <a:cxn ang="0">
                    <a:pos x="connsiteX1" y="connsiteY1"/>
                  </a:cxn>
                  <a:cxn ang="0">
                    <a:pos x="connsiteX2" y="connsiteY2"/>
                  </a:cxn>
                </a:cxnLst>
                <a:rect l="l" t="t" r="r" b="b"/>
                <a:pathLst>
                  <a:path w="9525" h="9525">
                    <a:moveTo>
                      <a:pt x="8496" y="7144"/>
                    </a:moveTo>
                    <a:cubicBezTo>
                      <a:pt x="8030" y="7772"/>
                      <a:pt x="7696" y="8515"/>
                      <a:pt x="7144" y="9030"/>
                    </a:cubicBezTo>
                    <a:cubicBezTo>
                      <a:pt x="7934" y="8944"/>
                      <a:pt x="8344" y="8230"/>
                      <a:pt x="8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37" name="任意多边形: 形状 506"/>
              <p:cNvSpPr/>
              <p:nvPr/>
            </p:nvSpPr>
            <p:spPr>
              <a:xfrm>
                <a:off x="11021320" y="719335"/>
                <a:ext cx="28575" cy="47625"/>
              </a:xfrm>
              <a:custGeom>
                <a:avLst/>
                <a:gdLst>
                  <a:gd name="connsiteX0" fmla="*/ 17202 w 28575"/>
                  <a:gd name="connsiteY0" fmla="*/ 8451 h 47625"/>
                  <a:gd name="connsiteX1" fmla="*/ 7144 w 28575"/>
                  <a:gd name="connsiteY1" fmla="*/ 7146 h 47625"/>
                  <a:gd name="connsiteX2" fmla="*/ 16031 w 28575"/>
                  <a:gd name="connsiteY2" fmla="*/ 20585 h 47625"/>
                  <a:gd name="connsiteX3" fmla="*/ 22679 w 28575"/>
                  <a:gd name="connsiteY3" fmla="*/ 33578 h 47625"/>
                  <a:gd name="connsiteX4" fmla="*/ 20698 w 28575"/>
                  <a:gd name="connsiteY4" fmla="*/ 49780 h 47625"/>
                  <a:gd name="connsiteX5" fmla="*/ 22127 w 28575"/>
                  <a:gd name="connsiteY5" fmla="*/ 19357 h 47625"/>
                  <a:gd name="connsiteX6" fmla="*/ 17831 w 28575"/>
                  <a:gd name="connsiteY6" fmla="*/ 19261 h 47625"/>
                  <a:gd name="connsiteX7" fmla="*/ 17202 w 28575"/>
                  <a:gd name="connsiteY7" fmla="*/ 845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47625">
                    <a:moveTo>
                      <a:pt x="17202" y="8451"/>
                    </a:moveTo>
                    <a:cubicBezTo>
                      <a:pt x="16840" y="13108"/>
                      <a:pt x="10001" y="7022"/>
                      <a:pt x="7144" y="7146"/>
                    </a:cubicBezTo>
                    <a:cubicBezTo>
                      <a:pt x="9411" y="14747"/>
                      <a:pt x="12821" y="17690"/>
                      <a:pt x="16031" y="20585"/>
                    </a:cubicBezTo>
                    <a:cubicBezTo>
                      <a:pt x="18917" y="23586"/>
                      <a:pt x="21707" y="26491"/>
                      <a:pt x="22679" y="33578"/>
                    </a:cubicBezTo>
                    <a:cubicBezTo>
                      <a:pt x="10620" y="15299"/>
                      <a:pt x="21812" y="42217"/>
                      <a:pt x="20698" y="49780"/>
                    </a:cubicBezTo>
                    <a:cubicBezTo>
                      <a:pt x="24984" y="44141"/>
                      <a:pt x="26108" y="35340"/>
                      <a:pt x="22127" y="19357"/>
                    </a:cubicBezTo>
                    <a:lnTo>
                      <a:pt x="17831" y="19261"/>
                    </a:lnTo>
                    <a:cubicBezTo>
                      <a:pt x="14040" y="11575"/>
                      <a:pt x="18202" y="14670"/>
                      <a:pt x="17202" y="845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38" name="任意多边形: 形状 507"/>
              <p:cNvSpPr/>
              <p:nvPr/>
            </p:nvSpPr>
            <p:spPr>
              <a:xfrm>
                <a:off x="10977520" y="647581"/>
                <a:ext cx="47625" cy="66675"/>
              </a:xfrm>
              <a:custGeom>
                <a:avLst/>
                <a:gdLst>
                  <a:gd name="connsiteX0" fmla="*/ 8844 w 47625"/>
                  <a:gd name="connsiteY0" fmla="*/ 14015 h 66675"/>
                  <a:gd name="connsiteX1" fmla="*/ 21112 w 47625"/>
                  <a:gd name="connsiteY1" fmla="*/ 20549 h 66675"/>
                  <a:gd name="connsiteX2" fmla="*/ 25550 w 47625"/>
                  <a:gd name="connsiteY2" fmla="*/ 32018 h 66675"/>
                  <a:gd name="connsiteX3" fmla="*/ 25979 w 47625"/>
                  <a:gd name="connsiteY3" fmla="*/ 43057 h 66675"/>
                  <a:gd name="connsiteX4" fmla="*/ 37580 w 47625"/>
                  <a:gd name="connsiteY4" fmla="*/ 52220 h 66675"/>
                  <a:gd name="connsiteX5" fmla="*/ 44724 w 47625"/>
                  <a:gd name="connsiteY5" fmla="*/ 66869 h 66675"/>
                  <a:gd name="connsiteX6" fmla="*/ 35923 w 47625"/>
                  <a:gd name="connsiteY6" fmla="*/ 42847 h 66675"/>
                  <a:gd name="connsiteX7" fmla="*/ 25779 w 47625"/>
                  <a:gd name="connsiteY7" fmla="*/ 22712 h 66675"/>
                  <a:gd name="connsiteX8" fmla="*/ 30808 w 47625"/>
                  <a:gd name="connsiteY8" fmla="*/ 28007 h 66675"/>
                  <a:gd name="connsiteX9" fmla="*/ 22969 w 47625"/>
                  <a:gd name="connsiteY9" fmla="*/ 12063 h 66675"/>
                  <a:gd name="connsiteX10" fmla="*/ 10949 w 47625"/>
                  <a:gd name="connsiteY10" fmla="*/ 8157 h 66675"/>
                  <a:gd name="connsiteX11" fmla="*/ 8844 w 47625"/>
                  <a:gd name="connsiteY11" fmla="*/ 140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66675">
                    <a:moveTo>
                      <a:pt x="8844" y="14015"/>
                    </a:moveTo>
                    <a:lnTo>
                      <a:pt x="21112" y="20549"/>
                    </a:lnTo>
                    <a:cubicBezTo>
                      <a:pt x="20616" y="22283"/>
                      <a:pt x="23379" y="27217"/>
                      <a:pt x="25550" y="32018"/>
                    </a:cubicBezTo>
                    <a:cubicBezTo>
                      <a:pt x="27913" y="36704"/>
                      <a:pt x="28655" y="41904"/>
                      <a:pt x="25979" y="43057"/>
                    </a:cubicBezTo>
                    <a:cubicBezTo>
                      <a:pt x="30332" y="48562"/>
                      <a:pt x="33180" y="48124"/>
                      <a:pt x="37580" y="52220"/>
                    </a:cubicBezTo>
                    <a:cubicBezTo>
                      <a:pt x="37571" y="58507"/>
                      <a:pt x="37961" y="62698"/>
                      <a:pt x="44724" y="66869"/>
                    </a:cubicBezTo>
                    <a:cubicBezTo>
                      <a:pt x="39362" y="52715"/>
                      <a:pt x="37342" y="47629"/>
                      <a:pt x="35923" y="42847"/>
                    </a:cubicBezTo>
                    <a:cubicBezTo>
                      <a:pt x="34266" y="38190"/>
                      <a:pt x="33199" y="33732"/>
                      <a:pt x="25779" y="22712"/>
                    </a:cubicBezTo>
                    <a:cubicBezTo>
                      <a:pt x="27198" y="22397"/>
                      <a:pt x="29017" y="25217"/>
                      <a:pt x="30808" y="28007"/>
                    </a:cubicBezTo>
                    <a:lnTo>
                      <a:pt x="22969" y="12063"/>
                    </a:lnTo>
                    <a:cubicBezTo>
                      <a:pt x="19540" y="13663"/>
                      <a:pt x="14397" y="10072"/>
                      <a:pt x="10949" y="8157"/>
                    </a:cubicBezTo>
                    <a:cubicBezTo>
                      <a:pt x="7215" y="6462"/>
                      <a:pt x="5700" y="6014"/>
                      <a:pt x="8844" y="1401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9" name="任意多边形: 形状 508"/>
              <p:cNvSpPr/>
              <p:nvPr/>
            </p:nvSpPr>
            <p:spPr>
              <a:xfrm>
                <a:off x="10959656" y="618401"/>
                <a:ext cx="38100" cy="28575"/>
              </a:xfrm>
              <a:custGeom>
                <a:avLst/>
                <a:gdLst>
                  <a:gd name="connsiteX0" fmla="*/ 13630 w 38100"/>
                  <a:gd name="connsiteY0" fmla="*/ 21498 h 28575"/>
                  <a:gd name="connsiteX1" fmla="*/ 30918 w 38100"/>
                  <a:gd name="connsiteY1" fmla="*/ 25794 h 28575"/>
                  <a:gd name="connsiteX2" fmla="*/ 19069 w 38100"/>
                  <a:gd name="connsiteY2" fmla="*/ 16288 h 28575"/>
                  <a:gd name="connsiteX3" fmla="*/ 11001 w 38100"/>
                  <a:gd name="connsiteY3" fmla="*/ 9839 h 28575"/>
                  <a:gd name="connsiteX4" fmla="*/ 7144 w 38100"/>
                  <a:gd name="connsiteY4" fmla="*/ 7144 h 28575"/>
                  <a:gd name="connsiteX5" fmla="*/ 13630 w 38100"/>
                  <a:gd name="connsiteY5" fmla="*/ 2149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8575">
                    <a:moveTo>
                      <a:pt x="13630" y="21498"/>
                    </a:moveTo>
                    <a:cubicBezTo>
                      <a:pt x="23089" y="31337"/>
                      <a:pt x="32595" y="33452"/>
                      <a:pt x="30918" y="25794"/>
                    </a:cubicBezTo>
                    <a:cubicBezTo>
                      <a:pt x="30918" y="25794"/>
                      <a:pt x="24994" y="21041"/>
                      <a:pt x="19069" y="16288"/>
                    </a:cubicBezTo>
                    <a:cubicBezTo>
                      <a:pt x="16135" y="13945"/>
                      <a:pt x="13202" y="11601"/>
                      <a:pt x="11001" y="9839"/>
                    </a:cubicBezTo>
                    <a:cubicBezTo>
                      <a:pt x="8830" y="8068"/>
                      <a:pt x="7144" y="7144"/>
                      <a:pt x="7144" y="7144"/>
                    </a:cubicBezTo>
                    <a:cubicBezTo>
                      <a:pt x="13440" y="13097"/>
                      <a:pt x="20736" y="20812"/>
                      <a:pt x="13630" y="2149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0" name="任意多边形: 形状 509"/>
              <p:cNvSpPr/>
              <p:nvPr/>
            </p:nvSpPr>
            <p:spPr>
              <a:xfrm>
                <a:off x="10936757" y="599398"/>
                <a:ext cx="28575" cy="28575"/>
              </a:xfrm>
              <a:custGeom>
                <a:avLst/>
                <a:gdLst>
                  <a:gd name="connsiteX0" fmla="*/ 22365 w 28575"/>
                  <a:gd name="connsiteY0" fmla="*/ 26032 h 28575"/>
                  <a:gd name="connsiteX1" fmla="*/ 7144 w 28575"/>
                  <a:gd name="connsiteY1" fmla="*/ 7144 h 28575"/>
                  <a:gd name="connsiteX2" fmla="*/ 22365 w 28575"/>
                  <a:gd name="connsiteY2" fmla="*/ 26032 h 28575"/>
                </a:gdLst>
                <a:ahLst/>
                <a:cxnLst>
                  <a:cxn ang="0">
                    <a:pos x="connsiteX0" y="connsiteY0"/>
                  </a:cxn>
                  <a:cxn ang="0">
                    <a:pos x="connsiteX1" y="connsiteY1"/>
                  </a:cxn>
                  <a:cxn ang="0">
                    <a:pos x="connsiteX2" y="connsiteY2"/>
                  </a:cxn>
                </a:cxnLst>
                <a:rect l="l" t="t" r="r" b="b"/>
                <a:pathLst>
                  <a:path w="28575" h="28575">
                    <a:moveTo>
                      <a:pt x="22365" y="26032"/>
                    </a:moveTo>
                    <a:cubicBezTo>
                      <a:pt x="20564" y="20174"/>
                      <a:pt x="18221" y="8868"/>
                      <a:pt x="7144" y="7144"/>
                    </a:cubicBezTo>
                    <a:cubicBezTo>
                      <a:pt x="19526" y="17107"/>
                      <a:pt x="7972" y="18859"/>
                      <a:pt x="22365" y="2603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1" name="任意多边形: 形状 510"/>
              <p:cNvSpPr/>
              <p:nvPr/>
            </p:nvSpPr>
            <p:spPr>
              <a:xfrm>
                <a:off x="10873845" y="556164"/>
                <a:ext cx="66675" cy="38100"/>
              </a:xfrm>
              <a:custGeom>
                <a:avLst/>
                <a:gdLst>
                  <a:gd name="connsiteX0" fmla="*/ 7144 w 66675"/>
                  <a:gd name="connsiteY0" fmla="*/ 7221 h 38100"/>
                  <a:gd name="connsiteX1" fmla="*/ 10725 w 66675"/>
                  <a:gd name="connsiteY1" fmla="*/ 9640 h 38100"/>
                  <a:gd name="connsiteX2" fmla="*/ 18383 w 66675"/>
                  <a:gd name="connsiteY2" fmla="*/ 15260 h 38100"/>
                  <a:gd name="connsiteX3" fmla="*/ 29032 w 66675"/>
                  <a:gd name="connsiteY3" fmla="*/ 24061 h 38100"/>
                  <a:gd name="connsiteX4" fmla="*/ 7801 w 66675"/>
                  <a:gd name="connsiteY4" fmla="*/ 18622 h 38100"/>
                  <a:gd name="connsiteX5" fmla="*/ 39081 w 66675"/>
                  <a:gd name="connsiteY5" fmla="*/ 30338 h 38100"/>
                  <a:gd name="connsiteX6" fmla="*/ 62560 w 66675"/>
                  <a:gd name="connsiteY6" fmla="*/ 40234 h 38100"/>
                  <a:gd name="connsiteX7" fmla="*/ 44929 w 66675"/>
                  <a:gd name="connsiteY7" fmla="*/ 28204 h 38100"/>
                  <a:gd name="connsiteX8" fmla="*/ 34471 w 66675"/>
                  <a:gd name="connsiteY8" fmla="*/ 18184 h 38100"/>
                  <a:gd name="connsiteX9" fmla="*/ 24422 w 66675"/>
                  <a:gd name="connsiteY9" fmla="*/ 10192 h 38100"/>
                  <a:gd name="connsiteX10" fmla="*/ 7144 w 66675"/>
                  <a:gd name="connsiteY10" fmla="*/ 72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38100">
                    <a:moveTo>
                      <a:pt x="7144" y="7221"/>
                    </a:moveTo>
                    <a:cubicBezTo>
                      <a:pt x="7144" y="7221"/>
                      <a:pt x="8582" y="8192"/>
                      <a:pt x="10725" y="9640"/>
                    </a:cubicBezTo>
                    <a:cubicBezTo>
                      <a:pt x="12878" y="11088"/>
                      <a:pt x="15764" y="12936"/>
                      <a:pt x="18383" y="15260"/>
                    </a:cubicBezTo>
                    <a:cubicBezTo>
                      <a:pt x="23708" y="19660"/>
                      <a:pt x="29032" y="24061"/>
                      <a:pt x="29032" y="24061"/>
                    </a:cubicBezTo>
                    <a:cubicBezTo>
                      <a:pt x="29127" y="33538"/>
                      <a:pt x="16869" y="19146"/>
                      <a:pt x="7801" y="18622"/>
                    </a:cubicBezTo>
                    <a:cubicBezTo>
                      <a:pt x="26784" y="31185"/>
                      <a:pt x="21460" y="25566"/>
                      <a:pt x="39081" y="30338"/>
                    </a:cubicBezTo>
                    <a:cubicBezTo>
                      <a:pt x="44482" y="34100"/>
                      <a:pt x="54769" y="37348"/>
                      <a:pt x="62560" y="40234"/>
                    </a:cubicBezTo>
                    <a:cubicBezTo>
                      <a:pt x="54435" y="36158"/>
                      <a:pt x="49044" y="32119"/>
                      <a:pt x="44929" y="28204"/>
                    </a:cubicBezTo>
                    <a:cubicBezTo>
                      <a:pt x="40529" y="24737"/>
                      <a:pt x="37471" y="21299"/>
                      <a:pt x="34471" y="18184"/>
                    </a:cubicBezTo>
                    <a:cubicBezTo>
                      <a:pt x="31471" y="15079"/>
                      <a:pt x="28527" y="12297"/>
                      <a:pt x="24422" y="10192"/>
                    </a:cubicBezTo>
                    <a:cubicBezTo>
                      <a:pt x="20412" y="7944"/>
                      <a:pt x="14964" y="6830"/>
                      <a:pt x="7144" y="722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2" name="任意多边形: 形状 511"/>
              <p:cNvSpPr/>
              <p:nvPr/>
            </p:nvSpPr>
            <p:spPr>
              <a:xfrm>
                <a:off x="10908563" y="584892"/>
                <a:ext cx="19050" cy="19050"/>
              </a:xfrm>
              <a:custGeom>
                <a:avLst/>
                <a:gdLst>
                  <a:gd name="connsiteX0" fmla="*/ 14583 w 19050"/>
                  <a:gd name="connsiteY0" fmla="*/ 13611 h 19050"/>
                  <a:gd name="connsiteX1" fmla="*/ 18974 w 19050"/>
                  <a:gd name="connsiteY1" fmla="*/ 12868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14583" y="13611"/>
                    </a:moveTo>
                    <a:lnTo>
                      <a:pt x="18974" y="12868"/>
                    </a:ln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3" name="任意多边形: 形状 512"/>
              <p:cNvSpPr/>
              <p:nvPr/>
            </p:nvSpPr>
            <p:spPr>
              <a:xfrm>
                <a:off x="10729341" y="509587"/>
                <a:ext cx="161925" cy="57150"/>
              </a:xfrm>
              <a:custGeom>
                <a:avLst/>
                <a:gdLst>
                  <a:gd name="connsiteX0" fmla="*/ 93631 w 161925"/>
                  <a:gd name="connsiteY0" fmla="*/ 21698 h 57150"/>
                  <a:gd name="connsiteX1" fmla="*/ 69685 w 161925"/>
                  <a:gd name="connsiteY1" fmla="*/ 14135 h 57150"/>
                  <a:gd name="connsiteX2" fmla="*/ 42796 w 161925"/>
                  <a:gd name="connsiteY2" fmla="*/ 12430 h 57150"/>
                  <a:gd name="connsiteX3" fmla="*/ 47730 w 161925"/>
                  <a:gd name="connsiteY3" fmla="*/ 10735 h 57150"/>
                  <a:gd name="connsiteX4" fmla="*/ 39567 w 161925"/>
                  <a:gd name="connsiteY4" fmla="*/ 9973 h 57150"/>
                  <a:gd name="connsiteX5" fmla="*/ 33966 w 161925"/>
                  <a:gd name="connsiteY5" fmla="*/ 9449 h 57150"/>
                  <a:gd name="connsiteX6" fmla="*/ 31423 w 161925"/>
                  <a:gd name="connsiteY6" fmla="*/ 9277 h 57150"/>
                  <a:gd name="connsiteX7" fmla="*/ 30861 w 161925"/>
                  <a:gd name="connsiteY7" fmla="*/ 7144 h 57150"/>
                  <a:gd name="connsiteX8" fmla="*/ 7144 w 161925"/>
                  <a:gd name="connsiteY8" fmla="*/ 18050 h 57150"/>
                  <a:gd name="connsiteX9" fmla="*/ 29689 w 161925"/>
                  <a:gd name="connsiteY9" fmla="*/ 18707 h 57150"/>
                  <a:gd name="connsiteX10" fmla="*/ 19860 w 161925"/>
                  <a:gd name="connsiteY10" fmla="*/ 26660 h 57150"/>
                  <a:gd name="connsiteX11" fmla="*/ 37014 w 161925"/>
                  <a:gd name="connsiteY11" fmla="*/ 18821 h 57150"/>
                  <a:gd name="connsiteX12" fmla="*/ 44501 w 161925"/>
                  <a:gd name="connsiteY12" fmla="*/ 24698 h 57150"/>
                  <a:gd name="connsiteX13" fmla="*/ 58074 w 161925"/>
                  <a:gd name="connsiteY13" fmla="*/ 19974 h 57150"/>
                  <a:gd name="connsiteX14" fmla="*/ 75800 w 161925"/>
                  <a:gd name="connsiteY14" fmla="*/ 20812 h 57150"/>
                  <a:gd name="connsiteX15" fmla="*/ 87068 w 161925"/>
                  <a:gd name="connsiteY15" fmla="*/ 29585 h 57150"/>
                  <a:gd name="connsiteX16" fmla="*/ 95069 w 161925"/>
                  <a:gd name="connsiteY16" fmla="*/ 28204 h 57150"/>
                  <a:gd name="connsiteX17" fmla="*/ 114814 w 161925"/>
                  <a:gd name="connsiteY17" fmla="*/ 34014 h 57150"/>
                  <a:gd name="connsiteX18" fmla="*/ 129464 w 161925"/>
                  <a:gd name="connsiteY18" fmla="*/ 44320 h 57150"/>
                  <a:gd name="connsiteX19" fmla="*/ 130693 w 161925"/>
                  <a:gd name="connsiteY19" fmla="*/ 51244 h 57150"/>
                  <a:gd name="connsiteX20" fmla="*/ 158534 w 161925"/>
                  <a:gd name="connsiteY20" fmla="*/ 48292 h 57150"/>
                  <a:gd name="connsiteX21" fmla="*/ 133217 w 161925"/>
                  <a:gd name="connsiteY21" fmla="*/ 42491 h 57150"/>
                  <a:gd name="connsiteX22" fmla="*/ 128349 w 161925"/>
                  <a:gd name="connsiteY22" fmla="*/ 31842 h 57150"/>
                  <a:gd name="connsiteX23" fmla="*/ 109309 w 161925"/>
                  <a:gd name="connsiteY23" fmla="*/ 27927 h 57150"/>
                  <a:gd name="connsiteX24" fmla="*/ 100775 w 161925"/>
                  <a:gd name="connsiteY24" fmla="*/ 24708 h 57150"/>
                  <a:gd name="connsiteX25" fmla="*/ 91535 w 161925"/>
                  <a:gd name="connsiteY25" fmla="*/ 21717 h 57150"/>
                  <a:gd name="connsiteX26" fmla="*/ 93631 w 161925"/>
                  <a:gd name="connsiteY26" fmla="*/ 216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57150">
                    <a:moveTo>
                      <a:pt x="93631" y="21698"/>
                    </a:moveTo>
                    <a:cubicBezTo>
                      <a:pt x="86687" y="15078"/>
                      <a:pt x="78257" y="14278"/>
                      <a:pt x="69685" y="14135"/>
                    </a:cubicBezTo>
                    <a:cubicBezTo>
                      <a:pt x="60989" y="14354"/>
                      <a:pt x="51997" y="15983"/>
                      <a:pt x="42796" y="12430"/>
                    </a:cubicBezTo>
                    <a:cubicBezTo>
                      <a:pt x="44891" y="12202"/>
                      <a:pt x="43558" y="11211"/>
                      <a:pt x="47730" y="10735"/>
                    </a:cubicBezTo>
                    <a:cubicBezTo>
                      <a:pt x="47730" y="10735"/>
                      <a:pt x="43653" y="10354"/>
                      <a:pt x="39567" y="9973"/>
                    </a:cubicBezTo>
                    <a:cubicBezTo>
                      <a:pt x="37529" y="9782"/>
                      <a:pt x="35500" y="9592"/>
                      <a:pt x="33966" y="9449"/>
                    </a:cubicBezTo>
                    <a:cubicBezTo>
                      <a:pt x="32442" y="9277"/>
                      <a:pt x="31423" y="9277"/>
                      <a:pt x="31423" y="9277"/>
                    </a:cubicBezTo>
                    <a:lnTo>
                      <a:pt x="30861" y="7144"/>
                    </a:lnTo>
                    <a:cubicBezTo>
                      <a:pt x="31242" y="12706"/>
                      <a:pt x="14297" y="14107"/>
                      <a:pt x="7144" y="18050"/>
                    </a:cubicBezTo>
                    <a:cubicBezTo>
                      <a:pt x="23022" y="24794"/>
                      <a:pt x="15840" y="11525"/>
                      <a:pt x="29689" y="18707"/>
                    </a:cubicBezTo>
                    <a:cubicBezTo>
                      <a:pt x="25994" y="21069"/>
                      <a:pt x="23212" y="24765"/>
                      <a:pt x="19860" y="26660"/>
                    </a:cubicBezTo>
                    <a:cubicBezTo>
                      <a:pt x="29585" y="24213"/>
                      <a:pt x="32356" y="21203"/>
                      <a:pt x="37014" y="18821"/>
                    </a:cubicBezTo>
                    <a:cubicBezTo>
                      <a:pt x="47625" y="19802"/>
                      <a:pt x="44015" y="22498"/>
                      <a:pt x="44501" y="24698"/>
                    </a:cubicBezTo>
                    <a:cubicBezTo>
                      <a:pt x="50502" y="23955"/>
                      <a:pt x="53921" y="21574"/>
                      <a:pt x="58074" y="19974"/>
                    </a:cubicBezTo>
                    <a:cubicBezTo>
                      <a:pt x="62227" y="18326"/>
                      <a:pt x="67180" y="17383"/>
                      <a:pt x="75800" y="20812"/>
                    </a:cubicBezTo>
                    <a:cubicBezTo>
                      <a:pt x="85992" y="28499"/>
                      <a:pt x="67361" y="26613"/>
                      <a:pt x="87068" y="29585"/>
                    </a:cubicBezTo>
                    <a:cubicBezTo>
                      <a:pt x="83458" y="24070"/>
                      <a:pt x="88249" y="25660"/>
                      <a:pt x="95069" y="28204"/>
                    </a:cubicBezTo>
                    <a:cubicBezTo>
                      <a:pt x="101937" y="30594"/>
                      <a:pt x="110166" y="35519"/>
                      <a:pt x="114814" y="34014"/>
                    </a:cubicBezTo>
                    <a:cubicBezTo>
                      <a:pt x="121530" y="37386"/>
                      <a:pt x="126625" y="41167"/>
                      <a:pt x="129464" y="44320"/>
                    </a:cubicBezTo>
                    <a:cubicBezTo>
                      <a:pt x="132197" y="47730"/>
                      <a:pt x="132721" y="50463"/>
                      <a:pt x="130693" y="51244"/>
                    </a:cubicBezTo>
                    <a:cubicBezTo>
                      <a:pt x="132988" y="44720"/>
                      <a:pt x="147209" y="44996"/>
                      <a:pt x="158534" y="48292"/>
                    </a:cubicBezTo>
                    <a:lnTo>
                      <a:pt x="133217" y="42491"/>
                    </a:lnTo>
                    <a:cubicBezTo>
                      <a:pt x="133360" y="42291"/>
                      <a:pt x="128349" y="31842"/>
                      <a:pt x="128349" y="31842"/>
                    </a:cubicBezTo>
                    <a:cubicBezTo>
                      <a:pt x="120987" y="31166"/>
                      <a:pt x="115033" y="29823"/>
                      <a:pt x="109309" y="27927"/>
                    </a:cubicBezTo>
                    <a:cubicBezTo>
                      <a:pt x="106451" y="26984"/>
                      <a:pt x="103651" y="25898"/>
                      <a:pt x="100775" y="24708"/>
                    </a:cubicBezTo>
                    <a:cubicBezTo>
                      <a:pt x="97831" y="23755"/>
                      <a:pt x="94783" y="22765"/>
                      <a:pt x="91535" y="21717"/>
                    </a:cubicBezTo>
                    <a:lnTo>
                      <a:pt x="93631" y="21698"/>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4" name="任意多边形: 形状 513"/>
              <p:cNvSpPr/>
              <p:nvPr/>
            </p:nvSpPr>
            <p:spPr>
              <a:xfrm>
                <a:off x="10736675" y="529104"/>
                <a:ext cx="19050" cy="9525"/>
              </a:xfrm>
              <a:custGeom>
                <a:avLst/>
                <a:gdLst>
                  <a:gd name="connsiteX0" fmla="*/ 12525 w 19050"/>
                  <a:gd name="connsiteY0" fmla="*/ 7144 h 9525"/>
                  <a:gd name="connsiteX1" fmla="*/ 7144 w 19050"/>
                  <a:gd name="connsiteY1" fmla="*/ 8334 h 9525"/>
                  <a:gd name="connsiteX2" fmla="*/ 12525 w 19050"/>
                  <a:gd name="connsiteY2" fmla="*/ 7144 h 9525"/>
                </a:gdLst>
                <a:ahLst/>
                <a:cxnLst>
                  <a:cxn ang="0">
                    <a:pos x="connsiteX0" y="connsiteY0"/>
                  </a:cxn>
                  <a:cxn ang="0">
                    <a:pos x="connsiteX1" y="connsiteY1"/>
                  </a:cxn>
                  <a:cxn ang="0">
                    <a:pos x="connsiteX2" y="connsiteY2"/>
                  </a:cxn>
                </a:cxnLst>
                <a:rect l="l" t="t" r="r" b="b"/>
                <a:pathLst>
                  <a:path w="19050" h="9525">
                    <a:moveTo>
                      <a:pt x="12525" y="7144"/>
                    </a:moveTo>
                    <a:cubicBezTo>
                      <a:pt x="10811" y="7563"/>
                      <a:pt x="9334" y="7991"/>
                      <a:pt x="7144" y="8334"/>
                    </a:cubicBezTo>
                    <a:cubicBezTo>
                      <a:pt x="9211" y="8601"/>
                      <a:pt x="10916" y="8049"/>
                      <a:pt x="12525"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5" name="任意多边形: 形状 514"/>
              <p:cNvSpPr/>
              <p:nvPr/>
            </p:nvSpPr>
            <p:spPr>
              <a:xfrm>
                <a:off x="10849756" y="556593"/>
                <a:ext cx="19050" cy="9525"/>
              </a:xfrm>
              <a:custGeom>
                <a:avLst/>
                <a:gdLst>
                  <a:gd name="connsiteX0" fmla="*/ 12964 w 19050"/>
                  <a:gd name="connsiteY0" fmla="*/ 8134 h 9525"/>
                  <a:gd name="connsiteX1" fmla="*/ 7144 w 19050"/>
                  <a:gd name="connsiteY1" fmla="*/ 7144 h 9525"/>
                  <a:gd name="connsiteX2" fmla="*/ 9801 w 19050"/>
                  <a:gd name="connsiteY2" fmla="*/ 11001 h 9525"/>
                </a:gdLst>
                <a:ahLst/>
                <a:cxnLst>
                  <a:cxn ang="0">
                    <a:pos x="connsiteX0" y="connsiteY0"/>
                  </a:cxn>
                  <a:cxn ang="0">
                    <a:pos x="connsiteX1" y="connsiteY1"/>
                  </a:cxn>
                  <a:cxn ang="0">
                    <a:pos x="connsiteX2" y="connsiteY2"/>
                  </a:cxn>
                </a:cxnLst>
                <a:rect l="l" t="t" r="r" b="b"/>
                <a:pathLst>
                  <a:path w="19050" h="9525">
                    <a:moveTo>
                      <a:pt x="12964" y="8134"/>
                    </a:moveTo>
                    <a:lnTo>
                      <a:pt x="7144" y="7144"/>
                    </a:lnTo>
                    <a:lnTo>
                      <a:pt x="9801" y="11001"/>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6" name="任意多边形: 形状 515"/>
              <p:cNvSpPr/>
              <p:nvPr/>
            </p:nvSpPr>
            <p:spPr>
              <a:xfrm>
                <a:off x="10725864" y="531647"/>
                <a:ext cx="19050" cy="9525"/>
              </a:xfrm>
              <a:custGeom>
                <a:avLst/>
                <a:gdLst>
                  <a:gd name="connsiteX0" fmla="*/ 10935 w 19050"/>
                  <a:gd name="connsiteY0" fmla="*/ 9744 h 9525"/>
                  <a:gd name="connsiteX1" fmla="*/ 12154 w 19050"/>
                  <a:gd name="connsiteY1" fmla="*/ 7144 h 9525"/>
                  <a:gd name="connsiteX2" fmla="*/ 7144 w 19050"/>
                  <a:gd name="connsiteY2" fmla="*/ 10658 h 9525"/>
                  <a:gd name="connsiteX3" fmla="*/ 10935 w 19050"/>
                  <a:gd name="connsiteY3" fmla="*/ 9744 h 9525"/>
                </a:gdLst>
                <a:ahLst/>
                <a:cxnLst>
                  <a:cxn ang="0">
                    <a:pos x="connsiteX0" y="connsiteY0"/>
                  </a:cxn>
                  <a:cxn ang="0">
                    <a:pos x="connsiteX1" y="connsiteY1"/>
                  </a:cxn>
                  <a:cxn ang="0">
                    <a:pos x="connsiteX2" y="connsiteY2"/>
                  </a:cxn>
                  <a:cxn ang="0">
                    <a:pos x="connsiteX3" y="connsiteY3"/>
                  </a:cxn>
                </a:cxnLst>
                <a:rect l="l" t="t" r="r" b="b"/>
                <a:pathLst>
                  <a:path w="19050" h="9525">
                    <a:moveTo>
                      <a:pt x="10935" y="9744"/>
                    </a:moveTo>
                    <a:cubicBezTo>
                      <a:pt x="14097" y="10144"/>
                      <a:pt x="15364" y="7534"/>
                      <a:pt x="12154" y="7144"/>
                    </a:cubicBezTo>
                    <a:lnTo>
                      <a:pt x="7144" y="10658"/>
                    </a:lnTo>
                    <a:lnTo>
                      <a:pt x="10935" y="97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7" name="任意多边形: 形状 516"/>
              <p:cNvSpPr/>
              <p:nvPr/>
            </p:nvSpPr>
            <p:spPr>
              <a:xfrm>
                <a:off x="10702309" y="524360"/>
                <a:ext cx="19050" cy="9525"/>
              </a:xfrm>
              <a:custGeom>
                <a:avLst/>
                <a:gdLst>
                  <a:gd name="connsiteX0" fmla="*/ 20155 w 19050"/>
                  <a:gd name="connsiteY0" fmla="*/ 11420 h 9525"/>
                  <a:gd name="connsiteX1" fmla="*/ 11992 w 19050"/>
                  <a:gd name="connsiteY1" fmla="*/ 7144 h 9525"/>
                  <a:gd name="connsiteX2" fmla="*/ 7144 w 19050"/>
                  <a:gd name="connsiteY2" fmla="*/ 11154 h 9525"/>
                </a:gdLst>
                <a:ahLst/>
                <a:cxnLst>
                  <a:cxn ang="0">
                    <a:pos x="connsiteX0" y="connsiteY0"/>
                  </a:cxn>
                  <a:cxn ang="0">
                    <a:pos x="connsiteX1" y="connsiteY1"/>
                  </a:cxn>
                  <a:cxn ang="0">
                    <a:pos x="connsiteX2" y="connsiteY2"/>
                  </a:cxn>
                </a:cxnLst>
                <a:rect l="l" t="t" r="r" b="b"/>
                <a:pathLst>
                  <a:path w="19050" h="9525">
                    <a:moveTo>
                      <a:pt x="20155" y="11420"/>
                    </a:moveTo>
                    <a:lnTo>
                      <a:pt x="11992" y="7144"/>
                    </a:lnTo>
                    <a:lnTo>
                      <a:pt x="7144" y="1115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 name="任意多边形: 形状 517"/>
              <p:cNvSpPr/>
              <p:nvPr/>
            </p:nvSpPr>
            <p:spPr>
              <a:xfrm>
                <a:off x="10430426" y="664206"/>
                <a:ext cx="19050" cy="19050"/>
              </a:xfrm>
              <a:custGeom>
                <a:avLst/>
                <a:gdLst>
                  <a:gd name="connsiteX0" fmla="*/ 10279 w 19050"/>
                  <a:gd name="connsiteY0" fmla="*/ 20393 h 19050"/>
                  <a:gd name="connsiteX1" fmla="*/ 11318 w 19050"/>
                  <a:gd name="connsiteY1" fmla="*/ 7144 h 19050"/>
                  <a:gd name="connsiteX2" fmla="*/ 8441 w 19050"/>
                  <a:gd name="connsiteY2" fmla="*/ 14707 h 19050"/>
                  <a:gd name="connsiteX3" fmla="*/ 10279 w 19050"/>
                  <a:gd name="connsiteY3" fmla="*/ 20393 h 19050"/>
                </a:gdLst>
                <a:ahLst/>
                <a:cxnLst>
                  <a:cxn ang="0">
                    <a:pos x="connsiteX0" y="connsiteY0"/>
                  </a:cxn>
                  <a:cxn ang="0">
                    <a:pos x="connsiteX1" y="connsiteY1"/>
                  </a:cxn>
                  <a:cxn ang="0">
                    <a:pos x="connsiteX2" y="connsiteY2"/>
                  </a:cxn>
                  <a:cxn ang="0">
                    <a:pos x="connsiteX3" y="connsiteY3"/>
                  </a:cxn>
                </a:cxnLst>
                <a:rect l="l" t="t" r="r" b="b"/>
                <a:pathLst>
                  <a:path w="19050" h="19050">
                    <a:moveTo>
                      <a:pt x="10279" y="20393"/>
                    </a:moveTo>
                    <a:cubicBezTo>
                      <a:pt x="18347" y="13011"/>
                      <a:pt x="13651" y="10992"/>
                      <a:pt x="11318" y="7144"/>
                    </a:cubicBezTo>
                    <a:cubicBezTo>
                      <a:pt x="5774" y="13506"/>
                      <a:pt x="6812" y="14326"/>
                      <a:pt x="8441" y="14707"/>
                    </a:cubicBezTo>
                    <a:cubicBezTo>
                      <a:pt x="10079" y="15107"/>
                      <a:pt x="12327" y="15126"/>
                      <a:pt x="10279" y="2039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 name="任意多边形: 形状 518"/>
              <p:cNvSpPr/>
              <p:nvPr/>
            </p:nvSpPr>
            <p:spPr>
              <a:xfrm>
                <a:off x="10381794" y="842286"/>
                <a:ext cx="9525" cy="47625"/>
              </a:xfrm>
              <a:custGeom>
                <a:avLst/>
                <a:gdLst>
                  <a:gd name="connsiteX0" fmla="*/ 10409 w 9525"/>
                  <a:gd name="connsiteY0" fmla="*/ 41177 h 47625"/>
                  <a:gd name="connsiteX1" fmla="*/ 9295 w 9525"/>
                  <a:gd name="connsiteY1" fmla="*/ 7144 h 47625"/>
                  <a:gd name="connsiteX2" fmla="*/ 10409 w 9525"/>
                  <a:gd name="connsiteY2" fmla="*/ 41177 h 47625"/>
                </a:gdLst>
                <a:ahLst/>
                <a:cxnLst>
                  <a:cxn ang="0">
                    <a:pos x="connsiteX0" y="connsiteY0"/>
                  </a:cxn>
                  <a:cxn ang="0">
                    <a:pos x="connsiteX1" y="connsiteY1"/>
                  </a:cxn>
                  <a:cxn ang="0">
                    <a:pos x="connsiteX2" y="connsiteY2"/>
                  </a:cxn>
                </a:cxnLst>
                <a:rect l="l" t="t" r="r" b="b"/>
                <a:pathLst>
                  <a:path w="9525" h="47625">
                    <a:moveTo>
                      <a:pt x="10409" y="41177"/>
                    </a:moveTo>
                    <a:cubicBezTo>
                      <a:pt x="12915" y="29423"/>
                      <a:pt x="8638" y="18859"/>
                      <a:pt x="9295" y="7144"/>
                    </a:cubicBezTo>
                    <a:cubicBezTo>
                      <a:pt x="5942" y="17478"/>
                      <a:pt x="6657" y="31823"/>
                      <a:pt x="10409" y="4117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 name="任意多边形: 形状 519"/>
              <p:cNvSpPr/>
              <p:nvPr/>
            </p:nvSpPr>
            <p:spPr>
              <a:xfrm>
                <a:off x="10401433" y="949356"/>
                <a:ext cx="28575" cy="19050"/>
              </a:xfrm>
              <a:custGeom>
                <a:avLst/>
                <a:gdLst>
                  <a:gd name="connsiteX0" fmla="*/ 22755 w 28575"/>
                  <a:gd name="connsiteY0" fmla="*/ 14583 h 19050"/>
                  <a:gd name="connsiteX1" fmla="*/ 19336 w 28575"/>
                  <a:gd name="connsiteY1" fmla="*/ 15021 h 19050"/>
                  <a:gd name="connsiteX2" fmla="*/ 7144 w 28575"/>
                  <a:gd name="connsiteY2" fmla="*/ 7144 h 19050"/>
                  <a:gd name="connsiteX3" fmla="*/ 22755 w 28575"/>
                  <a:gd name="connsiteY3" fmla="*/ 14583 h 19050"/>
                </a:gdLst>
                <a:ahLst/>
                <a:cxnLst>
                  <a:cxn ang="0">
                    <a:pos x="connsiteX0" y="connsiteY0"/>
                  </a:cxn>
                  <a:cxn ang="0">
                    <a:pos x="connsiteX1" y="connsiteY1"/>
                  </a:cxn>
                  <a:cxn ang="0">
                    <a:pos x="connsiteX2" y="connsiteY2"/>
                  </a:cxn>
                  <a:cxn ang="0">
                    <a:pos x="connsiteX3" y="connsiteY3"/>
                  </a:cxn>
                </a:cxnLst>
                <a:rect l="l" t="t" r="r" b="b"/>
                <a:pathLst>
                  <a:path w="28575" h="19050">
                    <a:moveTo>
                      <a:pt x="22755" y="14583"/>
                    </a:moveTo>
                    <a:cubicBezTo>
                      <a:pt x="20403" y="12459"/>
                      <a:pt x="18555" y="8982"/>
                      <a:pt x="19336" y="15021"/>
                    </a:cubicBezTo>
                    <a:lnTo>
                      <a:pt x="7144" y="7144"/>
                    </a:lnTo>
                    <a:cubicBezTo>
                      <a:pt x="8144" y="24251"/>
                      <a:pt x="18812" y="16297"/>
                      <a:pt x="22755" y="1458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 name="任意多边形: 形状 520"/>
              <p:cNvSpPr/>
              <p:nvPr/>
            </p:nvSpPr>
            <p:spPr>
              <a:xfrm>
                <a:off x="10437114" y="1029328"/>
                <a:ext cx="28575" cy="19050"/>
              </a:xfrm>
              <a:custGeom>
                <a:avLst/>
                <a:gdLst>
                  <a:gd name="connsiteX0" fmla="*/ 28604 w 28575"/>
                  <a:gd name="connsiteY0" fmla="*/ 18078 h 19050"/>
                  <a:gd name="connsiteX1" fmla="*/ 26822 w 28575"/>
                  <a:gd name="connsiteY1" fmla="*/ 16431 h 19050"/>
                  <a:gd name="connsiteX2" fmla="*/ 23041 w 28575"/>
                  <a:gd name="connsiteY2" fmla="*/ 12668 h 19050"/>
                  <a:gd name="connsiteX3" fmla="*/ 17497 w 28575"/>
                  <a:gd name="connsiteY3" fmla="*/ 7144 h 19050"/>
                  <a:gd name="connsiteX4" fmla="*/ 21384 w 28575"/>
                  <a:gd name="connsiteY4" fmla="*/ 14049 h 19050"/>
                  <a:gd name="connsiteX5" fmla="*/ 7144 w 28575"/>
                  <a:gd name="connsiteY5" fmla="*/ 7963 h 19050"/>
                  <a:gd name="connsiteX6" fmla="*/ 28604 w 28575"/>
                  <a:gd name="connsiteY6" fmla="*/ 180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28604" y="18078"/>
                    </a:moveTo>
                    <a:cubicBezTo>
                      <a:pt x="28604" y="18078"/>
                      <a:pt x="27813" y="17469"/>
                      <a:pt x="26822" y="16431"/>
                    </a:cubicBezTo>
                    <a:cubicBezTo>
                      <a:pt x="25794" y="15402"/>
                      <a:pt x="24422" y="14040"/>
                      <a:pt x="23041" y="12668"/>
                    </a:cubicBezTo>
                    <a:cubicBezTo>
                      <a:pt x="20269" y="9906"/>
                      <a:pt x="17497" y="7144"/>
                      <a:pt x="17497" y="7144"/>
                    </a:cubicBezTo>
                    <a:lnTo>
                      <a:pt x="21384" y="14049"/>
                    </a:lnTo>
                    <a:cubicBezTo>
                      <a:pt x="16069" y="12811"/>
                      <a:pt x="12992" y="11411"/>
                      <a:pt x="7144" y="7963"/>
                    </a:cubicBezTo>
                    <a:cubicBezTo>
                      <a:pt x="15049" y="16926"/>
                      <a:pt x="23822" y="24136"/>
                      <a:pt x="28604" y="180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 name="任意多边形: 形状 521"/>
              <p:cNvSpPr/>
              <p:nvPr/>
            </p:nvSpPr>
            <p:spPr>
              <a:xfrm>
                <a:off x="10428341" y="1018803"/>
                <a:ext cx="9525" cy="19050"/>
              </a:xfrm>
              <a:custGeom>
                <a:avLst/>
                <a:gdLst>
                  <a:gd name="connsiteX0" fmla="*/ 7144 w 9525"/>
                  <a:gd name="connsiteY0" fmla="*/ 7144 h 19050"/>
                  <a:gd name="connsiteX1" fmla="*/ 10487 w 9525"/>
                  <a:gd name="connsiteY1" fmla="*/ 11954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7972" y="8706"/>
                      <a:pt x="9163" y="10316"/>
                      <a:pt x="10487" y="11954"/>
                    </a:cubicBezTo>
                    <a:cubicBezTo>
                      <a:pt x="10639" y="9868"/>
                      <a:pt x="11192" y="839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 name="任意多边形: 形状 522"/>
              <p:cNvSpPr/>
              <p:nvPr/>
            </p:nvSpPr>
            <p:spPr>
              <a:xfrm>
                <a:off x="10431654" y="1023613"/>
                <a:ext cx="19050" cy="19050"/>
              </a:xfrm>
              <a:custGeom>
                <a:avLst/>
                <a:gdLst>
                  <a:gd name="connsiteX0" fmla="*/ 10555 w 19050"/>
                  <a:gd name="connsiteY0" fmla="*/ 12449 h 19050"/>
                  <a:gd name="connsiteX1" fmla="*/ 12603 w 19050"/>
                  <a:gd name="connsiteY1" fmla="*/ 13668 h 19050"/>
                  <a:gd name="connsiteX2" fmla="*/ 7164 w 19050"/>
                  <a:gd name="connsiteY2" fmla="*/ 7144 h 19050"/>
                  <a:gd name="connsiteX3" fmla="*/ 10555 w 19050"/>
                  <a:gd name="connsiteY3" fmla="*/ 12449 h 19050"/>
                </a:gdLst>
                <a:ahLst/>
                <a:cxnLst>
                  <a:cxn ang="0">
                    <a:pos x="connsiteX0" y="connsiteY0"/>
                  </a:cxn>
                  <a:cxn ang="0">
                    <a:pos x="connsiteX1" y="connsiteY1"/>
                  </a:cxn>
                  <a:cxn ang="0">
                    <a:pos x="connsiteX2" y="connsiteY2"/>
                  </a:cxn>
                  <a:cxn ang="0">
                    <a:pos x="connsiteX3" y="connsiteY3"/>
                  </a:cxn>
                </a:cxnLst>
                <a:rect l="l" t="t" r="r" b="b"/>
                <a:pathLst>
                  <a:path w="19050" h="19050">
                    <a:moveTo>
                      <a:pt x="10555" y="12449"/>
                    </a:moveTo>
                    <a:cubicBezTo>
                      <a:pt x="11356" y="12925"/>
                      <a:pt x="11917" y="13259"/>
                      <a:pt x="12603" y="13668"/>
                    </a:cubicBezTo>
                    <a:cubicBezTo>
                      <a:pt x="10698" y="11506"/>
                      <a:pt x="8841" y="9296"/>
                      <a:pt x="7164" y="7144"/>
                    </a:cubicBezTo>
                    <a:cubicBezTo>
                      <a:pt x="7050" y="8658"/>
                      <a:pt x="7307" y="10497"/>
                      <a:pt x="10555" y="1244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4" name="任意多边形: 形状 523"/>
              <p:cNvSpPr/>
              <p:nvPr/>
            </p:nvSpPr>
            <p:spPr>
              <a:xfrm>
                <a:off x="10461479" y="1052168"/>
                <a:ext cx="28575" cy="28575"/>
              </a:xfrm>
              <a:custGeom>
                <a:avLst/>
                <a:gdLst>
                  <a:gd name="connsiteX0" fmla="*/ 7144 w 28575"/>
                  <a:gd name="connsiteY0" fmla="*/ 7164 h 28575"/>
                  <a:gd name="connsiteX1" fmla="*/ 15497 w 28575"/>
                  <a:gd name="connsiteY1" fmla="*/ 17480 h 28575"/>
                  <a:gd name="connsiteX2" fmla="*/ 21536 w 28575"/>
                  <a:gd name="connsiteY2" fmla="*/ 24290 h 28575"/>
                  <a:gd name="connsiteX3" fmla="*/ 24451 w 28575"/>
                  <a:gd name="connsiteY3" fmla="*/ 27234 h 28575"/>
                  <a:gd name="connsiteX4" fmla="*/ 19269 w 28575"/>
                  <a:gd name="connsiteY4" fmla="*/ 18490 h 28575"/>
                  <a:gd name="connsiteX5" fmla="*/ 7144 w 28575"/>
                  <a:gd name="connsiteY5" fmla="*/ 716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7144" y="7164"/>
                    </a:moveTo>
                    <a:cubicBezTo>
                      <a:pt x="7144" y="7164"/>
                      <a:pt x="11325" y="12317"/>
                      <a:pt x="15497" y="17480"/>
                    </a:cubicBezTo>
                    <a:cubicBezTo>
                      <a:pt x="17497" y="20128"/>
                      <a:pt x="19698" y="22595"/>
                      <a:pt x="21536" y="24290"/>
                    </a:cubicBezTo>
                    <a:cubicBezTo>
                      <a:pt x="23289" y="26062"/>
                      <a:pt x="24451" y="27234"/>
                      <a:pt x="24451" y="27234"/>
                    </a:cubicBezTo>
                    <a:cubicBezTo>
                      <a:pt x="24451" y="27234"/>
                      <a:pt x="19021" y="18671"/>
                      <a:pt x="19269" y="18490"/>
                    </a:cubicBezTo>
                    <a:cubicBezTo>
                      <a:pt x="13240" y="20471"/>
                      <a:pt x="14783" y="6536"/>
                      <a:pt x="7144" y="716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5" name="任意多边形: 形状 524"/>
              <p:cNvSpPr/>
              <p:nvPr/>
            </p:nvSpPr>
            <p:spPr>
              <a:xfrm>
                <a:off x="10562196" y="1148133"/>
                <a:ext cx="57150" cy="38100"/>
              </a:xfrm>
              <a:custGeom>
                <a:avLst/>
                <a:gdLst>
                  <a:gd name="connsiteX0" fmla="*/ 7496 w 57150"/>
                  <a:gd name="connsiteY0" fmla="*/ 7144 h 38100"/>
                  <a:gd name="connsiteX1" fmla="*/ 7277 w 57150"/>
                  <a:gd name="connsiteY1" fmla="*/ 10458 h 38100"/>
                  <a:gd name="connsiteX2" fmla="*/ 7144 w 57150"/>
                  <a:gd name="connsiteY2" fmla="*/ 13668 h 38100"/>
                  <a:gd name="connsiteX3" fmla="*/ 33652 w 57150"/>
                  <a:gd name="connsiteY3" fmla="*/ 21907 h 38100"/>
                  <a:gd name="connsiteX4" fmla="*/ 53531 w 57150"/>
                  <a:gd name="connsiteY4" fmla="*/ 31718 h 38100"/>
                  <a:gd name="connsiteX5" fmla="*/ 50644 w 57150"/>
                  <a:gd name="connsiteY5" fmla="*/ 21727 h 38100"/>
                  <a:gd name="connsiteX6" fmla="*/ 7496 w 5715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7496" y="7144"/>
                    </a:moveTo>
                    <a:cubicBezTo>
                      <a:pt x="7496" y="7144"/>
                      <a:pt x="7382" y="8801"/>
                      <a:pt x="7277" y="10458"/>
                    </a:cubicBezTo>
                    <a:cubicBezTo>
                      <a:pt x="7210" y="12068"/>
                      <a:pt x="7144" y="13668"/>
                      <a:pt x="7144" y="13668"/>
                    </a:cubicBezTo>
                    <a:cubicBezTo>
                      <a:pt x="14783" y="18059"/>
                      <a:pt x="24965" y="19755"/>
                      <a:pt x="33652" y="21907"/>
                    </a:cubicBezTo>
                    <a:cubicBezTo>
                      <a:pt x="42501" y="23793"/>
                      <a:pt x="50292" y="25289"/>
                      <a:pt x="53531" y="31718"/>
                    </a:cubicBezTo>
                    <a:cubicBezTo>
                      <a:pt x="47739" y="25689"/>
                      <a:pt x="69009" y="30242"/>
                      <a:pt x="50644" y="21727"/>
                    </a:cubicBezTo>
                    <a:cubicBezTo>
                      <a:pt x="40758" y="24670"/>
                      <a:pt x="17736" y="13887"/>
                      <a:pt x="7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6" name="任意多边形: 形状 525"/>
              <p:cNvSpPr/>
              <p:nvPr/>
            </p:nvSpPr>
            <p:spPr>
              <a:xfrm>
                <a:off x="10616917" y="1181004"/>
                <a:ext cx="28575" cy="19050"/>
              </a:xfrm>
              <a:custGeom>
                <a:avLst/>
                <a:gdLst>
                  <a:gd name="connsiteX0" fmla="*/ 8440 w 28575"/>
                  <a:gd name="connsiteY0" fmla="*/ 7563 h 19050"/>
                  <a:gd name="connsiteX1" fmla="*/ 10659 w 28575"/>
                  <a:gd name="connsiteY1" fmla="*/ 13012 h 19050"/>
                  <a:gd name="connsiteX2" fmla="*/ 21384 w 28575"/>
                  <a:gd name="connsiteY2" fmla="*/ 11116 h 19050"/>
                  <a:gd name="connsiteX3" fmla="*/ 8440 w 28575"/>
                  <a:gd name="connsiteY3" fmla="*/ 7563 h 19050"/>
                </a:gdLst>
                <a:ahLst/>
                <a:cxnLst>
                  <a:cxn ang="0">
                    <a:pos x="connsiteX0" y="connsiteY0"/>
                  </a:cxn>
                  <a:cxn ang="0">
                    <a:pos x="connsiteX1" y="connsiteY1"/>
                  </a:cxn>
                  <a:cxn ang="0">
                    <a:pos x="connsiteX2" y="connsiteY2"/>
                  </a:cxn>
                  <a:cxn ang="0">
                    <a:pos x="connsiteX3" y="connsiteY3"/>
                  </a:cxn>
                </a:cxnLst>
                <a:rect l="l" t="t" r="r" b="b"/>
                <a:pathLst>
                  <a:path w="28575" h="19050">
                    <a:moveTo>
                      <a:pt x="8440" y="7563"/>
                    </a:moveTo>
                    <a:cubicBezTo>
                      <a:pt x="5202" y="8230"/>
                      <a:pt x="8831" y="10973"/>
                      <a:pt x="10659" y="13012"/>
                    </a:cubicBezTo>
                    <a:cubicBezTo>
                      <a:pt x="16651" y="15269"/>
                      <a:pt x="24080" y="14374"/>
                      <a:pt x="21384" y="11116"/>
                    </a:cubicBezTo>
                    <a:cubicBezTo>
                      <a:pt x="14260" y="17279"/>
                      <a:pt x="16098" y="4744"/>
                      <a:pt x="8440" y="756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7" name="任意多边形: 形状 526"/>
              <p:cNvSpPr/>
              <p:nvPr/>
            </p:nvSpPr>
            <p:spPr>
              <a:xfrm>
                <a:off x="10690160" y="1185907"/>
                <a:ext cx="28575" cy="19050"/>
              </a:xfrm>
              <a:custGeom>
                <a:avLst/>
                <a:gdLst>
                  <a:gd name="connsiteX0" fmla="*/ 15274 w 28575"/>
                  <a:gd name="connsiteY0" fmla="*/ 16395 h 19050"/>
                  <a:gd name="connsiteX1" fmla="*/ 10263 w 28575"/>
                  <a:gd name="connsiteY1" fmla="*/ 18385 h 19050"/>
                  <a:gd name="connsiteX2" fmla="*/ 29713 w 28575"/>
                  <a:gd name="connsiteY2" fmla="*/ 8270 h 19050"/>
                  <a:gd name="connsiteX3" fmla="*/ 15274 w 28575"/>
                  <a:gd name="connsiteY3" fmla="*/ 16395 h 19050"/>
                </a:gdLst>
                <a:ahLst/>
                <a:cxnLst>
                  <a:cxn ang="0">
                    <a:pos x="connsiteX0" y="connsiteY0"/>
                  </a:cxn>
                  <a:cxn ang="0">
                    <a:pos x="connsiteX1" y="connsiteY1"/>
                  </a:cxn>
                  <a:cxn ang="0">
                    <a:pos x="connsiteX2" y="connsiteY2"/>
                  </a:cxn>
                  <a:cxn ang="0">
                    <a:pos x="connsiteX3" y="connsiteY3"/>
                  </a:cxn>
                </a:cxnLst>
                <a:rect l="l" t="t" r="r" b="b"/>
                <a:pathLst>
                  <a:path w="28575" h="19050">
                    <a:moveTo>
                      <a:pt x="15274" y="16395"/>
                    </a:moveTo>
                    <a:cubicBezTo>
                      <a:pt x="10159" y="16261"/>
                      <a:pt x="2929" y="16480"/>
                      <a:pt x="10263" y="18385"/>
                    </a:cubicBezTo>
                    <a:cubicBezTo>
                      <a:pt x="25799" y="18824"/>
                      <a:pt x="22074" y="11880"/>
                      <a:pt x="29713" y="8270"/>
                    </a:cubicBezTo>
                    <a:cubicBezTo>
                      <a:pt x="17521" y="4060"/>
                      <a:pt x="5901" y="12747"/>
                      <a:pt x="15274" y="1639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8" name="任意多边形: 形状 527"/>
              <p:cNvSpPr/>
              <p:nvPr/>
            </p:nvSpPr>
            <p:spPr>
              <a:xfrm>
                <a:off x="10812123" y="1220738"/>
                <a:ext cx="28575" cy="9525"/>
              </a:xfrm>
              <a:custGeom>
                <a:avLst/>
                <a:gdLst>
                  <a:gd name="connsiteX0" fmla="*/ 26222 w 28575"/>
                  <a:gd name="connsiteY0" fmla="*/ 8901 h 9525"/>
                  <a:gd name="connsiteX1" fmla="*/ 7144 w 28575"/>
                  <a:gd name="connsiteY1" fmla="*/ 11320 h 9525"/>
                  <a:gd name="connsiteX2" fmla="*/ 26222 w 28575"/>
                  <a:gd name="connsiteY2" fmla="*/ 8901 h 9525"/>
                </a:gdLst>
                <a:ahLst/>
                <a:cxnLst>
                  <a:cxn ang="0">
                    <a:pos x="connsiteX0" y="connsiteY0"/>
                  </a:cxn>
                  <a:cxn ang="0">
                    <a:pos x="connsiteX1" y="connsiteY1"/>
                  </a:cxn>
                  <a:cxn ang="0">
                    <a:pos x="connsiteX2" y="connsiteY2"/>
                  </a:cxn>
                </a:cxnLst>
                <a:rect l="l" t="t" r="r" b="b"/>
                <a:pathLst>
                  <a:path w="28575" h="9525">
                    <a:moveTo>
                      <a:pt x="26222" y="8901"/>
                    </a:moveTo>
                    <a:cubicBezTo>
                      <a:pt x="22889" y="4843"/>
                      <a:pt x="9820" y="8739"/>
                      <a:pt x="7144" y="11320"/>
                    </a:cubicBezTo>
                    <a:cubicBezTo>
                      <a:pt x="11249" y="9234"/>
                      <a:pt x="19755" y="8824"/>
                      <a:pt x="26222" y="89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9" name="任意多边形: 形状 528"/>
              <p:cNvSpPr/>
              <p:nvPr/>
            </p:nvSpPr>
            <p:spPr>
              <a:xfrm>
                <a:off x="10813809" y="1181223"/>
                <a:ext cx="19050" cy="19050"/>
              </a:xfrm>
              <a:custGeom>
                <a:avLst/>
                <a:gdLst>
                  <a:gd name="connsiteX0" fmla="*/ 14364 w 19050"/>
                  <a:gd name="connsiteY0" fmla="*/ 7144 h 19050"/>
                  <a:gd name="connsiteX1" fmla="*/ 9925 w 19050"/>
                  <a:gd name="connsiteY1" fmla="*/ 7496 h 19050"/>
                  <a:gd name="connsiteX2" fmla="*/ 7144 w 19050"/>
                  <a:gd name="connsiteY2" fmla="*/ 16250 h 19050"/>
                  <a:gd name="connsiteX3" fmla="*/ 10868 w 19050"/>
                  <a:gd name="connsiteY3" fmla="*/ 11887 h 19050"/>
                  <a:gd name="connsiteX4" fmla="*/ 14364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4364" y="7144"/>
                    </a:moveTo>
                    <a:lnTo>
                      <a:pt x="9925" y="7496"/>
                    </a:lnTo>
                    <a:lnTo>
                      <a:pt x="7144" y="16250"/>
                    </a:lnTo>
                    <a:cubicBezTo>
                      <a:pt x="7144" y="16250"/>
                      <a:pt x="9001" y="14068"/>
                      <a:pt x="10868" y="11887"/>
                    </a:cubicBezTo>
                    <a:cubicBezTo>
                      <a:pt x="12668" y="9592"/>
                      <a:pt x="14364" y="7144"/>
                      <a:pt x="1436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60" name="任意多边形: 形状 529"/>
              <p:cNvSpPr/>
              <p:nvPr/>
            </p:nvSpPr>
            <p:spPr>
              <a:xfrm>
                <a:off x="10894676" y="1126388"/>
                <a:ext cx="19050" cy="19050"/>
              </a:xfrm>
              <a:custGeom>
                <a:avLst/>
                <a:gdLst>
                  <a:gd name="connsiteX0" fmla="*/ 14249 w 19050"/>
                  <a:gd name="connsiteY0" fmla="*/ 18126 h 19050"/>
                  <a:gd name="connsiteX1" fmla="*/ 20650 w 19050"/>
                  <a:gd name="connsiteY1" fmla="*/ 7144 h 19050"/>
                  <a:gd name="connsiteX2" fmla="*/ 14068 w 19050"/>
                  <a:gd name="connsiteY2" fmla="*/ 12602 h 19050"/>
                  <a:gd name="connsiteX3" fmla="*/ 9354 w 19050"/>
                  <a:gd name="connsiteY3" fmla="*/ 16097 h 19050"/>
                  <a:gd name="connsiteX4" fmla="*/ 7144 w 19050"/>
                  <a:gd name="connsiteY4" fmla="*/ 17583 h 19050"/>
                  <a:gd name="connsiteX5" fmla="*/ 14249 w 19050"/>
                  <a:gd name="connsiteY5" fmla="*/ 181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4249" y="18126"/>
                    </a:moveTo>
                    <a:lnTo>
                      <a:pt x="20650" y="7144"/>
                    </a:lnTo>
                    <a:cubicBezTo>
                      <a:pt x="20650" y="7144"/>
                      <a:pt x="17355" y="9868"/>
                      <a:pt x="14068" y="12602"/>
                    </a:cubicBezTo>
                    <a:cubicBezTo>
                      <a:pt x="12468" y="14040"/>
                      <a:pt x="10697" y="15231"/>
                      <a:pt x="9354" y="16097"/>
                    </a:cubicBezTo>
                    <a:cubicBezTo>
                      <a:pt x="8030" y="16993"/>
                      <a:pt x="7144" y="17583"/>
                      <a:pt x="7144" y="17583"/>
                    </a:cubicBezTo>
                    <a:lnTo>
                      <a:pt x="14249" y="18126"/>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61" name="任意多边形: 形状 530"/>
              <p:cNvSpPr/>
              <p:nvPr/>
            </p:nvSpPr>
            <p:spPr>
              <a:xfrm>
                <a:off x="10916631" y="1118368"/>
                <a:ext cx="19050" cy="19050"/>
              </a:xfrm>
              <a:custGeom>
                <a:avLst/>
                <a:gdLst>
                  <a:gd name="connsiteX0" fmla="*/ 7144 w 19050"/>
                  <a:gd name="connsiteY0" fmla="*/ 16678 h 19050"/>
                  <a:gd name="connsiteX1" fmla="*/ 13192 w 19050"/>
                  <a:gd name="connsiteY1" fmla="*/ 11944 h 19050"/>
                  <a:gd name="connsiteX2" fmla="*/ 17345 w 19050"/>
                  <a:gd name="connsiteY2" fmla="*/ 8696 h 19050"/>
                  <a:gd name="connsiteX3" fmla="*/ 19174 w 19050"/>
                  <a:gd name="connsiteY3" fmla="*/ 7144 h 19050"/>
                  <a:gd name="connsiteX4" fmla="*/ 13668 w 19050"/>
                  <a:gd name="connsiteY4" fmla="*/ 8877 h 19050"/>
                  <a:gd name="connsiteX5" fmla="*/ 7144 w 19050"/>
                  <a:gd name="connsiteY5" fmla="*/ 166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7144" y="16678"/>
                    </a:moveTo>
                    <a:cubicBezTo>
                      <a:pt x="7144" y="16678"/>
                      <a:pt x="10163" y="14307"/>
                      <a:pt x="13192" y="11944"/>
                    </a:cubicBezTo>
                    <a:cubicBezTo>
                      <a:pt x="14707" y="10763"/>
                      <a:pt x="16212" y="9582"/>
                      <a:pt x="17345" y="8696"/>
                    </a:cubicBezTo>
                    <a:cubicBezTo>
                      <a:pt x="18507" y="7849"/>
                      <a:pt x="19174" y="7144"/>
                      <a:pt x="19174" y="7144"/>
                    </a:cubicBezTo>
                    <a:cubicBezTo>
                      <a:pt x="19269" y="7277"/>
                      <a:pt x="13668" y="8877"/>
                      <a:pt x="13668" y="8877"/>
                    </a:cubicBezTo>
                    <a:cubicBezTo>
                      <a:pt x="6820" y="12059"/>
                      <a:pt x="11192" y="13516"/>
                      <a:pt x="7144" y="166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62" name="任意多边形: 形状 531"/>
              <p:cNvSpPr/>
              <p:nvPr/>
            </p:nvSpPr>
            <p:spPr>
              <a:xfrm>
                <a:off x="10938872" y="1097222"/>
                <a:ext cx="19050" cy="19050"/>
              </a:xfrm>
              <a:custGeom>
                <a:avLst/>
                <a:gdLst>
                  <a:gd name="connsiteX0" fmla="*/ 19164 w 19050"/>
                  <a:gd name="connsiteY0" fmla="*/ 7144 h 19050"/>
                  <a:gd name="connsiteX1" fmla="*/ 15192 w 19050"/>
                  <a:gd name="connsiteY1" fmla="*/ 9154 h 19050"/>
                  <a:gd name="connsiteX2" fmla="*/ 7144 w 19050"/>
                  <a:gd name="connsiteY2" fmla="*/ 20907 h 19050"/>
                  <a:gd name="connsiteX3" fmla="*/ 19164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19164" y="7144"/>
                    </a:moveTo>
                    <a:cubicBezTo>
                      <a:pt x="18050" y="8801"/>
                      <a:pt x="16593" y="9001"/>
                      <a:pt x="15192" y="9154"/>
                    </a:cubicBezTo>
                    <a:lnTo>
                      <a:pt x="7144" y="20907"/>
                    </a:lnTo>
                    <a:lnTo>
                      <a:pt x="1916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63" name="任意多边形: 形状 532"/>
              <p:cNvSpPr/>
              <p:nvPr/>
            </p:nvSpPr>
            <p:spPr>
              <a:xfrm>
                <a:off x="11077090" y="864340"/>
                <a:ext cx="19050" cy="28575"/>
              </a:xfrm>
              <a:custGeom>
                <a:avLst/>
                <a:gdLst>
                  <a:gd name="connsiteX0" fmla="*/ 8619 w 19050"/>
                  <a:gd name="connsiteY0" fmla="*/ 23322 h 28575"/>
                  <a:gd name="connsiteX1" fmla="*/ 12477 w 19050"/>
                  <a:gd name="connsiteY1" fmla="*/ 7197 h 28575"/>
                  <a:gd name="connsiteX2" fmla="*/ 8619 w 19050"/>
                  <a:gd name="connsiteY2" fmla="*/ 23322 h 28575"/>
                </a:gdLst>
                <a:ahLst/>
                <a:cxnLst>
                  <a:cxn ang="0">
                    <a:pos x="connsiteX0" y="connsiteY0"/>
                  </a:cxn>
                  <a:cxn ang="0">
                    <a:pos x="connsiteX1" y="connsiteY1"/>
                  </a:cxn>
                  <a:cxn ang="0">
                    <a:pos x="connsiteX2" y="connsiteY2"/>
                  </a:cxn>
                </a:cxnLst>
                <a:rect l="l" t="t" r="r" b="b"/>
                <a:pathLst>
                  <a:path w="19050" h="28575">
                    <a:moveTo>
                      <a:pt x="8619" y="23322"/>
                    </a:moveTo>
                    <a:cubicBezTo>
                      <a:pt x="13610" y="27342"/>
                      <a:pt x="11096" y="11845"/>
                      <a:pt x="12477" y="7197"/>
                    </a:cubicBezTo>
                    <a:cubicBezTo>
                      <a:pt x="11219" y="6339"/>
                      <a:pt x="4123" y="16083"/>
                      <a:pt x="8619" y="2332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grpSp>
        <p:sp>
          <p:nvSpPr>
            <p:cNvPr id="64" name="文本框 63"/>
            <p:cNvSpPr txBox="1"/>
            <p:nvPr/>
          </p:nvSpPr>
          <p:spPr>
            <a:xfrm>
              <a:off x="8552" y="2900"/>
              <a:ext cx="975" cy="1232"/>
            </a:xfrm>
            <a:prstGeom prst="rect">
              <a:avLst/>
            </a:prstGeom>
            <a:noFill/>
          </p:spPr>
          <p:txBody>
            <a:bodyPr vert="eaVert" wrap="square" rtlCol="0">
              <a:spAutoFit/>
            </a:bodyPr>
            <a:lstStyle/>
            <a:p>
              <a:pPr algn="ctr"/>
              <a:r>
                <a:rPr lang="zh-CN" altLang="en-US" sz="3200">
                  <a:latin typeface="汉仪颜楷W" panose="00020600040101010101" charset="-122"/>
                  <a:ea typeface="汉仪颜楷W" panose="00020600040101010101" charset="-122"/>
                </a:rPr>
                <a:t>贰</a:t>
              </a:r>
              <a:endParaRPr lang="zh-CN" altLang="en-US" sz="3200">
                <a:latin typeface="汉仪颜楷W" panose="00020600040101010101" charset="-122"/>
                <a:ea typeface="汉仪颜楷W" panose="00020600040101010101" charset="-122"/>
              </a:endParaRPr>
            </a:p>
          </p:txBody>
        </p:sp>
      </p:grpSp>
      <p:grpSp>
        <p:nvGrpSpPr>
          <p:cNvPr id="65" name="组合 64"/>
          <p:cNvGrpSpPr/>
          <p:nvPr/>
        </p:nvGrpSpPr>
        <p:grpSpPr>
          <a:xfrm>
            <a:off x="4246538" y="2302510"/>
            <a:ext cx="804887" cy="854075"/>
            <a:chOff x="8513" y="2900"/>
            <a:chExt cx="1163" cy="1232"/>
          </a:xfrm>
        </p:grpSpPr>
        <p:grpSp>
          <p:nvGrpSpPr>
            <p:cNvPr id="66" name="组合 65"/>
            <p:cNvGrpSpPr/>
            <p:nvPr/>
          </p:nvGrpSpPr>
          <p:grpSpPr>
            <a:xfrm>
              <a:off x="8539" y="2951"/>
              <a:ext cx="1137" cy="1128"/>
              <a:chOff x="10350427" y="505424"/>
              <a:chExt cx="745713" cy="738302"/>
            </a:xfrm>
            <a:solidFill>
              <a:srgbClr val="242424"/>
            </a:solidFill>
          </p:grpSpPr>
          <p:sp>
            <p:nvSpPr>
              <p:cNvPr id="67" name="任意多边形: 形状 481"/>
              <p:cNvSpPr/>
              <p:nvPr/>
            </p:nvSpPr>
            <p:spPr>
              <a:xfrm>
                <a:off x="10362238" y="934288"/>
                <a:ext cx="9525" cy="19050"/>
              </a:xfrm>
              <a:custGeom>
                <a:avLst/>
                <a:gdLst>
                  <a:gd name="connsiteX0" fmla="*/ 7144 w 9525"/>
                  <a:gd name="connsiteY0" fmla="*/ 7144 h 19050"/>
                  <a:gd name="connsiteX1" fmla="*/ 10573 w 9525"/>
                  <a:gd name="connsiteY1" fmla="*/ 12373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68" y="8744"/>
                      <a:pt x="9401" y="11325"/>
                      <a:pt x="10573" y="12373"/>
                    </a:cubicBezTo>
                    <a:cubicBezTo>
                      <a:pt x="9916" y="10058"/>
                      <a:pt x="8982" y="8220"/>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68" name="任意多边形: 形状 482"/>
              <p:cNvSpPr/>
              <p:nvPr/>
            </p:nvSpPr>
            <p:spPr>
              <a:xfrm>
                <a:off x="10551824" y="548058"/>
                <a:ext cx="9525" cy="9525"/>
              </a:xfrm>
              <a:custGeom>
                <a:avLst/>
                <a:gdLst>
                  <a:gd name="connsiteX0" fmla="*/ 7144 w 9525"/>
                  <a:gd name="connsiteY0" fmla="*/ 8372 h 9525"/>
                  <a:gd name="connsiteX1" fmla="*/ 9154 w 9525"/>
                  <a:gd name="connsiteY1" fmla="*/ 7144 h 9525"/>
                  <a:gd name="connsiteX2" fmla="*/ 7791 w 9525"/>
                  <a:gd name="connsiteY2" fmla="*/ 7144 h 9525"/>
                  <a:gd name="connsiteX3" fmla="*/ 7144 w 9525"/>
                  <a:gd name="connsiteY3" fmla="*/ 83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8372"/>
                    </a:moveTo>
                    <a:lnTo>
                      <a:pt x="9154" y="7144"/>
                    </a:lnTo>
                    <a:cubicBezTo>
                      <a:pt x="8658" y="7144"/>
                      <a:pt x="8211" y="7144"/>
                      <a:pt x="7791" y="7144"/>
                    </a:cubicBezTo>
                    <a:lnTo>
                      <a:pt x="7144" y="8372"/>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69" name="任意多边形: 形状 483"/>
              <p:cNvSpPr/>
              <p:nvPr/>
            </p:nvSpPr>
            <p:spPr>
              <a:xfrm>
                <a:off x="10550940" y="543667"/>
                <a:ext cx="9525" cy="9525"/>
              </a:xfrm>
              <a:custGeom>
                <a:avLst/>
                <a:gdLst>
                  <a:gd name="connsiteX0" fmla="*/ 8675 w 9525"/>
                  <a:gd name="connsiteY0" fmla="*/ 11535 h 9525"/>
                  <a:gd name="connsiteX1" fmla="*/ 11056 w 9525"/>
                  <a:gd name="connsiteY1" fmla="*/ 7144 h 9525"/>
                  <a:gd name="connsiteX2" fmla="*/ 8675 w 9525"/>
                  <a:gd name="connsiteY2" fmla="*/ 11535 h 9525"/>
                </a:gdLst>
                <a:ahLst/>
                <a:cxnLst>
                  <a:cxn ang="0">
                    <a:pos x="connsiteX0" y="connsiteY0"/>
                  </a:cxn>
                  <a:cxn ang="0">
                    <a:pos x="connsiteX1" y="connsiteY1"/>
                  </a:cxn>
                  <a:cxn ang="0">
                    <a:pos x="connsiteX2" y="connsiteY2"/>
                  </a:cxn>
                </a:cxnLst>
                <a:rect l="l" t="t" r="r" b="b"/>
                <a:pathLst>
                  <a:path w="9525" h="9525">
                    <a:moveTo>
                      <a:pt x="8675" y="11535"/>
                    </a:moveTo>
                    <a:lnTo>
                      <a:pt x="11056" y="7144"/>
                    </a:lnTo>
                    <a:cubicBezTo>
                      <a:pt x="5913" y="10887"/>
                      <a:pt x="6656" y="11506"/>
                      <a:pt x="8675" y="1153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0" name="任意多边形: 形状 484"/>
              <p:cNvSpPr/>
              <p:nvPr/>
            </p:nvSpPr>
            <p:spPr>
              <a:xfrm>
                <a:off x="10391394" y="969340"/>
                <a:ext cx="19050" cy="19050"/>
              </a:xfrm>
              <a:custGeom>
                <a:avLst/>
                <a:gdLst>
                  <a:gd name="connsiteX0" fmla="*/ 7144 w 19050"/>
                  <a:gd name="connsiteY0" fmla="*/ 7144 h 19050"/>
                  <a:gd name="connsiteX1" fmla="*/ 14440 w 19050"/>
                  <a:gd name="connsiteY1" fmla="*/ 16907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182" y="10725"/>
                      <a:pt x="11544" y="14116"/>
                      <a:pt x="14440" y="16907"/>
                    </a:cubicBez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1" name="任意多边形: 形状 485"/>
              <p:cNvSpPr/>
              <p:nvPr/>
            </p:nvSpPr>
            <p:spPr>
              <a:xfrm>
                <a:off x="10392918" y="921981"/>
                <a:ext cx="9525" cy="9525"/>
              </a:xfrm>
              <a:custGeom>
                <a:avLst/>
                <a:gdLst>
                  <a:gd name="connsiteX0" fmla="*/ 7144 w 9525"/>
                  <a:gd name="connsiteY0" fmla="*/ 10087 h 9525"/>
                  <a:gd name="connsiteX1" fmla="*/ 8191 w 9525"/>
                  <a:gd name="connsiteY1" fmla="*/ 7144 h 9525"/>
                  <a:gd name="connsiteX2" fmla="*/ 7144 w 9525"/>
                  <a:gd name="connsiteY2" fmla="*/ 10087 h 9525"/>
                </a:gdLst>
                <a:ahLst/>
                <a:cxnLst>
                  <a:cxn ang="0">
                    <a:pos x="connsiteX0" y="connsiteY0"/>
                  </a:cxn>
                  <a:cxn ang="0">
                    <a:pos x="connsiteX1" y="connsiteY1"/>
                  </a:cxn>
                  <a:cxn ang="0">
                    <a:pos x="connsiteX2" y="connsiteY2"/>
                  </a:cxn>
                </a:cxnLst>
                <a:rect l="l" t="t" r="r" b="b"/>
                <a:pathLst>
                  <a:path w="9525" h="9525">
                    <a:moveTo>
                      <a:pt x="7144" y="10087"/>
                    </a:moveTo>
                    <a:cubicBezTo>
                      <a:pt x="7610" y="9554"/>
                      <a:pt x="7953" y="8677"/>
                      <a:pt x="8191" y="7144"/>
                    </a:cubicBezTo>
                    <a:cubicBezTo>
                      <a:pt x="7610" y="8106"/>
                      <a:pt x="7325" y="9115"/>
                      <a:pt x="7144" y="100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2" name="任意多边形: 形状 486"/>
              <p:cNvSpPr/>
              <p:nvPr/>
            </p:nvSpPr>
            <p:spPr>
              <a:xfrm>
                <a:off x="10636739" y="1226048"/>
                <a:ext cx="9525" cy="9525"/>
              </a:xfrm>
              <a:custGeom>
                <a:avLst/>
                <a:gdLst>
                  <a:gd name="connsiteX0" fmla="*/ 9182 w 9525"/>
                  <a:gd name="connsiteY0" fmla="*/ 7144 h 9525"/>
                  <a:gd name="connsiteX1" fmla="*/ 7144 w 9525"/>
                  <a:gd name="connsiteY1" fmla="*/ 7763 h 9525"/>
                  <a:gd name="connsiteX2" fmla="*/ 9182 w 9525"/>
                  <a:gd name="connsiteY2" fmla="*/ 7144 h 9525"/>
                </a:gdLst>
                <a:ahLst/>
                <a:cxnLst>
                  <a:cxn ang="0">
                    <a:pos x="connsiteX0" y="connsiteY0"/>
                  </a:cxn>
                  <a:cxn ang="0">
                    <a:pos x="connsiteX1" y="connsiteY1"/>
                  </a:cxn>
                  <a:cxn ang="0">
                    <a:pos x="connsiteX2" y="connsiteY2"/>
                  </a:cxn>
                </a:cxnLst>
                <a:rect l="l" t="t" r="r" b="b"/>
                <a:pathLst>
                  <a:path w="9525" h="9525">
                    <a:moveTo>
                      <a:pt x="9182" y="7144"/>
                    </a:moveTo>
                    <a:cubicBezTo>
                      <a:pt x="8477" y="7353"/>
                      <a:pt x="7810" y="7563"/>
                      <a:pt x="7144" y="7763"/>
                    </a:cubicBezTo>
                    <a:cubicBezTo>
                      <a:pt x="8134" y="7725"/>
                      <a:pt x="8830" y="7544"/>
                      <a:pt x="9182"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3" name="任意多边形: 形状 487"/>
              <p:cNvSpPr/>
              <p:nvPr/>
            </p:nvSpPr>
            <p:spPr>
              <a:xfrm>
                <a:off x="10671762" y="1226582"/>
                <a:ext cx="19050" cy="9525"/>
              </a:xfrm>
              <a:custGeom>
                <a:avLst/>
                <a:gdLst>
                  <a:gd name="connsiteX0" fmla="*/ 7144 w 19050"/>
                  <a:gd name="connsiteY0" fmla="*/ 7286 h 9525"/>
                  <a:gd name="connsiteX1" fmla="*/ 14497 w 19050"/>
                  <a:gd name="connsiteY1" fmla="*/ 8429 h 9525"/>
                  <a:gd name="connsiteX2" fmla="*/ 15002 w 19050"/>
                  <a:gd name="connsiteY2" fmla="*/ 7867 h 9525"/>
                  <a:gd name="connsiteX3" fmla="*/ 7144 w 19050"/>
                  <a:gd name="connsiteY3" fmla="*/ 7286 h 9525"/>
                </a:gdLst>
                <a:ahLst/>
                <a:cxnLst>
                  <a:cxn ang="0">
                    <a:pos x="connsiteX0" y="connsiteY0"/>
                  </a:cxn>
                  <a:cxn ang="0">
                    <a:pos x="connsiteX1" y="connsiteY1"/>
                  </a:cxn>
                  <a:cxn ang="0">
                    <a:pos x="connsiteX2" y="connsiteY2"/>
                  </a:cxn>
                  <a:cxn ang="0">
                    <a:pos x="connsiteX3" y="connsiteY3"/>
                  </a:cxn>
                </a:cxnLst>
                <a:rect l="l" t="t" r="r" b="b"/>
                <a:pathLst>
                  <a:path w="19050" h="9525">
                    <a:moveTo>
                      <a:pt x="7144" y="7286"/>
                    </a:moveTo>
                    <a:cubicBezTo>
                      <a:pt x="9811" y="7896"/>
                      <a:pt x="12173" y="8200"/>
                      <a:pt x="14497" y="8429"/>
                    </a:cubicBezTo>
                    <a:lnTo>
                      <a:pt x="15002" y="7867"/>
                    </a:lnTo>
                    <a:cubicBezTo>
                      <a:pt x="13840" y="6867"/>
                      <a:pt x="9401" y="7153"/>
                      <a:pt x="7144" y="728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4" name="任意多边形: 形状 488"/>
              <p:cNvSpPr/>
              <p:nvPr/>
            </p:nvSpPr>
            <p:spPr>
              <a:xfrm>
                <a:off x="10659589" y="1221028"/>
                <a:ext cx="19050" cy="9525"/>
              </a:xfrm>
              <a:custGeom>
                <a:avLst/>
                <a:gdLst>
                  <a:gd name="connsiteX0" fmla="*/ 7144 w 19050"/>
                  <a:gd name="connsiteY0" fmla="*/ 7144 h 9525"/>
                  <a:gd name="connsiteX1" fmla="*/ 13687 w 19050"/>
                  <a:gd name="connsiteY1" fmla="*/ 78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3687" y="7801"/>
                    </a:lnTo>
                    <a:cubicBezTo>
                      <a:pt x="11335" y="7382"/>
                      <a:pt x="9173" y="718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5" name="任意多边形: 形状 489"/>
              <p:cNvSpPr/>
              <p:nvPr/>
            </p:nvSpPr>
            <p:spPr>
              <a:xfrm>
                <a:off x="10852684" y="1159068"/>
                <a:ext cx="9525" cy="9525"/>
              </a:xfrm>
              <a:custGeom>
                <a:avLst/>
                <a:gdLst>
                  <a:gd name="connsiteX0" fmla="*/ 7654 w 9525"/>
                  <a:gd name="connsiteY0" fmla="*/ 10220 h 9525"/>
                  <a:gd name="connsiteX1" fmla="*/ 7235 w 9525"/>
                  <a:gd name="connsiteY1" fmla="*/ 7144 h 9525"/>
                  <a:gd name="connsiteX2" fmla="*/ 7654 w 9525"/>
                  <a:gd name="connsiteY2" fmla="*/ 10220 h 9525"/>
                </a:gdLst>
                <a:ahLst/>
                <a:cxnLst>
                  <a:cxn ang="0">
                    <a:pos x="connsiteX0" y="connsiteY0"/>
                  </a:cxn>
                  <a:cxn ang="0">
                    <a:pos x="connsiteX1" y="connsiteY1"/>
                  </a:cxn>
                  <a:cxn ang="0">
                    <a:pos x="connsiteX2" y="connsiteY2"/>
                  </a:cxn>
                </a:cxnLst>
                <a:rect l="l" t="t" r="r" b="b"/>
                <a:pathLst>
                  <a:path w="9525" h="9525">
                    <a:moveTo>
                      <a:pt x="7654" y="10220"/>
                    </a:moveTo>
                    <a:lnTo>
                      <a:pt x="7235" y="7144"/>
                    </a:lnTo>
                    <a:cubicBezTo>
                      <a:pt x="7016" y="8639"/>
                      <a:pt x="7206" y="9601"/>
                      <a:pt x="7654" y="1022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6" name="任意多边形: 形状 490"/>
              <p:cNvSpPr/>
              <p:nvPr/>
            </p:nvSpPr>
            <p:spPr>
              <a:xfrm>
                <a:off x="10630375" y="1226523"/>
                <a:ext cx="19050" cy="9525"/>
              </a:xfrm>
              <a:custGeom>
                <a:avLst/>
                <a:gdLst>
                  <a:gd name="connsiteX0" fmla="*/ 7574 w 19050"/>
                  <a:gd name="connsiteY0" fmla="*/ 8440 h 9525"/>
                  <a:gd name="connsiteX1" fmla="*/ 13508 w 19050"/>
                  <a:gd name="connsiteY1" fmla="*/ 7288 h 9525"/>
                  <a:gd name="connsiteX2" fmla="*/ 7574 w 19050"/>
                  <a:gd name="connsiteY2" fmla="*/ 8440 h 9525"/>
                </a:gdLst>
                <a:ahLst/>
                <a:cxnLst>
                  <a:cxn ang="0">
                    <a:pos x="connsiteX0" y="connsiteY0"/>
                  </a:cxn>
                  <a:cxn ang="0">
                    <a:pos x="connsiteX1" y="connsiteY1"/>
                  </a:cxn>
                  <a:cxn ang="0">
                    <a:pos x="connsiteX2" y="connsiteY2"/>
                  </a:cxn>
                </a:cxnLst>
                <a:rect l="l" t="t" r="r" b="b"/>
                <a:pathLst>
                  <a:path w="19050" h="9525">
                    <a:moveTo>
                      <a:pt x="7574" y="8440"/>
                    </a:moveTo>
                    <a:cubicBezTo>
                      <a:pt x="9641" y="8317"/>
                      <a:pt x="11574" y="7850"/>
                      <a:pt x="13508" y="7288"/>
                    </a:cubicBezTo>
                    <a:cubicBezTo>
                      <a:pt x="10431" y="7374"/>
                      <a:pt x="5688" y="6440"/>
                      <a:pt x="7574" y="844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7" name="任意多边形: 形状 491"/>
              <p:cNvSpPr/>
              <p:nvPr/>
            </p:nvSpPr>
            <p:spPr>
              <a:xfrm>
                <a:off x="10360752" y="933114"/>
                <a:ext cx="9525" cy="9525"/>
              </a:xfrm>
              <a:custGeom>
                <a:avLst/>
                <a:gdLst>
                  <a:gd name="connsiteX0" fmla="*/ 7144 w 9525"/>
                  <a:gd name="connsiteY0" fmla="*/ 7536 h 9525"/>
                  <a:gd name="connsiteX1" fmla="*/ 8630 w 9525"/>
                  <a:gd name="connsiteY1" fmla="*/ 8317 h 9525"/>
                  <a:gd name="connsiteX2" fmla="*/ 7144 w 9525"/>
                  <a:gd name="connsiteY2" fmla="*/ 7536 h 9525"/>
                </a:gdLst>
                <a:ahLst/>
                <a:cxnLst>
                  <a:cxn ang="0">
                    <a:pos x="connsiteX0" y="connsiteY0"/>
                  </a:cxn>
                  <a:cxn ang="0">
                    <a:pos x="connsiteX1" y="connsiteY1"/>
                  </a:cxn>
                  <a:cxn ang="0">
                    <a:pos x="connsiteX2" y="connsiteY2"/>
                  </a:cxn>
                </a:cxnLst>
                <a:rect l="l" t="t" r="r" b="b"/>
                <a:pathLst>
                  <a:path w="9525" h="9525">
                    <a:moveTo>
                      <a:pt x="7144" y="7536"/>
                    </a:moveTo>
                    <a:cubicBezTo>
                      <a:pt x="7753" y="7717"/>
                      <a:pt x="8163" y="8031"/>
                      <a:pt x="8630" y="8317"/>
                    </a:cubicBezTo>
                    <a:cubicBezTo>
                      <a:pt x="7972" y="7279"/>
                      <a:pt x="7429" y="6717"/>
                      <a:pt x="7144" y="753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8" name="任意多边形: 形状 492"/>
              <p:cNvSpPr/>
              <p:nvPr/>
            </p:nvSpPr>
            <p:spPr>
              <a:xfrm>
                <a:off x="10400014" y="994626"/>
                <a:ext cx="9525" cy="9525"/>
              </a:xfrm>
              <a:custGeom>
                <a:avLst/>
                <a:gdLst>
                  <a:gd name="connsiteX0" fmla="*/ 7973 w 9525"/>
                  <a:gd name="connsiteY0" fmla="*/ 9099 h 9525"/>
                  <a:gd name="connsiteX1" fmla="*/ 7839 w 9525"/>
                  <a:gd name="connsiteY1" fmla="*/ 8518 h 9525"/>
                  <a:gd name="connsiteX2" fmla="*/ 7973 w 9525"/>
                  <a:gd name="connsiteY2" fmla="*/ 9099 h 9525"/>
                </a:gdLst>
                <a:ahLst/>
                <a:cxnLst>
                  <a:cxn ang="0">
                    <a:pos x="connsiteX0" y="connsiteY0"/>
                  </a:cxn>
                  <a:cxn ang="0">
                    <a:pos x="connsiteX1" y="connsiteY1"/>
                  </a:cxn>
                  <a:cxn ang="0">
                    <a:pos x="connsiteX2" y="connsiteY2"/>
                  </a:cxn>
                </a:cxnLst>
                <a:rect l="l" t="t" r="r" b="b"/>
                <a:pathLst>
                  <a:path w="9525" h="9525">
                    <a:moveTo>
                      <a:pt x="7973" y="9099"/>
                    </a:moveTo>
                    <a:lnTo>
                      <a:pt x="7839" y="8518"/>
                    </a:lnTo>
                    <a:cubicBezTo>
                      <a:pt x="6753" y="6175"/>
                      <a:pt x="7049" y="7137"/>
                      <a:pt x="7973" y="909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9" name="任意多边形: 形状 493"/>
              <p:cNvSpPr/>
              <p:nvPr/>
            </p:nvSpPr>
            <p:spPr>
              <a:xfrm>
                <a:off x="10717901" y="505424"/>
                <a:ext cx="19050" cy="9525"/>
              </a:xfrm>
              <a:custGeom>
                <a:avLst/>
                <a:gdLst>
                  <a:gd name="connsiteX0" fmla="*/ 7144 w 19050"/>
                  <a:gd name="connsiteY0" fmla="*/ 8401 h 9525"/>
                  <a:gd name="connsiteX1" fmla="*/ 20260 w 19050"/>
                  <a:gd name="connsiteY1" fmla="*/ 7992 h 9525"/>
                  <a:gd name="connsiteX2" fmla="*/ 7144 w 19050"/>
                  <a:gd name="connsiteY2" fmla="*/ 8401 h 9525"/>
                </a:gdLst>
                <a:ahLst/>
                <a:cxnLst>
                  <a:cxn ang="0">
                    <a:pos x="connsiteX0" y="connsiteY0"/>
                  </a:cxn>
                  <a:cxn ang="0">
                    <a:pos x="connsiteX1" y="connsiteY1"/>
                  </a:cxn>
                  <a:cxn ang="0">
                    <a:pos x="connsiteX2" y="connsiteY2"/>
                  </a:cxn>
                </a:cxnLst>
                <a:rect l="l" t="t" r="r" b="b"/>
                <a:pathLst>
                  <a:path w="19050" h="9525">
                    <a:moveTo>
                      <a:pt x="7144" y="8401"/>
                    </a:moveTo>
                    <a:cubicBezTo>
                      <a:pt x="11506" y="8277"/>
                      <a:pt x="15878" y="8296"/>
                      <a:pt x="20260" y="7992"/>
                    </a:cubicBezTo>
                    <a:cubicBezTo>
                      <a:pt x="10249" y="6582"/>
                      <a:pt x="7153" y="7077"/>
                      <a:pt x="7144" y="84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0" name="任意多边形: 形状 494"/>
              <p:cNvSpPr/>
              <p:nvPr/>
            </p:nvSpPr>
            <p:spPr>
              <a:xfrm>
                <a:off x="10350427" y="506682"/>
                <a:ext cx="390525" cy="695325"/>
              </a:xfrm>
              <a:custGeom>
                <a:avLst/>
                <a:gdLst>
                  <a:gd name="connsiteX0" fmla="*/ 187376 w 390525"/>
                  <a:gd name="connsiteY0" fmla="*/ 676485 h 695325"/>
                  <a:gd name="connsiteX1" fmla="*/ 205045 w 390525"/>
                  <a:gd name="connsiteY1" fmla="*/ 676847 h 695325"/>
                  <a:gd name="connsiteX2" fmla="*/ 189519 w 390525"/>
                  <a:gd name="connsiteY2" fmla="*/ 665883 h 695325"/>
                  <a:gd name="connsiteX3" fmla="*/ 210845 w 390525"/>
                  <a:gd name="connsiteY3" fmla="*/ 670646 h 695325"/>
                  <a:gd name="connsiteX4" fmla="*/ 198606 w 390525"/>
                  <a:gd name="connsiteY4" fmla="*/ 666693 h 695325"/>
                  <a:gd name="connsiteX5" fmla="*/ 199330 w 390525"/>
                  <a:gd name="connsiteY5" fmla="*/ 656768 h 695325"/>
                  <a:gd name="connsiteX6" fmla="*/ 178765 w 390525"/>
                  <a:gd name="connsiteY6" fmla="*/ 646024 h 695325"/>
                  <a:gd name="connsiteX7" fmla="*/ 162258 w 390525"/>
                  <a:gd name="connsiteY7" fmla="*/ 628202 h 695325"/>
                  <a:gd name="connsiteX8" fmla="*/ 166126 w 390525"/>
                  <a:gd name="connsiteY8" fmla="*/ 629907 h 695325"/>
                  <a:gd name="connsiteX9" fmla="*/ 160715 w 390525"/>
                  <a:gd name="connsiteY9" fmla="*/ 622792 h 695325"/>
                  <a:gd name="connsiteX10" fmla="*/ 155867 w 390525"/>
                  <a:gd name="connsiteY10" fmla="*/ 615182 h 695325"/>
                  <a:gd name="connsiteX11" fmla="*/ 156153 w 390525"/>
                  <a:gd name="connsiteY11" fmla="*/ 614715 h 695325"/>
                  <a:gd name="connsiteX12" fmla="*/ 154362 w 390525"/>
                  <a:gd name="connsiteY12" fmla="*/ 615572 h 695325"/>
                  <a:gd name="connsiteX13" fmla="*/ 135293 w 390525"/>
                  <a:gd name="connsiteY13" fmla="*/ 586711 h 695325"/>
                  <a:gd name="connsiteX14" fmla="*/ 126949 w 390525"/>
                  <a:gd name="connsiteY14" fmla="*/ 581635 h 695325"/>
                  <a:gd name="connsiteX15" fmla="*/ 116005 w 390525"/>
                  <a:gd name="connsiteY15" fmla="*/ 570071 h 695325"/>
                  <a:gd name="connsiteX16" fmla="*/ 97831 w 390525"/>
                  <a:gd name="connsiteY16" fmla="*/ 550764 h 695325"/>
                  <a:gd name="connsiteX17" fmla="*/ 108985 w 390525"/>
                  <a:gd name="connsiteY17" fmla="*/ 565756 h 695325"/>
                  <a:gd name="connsiteX18" fmla="*/ 102803 w 390525"/>
                  <a:gd name="connsiteY18" fmla="*/ 568928 h 695325"/>
                  <a:gd name="connsiteX19" fmla="*/ 96212 w 390525"/>
                  <a:gd name="connsiteY19" fmla="*/ 556374 h 695325"/>
                  <a:gd name="connsiteX20" fmla="*/ 112481 w 390525"/>
                  <a:gd name="connsiteY20" fmla="*/ 579920 h 695325"/>
                  <a:gd name="connsiteX21" fmla="*/ 99955 w 390525"/>
                  <a:gd name="connsiteY21" fmla="*/ 571424 h 695325"/>
                  <a:gd name="connsiteX22" fmla="*/ 108185 w 390525"/>
                  <a:gd name="connsiteY22" fmla="*/ 583368 h 695325"/>
                  <a:gd name="connsiteX23" fmla="*/ 117234 w 390525"/>
                  <a:gd name="connsiteY23" fmla="*/ 593741 h 695325"/>
                  <a:gd name="connsiteX24" fmla="*/ 137970 w 390525"/>
                  <a:gd name="connsiteY24" fmla="*/ 606428 h 695325"/>
                  <a:gd name="connsiteX25" fmla="*/ 132274 w 390525"/>
                  <a:gd name="connsiteY25" fmla="*/ 610495 h 695325"/>
                  <a:gd name="connsiteX26" fmla="*/ 148752 w 390525"/>
                  <a:gd name="connsiteY26" fmla="*/ 625964 h 695325"/>
                  <a:gd name="connsiteX27" fmla="*/ 131340 w 390525"/>
                  <a:gd name="connsiteY27" fmla="*/ 618382 h 695325"/>
                  <a:gd name="connsiteX28" fmla="*/ 112052 w 390525"/>
                  <a:gd name="connsiteY28" fmla="*/ 603142 h 695325"/>
                  <a:gd name="connsiteX29" fmla="*/ 104270 w 390525"/>
                  <a:gd name="connsiteY29" fmla="*/ 590198 h 695325"/>
                  <a:gd name="connsiteX30" fmla="*/ 94231 w 390525"/>
                  <a:gd name="connsiteY30" fmla="*/ 577625 h 695325"/>
                  <a:gd name="connsiteX31" fmla="*/ 82810 w 390525"/>
                  <a:gd name="connsiteY31" fmla="*/ 565461 h 695325"/>
                  <a:gd name="connsiteX32" fmla="*/ 72781 w 390525"/>
                  <a:gd name="connsiteY32" fmla="*/ 552745 h 695325"/>
                  <a:gd name="connsiteX33" fmla="*/ 88697 w 390525"/>
                  <a:gd name="connsiteY33" fmla="*/ 549126 h 695325"/>
                  <a:gd name="connsiteX34" fmla="*/ 66866 w 390525"/>
                  <a:gd name="connsiteY34" fmla="*/ 525847 h 695325"/>
                  <a:gd name="connsiteX35" fmla="*/ 66437 w 390525"/>
                  <a:gd name="connsiteY35" fmla="*/ 499624 h 695325"/>
                  <a:gd name="connsiteX36" fmla="*/ 75829 w 390525"/>
                  <a:gd name="connsiteY36" fmla="*/ 509588 h 695325"/>
                  <a:gd name="connsiteX37" fmla="*/ 65294 w 390525"/>
                  <a:gd name="connsiteY37" fmla="*/ 490738 h 695325"/>
                  <a:gd name="connsiteX38" fmla="*/ 66999 w 390525"/>
                  <a:gd name="connsiteY38" fmla="*/ 505416 h 695325"/>
                  <a:gd name="connsiteX39" fmla="*/ 57550 w 390525"/>
                  <a:gd name="connsiteY39" fmla="*/ 497043 h 695325"/>
                  <a:gd name="connsiteX40" fmla="*/ 58303 w 390525"/>
                  <a:gd name="connsiteY40" fmla="*/ 499586 h 695325"/>
                  <a:gd name="connsiteX41" fmla="*/ 44729 w 390525"/>
                  <a:gd name="connsiteY41" fmla="*/ 482765 h 695325"/>
                  <a:gd name="connsiteX42" fmla="*/ 45815 w 390525"/>
                  <a:gd name="connsiteY42" fmla="*/ 466668 h 695325"/>
                  <a:gd name="connsiteX43" fmla="*/ 48101 w 390525"/>
                  <a:gd name="connsiteY43" fmla="*/ 469811 h 695325"/>
                  <a:gd name="connsiteX44" fmla="*/ 38995 w 390525"/>
                  <a:gd name="connsiteY44" fmla="*/ 443627 h 695325"/>
                  <a:gd name="connsiteX45" fmla="*/ 40415 w 390525"/>
                  <a:gd name="connsiteY45" fmla="*/ 443865 h 695325"/>
                  <a:gd name="connsiteX46" fmla="*/ 33061 w 390525"/>
                  <a:gd name="connsiteY46" fmla="*/ 435464 h 695325"/>
                  <a:gd name="connsiteX47" fmla="*/ 28870 w 390525"/>
                  <a:gd name="connsiteY47" fmla="*/ 423443 h 695325"/>
                  <a:gd name="connsiteX48" fmla="*/ 37814 w 390525"/>
                  <a:gd name="connsiteY48" fmla="*/ 424110 h 695325"/>
                  <a:gd name="connsiteX49" fmla="*/ 42720 w 390525"/>
                  <a:gd name="connsiteY49" fmla="*/ 433149 h 695325"/>
                  <a:gd name="connsiteX50" fmla="*/ 46330 w 390525"/>
                  <a:gd name="connsiteY50" fmla="*/ 449609 h 695325"/>
                  <a:gd name="connsiteX51" fmla="*/ 53740 w 390525"/>
                  <a:gd name="connsiteY51" fmla="*/ 444589 h 695325"/>
                  <a:gd name="connsiteX52" fmla="*/ 49625 w 390525"/>
                  <a:gd name="connsiteY52" fmla="*/ 425377 h 695325"/>
                  <a:gd name="connsiteX53" fmla="*/ 44777 w 390525"/>
                  <a:gd name="connsiteY53" fmla="*/ 425777 h 695325"/>
                  <a:gd name="connsiteX54" fmla="*/ 36519 w 390525"/>
                  <a:gd name="connsiteY54" fmla="*/ 399612 h 695325"/>
                  <a:gd name="connsiteX55" fmla="*/ 42329 w 390525"/>
                  <a:gd name="connsiteY55" fmla="*/ 412423 h 695325"/>
                  <a:gd name="connsiteX56" fmla="*/ 28604 w 390525"/>
                  <a:gd name="connsiteY56" fmla="*/ 403603 h 695325"/>
                  <a:gd name="connsiteX57" fmla="*/ 29213 w 390525"/>
                  <a:gd name="connsiteY57" fmla="*/ 381905 h 695325"/>
                  <a:gd name="connsiteX58" fmla="*/ 29623 w 390525"/>
                  <a:gd name="connsiteY58" fmla="*/ 359940 h 695325"/>
                  <a:gd name="connsiteX59" fmla="*/ 24908 w 390525"/>
                  <a:gd name="connsiteY59" fmla="*/ 364865 h 695325"/>
                  <a:gd name="connsiteX60" fmla="*/ 24489 w 390525"/>
                  <a:gd name="connsiteY60" fmla="*/ 324288 h 695325"/>
                  <a:gd name="connsiteX61" fmla="*/ 23784 w 390525"/>
                  <a:gd name="connsiteY61" fmla="*/ 303895 h 695325"/>
                  <a:gd name="connsiteX62" fmla="*/ 23784 w 390525"/>
                  <a:gd name="connsiteY62" fmla="*/ 293275 h 695325"/>
                  <a:gd name="connsiteX63" fmla="*/ 25327 w 390525"/>
                  <a:gd name="connsiteY63" fmla="*/ 282492 h 695325"/>
                  <a:gd name="connsiteX64" fmla="*/ 28775 w 390525"/>
                  <a:gd name="connsiteY64" fmla="*/ 312525 h 695325"/>
                  <a:gd name="connsiteX65" fmla="*/ 45101 w 390525"/>
                  <a:gd name="connsiteY65" fmla="*/ 299114 h 695325"/>
                  <a:gd name="connsiteX66" fmla="*/ 37671 w 390525"/>
                  <a:gd name="connsiteY66" fmla="*/ 279921 h 695325"/>
                  <a:gd name="connsiteX67" fmla="*/ 35709 w 390525"/>
                  <a:gd name="connsiteY67" fmla="*/ 294427 h 695325"/>
                  <a:gd name="connsiteX68" fmla="*/ 41900 w 390525"/>
                  <a:gd name="connsiteY68" fmla="*/ 256861 h 695325"/>
                  <a:gd name="connsiteX69" fmla="*/ 58483 w 390525"/>
                  <a:gd name="connsiteY69" fmla="*/ 214093 h 695325"/>
                  <a:gd name="connsiteX70" fmla="*/ 56664 w 390525"/>
                  <a:gd name="connsiteY70" fmla="*/ 224171 h 695325"/>
                  <a:gd name="connsiteX71" fmla="*/ 62598 w 390525"/>
                  <a:gd name="connsiteY71" fmla="*/ 204130 h 695325"/>
                  <a:gd name="connsiteX72" fmla="*/ 74381 w 390525"/>
                  <a:gd name="connsiteY72" fmla="*/ 188966 h 695325"/>
                  <a:gd name="connsiteX73" fmla="*/ 82077 w 390525"/>
                  <a:gd name="connsiteY73" fmla="*/ 190624 h 695325"/>
                  <a:gd name="connsiteX74" fmla="*/ 79867 w 390525"/>
                  <a:gd name="connsiteY74" fmla="*/ 181956 h 695325"/>
                  <a:gd name="connsiteX75" fmla="*/ 82620 w 390525"/>
                  <a:gd name="connsiteY75" fmla="*/ 180442 h 695325"/>
                  <a:gd name="connsiteX76" fmla="*/ 83410 w 390525"/>
                  <a:gd name="connsiteY76" fmla="*/ 171621 h 695325"/>
                  <a:gd name="connsiteX77" fmla="*/ 84230 w 390525"/>
                  <a:gd name="connsiteY77" fmla="*/ 165621 h 695325"/>
                  <a:gd name="connsiteX78" fmla="*/ 84715 w 390525"/>
                  <a:gd name="connsiteY78" fmla="*/ 162935 h 695325"/>
                  <a:gd name="connsiteX79" fmla="*/ 115605 w 390525"/>
                  <a:gd name="connsiteY79" fmla="*/ 143656 h 695325"/>
                  <a:gd name="connsiteX80" fmla="*/ 124568 w 390525"/>
                  <a:gd name="connsiteY80" fmla="*/ 107394 h 695325"/>
                  <a:gd name="connsiteX81" fmla="*/ 127483 w 390525"/>
                  <a:gd name="connsiteY81" fmla="*/ 115500 h 695325"/>
                  <a:gd name="connsiteX82" fmla="*/ 141503 w 390525"/>
                  <a:gd name="connsiteY82" fmla="*/ 101803 h 695325"/>
                  <a:gd name="connsiteX83" fmla="*/ 134655 w 390525"/>
                  <a:gd name="connsiteY83" fmla="*/ 125473 h 695325"/>
                  <a:gd name="connsiteX84" fmla="*/ 145247 w 390525"/>
                  <a:gd name="connsiteY84" fmla="*/ 108423 h 695325"/>
                  <a:gd name="connsiteX85" fmla="*/ 161468 w 390525"/>
                  <a:gd name="connsiteY85" fmla="*/ 90726 h 695325"/>
                  <a:gd name="connsiteX86" fmla="*/ 159887 w 390525"/>
                  <a:gd name="connsiteY86" fmla="*/ 90916 h 695325"/>
                  <a:gd name="connsiteX87" fmla="*/ 174984 w 390525"/>
                  <a:gd name="connsiteY87" fmla="*/ 75400 h 695325"/>
                  <a:gd name="connsiteX88" fmla="*/ 195263 w 390525"/>
                  <a:gd name="connsiteY88" fmla="*/ 63065 h 695325"/>
                  <a:gd name="connsiteX89" fmla="*/ 174365 w 390525"/>
                  <a:gd name="connsiteY89" fmla="*/ 83220 h 695325"/>
                  <a:gd name="connsiteX90" fmla="*/ 224552 w 390525"/>
                  <a:gd name="connsiteY90" fmla="*/ 44768 h 695325"/>
                  <a:gd name="connsiteX91" fmla="*/ 239011 w 390525"/>
                  <a:gd name="connsiteY91" fmla="*/ 41386 h 695325"/>
                  <a:gd name="connsiteX92" fmla="*/ 240287 w 390525"/>
                  <a:gd name="connsiteY92" fmla="*/ 45891 h 695325"/>
                  <a:gd name="connsiteX93" fmla="*/ 272339 w 390525"/>
                  <a:gd name="connsiteY93" fmla="*/ 24870 h 695325"/>
                  <a:gd name="connsiteX94" fmla="*/ 273139 w 390525"/>
                  <a:gd name="connsiteY94" fmla="*/ 30956 h 695325"/>
                  <a:gd name="connsiteX95" fmla="*/ 293513 w 390525"/>
                  <a:gd name="connsiteY95" fmla="*/ 28375 h 695325"/>
                  <a:gd name="connsiteX96" fmla="*/ 312620 w 390525"/>
                  <a:gd name="connsiteY96" fmla="*/ 21993 h 695325"/>
                  <a:gd name="connsiteX97" fmla="*/ 351692 w 390525"/>
                  <a:gd name="connsiteY97" fmla="*/ 17059 h 695325"/>
                  <a:gd name="connsiteX98" fmla="*/ 352844 w 390525"/>
                  <a:gd name="connsiteY98" fmla="*/ 9592 h 695325"/>
                  <a:gd name="connsiteX99" fmla="*/ 372532 w 390525"/>
                  <a:gd name="connsiteY99" fmla="*/ 16088 h 695325"/>
                  <a:gd name="connsiteX100" fmla="*/ 359369 w 390525"/>
                  <a:gd name="connsiteY100" fmla="*/ 19269 h 695325"/>
                  <a:gd name="connsiteX101" fmla="*/ 385963 w 390525"/>
                  <a:gd name="connsiteY101" fmla="*/ 17497 h 695325"/>
                  <a:gd name="connsiteX102" fmla="*/ 374590 w 390525"/>
                  <a:gd name="connsiteY102" fmla="*/ 7144 h 695325"/>
                  <a:gd name="connsiteX103" fmla="*/ 353339 w 390525"/>
                  <a:gd name="connsiteY103" fmla="*/ 9173 h 695325"/>
                  <a:gd name="connsiteX104" fmla="*/ 332165 w 390525"/>
                  <a:gd name="connsiteY104" fmla="*/ 10820 h 695325"/>
                  <a:gd name="connsiteX105" fmla="*/ 290017 w 390525"/>
                  <a:gd name="connsiteY105" fmla="*/ 16964 h 695325"/>
                  <a:gd name="connsiteX106" fmla="*/ 269081 w 390525"/>
                  <a:gd name="connsiteY106" fmla="*/ 21584 h 695325"/>
                  <a:gd name="connsiteX107" fmla="*/ 248783 w 390525"/>
                  <a:gd name="connsiteY107" fmla="*/ 28642 h 695325"/>
                  <a:gd name="connsiteX108" fmla="*/ 210531 w 390525"/>
                  <a:gd name="connsiteY108" fmla="*/ 48511 h 695325"/>
                  <a:gd name="connsiteX109" fmla="*/ 215017 w 390525"/>
                  <a:gd name="connsiteY109" fmla="*/ 50073 h 695325"/>
                  <a:gd name="connsiteX110" fmla="*/ 204711 w 390525"/>
                  <a:gd name="connsiteY110" fmla="*/ 53969 h 695325"/>
                  <a:gd name="connsiteX111" fmla="*/ 199130 w 390525"/>
                  <a:gd name="connsiteY111" fmla="*/ 54150 h 695325"/>
                  <a:gd name="connsiteX112" fmla="*/ 200616 w 390525"/>
                  <a:gd name="connsiteY112" fmla="*/ 52616 h 695325"/>
                  <a:gd name="connsiteX113" fmla="*/ 180946 w 390525"/>
                  <a:gd name="connsiteY113" fmla="*/ 60989 h 695325"/>
                  <a:gd name="connsiteX114" fmla="*/ 171564 w 390525"/>
                  <a:gd name="connsiteY114" fmla="*/ 63284 h 695325"/>
                  <a:gd name="connsiteX115" fmla="*/ 164621 w 390525"/>
                  <a:gd name="connsiteY115" fmla="*/ 66761 h 695325"/>
                  <a:gd name="connsiteX116" fmla="*/ 148828 w 390525"/>
                  <a:gd name="connsiteY116" fmla="*/ 86754 h 695325"/>
                  <a:gd name="connsiteX117" fmla="*/ 137741 w 390525"/>
                  <a:gd name="connsiteY117" fmla="*/ 89097 h 695325"/>
                  <a:gd name="connsiteX118" fmla="*/ 137941 w 390525"/>
                  <a:gd name="connsiteY118" fmla="*/ 101146 h 695325"/>
                  <a:gd name="connsiteX119" fmla="*/ 131893 w 390525"/>
                  <a:gd name="connsiteY119" fmla="*/ 98108 h 695325"/>
                  <a:gd name="connsiteX120" fmla="*/ 54502 w 390525"/>
                  <a:gd name="connsiteY120" fmla="*/ 199025 h 695325"/>
                  <a:gd name="connsiteX121" fmla="*/ 55093 w 390525"/>
                  <a:gd name="connsiteY121" fmla="*/ 193148 h 695325"/>
                  <a:gd name="connsiteX122" fmla="*/ 56045 w 390525"/>
                  <a:gd name="connsiteY122" fmla="*/ 187395 h 695325"/>
                  <a:gd name="connsiteX123" fmla="*/ 40796 w 390525"/>
                  <a:gd name="connsiteY123" fmla="*/ 210741 h 695325"/>
                  <a:gd name="connsiteX124" fmla="*/ 28832 w 390525"/>
                  <a:gd name="connsiteY124" fmla="*/ 244145 h 695325"/>
                  <a:gd name="connsiteX125" fmla="*/ 28546 w 390525"/>
                  <a:gd name="connsiteY125" fmla="*/ 266195 h 695325"/>
                  <a:gd name="connsiteX126" fmla="*/ 15088 w 390525"/>
                  <a:gd name="connsiteY126" fmla="*/ 296647 h 695325"/>
                  <a:gd name="connsiteX127" fmla="*/ 12706 w 390525"/>
                  <a:gd name="connsiteY127" fmla="*/ 340528 h 695325"/>
                  <a:gd name="connsiteX128" fmla="*/ 17440 w 390525"/>
                  <a:gd name="connsiteY128" fmla="*/ 351330 h 695325"/>
                  <a:gd name="connsiteX129" fmla="*/ 18650 w 390525"/>
                  <a:gd name="connsiteY129" fmla="*/ 370761 h 695325"/>
                  <a:gd name="connsiteX130" fmla="*/ 11640 w 390525"/>
                  <a:gd name="connsiteY130" fmla="*/ 360607 h 695325"/>
                  <a:gd name="connsiteX131" fmla="*/ 7144 w 390525"/>
                  <a:gd name="connsiteY131" fmla="*/ 346862 h 695325"/>
                  <a:gd name="connsiteX132" fmla="*/ 10316 w 390525"/>
                  <a:gd name="connsiteY132" fmla="*/ 371856 h 695325"/>
                  <a:gd name="connsiteX133" fmla="*/ 10439 w 390525"/>
                  <a:gd name="connsiteY133" fmla="*/ 399364 h 695325"/>
                  <a:gd name="connsiteX134" fmla="*/ 23927 w 390525"/>
                  <a:gd name="connsiteY134" fmla="*/ 437331 h 695325"/>
                  <a:gd name="connsiteX135" fmla="*/ 22365 w 390525"/>
                  <a:gd name="connsiteY135" fmla="*/ 439988 h 695325"/>
                  <a:gd name="connsiteX136" fmla="*/ 23031 w 390525"/>
                  <a:gd name="connsiteY136" fmla="*/ 458629 h 695325"/>
                  <a:gd name="connsiteX137" fmla="*/ 29804 w 390525"/>
                  <a:gd name="connsiteY137" fmla="*/ 461486 h 695325"/>
                  <a:gd name="connsiteX138" fmla="*/ 24241 w 390525"/>
                  <a:gd name="connsiteY138" fmla="*/ 472345 h 695325"/>
                  <a:gd name="connsiteX139" fmla="*/ 40853 w 390525"/>
                  <a:gd name="connsiteY139" fmla="*/ 502453 h 695325"/>
                  <a:gd name="connsiteX140" fmla="*/ 56836 w 390525"/>
                  <a:gd name="connsiteY140" fmla="*/ 518379 h 695325"/>
                  <a:gd name="connsiteX141" fmla="*/ 52445 w 390525"/>
                  <a:gd name="connsiteY141" fmla="*/ 526694 h 695325"/>
                  <a:gd name="connsiteX142" fmla="*/ 58436 w 390525"/>
                  <a:gd name="connsiteY142" fmla="*/ 535362 h 695325"/>
                  <a:gd name="connsiteX143" fmla="*/ 63189 w 390525"/>
                  <a:gd name="connsiteY143" fmla="*/ 542001 h 695325"/>
                  <a:gd name="connsiteX144" fmla="*/ 69418 w 390525"/>
                  <a:gd name="connsiteY144" fmla="*/ 552736 h 695325"/>
                  <a:gd name="connsiteX145" fmla="*/ 75371 w 390525"/>
                  <a:gd name="connsiteY145" fmla="*/ 563747 h 695325"/>
                  <a:gd name="connsiteX146" fmla="*/ 87306 w 390525"/>
                  <a:gd name="connsiteY146" fmla="*/ 578225 h 695325"/>
                  <a:gd name="connsiteX147" fmla="*/ 70847 w 390525"/>
                  <a:gd name="connsiteY147" fmla="*/ 563213 h 695325"/>
                  <a:gd name="connsiteX148" fmla="*/ 87106 w 390525"/>
                  <a:gd name="connsiteY148" fmla="*/ 591941 h 695325"/>
                  <a:gd name="connsiteX149" fmla="*/ 102289 w 390525"/>
                  <a:gd name="connsiteY149" fmla="*/ 607581 h 695325"/>
                  <a:gd name="connsiteX150" fmla="*/ 115348 w 390525"/>
                  <a:gd name="connsiteY150" fmla="*/ 623983 h 695325"/>
                  <a:gd name="connsiteX151" fmla="*/ 127597 w 390525"/>
                  <a:gd name="connsiteY151" fmla="*/ 626221 h 695325"/>
                  <a:gd name="connsiteX152" fmla="*/ 126587 w 390525"/>
                  <a:gd name="connsiteY152" fmla="*/ 635546 h 695325"/>
                  <a:gd name="connsiteX153" fmla="*/ 138865 w 390525"/>
                  <a:gd name="connsiteY153" fmla="*/ 649034 h 695325"/>
                  <a:gd name="connsiteX154" fmla="*/ 151066 w 390525"/>
                  <a:gd name="connsiteY154" fmla="*/ 658101 h 695325"/>
                  <a:gd name="connsiteX155" fmla="*/ 162849 w 390525"/>
                  <a:gd name="connsiteY155" fmla="*/ 665693 h 695325"/>
                  <a:gd name="connsiteX156" fmla="*/ 175212 w 390525"/>
                  <a:gd name="connsiteY156" fmla="*/ 673360 h 695325"/>
                  <a:gd name="connsiteX157" fmla="*/ 171526 w 390525"/>
                  <a:gd name="connsiteY157" fmla="*/ 673198 h 695325"/>
                  <a:gd name="connsiteX158" fmla="*/ 196948 w 390525"/>
                  <a:gd name="connsiteY158" fmla="*/ 688905 h 695325"/>
                  <a:gd name="connsiteX159" fmla="*/ 211474 w 390525"/>
                  <a:gd name="connsiteY159" fmla="*/ 685848 h 695325"/>
                  <a:gd name="connsiteX160" fmla="*/ 202130 w 390525"/>
                  <a:gd name="connsiteY160" fmla="*/ 685962 h 695325"/>
                  <a:gd name="connsiteX161" fmla="*/ 187376 w 390525"/>
                  <a:gd name="connsiteY161" fmla="*/ 67648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90525" h="695325">
                    <a:moveTo>
                      <a:pt x="187376" y="676485"/>
                    </a:moveTo>
                    <a:cubicBezTo>
                      <a:pt x="187957" y="666464"/>
                      <a:pt x="201987" y="684924"/>
                      <a:pt x="205045" y="676847"/>
                    </a:cubicBezTo>
                    <a:cubicBezTo>
                      <a:pt x="196825" y="674056"/>
                      <a:pt x="190481" y="671865"/>
                      <a:pt x="189519" y="665883"/>
                    </a:cubicBezTo>
                    <a:cubicBezTo>
                      <a:pt x="198015" y="665293"/>
                      <a:pt x="204321" y="675608"/>
                      <a:pt x="210845" y="670646"/>
                    </a:cubicBezTo>
                    <a:cubicBezTo>
                      <a:pt x="210722" y="670941"/>
                      <a:pt x="198606" y="666693"/>
                      <a:pt x="198606" y="666693"/>
                    </a:cubicBezTo>
                    <a:cubicBezTo>
                      <a:pt x="193586" y="659359"/>
                      <a:pt x="205959" y="660111"/>
                      <a:pt x="199330" y="656768"/>
                    </a:cubicBezTo>
                    <a:cubicBezTo>
                      <a:pt x="192453" y="658197"/>
                      <a:pt x="184766" y="653244"/>
                      <a:pt x="178765" y="646024"/>
                    </a:cubicBezTo>
                    <a:cubicBezTo>
                      <a:pt x="172650" y="638899"/>
                      <a:pt x="167288" y="631012"/>
                      <a:pt x="162258" y="628202"/>
                    </a:cubicBezTo>
                    <a:lnTo>
                      <a:pt x="166126" y="629907"/>
                    </a:lnTo>
                    <a:cubicBezTo>
                      <a:pt x="166126" y="629907"/>
                      <a:pt x="163297" y="626450"/>
                      <a:pt x="160715" y="622792"/>
                    </a:cubicBezTo>
                    <a:cubicBezTo>
                      <a:pt x="158286" y="618992"/>
                      <a:pt x="155867" y="615182"/>
                      <a:pt x="155867" y="615182"/>
                    </a:cubicBezTo>
                    <a:cubicBezTo>
                      <a:pt x="155867" y="614905"/>
                      <a:pt x="156105" y="614915"/>
                      <a:pt x="156153" y="614715"/>
                    </a:cubicBezTo>
                    <a:cubicBezTo>
                      <a:pt x="155562" y="614953"/>
                      <a:pt x="154962" y="615172"/>
                      <a:pt x="154362" y="615572"/>
                    </a:cubicBezTo>
                    <a:cubicBezTo>
                      <a:pt x="152695" y="606990"/>
                      <a:pt x="145171" y="596722"/>
                      <a:pt x="135293" y="586711"/>
                    </a:cubicBezTo>
                    <a:cubicBezTo>
                      <a:pt x="133350" y="586683"/>
                      <a:pt x="130407" y="584673"/>
                      <a:pt x="126949" y="581635"/>
                    </a:cubicBezTo>
                    <a:cubicBezTo>
                      <a:pt x="123501" y="578596"/>
                      <a:pt x="119367" y="574672"/>
                      <a:pt x="116005" y="570071"/>
                    </a:cubicBezTo>
                    <a:cubicBezTo>
                      <a:pt x="108928" y="561146"/>
                      <a:pt x="101727" y="552136"/>
                      <a:pt x="97831" y="550764"/>
                    </a:cubicBezTo>
                    <a:cubicBezTo>
                      <a:pt x="102518" y="554860"/>
                      <a:pt x="105737" y="558794"/>
                      <a:pt x="108985" y="565756"/>
                    </a:cubicBezTo>
                    <a:lnTo>
                      <a:pt x="102803" y="568928"/>
                    </a:lnTo>
                    <a:cubicBezTo>
                      <a:pt x="94631" y="557803"/>
                      <a:pt x="107442" y="564499"/>
                      <a:pt x="96212" y="556374"/>
                    </a:cubicBezTo>
                    <a:cubicBezTo>
                      <a:pt x="89964" y="563594"/>
                      <a:pt x="107661" y="571690"/>
                      <a:pt x="112481" y="579920"/>
                    </a:cubicBezTo>
                    <a:cubicBezTo>
                      <a:pt x="108728" y="578472"/>
                      <a:pt x="104337" y="575710"/>
                      <a:pt x="99955" y="571424"/>
                    </a:cubicBezTo>
                    <a:cubicBezTo>
                      <a:pt x="102737" y="575462"/>
                      <a:pt x="105499" y="579463"/>
                      <a:pt x="108185" y="583368"/>
                    </a:cubicBezTo>
                    <a:cubicBezTo>
                      <a:pt x="111071" y="587112"/>
                      <a:pt x="114176" y="590541"/>
                      <a:pt x="117234" y="593741"/>
                    </a:cubicBezTo>
                    <a:cubicBezTo>
                      <a:pt x="123530" y="599970"/>
                      <a:pt x="129778" y="605285"/>
                      <a:pt x="137970" y="606428"/>
                    </a:cubicBezTo>
                    <a:cubicBezTo>
                      <a:pt x="140646" y="611572"/>
                      <a:pt x="136036" y="612629"/>
                      <a:pt x="132274" y="610495"/>
                    </a:cubicBezTo>
                    <a:cubicBezTo>
                      <a:pt x="146533" y="616125"/>
                      <a:pt x="136360" y="621411"/>
                      <a:pt x="148752" y="625964"/>
                    </a:cubicBezTo>
                    <a:cubicBezTo>
                      <a:pt x="144389" y="627821"/>
                      <a:pt x="138103" y="623630"/>
                      <a:pt x="131340" y="618382"/>
                    </a:cubicBezTo>
                    <a:cubicBezTo>
                      <a:pt x="124292" y="613410"/>
                      <a:pt x="118253" y="605981"/>
                      <a:pt x="112052" y="603142"/>
                    </a:cubicBezTo>
                    <a:cubicBezTo>
                      <a:pt x="110185" y="598532"/>
                      <a:pt x="107509" y="594265"/>
                      <a:pt x="104270" y="590198"/>
                    </a:cubicBezTo>
                    <a:cubicBezTo>
                      <a:pt x="101146" y="586045"/>
                      <a:pt x="97936" y="581692"/>
                      <a:pt x="94231" y="577625"/>
                    </a:cubicBezTo>
                    <a:cubicBezTo>
                      <a:pt x="90573" y="573510"/>
                      <a:pt x="86668" y="569481"/>
                      <a:pt x="82810" y="565461"/>
                    </a:cubicBezTo>
                    <a:cubicBezTo>
                      <a:pt x="78896" y="561480"/>
                      <a:pt x="75876" y="556955"/>
                      <a:pt x="72781" y="552745"/>
                    </a:cubicBezTo>
                    <a:cubicBezTo>
                      <a:pt x="77810" y="548735"/>
                      <a:pt x="89773" y="557956"/>
                      <a:pt x="88697" y="549126"/>
                    </a:cubicBezTo>
                    <a:cubicBezTo>
                      <a:pt x="82363" y="530076"/>
                      <a:pt x="75152" y="534391"/>
                      <a:pt x="66866" y="525847"/>
                    </a:cubicBezTo>
                    <a:cubicBezTo>
                      <a:pt x="62684" y="511959"/>
                      <a:pt x="75686" y="519608"/>
                      <a:pt x="66437" y="499624"/>
                    </a:cubicBezTo>
                    <a:lnTo>
                      <a:pt x="75829" y="509588"/>
                    </a:lnTo>
                    <a:cubicBezTo>
                      <a:pt x="78810" y="494500"/>
                      <a:pt x="66989" y="500510"/>
                      <a:pt x="65294" y="490738"/>
                    </a:cubicBezTo>
                    <a:cubicBezTo>
                      <a:pt x="64198" y="494576"/>
                      <a:pt x="61855" y="495567"/>
                      <a:pt x="66999" y="505416"/>
                    </a:cubicBezTo>
                    <a:cubicBezTo>
                      <a:pt x="64551" y="507806"/>
                      <a:pt x="59398" y="500729"/>
                      <a:pt x="57550" y="497043"/>
                    </a:cubicBezTo>
                    <a:cubicBezTo>
                      <a:pt x="57550" y="497043"/>
                      <a:pt x="58236" y="499605"/>
                      <a:pt x="58303" y="499586"/>
                    </a:cubicBezTo>
                    <a:cubicBezTo>
                      <a:pt x="52473" y="496976"/>
                      <a:pt x="47663" y="497176"/>
                      <a:pt x="44729" y="482765"/>
                    </a:cubicBezTo>
                    <a:cubicBezTo>
                      <a:pt x="52854" y="489414"/>
                      <a:pt x="44567" y="470735"/>
                      <a:pt x="45815" y="466668"/>
                    </a:cubicBezTo>
                    <a:cubicBezTo>
                      <a:pt x="45710" y="466706"/>
                      <a:pt x="48101" y="469811"/>
                      <a:pt x="48101" y="469811"/>
                    </a:cubicBezTo>
                    <a:cubicBezTo>
                      <a:pt x="43244" y="460505"/>
                      <a:pt x="41729" y="449723"/>
                      <a:pt x="38995" y="443627"/>
                    </a:cubicBezTo>
                    <a:lnTo>
                      <a:pt x="40415" y="443865"/>
                    </a:lnTo>
                    <a:cubicBezTo>
                      <a:pt x="38386" y="440331"/>
                      <a:pt x="35566" y="438188"/>
                      <a:pt x="33061" y="435464"/>
                    </a:cubicBezTo>
                    <a:cubicBezTo>
                      <a:pt x="30813" y="432692"/>
                      <a:pt x="29032" y="429292"/>
                      <a:pt x="28870" y="423443"/>
                    </a:cubicBezTo>
                    <a:cubicBezTo>
                      <a:pt x="31690" y="424272"/>
                      <a:pt x="40853" y="436255"/>
                      <a:pt x="37814" y="424110"/>
                    </a:cubicBezTo>
                    <a:cubicBezTo>
                      <a:pt x="39910" y="424634"/>
                      <a:pt x="41567" y="428263"/>
                      <a:pt x="42720" y="433149"/>
                    </a:cubicBezTo>
                    <a:cubicBezTo>
                      <a:pt x="44377" y="437940"/>
                      <a:pt x="45663" y="443998"/>
                      <a:pt x="46330" y="449609"/>
                    </a:cubicBezTo>
                    <a:cubicBezTo>
                      <a:pt x="44968" y="438341"/>
                      <a:pt x="50016" y="431749"/>
                      <a:pt x="53740" y="444589"/>
                    </a:cubicBezTo>
                    <a:cubicBezTo>
                      <a:pt x="57988" y="439855"/>
                      <a:pt x="47996" y="432987"/>
                      <a:pt x="49625" y="425377"/>
                    </a:cubicBezTo>
                    <a:cubicBezTo>
                      <a:pt x="48301" y="426920"/>
                      <a:pt x="46244" y="424967"/>
                      <a:pt x="44777" y="425777"/>
                    </a:cubicBezTo>
                    <a:cubicBezTo>
                      <a:pt x="51483" y="424215"/>
                      <a:pt x="41358" y="399745"/>
                      <a:pt x="36519" y="399612"/>
                    </a:cubicBezTo>
                    <a:lnTo>
                      <a:pt x="42329" y="412423"/>
                    </a:lnTo>
                    <a:cubicBezTo>
                      <a:pt x="37024" y="414309"/>
                      <a:pt x="30880" y="397869"/>
                      <a:pt x="28604" y="403603"/>
                    </a:cubicBezTo>
                    <a:cubicBezTo>
                      <a:pt x="32118" y="399936"/>
                      <a:pt x="31061" y="391020"/>
                      <a:pt x="29213" y="381905"/>
                    </a:cubicBezTo>
                    <a:cubicBezTo>
                      <a:pt x="27556" y="372799"/>
                      <a:pt x="25432" y="363426"/>
                      <a:pt x="29623" y="359940"/>
                    </a:cubicBezTo>
                    <a:lnTo>
                      <a:pt x="24908" y="364865"/>
                    </a:lnTo>
                    <a:cubicBezTo>
                      <a:pt x="27146" y="350691"/>
                      <a:pt x="25317" y="337661"/>
                      <a:pt x="24489" y="324288"/>
                    </a:cubicBezTo>
                    <a:cubicBezTo>
                      <a:pt x="24260" y="317564"/>
                      <a:pt x="24022" y="310801"/>
                      <a:pt x="23784" y="303895"/>
                    </a:cubicBezTo>
                    <a:cubicBezTo>
                      <a:pt x="23717" y="300409"/>
                      <a:pt x="23698" y="296866"/>
                      <a:pt x="23784" y="293275"/>
                    </a:cubicBezTo>
                    <a:cubicBezTo>
                      <a:pt x="24089" y="289722"/>
                      <a:pt x="24689" y="286150"/>
                      <a:pt x="25327" y="282492"/>
                    </a:cubicBezTo>
                    <a:cubicBezTo>
                      <a:pt x="25317" y="292999"/>
                      <a:pt x="34595" y="295570"/>
                      <a:pt x="28775" y="312525"/>
                    </a:cubicBezTo>
                    <a:cubicBezTo>
                      <a:pt x="34700" y="286102"/>
                      <a:pt x="39272" y="306353"/>
                      <a:pt x="45101" y="299114"/>
                    </a:cubicBezTo>
                    <a:cubicBezTo>
                      <a:pt x="53188" y="280197"/>
                      <a:pt x="39024" y="286903"/>
                      <a:pt x="37671" y="279921"/>
                    </a:cubicBezTo>
                    <a:lnTo>
                      <a:pt x="35709" y="294427"/>
                    </a:lnTo>
                    <a:cubicBezTo>
                      <a:pt x="32823" y="284293"/>
                      <a:pt x="36319" y="270748"/>
                      <a:pt x="41900" y="256861"/>
                    </a:cubicBezTo>
                    <a:cubicBezTo>
                      <a:pt x="48216" y="243116"/>
                      <a:pt x="54645" y="228467"/>
                      <a:pt x="58483" y="214093"/>
                    </a:cubicBezTo>
                    <a:cubicBezTo>
                      <a:pt x="62027" y="213389"/>
                      <a:pt x="57369" y="220180"/>
                      <a:pt x="56664" y="224171"/>
                    </a:cubicBezTo>
                    <a:cubicBezTo>
                      <a:pt x="67485" y="214827"/>
                      <a:pt x="61065" y="212331"/>
                      <a:pt x="62598" y="204130"/>
                    </a:cubicBezTo>
                    <a:cubicBezTo>
                      <a:pt x="65713" y="198063"/>
                      <a:pt x="70580" y="192195"/>
                      <a:pt x="74381" y="188966"/>
                    </a:cubicBezTo>
                    <a:cubicBezTo>
                      <a:pt x="78219" y="185747"/>
                      <a:pt x="81220" y="185347"/>
                      <a:pt x="82077" y="190624"/>
                    </a:cubicBezTo>
                    <a:cubicBezTo>
                      <a:pt x="91107" y="179089"/>
                      <a:pt x="77667" y="189786"/>
                      <a:pt x="79867" y="181956"/>
                    </a:cubicBezTo>
                    <a:lnTo>
                      <a:pt x="82620" y="180442"/>
                    </a:lnTo>
                    <a:cubicBezTo>
                      <a:pt x="82620" y="180442"/>
                      <a:pt x="83010" y="176032"/>
                      <a:pt x="83410" y="171621"/>
                    </a:cubicBezTo>
                    <a:cubicBezTo>
                      <a:pt x="83563" y="169364"/>
                      <a:pt x="83915" y="167211"/>
                      <a:pt x="84230" y="165621"/>
                    </a:cubicBezTo>
                    <a:cubicBezTo>
                      <a:pt x="84515" y="164011"/>
                      <a:pt x="84715" y="162935"/>
                      <a:pt x="84715" y="162935"/>
                    </a:cubicBezTo>
                    <a:cubicBezTo>
                      <a:pt x="94593" y="153876"/>
                      <a:pt x="106413" y="143161"/>
                      <a:pt x="115605" y="143656"/>
                    </a:cubicBezTo>
                    <a:cubicBezTo>
                      <a:pt x="134636" y="121072"/>
                      <a:pt x="110585" y="125149"/>
                      <a:pt x="124568" y="107394"/>
                    </a:cubicBezTo>
                    <a:cubicBezTo>
                      <a:pt x="136388" y="101489"/>
                      <a:pt x="126444" y="112862"/>
                      <a:pt x="127483" y="115500"/>
                    </a:cubicBezTo>
                    <a:lnTo>
                      <a:pt x="141503" y="101803"/>
                    </a:lnTo>
                    <a:cubicBezTo>
                      <a:pt x="141503" y="112281"/>
                      <a:pt x="127378" y="119863"/>
                      <a:pt x="134655" y="125473"/>
                    </a:cubicBezTo>
                    <a:cubicBezTo>
                      <a:pt x="137236" y="116862"/>
                      <a:pt x="140922" y="112728"/>
                      <a:pt x="145247" y="108423"/>
                    </a:cubicBezTo>
                    <a:cubicBezTo>
                      <a:pt x="149695" y="104194"/>
                      <a:pt x="154410" y="99346"/>
                      <a:pt x="161468" y="90726"/>
                    </a:cubicBezTo>
                    <a:lnTo>
                      <a:pt x="159887" y="90916"/>
                    </a:lnTo>
                    <a:cubicBezTo>
                      <a:pt x="161858" y="85592"/>
                      <a:pt x="168097" y="80334"/>
                      <a:pt x="174984" y="75400"/>
                    </a:cubicBezTo>
                    <a:cubicBezTo>
                      <a:pt x="181928" y="70523"/>
                      <a:pt x="190176" y="67018"/>
                      <a:pt x="195263" y="63065"/>
                    </a:cubicBezTo>
                    <a:cubicBezTo>
                      <a:pt x="192853" y="69180"/>
                      <a:pt x="180651" y="76095"/>
                      <a:pt x="174365" y="83220"/>
                    </a:cubicBezTo>
                    <a:cubicBezTo>
                      <a:pt x="187242" y="76924"/>
                      <a:pt x="216246" y="56845"/>
                      <a:pt x="224552" y="44768"/>
                    </a:cubicBezTo>
                    <a:cubicBezTo>
                      <a:pt x="228552" y="43577"/>
                      <a:pt x="234839" y="41672"/>
                      <a:pt x="239011" y="41386"/>
                    </a:cubicBezTo>
                    <a:cubicBezTo>
                      <a:pt x="243269" y="41300"/>
                      <a:pt x="245183" y="42339"/>
                      <a:pt x="240287" y="45891"/>
                    </a:cubicBezTo>
                    <a:cubicBezTo>
                      <a:pt x="267776" y="37395"/>
                      <a:pt x="247460" y="30690"/>
                      <a:pt x="272339" y="24870"/>
                    </a:cubicBezTo>
                    <a:lnTo>
                      <a:pt x="273139" y="30956"/>
                    </a:lnTo>
                    <a:cubicBezTo>
                      <a:pt x="280406" y="31337"/>
                      <a:pt x="287064" y="30251"/>
                      <a:pt x="293513" y="28375"/>
                    </a:cubicBezTo>
                    <a:cubicBezTo>
                      <a:pt x="299942" y="26441"/>
                      <a:pt x="306172" y="23765"/>
                      <a:pt x="312620" y="21993"/>
                    </a:cubicBezTo>
                    <a:cubicBezTo>
                      <a:pt x="325374" y="18126"/>
                      <a:pt x="338357" y="13164"/>
                      <a:pt x="351692" y="17059"/>
                    </a:cubicBezTo>
                    <a:lnTo>
                      <a:pt x="352844" y="9592"/>
                    </a:lnTo>
                    <a:cubicBezTo>
                      <a:pt x="358740" y="12421"/>
                      <a:pt x="370361" y="13316"/>
                      <a:pt x="372532" y="16088"/>
                    </a:cubicBezTo>
                    <a:lnTo>
                      <a:pt x="359369" y="19269"/>
                    </a:lnTo>
                    <a:cubicBezTo>
                      <a:pt x="370484" y="25070"/>
                      <a:pt x="372294" y="12202"/>
                      <a:pt x="385963" y="17497"/>
                    </a:cubicBezTo>
                    <a:cubicBezTo>
                      <a:pt x="385972" y="15250"/>
                      <a:pt x="374656" y="9620"/>
                      <a:pt x="374590" y="7144"/>
                    </a:cubicBezTo>
                    <a:cubicBezTo>
                      <a:pt x="367484" y="8020"/>
                      <a:pt x="360407" y="8677"/>
                      <a:pt x="353339" y="9173"/>
                    </a:cubicBezTo>
                    <a:cubicBezTo>
                      <a:pt x="346281" y="9820"/>
                      <a:pt x="339157" y="9573"/>
                      <a:pt x="332165" y="10820"/>
                    </a:cubicBezTo>
                    <a:cubicBezTo>
                      <a:pt x="318183" y="12925"/>
                      <a:pt x="303838" y="13373"/>
                      <a:pt x="290017" y="16964"/>
                    </a:cubicBezTo>
                    <a:lnTo>
                      <a:pt x="269081" y="21584"/>
                    </a:lnTo>
                    <a:cubicBezTo>
                      <a:pt x="262233" y="23632"/>
                      <a:pt x="255518" y="26165"/>
                      <a:pt x="248783" y="28642"/>
                    </a:cubicBezTo>
                    <a:cubicBezTo>
                      <a:pt x="235115" y="33147"/>
                      <a:pt x="222647" y="40691"/>
                      <a:pt x="210531" y="48511"/>
                    </a:cubicBezTo>
                    <a:cubicBezTo>
                      <a:pt x="212903" y="48387"/>
                      <a:pt x="215675" y="48168"/>
                      <a:pt x="215017" y="50073"/>
                    </a:cubicBezTo>
                    <a:cubicBezTo>
                      <a:pt x="211846" y="50673"/>
                      <a:pt x="207788" y="52473"/>
                      <a:pt x="204711" y="53969"/>
                    </a:cubicBezTo>
                    <a:cubicBezTo>
                      <a:pt x="201673" y="55531"/>
                      <a:pt x="199339" y="56350"/>
                      <a:pt x="199130" y="54150"/>
                    </a:cubicBezTo>
                    <a:lnTo>
                      <a:pt x="200616" y="52616"/>
                    </a:lnTo>
                    <a:cubicBezTo>
                      <a:pt x="194615" y="57255"/>
                      <a:pt x="187585" y="59350"/>
                      <a:pt x="180946" y="60989"/>
                    </a:cubicBezTo>
                    <a:cubicBezTo>
                      <a:pt x="177613" y="61808"/>
                      <a:pt x="174431" y="62579"/>
                      <a:pt x="171564" y="63284"/>
                    </a:cubicBezTo>
                    <a:cubicBezTo>
                      <a:pt x="168831" y="64265"/>
                      <a:pt x="166449" y="65370"/>
                      <a:pt x="164621" y="66761"/>
                    </a:cubicBezTo>
                    <a:cubicBezTo>
                      <a:pt x="162811" y="74400"/>
                      <a:pt x="137951" y="84077"/>
                      <a:pt x="148828" y="86754"/>
                    </a:cubicBezTo>
                    <a:cubicBezTo>
                      <a:pt x="148695" y="86525"/>
                      <a:pt x="137741" y="89097"/>
                      <a:pt x="137741" y="89097"/>
                    </a:cubicBezTo>
                    <a:cubicBezTo>
                      <a:pt x="137360" y="93764"/>
                      <a:pt x="141351" y="95841"/>
                      <a:pt x="137941" y="101146"/>
                    </a:cubicBezTo>
                    <a:cubicBezTo>
                      <a:pt x="129883" y="107528"/>
                      <a:pt x="127302" y="105242"/>
                      <a:pt x="131893" y="98108"/>
                    </a:cubicBezTo>
                    <a:cubicBezTo>
                      <a:pt x="99870" y="122168"/>
                      <a:pt x="70618" y="161382"/>
                      <a:pt x="54502" y="199025"/>
                    </a:cubicBezTo>
                    <a:cubicBezTo>
                      <a:pt x="54502" y="199025"/>
                      <a:pt x="54797" y="196082"/>
                      <a:pt x="55093" y="193148"/>
                    </a:cubicBezTo>
                    <a:cubicBezTo>
                      <a:pt x="55397" y="190195"/>
                      <a:pt x="56045" y="187395"/>
                      <a:pt x="56045" y="187395"/>
                    </a:cubicBezTo>
                    <a:cubicBezTo>
                      <a:pt x="49168" y="195148"/>
                      <a:pt x="46672" y="222856"/>
                      <a:pt x="40796" y="210741"/>
                    </a:cubicBezTo>
                    <a:cubicBezTo>
                      <a:pt x="37814" y="220551"/>
                      <a:pt x="32699" y="233315"/>
                      <a:pt x="28832" y="244145"/>
                    </a:cubicBezTo>
                    <a:cubicBezTo>
                      <a:pt x="24660" y="254860"/>
                      <a:pt x="23489" y="264043"/>
                      <a:pt x="28546" y="266195"/>
                    </a:cubicBezTo>
                    <a:cubicBezTo>
                      <a:pt x="22108" y="271167"/>
                      <a:pt x="17155" y="282712"/>
                      <a:pt x="15088" y="296647"/>
                    </a:cubicBezTo>
                    <a:cubicBezTo>
                      <a:pt x="13554" y="310677"/>
                      <a:pt x="11963" y="326527"/>
                      <a:pt x="12706" y="340528"/>
                    </a:cubicBezTo>
                    <a:cubicBezTo>
                      <a:pt x="17421" y="338499"/>
                      <a:pt x="17764" y="344205"/>
                      <a:pt x="17440" y="351330"/>
                    </a:cubicBezTo>
                    <a:cubicBezTo>
                      <a:pt x="17059" y="358454"/>
                      <a:pt x="16031" y="367122"/>
                      <a:pt x="18650" y="370761"/>
                    </a:cubicBezTo>
                    <a:cubicBezTo>
                      <a:pt x="15373" y="372732"/>
                      <a:pt x="12659" y="367008"/>
                      <a:pt x="11640" y="360607"/>
                    </a:cubicBezTo>
                    <a:cubicBezTo>
                      <a:pt x="10411" y="354225"/>
                      <a:pt x="9515" y="347205"/>
                      <a:pt x="7144" y="346862"/>
                    </a:cubicBezTo>
                    <a:cubicBezTo>
                      <a:pt x="9801" y="354273"/>
                      <a:pt x="9420" y="362836"/>
                      <a:pt x="10316" y="371856"/>
                    </a:cubicBezTo>
                    <a:cubicBezTo>
                      <a:pt x="10811" y="380867"/>
                      <a:pt x="10516" y="390354"/>
                      <a:pt x="10439" y="399364"/>
                    </a:cubicBezTo>
                    <a:cubicBezTo>
                      <a:pt x="11440" y="417252"/>
                      <a:pt x="14097" y="433245"/>
                      <a:pt x="23927" y="437331"/>
                    </a:cubicBezTo>
                    <a:cubicBezTo>
                      <a:pt x="24070" y="440769"/>
                      <a:pt x="23365" y="440979"/>
                      <a:pt x="22365" y="439988"/>
                    </a:cubicBezTo>
                    <a:cubicBezTo>
                      <a:pt x="23679" y="445294"/>
                      <a:pt x="22431" y="453085"/>
                      <a:pt x="23031" y="458629"/>
                    </a:cubicBezTo>
                    <a:cubicBezTo>
                      <a:pt x="26918" y="460962"/>
                      <a:pt x="25403" y="449123"/>
                      <a:pt x="29804" y="461486"/>
                    </a:cubicBezTo>
                    <a:cubicBezTo>
                      <a:pt x="31718" y="471735"/>
                      <a:pt x="25384" y="467458"/>
                      <a:pt x="24241" y="472345"/>
                    </a:cubicBezTo>
                    <a:cubicBezTo>
                      <a:pt x="29204" y="481336"/>
                      <a:pt x="35500" y="492757"/>
                      <a:pt x="40853" y="502453"/>
                    </a:cubicBezTo>
                    <a:cubicBezTo>
                      <a:pt x="46711" y="511750"/>
                      <a:pt x="52940" y="518427"/>
                      <a:pt x="56836" y="518379"/>
                    </a:cubicBezTo>
                    <a:cubicBezTo>
                      <a:pt x="57531" y="524437"/>
                      <a:pt x="56550" y="531962"/>
                      <a:pt x="52445" y="526694"/>
                    </a:cubicBezTo>
                    <a:cubicBezTo>
                      <a:pt x="54816" y="529942"/>
                      <a:pt x="56779" y="532790"/>
                      <a:pt x="58436" y="535362"/>
                    </a:cubicBezTo>
                    <a:cubicBezTo>
                      <a:pt x="60227" y="537867"/>
                      <a:pt x="61779" y="540039"/>
                      <a:pt x="63189" y="542001"/>
                    </a:cubicBezTo>
                    <a:cubicBezTo>
                      <a:pt x="65875" y="546002"/>
                      <a:pt x="67666" y="549345"/>
                      <a:pt x="69418" y="552736"/>
                    </a:cubicBezTo>
                    <a:cubicBezTo>
                      <a:pt x="71171" y="556127"/>
                      <a:pt x="72876" y="559575"/>
                      <a:pt x="75371" y="563747"/>
                    </a:cubicBezTo>
                    <a:cubicBezTo>
                      <a:pt x="77867" y="567919"/>
                      <a:pt x="81886" y="572338"/>
                      <a:pt x="87306" y="578225"/>
                    </a:cubicBezTo>
                    <a:cubicBezTo>
                      <a:pt x="80667" y="569347"/>
                      <a:pt x="77181" y="578539"/>
                      <a:pt x="70847" y="563213"/>
                    </a:cubicBezTo>
                    <a:cubicBezTo>
                      <a:pt x="69466" y="571738"/>
                      <a:pt x="77991" y="581225"/>
                      <a:pt x="87106" y="591941"/>
                    </a:cubicBezTo>
                    <a:cubicBezTo>
                      <a:pt x="91545" y="597418"/>
                      <a:pt x="97250" y="602323"/>
                      <a:pt x="102289" y="607581"/>
                    </a:cubicBezTo>
                    <a:cubicBezTo>
                      <a:pt x="107347" y="612819"/>
                      <a:pt x="111947" y="618249"/>
                      <a:pt x="115348" y="623983"/>
                    </a:cubicBezTo>
                    <a:lnTo>
                      <a:pt x="127597" y="626221"/>
                    </a:lnTo>
                    <a:cubicBezTo>
                      <a:pt x="139789" y="635718"/>
                      <a:pt x="136369" y="641233"/>
                      <a:pt x="126587" y="635546"/>
                    </a:cubicBezTo>
                    <a:cubicBezTo>
                      <a:pt x="130854" y="640832"/>
                      <a:pt x="134941" y="645224"/>
                      <a:pt x="138865" y="649034"/>
                    </a:cubicBezTo>
                    <a:cubicBezTo>
                      <a:pt x="142970" y="652643"/>
                      <a:pt x="147123" y="655406"/>
                      <a:pt x="151066" y="658101"/>
                    </a:cubicBezTo>
                    <a:cubicBezTo>
                      <a:pt x="155077" y="660683"/>
                      <a:pt x="158925" y="663169"/>
                      <a:pt x="162849" y="665693"/>
                    </a:cubicBezTo>
                    <a:cubicBezTo>
                      <a:pt x="166707" y="668303"/>
                      <a:pt x="170736" y="670808"/>
                      <a:pt x="175212" y="673360"/>
                    </a:cubicBezTo>
                    <a:cubicBezTo>
                      <a:pt x="175812" y="674684"/>
                      <a:pt x="174298" y="675304"/>
                      <a:pt x="171526" y="673198"/>
                    </a:cubicBezTo>
                    <a:lnTo>
                      <a:pt x="196948" y="688905"/>
                    </a:lnTo>
                    <a:cubicBezTo>
                      <a:pt x="200320" y="689067"/>
                      <a:pt x="211560" y="690524"/>
                      <a:pt x="211474" y="685848"/>
                    </a:cubicBezTo>
                    <a:cubicBezTo>
                      <a:pt x="208988" y="686762"/>
                      <a:pt x="206083" y="687057"/>
                      <a:pt x="202130" y="685962"/>
                    </a:cubicBezTo>
                    <a:cubicBezTo>
                      <a:pt x="198253" y="684762"/>
                      <a:pt x="193586" y="681666"/>
                      <a:pt x="187376" y="67648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1" name="任意多边形: 形状 495"/>
              <p:cNvSpPr/>
              <p:nvPr/>
            </p:nvSpPr>
            <p:spPr>
              <a:xfrm>
                <a:off x="10554757" y="1184529"/>
                <a:ext cx="9525" cy="9525"/>
              </a:xfrm>
              <a:custGeom>
                <a:avLst/>
                <a:gdLst>
                  <a:gd name="connsiteX0" fmla="*/ 7144 w 9525"/>
                  <a:gd name="connsiteY0" fmla="*/ 8001 h 9525"/>
                  <a:gd name="connsiteX1" fmla="*/ 8201 w 9525"/>
                  <a:gd name="connsiteY1" fmla="*/ 7610 h 9525"/>
                  <a:gd name="connsiteX2" fmla="*/ 7163 w 9525"/>
                  <a:gd name="connsiteY2" fmla="*/ 7144 h 9525"/>
                  <a:gd name="connsiteX3" fmla="*/ 7144 w 9525"/>
                  <a:gd name="connsiteY3" fmla="*/ 8001 h 9525"/>
                </a:gdLst>
                <a:ahLst/>
                <a:cxnLst>
                  <a:cxn ang="0">
                    <a:pos x="connsiteX0" y="connsiteY0"/>
                  </a:cxn>
                  <a:cxn ang="0">
                    <a:pos x="connsiteX1" y="connsiteY1"/>
                  </a:cxn>
                  <a:cxn ang="0">
                    <a:pos x="connsiteX2" y="connsiteY2"/>
                  </a:cxn>
                  <a:cxn ang="0">
                    <a:pos x="connsiteX3" y="connsiteY3"/>
                  </a:cxn>
                </a:cxnLst>
                <a:rect l="l" t="t" r="r" b="b"/>
                <a:pathLst>
                  <a:path w="9525" h="9525">
                    <a:moveTo>
                      <a:pt x="7144" y="8001"/>
                    </a:moveTo>
                    <a:lnTo>
                      <a:pt x="8201" y="7610"/>
                    </a:lnTo>
                    <a:lnTo>
                      <a:pt x="7163" y="7144"/>
                    </a:lnTo>
                    <a:cubicBezTo>
                      <a:pt x="7268" y="7506"/>
                      <a:pt x="7153" y="7725"/>
                      <a:pt x="7144" y="80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2" name="任意多边形: 形状 496"/>
              <p:cNvSpPr/>
              <p:nvPr/>
            </p:nvSpPr>
            <p:spPr>
              <a:xfrm>
                <a:off x="10408407" y="983065"/>
                <a:ext cx="9525" cy="19050"/>
              </a:xfrm>
              <a:custGeom>
                <a:avLst/>
                <a:gdLst>
                  <a:gd name="connsiteX0" fmla="*/ 7676 w 9525"/>
                  <a:gd name="connsiteY0" fmla="*/ 7144 h 19050"/>
                  <a:gd name="connsiteX1" fmla="*/ 7314 w 9525"/>
                  <a:gd name="connsiteY1" fmla="*/ 14364 h 19050"/>
                  <a:gd name="connsiteX2" fmla="*/ 7676 w 9525"/>
                  <a:gd name="connsiteY2" fmla="*/ 7144 h 19050"/>
                </a:gdLst>
                <a:ahLst/>
                <a:cxnLst>
                  <a:cxn ang="0">
                    <a:pos x="connsiteX0" y="connsiteY0"/>
                  </a:cxn>
                  <a:cxn ang="0">
                    <a:pos x="connsiteX1" y="connsiteY1"/>
                  </a:cxn>
                  <a:cxn ang="0">
                    <a:pos x="connsiteX2" y="connsiteY2"/>
                  </a:cxn>
                </a:cxnLst>
                <a:rect l="l" t="t" r="r" b="b"/>
                <a:pathLst>
                  <a:path w="9525" h="19050">
                    <a:moveTo>
                      <a:pt x="7676" y="7144"/>
                    </a:moveTo>
                    <a:cubicBezTo>
                      <a:pt x="7057" y="10220"/>
                      <a:pt x="7038" y="12535"/>
                      <a:pt x="7314" y="14364"/>
                    </a:cubicBezTo>
                    <a:cubicBezTo>
                      <a:pt x="7800" y="12744"/>
                      <a:pt x="8114" y="10687"/>
                      <a:pt x="767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3" name="任意多边形: 形状 497"/>
              <p:cNvSpPr/>
              <p:nvPr/>
            </p:nvSpPr>
            <p:spPr>
              <a:xfrm>
                <a:off x="10555815" y="881776"/>
                <a:ext cx="533400" cy="361950"/>
              </a:xfrm>
              <a:custGeom>
                <a:avLst/>
                <a:gdLst>
                  <a:gd name="connsiteX0" fmla="*/ 268681 w 533400"/>
                  <a:gd name="connsiteY0" fmla="*/ 323574 h 361950"/>
                  <a:gd name="connsiteX1" fmla="*/ 239982 w 533400"/>
                  <a:gd name="connsiteY1" fmla="*/ 329841 h 361950"/>
                  <a:gd name="connsiteX2" fmla="*/ 244650 w 533400"/>
                  <a:gd name="connsiteY2" fmla="*/ 317916 h 361950"/>
                  <a:gd name="connsiteX3" fmla="*/ 228657 w 533400"/>
                  <a:gd name="connsiteY3" fmla="*/ 325117 h 361950"/>
                  <a:gd name="connsiteX4" fmla="*/ 202359 w 533400"/>
                  <a:gd name="connsiteY4" fmla="*/ 325088 h 361950"/>
                  <a:gd name="connsiteX5" fmla="*/ 214265 w 533400"/>
                  <a:gd name="connsiteY5" fmla="*/ 313630 h 361950"/>
                  <a:gd name="connsiteX6" fmla="*/ 203302 w 533400"/>
                  <a:gd name="connsiteY6" fmla="*/ 317649 h 361950"/>
                  <a:gd name="connsiteX7" fmla="*/ 191681 w 533400"/>
                  <a:gd name="connsiteY7" fmla="*/ 320631 h 361950"/>
                  <a:gd name="connsiteX8" fmla="*/ 176632 w 533400"/>
                  <a:gd name="connsiteY8" fmla="*/ 329089 h 361950"/>
                  <a:gd name="connsiteX9" fmla="*/ 159687 w 533400"/>
                  <a:gd name="connsiteY9" fmla="*/ 328651 h 361950"/>
                  <a:gd name="connsiteX10" fmla="*/ 145018 w 533400"/>
                  <a:gd name="connsiteY10" fmla="*/ 327174 h 361950"/>
                  <a:gd name="connsiteX11" fmla="*/ 120825 w 533400"/>
                  <a:gd name="connsiteY11" fmla="*/ 324269 h 361950"/>
                  <a:gd name="connsiteX12" fmla="*/ 138017 w 533400"/>
                  <a:gd name="connsiteY12" fmla="*/ 312972 h 361950"/>
                  <a:gd name="connsiteX13" fmla="*/ 98508 w 533400"/>
                  <a:gd name="connsiteY13" fmla="*/ 320888 h 361950"/>
                  <a:gd name="connsiteX14" fmla="*/ 50387 w 533400"/>
                  <a:gd name="connsiteY14" fmla="*/ 322802 h 361950"/>
                  <a:gd name="connsiteX15" fmla="*/ 54788 w 533400"/>
                  <a:gd name="connsiteY15" fmla="*/ 307181 h 361950"/>
                  <a:gd name="connsiteX16" fmla="*/ 19374 w 533400"/>
                  <a:gd name="connsiteY16" fmla="*/ 297694 h 361950"/>
                  <a:gd name="connsiteX17" fmla="*/ 30480 w 533400"/>
                  <a:gd name="connsiteY17" fmla="*/ 304619 h 361950"/>
                  <a:gd name="connsiteX18" fmla="*/ 7144 w 533400"/>
                  <a:gd name="connsiteY18" fmla="*/ 310372 h 361950"/>
                  <a:gd name="connsiteX19" fmla="*/ 22917 w 533400"/>
                  <a:gd name="connsiteY19" fmla="*/ 317344 h 361950"/>
                  <a:gd name="connsiteX20" fmla="*/ 33899 w 533400"/>
                  <a:gd name="connsiteY20" fmla="*/ 321726 h 361950"/>
                  <a:gd name="connsiteX21" fmla="*/ 39005 w 533400"/>
                  <a:gd name="connsiteY21" fmla="*/ 323412 h 361950"/>
                  <a:gd name="connsiteX22" fmla="*/ 26232 w 533400"/>
                  <a:gd name="connsiteY22" fmla="*/ 323431 h 361950"/>
                  <a:gd name="connsiteX23" fmla="*/ 10658 w 533400"/>
                  <a:gd name="connsiteY23" fmla="*/ 317621 h 361950"/>
                  <a:gd name="connsiteX24" fmla="*/ 20212 w 533400"/>
                  <a:gd name="connsiteY24" fmla="*/ 333223 h 361950"/>
                  <a:gd name="connsiteX25" fmla="*/ 48339 w 533400"/>
                  <a:gd name="connsiteY25" fmla="*/ 338785 h 361950"/>
                  <a:gd name="connsiteX26" fmla="*/ 48873 w 533400"/>
                  <a:gd name="connsiteY26" fmla="*/ 342119 h 361950"/>
                  <a:gd name="connsiteX27" fmla="*/ 59369 w 533400"/>
                  <a:gd name="connsiteY27" fmla="*/ 346491 h 361950"/>
                  <a:gd name="connsiteX28" fmla="*/ 69313 w 533400"/>
                  <a:gd name="connsiteY28" fmla="*/ 347396 h 361950"/>
                  <a:gd name="connsiteX29" fmla="*/ 89278 w 533400"/>
                  <a:gd name="connsiteY29" fmla="*/ 349196 h 361950"/>
                  <a:gd name="connsiteX30" fmla="*/ 90106 w 533400"/>
                  <a:gd name="connsiteY30" fmla="*/ 351434 h 361950"/>
                  <a:gd name="connsiteX31" fmla="*/ 110919 w 533400"/>
                  <a:gd name="connsiteY31" fmla="*/ 346415 h 361950"/>
                  <a:gd name="connsiteX32" fmla="*/ 104118 w 533400"/>
                  <a:gd name="connsiteY32" fmla="*/ 345729 h 361950"/>
                  <a:gd name="connsiteX33" fmla="*/ 129216 w 533400"/>
                  <a:gd name="connsiteY33" fmla="*/ 330117 h 361950"/>
                  <a:gd name="connsiteX34" fmla="*/ 134331 w 533400"/>
                  <a:gd name="connsiteY34" fmla="*/ 331241 h 361950"/>
                  <a:gd name="connsiteX35" fmla="*/ 145742 w 533400"/>
                  <a:gd name="connsiteY35" fmla="*/ 332594 h 361950"/>
                  <a:gd name="connsiteX36" fmla="*/ 162439 w 533400"/>
                  <a:gd name="connsiteY36" fmla="*/ 334566 h 361950"/>
                  <a:gd name="connsiteX37" fmla="*/ 130445 w 533400"/>
                  <a:gd name="connsiteY37" fmla="*/ 353263 h 361950"/>
                  <a:gd name="connsiteX38" fmla="*/ 127711 w 533400"/>
                  <a:gd name="connsiteY38" fmla="*/ 356159 h 361950"/>
                  <a:gd name="connsiteX39" fmla="*/ 154191 w 533400"/>
                  <a:gd name="connsiteY39" fmla="*/ 355721 h 361950"/>
                  <a:gd name="connsiteX40" fmla="*/ 161582 w 533400"/>
                  <a:gd name="connsiteY40" fmla="*/ 345634 h 361950"/>
                  <a:gd name="connsiteX41" fmla="*/ 196291 w 533400"/>
                  <a:gd name="connsiteY41" fmla="*/ 336356 h 361950"/>
                  <a:gd name="connsiteX42" fmla="*/ 218151 w 533400"/>
                  <a:gd name="connsiteY42" fmla="*/ 335756 h 361950"/>
                  <a:gd name="connsiteX43" fmla="*/ 238058 w 533400"/>
                  <a:gd name="connsiteY43" fmla="*/ 330708 h 361950"/>
                  <a:gd name="connsiteX44" fmla="*/ 221771 w 533400"/>
                  <a:gd name="connsiteY44" fmla="*/ 343948 h 361950"/>
                  <a:gd name="connsiteX45" fmla="*/ 207693 w 533400"/>
                  <a:gd name="connsiteY45" fmla="*/ 342481 h 361950"/>
                  <a:gd name="connsiteX46" fmla="*/ 194824 w 533400"/>
                  <a:gd name="connsiteY46" fmla="*/ 352235 h 361950"/>
                  <a:gd name="connsiteX47" fmla="*/ 178089 w 533400"/>
                  <a:gd name="connsiteY47" fmla="*/ 358492 h 361950"/>
                  <a:gd name="connsiteX48" fmla="*/ 173250 w 533400"/>
                  <a:gd name="connsiteY48" fmla="*/ 349853 h 361950"/>
                  <a:gd name="connsiteX49" fmla="*/ 163525 w 533400"/>
                  <a:gd name="connsiteY49" fmla="*/ 356797 h 361950"/>
                  <a:gd name="connsiteX50" fmla="*/ 153419 w 533400"/>
                  <a:gd name="connsiteY50" fmla="*/ 363341 h 361950"/>
                  <a:gd name="connsiteX51" fmla="*/ 200073 w 533400"/>
                  <a:gd name="connsiteY51" fmla="*/ 358216 h 361950"/>
                  <a:gd name="connsiteX52" fmla="*/ 290646 w 533400"/>
                  <a:gd name="connsiteY52" fmla="*/ 334547 h 361950"/>
                  <a:gd name="connsiteX53" fmla="*/ 316287 w 533400"/>
                  <a:gd name="connsiteY53" fmla="*/ 326498 h 361950"/>
                  <a:gd name="connsiteX54" fmla="*/ 325422 w 533400"/>
                  <a:gd name="connsiteY54" fmla="*/ 323317 h 361950"/>
                  <a:gd name="connsiteX55" fmla="*/ 338385 w 533400"/>
                  <a:gd name="connsiteY55" fmla="*/ 316840 h 361950"/>
                  <a:gd name="connsiteX56" fmla="*/ 345186 w 533400"/>
                  <a:gd name="connsiteY56" fmla="*/ 313392 h 361950"/>
                  <a:gd name="connsiteX57" fmla="*/ 352816 w 533400"/>
                  <a:gd name="connsiteY57" fmla="*/ 308639 h 361950"/>
                  <a:gd name="connsiteX58" fmla="*/ 371065 w 533400"/>
                  <a:gd name="connsiteY58" fmla="*/ 297199 h 361950"/>
                  <a:gd name="connsiteX59" fmla="*/ 455000 w 533400"/>
                  <a:gd name="connsiteY59" fmla="*/ 218704 h 361950"/>
                  <a:gd name="connsiteX60" fmla="*/ 510216 w 533400"/>
                  <a:gd name="connsiteY60" fmla="*/ 118472 h 361950"/>
                  <a:gd name="connsiteX61" fmla="*/ 517246 w 533400"/>
                  <a:gd name="connsiteY61" fmla="*/ 98327 h 361950"/>
                  <a:gd name="connsiteX62" fmla="*/ 521160 w 533400"/>
                  <a:gd name="connsiteY62" fmla="*/ 82353 h 361950"/>
                  <a:gd name="connsiteX63" fmla="*/ 524523 w 533400"/>
                  <a:gd name="connsiteY63" fmla="*/ 68437 h 361950"/>
                  <a:gd name="connsiteX64" fmla="*/ 527695 w 533400"/>
                  <a:gd name="connsiteY64" fmla="*/ 30166 h 361950"/>
                  <a:gd name="connsiteX65" fmla="*/ 517065 w 533400"/>
                  <a:gd name="connsiteY65" fmla="*/ 7144 h 361950"/>
                  <a:gd name="connsiteX66" fmla="*/ 513845 w 533400"/>
                  <a:gd name="connsiteY66" fmla="*/ 22269 h 361950"/>
                  <a:gd name="connsiteX67" fmla="*/ 509464 w 533400"/>
                  <a:gd name="connsiteY67" fmla="*/ 26794 h 361950"/>
                  <a:gd name="connsiteX68" fmla="*/ 511797 w 533400"/>
                  <a:gd name="connsiteY68" fmla="*/ 60950 h 361950"/>
                  <a:gd name="connsiteX69" fmla="*/ 510007 w 533400"/>
                  <a:gd name="connsiteY69" fmla="*/ 48978 h 361950"/>
                  <a:gd name="connsiteX70" fmla="*/ 509159 w 533400"/>
                  <a:gd name="connsiteY70" fmla="*/ 52159 h 361950"/>
                  <a:gd name="connsiteX71" fmla="*/ 506254 w 533400"/>
                  <a:gd name="connsiteY71" fmla="*/ 41481 h 361950"/>
                  <a:gd name="connsiteX72" fmla="*/ 499758 w 533400"/>
                  <a:gd name="connsiteY72" fmla="*/ 57321 h 361950"/>
                  <a:gd name="connsiteX73" fmla="*/ 494357 w 533400"/>
                  <a:gd name="connsiteY73" fmla="*/ 75790 h 361950"/>
                  <a:gd name="connsiteX74" fmla="*/ 491957 w 533400"/>
                  <a:gd name="connsiteY74" fmla="*/ 94088 h 361950"/>
                  <a:gd name="connsiteX75" fmla="*/ 492643 w 533400"/>
                  <a:gd name="connsiteY75" fmla="*/ 108890 h 361950"/>
                  <a:gd name="connsiteX76" fmla="*/ 487585 w 533400"/>
                  <a:gd name="connsiteY76" fmla="*/ 87744 h 361950"/>
                  <a:gd name="connsiteX77" fmla="*/ 472564 w 533400"/>
                  <a:gd name="connsiteY77" fmla="*/ 121806 h 361950"/>
                  <a:gd name="connsiteX78" fmla="*/ 456562 w 533400"/>
                  <a:gd name="connsiteY78" fmla="*/ 151648 h 361950"/>
                  <a:gd name="connsiteX79" fmla="*/ 414642 w 533400"/>
                  <a:gd name="connsiteY79" fmla="*/ 208959 h 361950"/>
                  <a:gd name="connsiteX80" fmla="*/ 414538 w 533400"/>
                  <a:gd name="connsiteY80" fmla="*/ 226638 h 361950"/>
                  <a:gd name="connsiteX81" fmla="*/ 409032 w 533400"/>
                  <a:gd name="connsiteY81" fmla="*/ 227781 h 361950"/>
                  <a:gd name="connsiteX82" fmla="*/ 419681 w 533400"/>
                  <a:gd name="connsiteY82" fmla="*/ 230429 h 361950"/>
                  <a:gd name="connsiteX83" fmla="*/ 383486 w 533400"/>
                  <a:gd name="connsiteY83" fmla="*/ 282845 h 361950"/>
                  <a:gd name="connsiteX84" fmla="*/ 381972 w 533400"/>
                  <a:gd name="connsiteY84" fmla="*/ 278082 h 361950"/>
                  <a:gd name="connsiteX85" fmla="*/ 349634 w 533400"/>
                  <a:gd name="connsiteY85" fmla="*/ 303419 h 361950"/>
                  <a:gd name="connsiteX86" fmla="*/ 358454 w 533400"/>
                  <a:gd name="connsiteY86" fmla="*/ 283140 h 361950"/>
                  <a:gd name="connsiteX87" fmla="*/ 352244 w 533400"/>
                  <a:gd name="connsiteY87" fmla="*/ 289122 h 361950"/>
                  <a:gd name="connsiteX88" fmla="*/ 360121 w 533400"/>
                  <a:gd name="connsiteY88" fmla="*/ 265948 h 361950"/>
                  <a:gd name="connsiteX89" fmla="*/ 332765 w 533400"/>
                  <a:gd name="connsiteY89" fmla="*/ 285359 h 361950"/>
                  <a:gd name="connsiteX90" fmla="*/ 301361 w 533400"/>
                  <a:gd name="connsiteY90" fmla="*/ 301657 h 361950"/>
                  <a:gd name="connsiteX91" fmla="*/ 330241 w 533400"/>
                  <a:gd name="connsiteY91" fmla="*/ 276368 h 361950"/>
                  <a:gd name="connsiteX92" fmla="*/ 304524 w 533400"/>
                  <a:gd name="connsiteY92" fmla="*/ 287550 h 361950"/>
                  <a:gd name="connsiteX93" fmla="*/ 305410 w 533400"/>
                  <a:gd name="connsiteY93" fmla="*/ 294332 h 361950"/>
                  <a:gd name="connsiteX94" fmla="*/ 298285 w 533400"/>
                  <a:gd name="connsiteY94" fmla="*/ 286502 h 361950"/>
                  <a:gd name="connsiteX95" fmla="*/ 281616 w 533400"/>
                  <a:gd name="connsiteY95" fmla="*/ 305000 h 361950"/>
                  <a:gd name="connsiteX96" fmla="*/ 268681 w 533400"/>
                  <a:gd name="connsiteY96" fmla="*/ 32357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33400" h="361950">
                    <a:moveTo>
                      <a:pt x="268681" y="323574"/>
                    </a:moveTo>
                    <a:cubicBezTo>
                      <a:pt x="262471" y="314687"/>
                      <a:pt x="252641" y="329394"/>
                      <a:pt x="239982" y="329841"/>
                    </a:cubicBezTo>
                    <a:cubicBezTo>
                      <a:pt x="250946" y="325431"/>
                      <a:pt x="246688" y="320440"/>
                      <a:pt x="244650" y="317916"/>
                    </a:cubicBezTo>
                    <a:cubicBezTo>
                      <a:pt x="239354" y="326250"/>
                      <a:pt x="234744" y="326212"/>
                      <a:pt x="228657" y="325117"/>
                    </a:cubicBezTo>
                    <a:cubicBezTo>
                      <a:pt x="222523" y="324012"/>
                      <a:pt x="214970" y="322088"/>
                      <a:pt x="202359" y="325088"/>
                    </a:cubicBezTo>
                    <a:cubicBezTo>
                      <a:pt x="201454" y="321221"/>
                      <a:pt x="213531" y="318449"/>
                      <a:pt x="214265" y="313630"/>
                    </a:cubicBezTo>
                    <a:cubicBezTo>
                      <a:pt x="210969" y="314973"/>
                      <a:pt x="207178" y="316297"/>
                      <a:pt x="203302" y="317649"/>
                    </a:cubicBezTo>
                    <a:cubicBezTo>
                      <a:pt x="199387" y="318630"/>
                      <a:pt x="195367" y="319554"/>
                      <a:pt x="191681" y="320631"/>
                    </a:cubicBezTo>
                    <a:cubicBezTo>
                      <a:pt x="184309" y="322764"/>
                      <a:pt x="178165" y="325345"/>
                      <a:pt x="176632" y="329089"/>
                    </a:cubicBezTo>
                    <a:cubicBezTo>
                      <a:pt x="170564" y="329660"/>
                      <a:pt x="164935" y="329175"/>
                      <a:pt x="159687" y="328651"/>
                    </a:cubicBezTo>
                    <a:cubicBezTo>
                      <a:pt x="154457" y="328127"/>
                      <a:pt x="149590" y="327631"/>
                      <a:pt x="145018" y="327174"/>
                    </a:cubicBezTo>
                    <a:cubicBezTo>
                      <a:pt x="135865" y="326565"/>
                      <a:pt x="128111" y="324822"/>
                      <a:pt x="120825" y="324269"/>
                    </a:cubicBezTo>
                    <a:cubicBezTo>
                      <a:pt x="138427" y="323907"/>
                      <a:pt x="125016" y="317716"/>
                      <a:pt x="138017" y="312972"/>
                    </a:cubicBezTo>
                    <a:cubicBezTo>
                      <a:pt x="129188" y="316182"/>
                      <a:pt x="114681" y="318821"/>
                      <a:pt x="98508" y="320888"/>
                    </a:cubicBezTo>
                    <a:cubicBezTo>
                      <a:pt x="82629" y="321735"/>
                      <a:pt x="64694" y="323231"/>
                      <a:pt x="50387" y="322802"/>
                    </a:cubicBezTo>
                    <a:cubicBezTo>
                      <a:pt x="49987" y="314096"/>
                      <a:pt x="49282" y="312944"/>
                      <a:pt x="54788" y="307181"/>
                    </a:cubicBezTo>
                    <a:cubicBezTo>
                      <a:pt x="29566" y="292075"/>
                      <a:pt x="43815" y="311820"/>
                      <a:pt x="19374" y="297694"/>
                    </a:cubicBezTo>
                    <a:lnTo>
                      <a:pt x="30480" y="304619"/>
                    </a:lnTo>
                    <a:cubicBezTo>
                      <a:pt x="17574" y="301085"/>
                      <a:pt x="13430" y="307515"/>
                      <a:pt x="7144" y="310372"/>
                    </a:cubicBezTo>
                    <a:cubicBezTo>
                      <a:pt x="7144" y="310372"/>
                      <a:pt x="15030" y="313858"/>
                      <a:pt x="22917" y="317344"/>
                    </a:cubicBezTo>
                    <a:cubicBezTo>
                      <a:pt x="26841" y="319116"/>
                      <a:pt x="30775" y="320840"/>
                      <a:pt x="33899" y="321726"/>
                    </a:cubicBezTo>
                    <a:cubicBezTo>
                      <a:pt x="36967" y="322736"/>
                      <a:pt x="39005" y="323412"/>
                      <a:pt x="39005" y="323412"/>
                    </a:cubicBezTo>
                    <a:cubicBezTo>
                      <a:pt x="37890" y="325869"/>
                      <a:pt x="32223" y="325326"/>
                      <a:pt x="26232" y="323431"/>
                    </a:cubicBezTo>
                    <a:cubicBezTo>
                      <a:pt x="20326" y="321335"/>
                      <a:pt x="13916" y="318411"/>
                      <a:pt x="10658" y="317621"/>
                    </a:cubicBezTo>
                    <a:cubicBezTo>
                      <a:pt x="-1743" y="319002"/>
                      <a:pt x="25737" y="330127"/>
                      <a:pt x="20212" y="333223"/>
                    </a:cubicBezTo>
                    <a:cubicBezTo>
                      <a:pt x="26537" y="331632"/>
                      <a:pt x="39348" y="337366"/>
                      <a:pt x="48339" y="338785"/>
                    </a:cubicBezTo>
                    <a:lnTo>
                      <a:pt x="48873" y="342119"/>
                    </a:lnTo>
                    <a:cubicBezTo>
                      <a:pt x="52549" y="344233"/>
                      <a:pt x="55978" y="345748"/>
                      <a:pt x="59369" y="346491"/>
                    </a:cubicBezTo>
                    <a:cubicBezTo>
                      <a:pt x="62798" y="347120"/>
                      <a:pt x="66075" y="347310"/>
                      <a:pt x="69313" y="347396"/>
                    </a:cubicBezTo>
                    <a:cubicBezTo>
                      <a:pt x="75800" y="347567"/>
                      <a:pt x="82086" y="347301"/>
                      <a:pt x="89278" y="349196"/>
                    </a:cubicBezTo>
                    <a:cubicBezTo>
                      <a:pt x="90383" y="350349"/>
                      <a:pt x="90459" y="351006"/>
                      <a:pt x="90106" y="351434"/>
                    </a:cubicBezTo>
                    <a:cubicBezTo>
                      <a:pt x="95869" y="349710"/>
                      <a:pt x="101927" y="346139"/>
                      <a:pt x="110919" y="346415"/>
                    </a:cubicBezTo>
                    <a:lnTo>
                      <a:pt x="104118" y="345729"/>
                    </a:lnTo>
                    <a:cubicBezTo>
                      <a:pt x="117939" y="340871"/>
                      <a:pt x="147590" y="340395"/>
                      <a:pt x="129216" y="330117"/>
                    </a:cubicBezTo>
                    <a:cubicBezTo>
                      <a:pt x="129216" y="330117"/>
                      <a:pt x="131264" y="330565"/>
                      <a:pt x="134331" y="331241"/>
                    </a:cubicBezTo>
                    <a:cubicBezTo>
                      <a:pt x="137446" y="331613"/>
                      <a:pt x="141599" y="332099"/>
                      <a:pt x="145742" y="332594"/>
                    </a:cubicBezTo>
                    <a:cubicBezTo>
                      <a:pt x="154086" y="333575"/>
                      <a:pt x="162439" y="334566"/>
                      <a:pt x="162439" y="334566"/>
                    </a:cubicBezTo>
                    <a:cubicBezTo>
                      <a:pt x="158610" y="342043"/>
                      <a:pt x="151152" y="353787"/>
                      <a:pt x="130445" y="353263"/>
                    </a:cubicBezTo>
                    <a:lnTo>
                      <a:pt x="127711" y="356159"/>
                    </a:lnTo>
                    <a:cubicBezTo>
                      <a:pt x="135160" y="359512"/>
                      <a:pt x="146409" y="358054"/>
                      <a:pt x="154191" y="355721"/>
                    </a:cubicBezTo>
                    <a:cubicBezTo>
                      <a:pt x="162020" y="353225"/>
                      <a:pt x="166411" y="349187"/>
                      <a:pt x="161582" y="345634"/>
                    </a:cubicBezTo>
                    <a:cubicBezTo>
                      <a:pt x="169316" y="337214"/>
                      <a:pt x="181956" y="335690"/>
                      <a:pt x="196291" y="336356"/>
                    </a:cubicBezTo>
                    <a:cubicBezTo>
                      <a:pt x="203473" y="336880"/>
                      <a:pt x="210941" y="336604"/>
                      <a:pt x="218151" y="335756"/>
                    </a:cubicBezTo>
                    <a:cubicBezTo>
                      <a:pt x="225352" y="334966"/>
                      <a:pt x="232286" y="333556"/>
                      <a:pt x="238058" y="330708"/>
                    </a:cubicBezTo>
                    <a:cubicBezTo>
                      <a:pt x="240840" y="335413"/>
                      <a:pt x="227438" y="339509"/>
                      <a:pt x="221771" y="343948"/>
                    </a:cubicBezTo>
                    <a:cubicBezTo>
                      <a:pt x="214236" y="345691"/>
                      <a:pt x="208740" y="346624"/>
                      <a:pt x="207693" y="342481"/>
                    </a:cubicBezTo>
                    <a:cubicBezTo>
                      <a:pt x="191557" y="345138"/>
                      <a:pt x="193358" y="348767"/>
                      <a:pt x="194824" y="352235"/>
                    </a:cubicBezTo>
                    <a:cubicBezTo>
                      <a:pt x="196272" y="355597"/>
                      <a:pt x="197187" y="358445"/>
                      <a:pt x="178089" y="358492"/>
                    </a:cubicBezTo>
                    <a:cubicBezTo>
                      <a:pt x="159572" y="356797"/>
                      <a:pt x="200387" y="349253"/>
                      <a:pt x="173250" y="349853"/>
                    </a:cubicBezTo>
                    <a:cubicBezTo>
                      <a:pt x="173250" y="349853"/>
                      <a:pt x="168488" y="353692"/>
                      <a:pt x="163525" y="356797"/>
                    </a:cubicBezTo>
                    <a:cubicBezTo>
                      <a:pt x="158477" y="360074"/>
                      <a:pt x="153419" y="363341"/>
                      <a:pt x="153419" y="363341"/>
                    </a:cubicBezTo>
                    <a:cubicBezTo>
                      <a:pt x="170831" y="364531"/>
                      <a:pt x="186433" y="360350"/>
                      <a:pt x="200073" y="358216"/>
                    </a:cubicBezTo>
                    <a:cubicBezTo>
                      <a:pt x="237782" y="349977"/>
                      <a:pt x="268881" y="341909"/>
                      <a:pt x="290646" y="334547"/>
                    </a:cubicBezTo>
                    <a:cubicBezTo>
                      <a:pt x="301476" y="330832"/>
                      <a:pt x="310496" y="328851"/>
                      <a:pt x="316287" y="326498"/>
                    </a:cubicBezTo>
                    <a:cubicBezTo>
                      <a:pt x="322212" y="324441"/>
                      <a:pt x="325422" y="323317"/>
                      <a:pt x="325422" y="323317"/>
                    </a:cubicBezTo>
                    <a:cubicBezTo>
                      <a:pt x="325422" y="323317"/>
                      <a:pt x="330137" y="320964"/>
                      <a:pt x="338385" y="316840"/>
                    </a:cubicBezTo>
                    <a:cubicBezTo>
                      <a:pt x="340443" y="315801"/>
                      <a:pt x="342710" y="314649"/>
                      <a:pt x="345186" y="313392"/>
                    </a:cubicBezTo>
                    <a:cubicBezTo>
                      <a:pt x="347539" y="311925"/>
                      <a:pt x="350091" y="310334"/>
                      <a:pt x="352816" y="308639"/>
                    </a:cubicBezTo>
                    <a:cubicBezTo>
                      <a:pt x="358245" y="305229"/>
                      <a:pt x="364379" y="301390"/>
                      <a:pt x="371065" y="297199"/>
                    </a:cubicBezTo>
                    <a:cubicBezTo>
                      <a:pt x="397031" y="279359"/>
                      <a:pt x="429282" y="251879"/>
                      <a:pt x="455000" y="218704"/>
                    </a:cubicBezTo>
                    <a:cubicBezTo>
                      <a:pt x="481384" y="186014"/>
                      <a:pt x="499720" y="147818"/>
                      <a:pt x="510216" y="118472"/>
                    </a:cubicBezTo>
                    <a:cubicBezTo>
                      <a:pt x="512797" y="111090"/>
                      <a:pt x="515160" y="104327"/>
                      <a:pt x="517246" y="98327"/>
                    </a:cubicBezTo>
                    <a:cubicBezTo>
                      <a:pt x="518760" y="92154"/>
                      <a:pt x="520075" y="86782"/>
                      <a:pt x="521160" y="82353"/>
                    </a:cubicBezTo>
                    <a:cubicBezTo>
                      <a:pt x="523304" y="73495"/>
                      <a:pt x="524523" y="68437"/>
                      <a:pt x="524523" y="68437"/>
                    </a:cubicBezTo>
                    <a:cubicBezTo>
                      <a:pt x="527256" y="51245"/>
                      <a:pt x="527933" y="39367"/>
                      <a:pt x="527695" y="30166"/>
                    </a:cubicBezTo>
                    <a:cubicBezTo>
                      <a:pt x="527028" y="20926"/>
                      <a:pt x="523542" y="14087"/>
                      <a:pt x="517065" y="7144"/>
                    </a:cubicBezTo>
                    <a:cubicBezTo>
                      <a:pt x="515474" y="10516"/>
                      <a:pt x="514741" y="17269"/>
                      <a:pt x="513845" y="22269"/>
                    </a:cubicBezTo>
                    <a:cubicBezTo>
                      <a:pt x="513026" y="27280"/>
                      <a:pt x="511216" y="30413"/>
                      <a:pt x="509464" y="26794"/>
                    </a:cubicBezTo>
                    <a:cubicBezTo>
                      <a:pt x="514074" y="30785"/>
                      <a:pt x="515064" y="43777"/>
                      <a:pt x="511797" y="60950"/>
                    </a:cubicBezTo>
                    <a:cubicBezTo>
                      <a:pt x="506711" y="61703"/>
                      <a:pt x="511826" y="44787"/>
                      <a:pt x="510007" y="48978"/>
                    </a:cubicBezTo>
                    <a:lnTo>
                      <a:pt x="509159" y="52159"/>
                    </a:lnTo>
                    <a:cubicBezTo>
                      <a:pt x="506882" y="49930"/>
                      <a:pt x="505578" y="46701"/>
                      <a:pt x="506254" y="41481"/>
                    </a:cubicBezTo>
                    <a:cubicBezTo>
                      <a:pt x="503634" y="45901"/>
                      <a:pt x="501444" y="51368"/>
                      <a:pt x="499758" y="57321"/>
                    </a:cubicBezTo>
                    <a:cubicBezTo>
                      <a:pt x="497538" y="63170"/>
                      <a:pt x="495624" y="69475"/>
                      <a:pt x="494357" y="75790"/>
                    </a:cubicBezTo>
                    <a:cubicBezTo>
                      <a:pt x="492919" y="82048"/>
                      <a:pt x="492719" y="88525"/>
                      <a:pt x="491957" y="94088"/>
                    </a:cubicBezTo>
                    <a:cubicBezTo>
                      <a:pt x="491385" y="99708"/>
                      <a:pt x="491547" y="104832"/>
                      <a:pt x="492643" y="108890"/>
                    </a:cubicBezTo>
                    <a:cubicBezTo>
                      <a:pt x="482375" y="121653"/>
                      <a:pt x="488994" y="96155"/>
                      <a:pt x="487585" y="87744"/>
                    </a:cubicBezTo>
                    <a:cubicBezTo>
                      <a:pt x="482098" y="99965"/>
                      <a:pt x="477622" y="111319"/>
                      <a:pt x="472564" y="121806"/>
                    </a:cubicBezTo>
                    <a:cubicBezTo>
                      <a:pt x="466830" y="131978"/>
                      <a:pt x="462477" y="142227"/>
                      <a:pt x="456562" y="151648"/>
                    </a:cubicBezTo>
                    <a:cubicBezTo>
                      <a:pt x="445008" y="170593"/>
                      <a:pt x="432845" y="189433"/>
                      <a:pt x="414642" y="208959"/>
                    </a:cubicBezTo>
                    <a:cubicBezTo>
                      <a:pt x="420729" y="215598"/>
                      <a:pt x="415214" y="216770"/>
                      <a:pt x="414538" y="226638"/>
                    </a:cubicBezTo>
                    <a:lnTo>
                      <a:pt x="409032" y="227781"/>
                    </a:lnTo>
                    <a:cubicBezTo>
                      <a:pt x="411813" y="227152"/>
                      <a:pt x="410918" y="237277"/>
                      <a:pt x="419681" y="230429"/>
                    </a:cubicBezTo>
                    <a:cubicBezTo>
                      <a:pt x="392030" y="247755"/>
                      <a:pt x="400098" y="265767"/>
                      <a:pt x="383486" y="282845"/>
                    </a:cubicBezTo>
                    <a:lnTo>
                      <a:pt x="381972" y="278082"/>
                    </a:lnTo>
                    <a:cubicBezTo>
                      <a:pt x="367532" y="290398"/>
                      <a:pt x="362322" y="292522"/>
                      <a:pt x="349634" y="303419"/>
                    </a:cubicBezTo>
                    <a:cubicBezTo>
                      <a:pt x="319421" y="311487"/>
                      <a:pt x="371732" y="288369"/>
                      <a:pt x="358454" y="283140"/>
                    </a:cubicBezTo>
                    <a:lnTo>
                      <a:pt x="352244" y="289122"/>
                    </a:lnTo>
                    <a:cubicBezTo>
                      <a:pt x="354016" y="282731"/>
                      <a:pt x="354721" y="273815"/>
                      <a:pt x="360121" y="265948"/>
                    </a:cubicBezTo>
                    <a:cubicBezTo>
                      <a:pt x="350987" y="276692"/>
                      <a:pt x="341738" y="280816"/>
                      <a:pt x="332765" y="285359"/>
                    </a:cubicBezTo>
                    <a:cubicBezTo>
                      <a:pt x="323431" y="289408"/>
                      <a:pt x="313534" y="292437"/>
                      <a:pt x="301361" y="301657"/>
                    </a:cubicBezTo>
                    <a:cubicBezTo>
                      <a:pt x="302524" y="295094"/>
                      <a:pt x="324660" y="280768"/>
                      <a:pt x="330241" y="276368"/>
                    </a:cubicBezTo>
                    <a:cubicBezTo>
                      <a:pt x="321716" y="280968"/>
                      <a:pt x="307153" y="291341"/>
                      <a:pt x="304524" y="287550"/>
                    </a:cubicBezTo>
                    <a:lnTo>
                      <a:pt x="305410" y="294332"/>
                    </a:lnTo>
                    <a:cubicBezTo>
                      <a:pt x="289998" y="302628"/>
                      <a:pt x="305086" y="287836"/>
                      <a:pt x="298285" y="286502"/>
                    </a:cubicBezTo>
                    <a:cubicBezTo>
                      <a:pt x="279930" y="294389"/>
                      <a:pt x="280197" y="299390"/>
                      <a:pt x="281616" y="305000"/>
                    </a:cubicBezTo>
                    <a:cubicBezTo>
                      <a:pt x="282902" y="310267"/>
                      <a:pt x="285464" y="316354"/>
                      <a:pt x="268681" y="32357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4" name="任意多边形: 形状 498"/>
              <p:cNvSpPr/>
              <p:nvPr/>
            </p:nvSpPr>
            <p:spPr>
              <a:xfrm>
                <a:off x="10434780" y="1060256"/>
                <a:ext cx="19050" cy="19050"/>
              </a:xfrm>
              <a:custGeom>
                <a:avLst/>
                <a:gdLst>
                  <a:gd name="connsiteX0" fmla="*/ 7144 w 19050"/>
                  <a:gd name="connsiteY0" fmla="*/ 7144 h 19050"/>
                  <a:gd name="connsiteX1" fmla="*/ 15602 w 19050"/>
                  <a:gd name="connsiteY1" fmla="*/ 17859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773" y="11630"/>
                      <a:pt x="12687" y="15030"/>
                      <a:pt x="15602" y="17859"/>
                    </a:cubicBezTo>
                    <a:cubicBezTo>
                      <a:pt x="12944" y="14192"/>
                      <a:pt x="10211" y="10563"/>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5" name="任意多边形: 形状 499"/>
              <p:cNvSpPr/>
              <p:nvPr/>
            </p:nvSpPr>
            <p:spPr>
              <a:xfrm>
                <a:off x="10499427" y="1113235"/>
                <a:ext cx="9525" cy="9525"/>
              </a:xfrm>
              <a:custGeom>
                <a:avLst/>
                <a:gdLst>
                  <a:gd name="connsiteX0" fmla="*/ 7144 w 9525"/>
                  <a:gd name="connsiteY0" fmla="*/ 8171 h 9525"/>
                  <a:gd name="connsiteX1" fmla="*/ 9830 w 9525"/>
                  <a:gd name="connsiteY1" fmla="*/ 7437 h 9525"/>
                  <a:gd name="connsiteX2" fmla="*/ 7144 w 9525"/>
                  <a:gd name="connsiteY2" fmla="*/ 8171 h 9525"/>
                </a:gdLst>
                <a:ahLst/>
                <a:cxnLst>
                  <a:cxn ang="0">
                    <a:pos x="connsiteX0" y="connsiteY0"/>
                  </a:cxn>
                  <a:cxn ang="0">
                    <a:pos x="connsiteX1" y="connsiteY1"/>
                  </a:cxn>
                  <a:cxn ang="0">
                    <a:pos x="connsiteX2" y="connsiteY2"/>
                  </a:cxn>
                </a:cxnLst>
                <a:rect l="l" t="t" r="r" b="b"/>
                <a:pathLst>
                  <a:path w="9525" h="9525">
                    <a:moveTo>
                      <a:pt x="7144" y="8171"/>
                    </a:moveTo>
                    <a:cubicBezTo>
                      <a:pt x="8049" y="7761"/>
                      <a:pt x="8934" y="7514"/>
                      <a:pt x="9830" y="7437"/>
                    </a:cubicBezTo>
                    <a:cubicBezTo>
                      <a:pt x="8392" y="6895"/>
                      <a:pt x="7449" y="7085"/>
                      <a:pt x="7144" y="817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6" name="任意多边形: 形状 500"/>
              <p:cNvSpPr/>
              <p:nvPr/>
            </p:nvSpPr>
            <p:spPr>
              <a:xfrm>
                <a:off x="10502113" y="1112805"/>
                <a:ext cx="19050" cy="19050"/>
              </a:xfrm>
              <a:custGeom>
                <a:avLst/>
                <a:gdLst>
                  <a:gd name="connsiteX0" fmla="*/ 16250 w 19050"/>
                  <a:gd name="connsiteY0" fmla="*/ 7144 h 19050"/>
                  <a:gd name="connsiteX1" fmla="*/ 7144 w 19050"/>
                  <a:gd name="connsiteY1" fmla="*/ 7868 h 19050"/>
                  <a:gd name="connsiteX2" fmla="*/ 16250 w 19050"/>
                  <a:gd name="connsiteY2" fmla="*/ 7144 h 19050"/>
                </a:gdLst>
                <a:ahLst/>
                <a:cxnLst>
                  <a:cxn ang="0">
                    <a:pos x="connsiteX0" y="connsiteY0"/>
                  </a:cxn>
                  <a:cxn ang="0">
                    <a:pos x="connsiteX1" y="connsiteY1"/>
                  </a:cxn>
                  <a:cxn ang="0">
                    <a:pos x="connsiteX2" y="connsiteY2"/>
                  </a:cxn>
                </a:cxnLst>
                <a:rect l="l" t="t" r="r" b="b"/>
                <a:pathLst>
                  <a:path w="19050" h="19050">
                    <a:moveTo>
                      <a:pt x="16250" y="7144"/>
                    </a:moveTo>
                    <a:cubicBezTo>
                      <a:pt x="15811" y="10706"/>
                      <a:pt x="12030" y="7344"/>
                      <a:pt x="7144" y="7868"/>
                    </a:cubicBezTo>
                    <a:cubicBezTo>
                      <a:pt x="12221" y="10116"/>
                      <a:pt x="22784" y="18155"/>
                      <a:pt x="16250"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7" name="任意多边形: 形状 501"/>
              <p:cNvSpPr/>
              <p:nvPr/>
            </p:nvSpPr>
            <p:spPr>
              <a:xfrm>
                <a:off x="11042590" y="848744"/>
                <a:ext cx="19050" cy="28575"/>
              </a:xfrm>
              <a:custGeom>
                <a:avLst/>
                <a:gdLst>
                  <a:gd name="connsiteX0" fmla="*/ 7144 w 19050"/>
                  <a:gd name="connsiteY0" fmla="*/ 12430 h 28575"/>
                  <a:gd name="connsiteX1" fmla="*/ 13087 w 19050"/>
                  <a:gd name="connsiteY1" fmla="*/ 22793 h 28575"/>
                  <a:gd name="connsiteX2" fmla="*/ 10011 w 19050"/>
                  <a:gd name="connsiteY2" fmla="*/ 7144 h 28575"/>
                  <a:gd name="connsiteX3" fmla="*/ 7144 w 19050"/>
                  <a:gd name="connsiteY3" fmla="*/ 12430 h 28575"/>
                </a:gdLst>
                <a:ahLst/>
                <a:cxnLst>
                  <a:cxn ang="0">
                    <a:pos x="connsiteX0" y="connsiteY0"/>
                  </a:cxn>
                  <a:cxn ang="0">
                    <a:pos x="connsiteX1" y="connsiteY1"/>
                  </a:cxn>
                  <a:cxn ang="0">
                    <a:pos x="connsiteX2" y="connsiteY2"/>
                  </a:cxn>
                  <a:cxn ang="0">
                    <a:pos x="connsiteX3" y="connsiteY3"/>
                  </a:cxn>
                </a:cxnLst>
                <a:rect l="l" t="t" r="r" b="b"/>
                <a:pathLst>
                  <a:path w="19050" h="28575">
                    <a:moveTo>
                      <a:pt x="7144" y="12430"/>
                    </a:moveTo>
                    <a:cubicBezTo>
                      <a:pt x="9144" y="14783"/>
                      <a:pt x="11668" y="25413"/>
                      <a:pt x="13087" y="22793"/>
                    </a:cubicBezTo>
                    <a:lnTo>
                      <a:pt x="10011" y="7144"/>
                    </a:lnTo>
                    <a:lnTo>
                      <a:pt x="7144" y="12430"/>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8" name="任意多边形: 形状 502"/>
              <p:cNvSpPr/>
              <p:nvPr/>
            </p:nvSpPr>
            <p:spPr>
              <a:xfrm>
                <a:off x="11037122" y="797899"/>
                <a:ext cx="19050" cy="38100"/>
              </a:xfrm>
              <a:custGeom>
                <a:avLst/>
                <a:gdLst>
                  <a:gd name="connsiteX0" fmla="*/ 17278 w 19050"/>
                  <a:gd name="connsiteY0" fmla="*/ 31413 h 38100"/>
                  <a:gd name="connsiteX1" fmla="*/ 17402 w 19050"/>
                  <a:gd name="connsiteY1" fmla="*/ 15659 h 38100"/>
                  <a:gd name="connsiteX2" fmla="*/ 12297 w 19050"/>
                  <a:gd name="connsiteY2" fmla="*/ 11325 h 38100"/>
                  <a:gd name="connsiteX3" fmla="*/ 7144 w 19050"/>
                  <a:gd name="connsiteY3" fmla="*/ 7144 h 38100"/>
                  <a:gd name="connsiteX4" fmla="*/ 17278 w 19050"/>
                  <a:gd name="connsiteY4" fmla="*/ 3141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7278" y="31413"/>
                    </a:moveTo>
                    <a:lnTo>
                      <a:pt x="17402" y="15659"/>
                    </a:lnTo>
                    <a:cubicBezTo>
                      <a:pt x="17402" y="15659"/>
                      <a:pt x="14849" y="13497"/>
                      <a:pt x="12297" y="11325"/>
                    </a:cubicBezTo>
                    <a:cubicBezTo>
                      <a:pt x="9763" y="9192"/>
                      <a:pt x="7144" y="7144"/>
                      <a:pt x="7144" y="7144"/>
                    </a:cubicBezTo>
                    <a:cubicBezTo>
                      <a:pt x="9868" y="23212"/>
                      <a:pt x="14583" y="15002"/>
                      <a:pt x="17278" y="3141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9" name="任意多边形: 形状 503"/>
              <p:cNvSpPr/>
              <p:nvPr/>
            </p:nvSpPr>
            <p:spPr>
              <a:xfrm>
                <a:off x="11043590" y="778035"/>
                <a:ext cx="9525" cy="9525"/>
              </a:xfrm>
              <a:custGeom>
                <a:avLst/>
                <a:gdLst>
                  <a:gd name="connsiteX0" fmla="*/ 7144 w 9525"/>
                  <a:gd name="connsiteY0" fmla="*/ 7339 h 9525"/>
                  <a:gd name="connsiteX1" fmla="*/ 10087 w 9525"/>
                  <a:gd name="connsiteY1" fmla="*/ 10282 h 9525"/>
                  <a:gd name="connsiteX2" fmla="*/ 7144 w 9525"/>
                  <a:gd name="connsiteY2" fmla="*/ 7339 h 9525"/>
                </a:gdLst>
                <a:ahLst/>
                <a:cxnLst>
                  <a:cxn ang="0">
                    <a:pos x="connsiteX0" y="connsiteY0"/>
                  </a:cxn>
                  <a:cxn ang="0">
                    <a:pos x="connsiteX1" y="connsiteY1"/>
                  </a:cxn>
                  <a:cxn ang="0">
                    <a:pos x="connsiteX2" y="connsiteY2"/>
                  </a:cxn>
                </a:cxnLst>
                <a:rect l="l" t="t" r="r" b="b"/>
                <a:pathLst>
                  <a:path w="9525" h="9525">
                    <a:moveTo>
                      <a:pt x="7144" y="7339"/>
                    </a:moveTo>
                    <a:lnTo>
                      <a:pt x="10087" y="10282"/>
                    </a:lnTo>
                    <a:cubicBezTo>
                      <a:pt x="8372" y="7301"/>
                      <a:pt x="7591" y="6786"/>
                      <a:pt x="7144" y="733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0" name="任意多边形: 形状 504"/>
              <p:cNvSpPr/>
              <p:nvPr/>
            </p:nvSpPr>
            <p:spPr>
              <a:xfrm>
                <a:off x="11032179" y="772029"/>
                <a:ext cx="19050" cy="28575"/>
              </a:xfrm>
              <a:custGeom>
                <a:avLst/>
                <a:gdLst>
                  <a:gd name="connsiteX0" fmla="*/ 14811 w 19050"/>
                  <a:gd name="connsiteY0" fmla="*/ 13687 h 28575"/>
                  <a:gd name="connsiteX1" fmla="*/ 7144 w 19050"/>
                  <a:gd name="connsiteY1" fmla="*/ 9554 h 28575"/>
                  <a:gd name="connsiteX2" fmla="*/ 16678 w 19050"/>
                  <a:gd name="connsiteY2" fmla="*/ 27823 h 28575"/>
                  <a:gd name="connsiteX3" fmla="*/ 15964 w 19050"/>
                  <a:gd name="connsiteY3" fmla="*/ 20041 h 28575"/>
                  <a:gd name="connsiteX4" fmla="*/ 18564 w 19050"/>
                  <a:gd name="connsiteY4" fmla="*/ 13354 h 28575"/>
                  <a:gd name="connsiteX5" fmla="*/ 12249 w 19050"/>
                  <a:gd name="connsiteY5" fmla="*/ 7144 h 28575"/>
                  <a:gd name="connsiteX6" fmla="*/ 14811 w 19050"/>
                  <a:gd name="connsiteY6" fmla="*/ 1368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4811" y="13687"/>
                    </a:moveTo>
                    <a:lnTo>
                      <a:pt x="7144" y="9554"/>
                    </a:lnTo>
                    <a:lnTo>
                      <a:pt x="16678" y="27823"/>
                    </a:lnTo>
                    <a:lnTo>
                      <a:pt x="15964" y="20041"/>
                    </a:lnTo>
                    <a:cubicBezTo>
                      <a:pt x="18117" y="19402"/>
                      <a:pt x="17707" y="14335"/>
                      <a:pt x="18564" y="13354"/>
                    </a:cubicBezTo>
                    <a:lnTo>
                      <a:pt x="12249" y="7144"/>
                    </a:lnTo>
                    <a:cubicBezTo>
                      <a:pt x="13230" y="8792"/>
                      <a:pt x="15230" y="12192"/>
                      <a:pt x="14811" y="136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1" name="任意多边形: 形状 505"/>
              <p:cNvSpPr/>
              <p:nvPr/>
            </p:nvSpPr>
            <p:spPr>
              <a:xfrm>
                <a:off x="11033512" y="761971"/>
                <a:ext cx="9525" cy="9525"/>
              </a:xfrm>
              <a:custGeom>
                <a:avLst/>
                <a:gdLst>
                  <a:gd name="connsiteX0" fmla="*/ 8496 w 9525"/>
                  <a:gd name="connsiteY0" fmla="*/ 7144 h 9525"/>
                  <a:gd name="connsiteX1" fmla="*/ 7144 w 9525"/>
                  <a:gd name="connsiteY1" fmla="*/ 9030 h 9525"/>
                  <a:gd name="connsiteX2" fmla="*/ 8496 w 9525"/>
                  <a:gd name="connsiteY2" fmla="*/ 7144 h 9525"/>
                </a:gdLst>
                <a:ahLst/>
                <a:cxnLst>
                  <a:cxn ang="0">
                    <a:pos x="connsiteX0" y="connsiteY0"/>
                  </a:cxn>
                  <a:cxn ang="0">
                    <a:pos x="connsiteX1" y="connsiteY1"/>
                  </a:cxn>
                  <a:cxn ang="0">
                    <a:pos x="connsiteX2" y="connsiteY2"/>
                  </a:cxn>
                </a:cxnLst>
                <a:rect l="l" t="t" r="r" b="b"/>
                <a:pathLst>
                  <a:path w="9525" h="9525">
                    <a:moveTo>
                      <a:pt x="8496" y="7144"/>
                    </a:moveTo>
                    <a:cubicBezTo>
                      <a:pt x="8030" y="7772"/>
                      <a:pt x="7696" y="8515"/>
                      <a:pt x="7144" y="9030"/>
                    </a:cubicBezTo>
                    <a:cubicBezTo>
                      <a:pt x="7934" y="8944"/>
                      <a:pt x="8344" y="8230"/>
                      <a:pt x="8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2" name="任意多边形: 形状 506"/>
              <p:cNvSpPr/>
              <p:nvPr/>
            </p:nvSpPr>
            <p:spPr>
              <a:xfrm>
                <a:off x="11021320" y="719335"/>
                <a:ext cx="28575" cy="47625"/>
              </a:xfrm>
              <a:custGeom>
                <a:avLst/>
                <a:gdLst>
                  <a:gd name="connsiteX0" fmla="*/ 17202 w 28575"/>
                  <a:gd name="connsiteY0" fmla="*/ 8451 h 47625"/>
                  <a:gd name="connsiteX1" fmla="*/ 7144 w 28575"/>
                  <a:gd name="connsiteY1" fmla="*/ 7146 h 47625"/>
                  <a:gd name="connsiteX2" fmla="*/ 16031 w 28575"/>
                  <a:gd name="connsiteY2" fmla="*/ 20585 h 47625"/>
                  <a:gd name="connsiteX3" fmla="*/ 22679 w 28575"/>
                  <a:gd name="connsiteY3" fmla="*/ 33578 h 47625"/>
                  <a:gd name="connsiteX4" fmla="*/ 20698 w 28575"/>
                  <a:gd name="connsiteY4" fmla="*/ 49780 h 47625"/>
                  <a:gd name="connsiteX5" fmla="*/ 22127 w 28575"/>
                  <a:gd name="connsiteY5" fmla="*/ 19357 h 47625"/>
                  <a:gd name="connsiteX6" fmla="*/ 17831 w 28575"/>
                  <a:gd name="connsiteY6" fmla="*/ 19261 h 47625"/>
                  <a:gd name="connsiteX7" fmla="*/ 17202 w 28575"/>
                  <a:gd name="connsiteY7" fmla="*/ 845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47625">
                    <a:moveTo>
                      <a:pt x="17202" y="8451"/>
                    </a:moveTo>
                    <a:cubicBezTo>
                      <a:pt x="16840" y="13108"/>
                      <a:pt x="10001" y="7022"/>
                      <a:pt x="7144" y="7146"/>
                    </a:cubicBezTo>
                    <a:cubicBezTo>
                      <a:pt x="9411" y="14747"/>
                      <a:pt x="12821" y="17690"/>
                      <a:pt x="16031" y="20585"/>
                    </a:cubicBezTo>
                    <a:cubicBezTo>
                      <a:pt x="18917" y="23586"/>
                      <a:pt x="21707" y="26491"/>
                      <a:pt x="22679" y="33578"/>
                    </a:cubicBezTo>
                    <a:cubicBezTo>
                      <a:pt x="10620" y="15299"/>
                      <a:pt x="21812" y="42217"/>
                      <a:pt x="20698" y="49780"/>
                    </a:cubicBezTo>
                    <a:cubicBezTo>
                      <a:pt x="24984" y="44141"/>
                      <a:pt x="26108" y="35340"/>
                      <a:pt x="22127" y="19357"/>
                    </a:cubicBezTo>
                    <a:lnTo>
                      <a:pt x="17831" y="19261"/>
                    </a:lnTo>
                    <a:cubicBezTo>
                      <a:pt x="14040" y="11575"/>
                      <a:pt x="18202" y="14670"/>
                      <a:pt x="17202" y="845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3" name="任意多边形: 形状 507"/>
              <p:cNvSpPr/>
              <p:nvPr/>
            </p:nvSpPr>
            <p:spPr>
              <a:xfrm>
                <a:off x="10977520" y="647581"/>
                <a:ext cx="47625" cy="66675"/>
              </a:xfrm>
              <a:custGeom>
                <a:avLst/>
                <a:gdLst>
                  <a:gd name="connsiteX0" fmla="*/ 8844 w 47625"/>
                  <a:gd name="connsiteY0" fmla="*/ 14015 h 66675"/>
                  <a:gd name="connsiteX1" fmla="*/ 21112 w 47625"/>
                  <a:gd name="connsiteY1" fmla="*/ 20549 h 66675"/>
                  <a:gd name="connsiteX2" fmla="*/ 25550 w 47625"/>
                  <a:gd name="connsiteY2" fmla="*/ 32018 h 66675"/>
                  <a:gd name="connsiteX3" fmla="*/ 25979 w 47625"/>
                  <a:gd name="connsiteY3" fmla="*/ 43057 h 66675"/>
                  <a:gd name="connsiteX4" fmla="*/ 37580 w 47625"/>
                  <a:gd name="connsiteY4" fmla="*/ 52220 h 66675"/>
                  <a:gd name="connsiteX5" fmla="*/ 44724 w 47625"/>
                  <a:gd name="connsiteY5" fmla="*/ 66869 h 66675"/>
                  <a:gd name="connsiteX6" fmla="*/ 35923 w 47625"/>
                  <a:gd name="connsiteY6" fmla="*/ 42847 h 66675"/>
                  <a:gd name="connsiteX7" fmla="*/ 25779 w 47625"/>
                  <a:gd name="connsiteY7" fmla="*/ 22712 h 66675"/>
                  <a:gd name="connsiteX8" fmla="*/ 30808 w 47625"/>
                  <a:gd name="connsiteY8" fmla="*/ 28007 h 66675"/>
                  <a:gd name="connsiteX9" fmla="*/ 22969 w 47625"/>
                  <a:gd name="connsiteY9" fmla="*/ 12063 h 66675"/>
                  <a:gd name="connsiteX10" fmla="*/ 10949 w 47625"/>
                  <a:gd name="connsiteY10" fmla="*/ 8157 h 66675"/>
                  <a:gd name="connsiteX11" fmla="*/ 8844 w 47625"/>
                  <a:gd name="connsiteY11" fmla="*/ 140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66675">
                    <a:moveTo>
                      <a:pt x="8844" y="14015"/>
                    </a:moveTo>
                    <a:lnTo>
                      <a:pt x="21112" y="20549"/>
                    </a:lnTo>
                    <a:cubicBezTo>
                      <a:pt x="20616" y="22283"/>
                      <a:pt x="23379" y="27217"/>
                      <a:pt x="25550" y="32018"/>
                    </a:cubicBezTo>
                    <a:cubicBezTo>
                      <a:pt x="27913" y="36704"/>
                      <a:pt x="28655" y="41904"/>
                      <a:pt x="25979" y="43057"/>
                    </a:cubicBezTo>
                    <a:cubicBezTo>
                      <a:pt x="30332" y="48562"/>
                      <a:pt x="33180" y="48124"/>
                      <a:pt x="37580" y="52220"/>
                    </a:cubicBezTo>
                    <a:cubicBezTo>
                      <a:pt x="37571" y="58507"/>
                      <a:pt x="37961" y="62698"/>
                      <a:pt x="44724" y="66869"/>
                    </a:cubicBezTo>
                    <a:cubicBezTo>
                      <a:pt x="39362" y="52715"/>
                      <a:pt x="37342" y="47629"/>
                      <a:pt x="35923" y="42847"/>
                    </a:cubicBezTo>
                    <a:cubicBezTo>
                      <a:pt x="34266" y="38190"/>
                      <a:pt x="33199" y="33732"/>
                      <a:pt x="25779" y="22712"/>
                    </a:cubicBezTo>
                    <a:cubicBezTo>
                      <a:pt x="27198" y="22397"/>
                      <a:pt x="29017" y="25217"/>
                      <a:pt x="30808" y="28007"/>
                    </a:cubicBezTo>
                    <a:lnTo>
                      <a:pt x="22969" y="12063"/>
                    </a:lnTo>
                    <a:cubicBezTo>
                      <a:pt x="19540" y="13663"/>
                      <a:pt x="14397" y="10072"/>
                      <a:pt x="10949" y="8157"/>
                    </a:cubicBezTo>
                    <a:cubicBezTo>
                      <a:pt x="7215" y="6462"/>
                      <a:pt x="5700" y="6014"/>
                      <a:pt x="8844" y="1401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4" name="任意多边形: 形状 508"/>
              <p:cNvSpPr/>
              <p:nvPr/>
            </p:nvSpPr>
            <p:spPr>
              <a:xfrm>
                <a:off x="10959656" y="618401"/>
                <a:ext cx="38100" cy="28575"/>
              </a:xfrm>
              <a:custGeom>
                <a:avLst/>
                <a:gdLst>
                  <a:gd name="connsiteX0" fmla="*/ 13630 w 38100"/>
                  <a:gd name="connsiteY0" fmla="*/ 21498 h 28575"/>
                  <a:gd name="connsiteX1" fmla="*/ 30918 w 38100"/>
                  <a:gd name="connsiteY1" fmla="*/ 25794 h 28575"/>
                  <a:gd name="connsiteX2" fmla="*/ 19069 w 38100"/>
                  <a:gd name="connsiteY2" fmla="*/ 16288 h 28575"/>
                  <a:gd name="connsiteX3" fmla="*/ 11001 w 38100"/>
                  <a:gd name="connsiteY3" fmla="*/ 9839 h 28575"/>
                  <a:gd name="connsiteX4" fmla="*/ 7144 w 38100"/>
                  <a:gd name="connsiteY4" fmla="*/ 7144 h 28575"/>
                  <a:gd name="connsiteX5" fmla="*/ 13630 w 38100"/>
                  <a:gd name="connsiteY5" fmla="*/ 2149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8575">
                    <a:moveTo>
                      <a:pt x="13630" y="21498"/>
                    </a:moveTo>
                    <a:cubicBezTo>
                      <a:pt x="23089" y="31337"/>
                      <a:pt x="32595" y="33452"/>
                      <a:pt x="30918" y="25794"/>
                    </a:cubicBezTo>
                    <a:cubicBezTo>
                      <a:pt x="30918" y="25794"/>
                      <a:pt x="24994" y="21041"/>
                      <a:pt x="19069" y="16288"/>
                    </a:cubicBezTo>
                    <a:cubicBezTo>
                      <a:pt x="16135" y="13945"/>
                      <a:pt x="13202" y="11601"/>
                      <a:pt x="11001" y="9839"/>
                    </a:cubicBezTo>
                    <a:cubicBezTo>
                      <a:pt x="8830" y="8068"/>
                      <a:pt x="7144" y="7144"/>
                      <a:pt x="7144" y="7144"/>
                    </a:cubicBezTo>
                    <a:cubicBezTo>
                      <a:pt x="13440" y="13097"/>
                      <a:pt x="20736" y="20812"/>
                      <a:pt x="13630" y="2149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5" name="任意多边形: 形状 509"/>
              <p:cNvSpPr/>
              <p:nvPr/>
            </p:nvSpPr>
            <p:spPr>
              <a:xfrm>
                <a:off x="10936757" y="599398"/>
                <a:ext cx="28575" cy="28575"/>
              </a:xfrm>
              <a:custGeom>
                <a:avLst/>
                <a:gdLst>
                  <a:gd name="connsiteX0" fmla="*/ 22365 w 28575"/>
                  <a:gd name="connsiteY0" fmla="*/ 26032 h 28575"/>
                  <a:gd name="connsiteX1" fmla="*/ 7144 w 28575"/>
                  <a:gd name="connsiteY1" fmla="*/ 7144 h 28575"/>
                  <a:gd name="connsiteX2" fmla="*/ 22365 w 28575"/>
                  <a:gd name="connsiteY2" fmla="*/ 26032 h 28575"/>
                </a:gdLst>
                <a:ahLst/>
                <a:cxnLst>
                  <a:cxn ang="0">
                    <a:pos x="connsiteX0" y="connsiteY0"/>
                  </a:cxn>
                  <a:cxn ang="0">
                    <a:pos x="connsiteX1" y="connsiteY1"/>
                  </a:cxn>
                  <a:cxn ang="0">
                    <a:pos x="connsiteX2" y="connsiteY2"/>
                  </a:cxn>
                </a:cxnLst>
                <a:rect l="l" t="t" r="r" b="b"/>
                <a:pathLst>
                  <a:path w="28575" h="28575">
                    <a:moveTo>
                      <a:pt x="22365" y="26032"/>
                    </a:moveTo>
                    <a:cubicBezTo>
                      <a:pt x="20564" y="20174"/>
                      <a:pt x="18221" y="8868"/>
                      <a:pt x="7144" y="7144"/>
                    </a:cubicBezTo>
                    <a:cubicBezTo>
                      <a:pt x="19526" y="17107"/>
                      <a:pt x="7972" y="18859"/>
                      <a:pt x="22365" y="2603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6" name="任意多边形: 形状 510"/>
              <p:cNvSpPr/>
              <p:nvPr/>
            </p:nvSpPr>
            <p:spPr>
              <a:xfrm>
                <a:off x="10873845" y="556164"/>
                <a:ext cx="66675" cy="38100"/>
              </a:xfrm>
              <a:custGeom>
                <a:avLst/>
                <a:gdLst>
                  <a:gd name="connsiteX0" fmla="*/ 7144 w 66675"/>
                  <a:gd name="connsiteY0" fmla="*/ 7221 h 38100"/>
                  <a:gd name="connsiteX1" fmla="*/ 10725 w 66675"/>
                  <a:gd name="connsiteY1" fmla="*/ 9640 h 38100"/>
                  <a:gd name="connsiteX2" fmla="*/ 18383 w 66675"/>
                  <a:gd name="connsiteY2" fmla="*/ 15260 h 38100"/>
                  <a:gd name="connsiteX3" fmla="*/ 29032 w 66675"/>
                  <a:gd name="connsiteY3" fmla="*/ 24061 h 38100"/>
                  <a:gd name="connsiteX4" fmla="*/ 7801 w 66675"/>
                  <a:gd name="connsiteY4" fmla="*/ 18622 h 38100"/>
                  <a:gd name="connsiteX5" fmla="*/ 39081 w 66675"/>
                  <a:gd name="connsiteY5" fmla="*/ 30338 h 38100"/>
                  <a:gd name="connsiteX6" fmla="*/ 62560 w 66675"/>
                  <a:gd name="connsiteY6" fmla="*/ 40234 h 38100"/>
                  <a:gd name="connsiteX7" fmla="*/ 44929 w 66675"/>
                  <a:gd name="connsiteY7" fmla="*/ 28204 h 38100"/>
                  <a:gd name="connsiteX8" fmla="*/ 34471 w 66675"/>
                  <a:gd name="connsiteY8" fmla="*/ 18184 h 38100"/>
                  <a:gd name="connsiteX9" fmla="*/ 24422 w 66675"/>
                  <a:gd name="connsiteY9" fmla="*/ 10192 h 38100"/>
                  <a:gd name="connsiteX10" fmla="*/ 7144 w 66675"/>
                  <a:gd name="connsiteY10" fmla="*/ 72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38100">
                    <a:moveTo>
                      <a:pt x="7144" y="7221"/>
                    </a:moveTo>
                    <a:cubicBezTo>
                      <a:pt x="7144" y="7221"/>
                      <a:pt x="8582" y="8192"/>
                      <a:pt x="10725" y="9640"/>
                    </a:cubicBezTo>
                    <a:cubicBezTo>
                      <a:pt x="12878" y="11088"/>
                      <a:pt x="15764" y="12936"/>
                      <a:pt x="18383" y="15260"/>
                    </a:cubicBezTo>
                    <a:cubicBezTo>
                      <a:pt x="23708" y="19660"/>
                      <a:pt x="29032" y="24061"/>
                      <a:pt x="29032" y="24061"/>
                    </a:cubicBezTo>
                    <a:cubicBezTo>
                      <a:pt x="29127" y="33538"/>
                      <a:pt x="16869" y="19146"/>
                      <a:pt x="7801" y="18622"/>
                    </a:cubicBezTo>
                    <a:cubicBezTo>
                      <a:pt x="26784" y="31185"/>
                      <a:pt x="21460" y="25566"/>
                      <a:pt x="39081" y="30338"/>
                    </a:cubicBezTo>
                    <a:cubicBezTo>
                      <a:pt x="44482" y="34100"/>
                      <a:pt x="54769" y="37348"/>
                      <a:pt x="62560" y="40234"/>
                    </a:cubicBezTo>
                    <a:cubicBezTo>
                      <a:pt x="54435" y="36158"/>
                      <a:pt x="49044" y="32119"/>
                      <a:pt x="44929" y="28204"/>
                    </a:cubicBezTo>
                    <a:cubicBezTo>
                      <a:pt x="40529" y="24737"/>
                      <a:pt x="37471" y="21299"/>
                      <a:pt x="34471" y="18184"/>
                    </a:cubicBezTo>
                    <a:cubicBezTo>
                      <a:pt x="31471" y="15079"/>
                      <a:pt x="28527" y="12297"/>
                      <a:pt x="24422" y="10192"/>
                    </a:cubicBezTo>
                    <a:cubicBezTo>
                      <a:pt x="20412" y="7944"/>
                      <a:pt x="14964" y="6830"/>
                      <a:pt x="7144" y="722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7" name="任意多边形: 形状 511"/>
              <p:cNvSpPr/>
              <p:nvPr/>
            </p:nvSpPr>
            <p:spPr>
              <a:xfrm>
                <a:off x="10908563" y="584892"/>
                <a:ext cx="19050" cy="19050"/>
              </a:xfrm>
              <a:custGeom>
                <a:avLst/>
                <a:gdLst>
                  <a:gd name="connsiteX0" fmla="*/ 14583 w 19050"/>
                  <a:gd name="connsiteY0" fmla="*/ 13611 h 19050"/>
                  <a:gd name="connsiteX1" fmla="*/ 18974 w 19050"/>
                  <a:gd name="connsiteY1" fmla="*/ 12868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14583" y="13611"/>
                    </a:moveTo>
                    <a:lnTo>
                      <a:pt x="18974" y="12868"/>
                    </a:ln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8" name="任意多边形: 形状 512"/>
              <p:cNvSpPr/>
              <p:nvPr/>
            </p:nvSpPr>
            <p:spPr>
              <a:xfrm>
                <a:off x="10729341" y="509587"/>
                <a:ext cx="161925" cy="57150"/>
              </a:xfrm>
              <a:custGeom>
                <a:avLst/>
                <a:gdLst>
                  <a:gd name="connsiteX0" fmla="*/ 93631 w 161925"/>
                  <a:gd name="connsiteY0" fmla="*/ 21698 h 57150"/>
                  <a:gd name="connsiteX1" fmla="*/ 69685 w 161925"/>
                  <a:gd name="connsiteY1" fmla="*/ 14135 h 57150"/>
                  <a:gd name="connsiteX2" fmla="*/ 42796 w 161925"/>
                  <a:gd name="connsiteY2" fmla="*/ 12430 h 57150"/>
                  <a:gd name="connsiteX3" fmla="*/ 47730 w 161925"/>
                  <a:gd name="connsiteY3" fmla="*/ 10735 h 57150"/>
                  <a:gd name="connsiteX4" fmla="*/ 39567 w 161925"/>
                  <a:gd name="connsiteY4" fmla="*/ 9973 h 57150"/>
                  <a:gd name="connsiteX5" fmla="*/ 33966 w 161925"/>
                  <a:gd name="connsiteY5" fmla="*/ 9449 h 57150"/>
                  <a:gd name="connsiteX6" fmla="*/ 31423 w 161925"/>
                  <a:gd name="connsiteY6" fmla="*/ 9277 h 57150"/>
                  <a:gd name="connsiteX7" fmla="*/ 30861 w 161925"/>
                  <a:gd name="connsiteY7" fmla="*/ 7144 h 57150"/>
                  <a:gd name="connsiteX8" fmla="*/ 7144 w 161925"/>
                  <a:gd name="connsiteY8" fmla="*/ 18050 h 57150"/>
                  <a:gd name="connsiteX9" fmla="*/ 29689 w 161925"/>
                  <a:gd name="connsiteY9" fmla="*/ 18707 h 57150"/>
                  <a:gd name="connsiteX10" fmla="*/ 19860 w 161925"/>
                  <a:gd name="connsiteY10" fmla="*/ 26660 h 57150"/>
                  <a:gd name="connsiteX11" fmla="*/ 37014 w 161925"/>
                  <a:gd name="connsiteY11" fmla="*/ 18821 h 57150"/>
                  <a:gd name="connsiteX12" fmla="*/ 44501 w 161925"/>
                  <a:gd name="connsiteY12" fmla="*/ 24698 h 57150"/>
                  <a:gd name="connsiteX13" fmla="*/ 58074 w 161925"/>
                  <a:gd name="connsiteY13" fmla="*/ 19974 h 57150"/>
                  <a:gd name="connsiteX14" fmla="*/ 75800 w 161925"/>
                  <a:gd name="connsiteY14" fmla="*/ 20812 h 57150"/>
                  <a:gd name="connsiteX15" fmla="*/ 87068 w 161925"/>
                  <a:gd name="connsiteY15" fmla="*/ 29585 h 57150"/>
                  <a:gd name="connsiteX16" fmla="*/ 95069 w 161925"/>
                  <a:gd name="connsiteY16" fmla="*/ 28204 h 57150"/>
                  <a:gd name="connsiteX17" fmla="*/ 114814 w 161925"/>
                  <a:gd name="connsiteY17" fmla="*/ 34014 h 57150"/>
                  <a:gd name="connsiteX18" fmla="*/ 129464 w 161925"/>
                  <a:gd name="connsiteY18" fmla="*/ 44320 h 57150"/>
                  <a:gd name="connsiteX19" fmla="*/ 130693 w 161925"/>
                  <a:gd name="connsiteY19" fmla="*/ 51244 h 57150"/>
                  <a:gd name="connsiteX20" fmla="*/ 158534 w 161925"/>
                  <a:gd name="connsiteY20" fmla="*/ 48292 h 57150"/>
                  <a:gd name="connsiteX21" fmla="*/ 133217 w 161925"/>
                  <a:gd name="connsiteY21" fmla="*/ 42491 h 57150"/>
                  <a:gd name="connsiteX22" fmla="*/ 128349 w 161925"/>
                  <a:gd name="connsiteY22" fmla="*/ 31842 h 57150"/>
                  <a:gd name="connsiteX23" fmla="*/ 109309 w 161925"/>
                  <a:gd name="connsiteY23" fmla="*/ 27927 h 57150"/>
                  <a:gd name="connsiteX24" fmla="*/ 100775 w 161925"/>
                  <a:gd name="connsiteY24" fmla="*/ 24708 h 57150"/>
                  <a:gd name="connsiteX25" fmla="*/ 91535 w 161925"/>
                  <a:gd name="connsiteY25" fmla="*/ 21717 h 57150"/>
                  <a:gd name="connsiteX26" fmla="*/ 93631 w 161925"/>
                  <a:gd name="connsiteY26" fmla="*/ 216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57150">
                    <a:moveTo>
                      <a:pt x="93631" y="21698"/>
                    </a:moveTo>
                    <a:cubicBezTo>
                      <a:pt x="86687" y="15078"/>
                      <a:pt x="78257" y="14278"/>
                      <a:pt x="69685" y="14135"/>
                    </a:cubicBezTo>
                    <a:cubicBezTo>
                      <a:pt x="60989" y="14354"/>
                      <a:pt x="51997" y="15983"/>
                      <a:pt x="42796" y="12430"/>
                    </a:cubicBezTo>
                    <a:cubicBezTo>
                      <a:pt x="44891" y="12202"/>
                      <a:pt x="43558" y="11211"/>
                      <a:pt x="47730" y="10735"/>
                    </a:cubicBezTo>
                    <a:cubicBezTo>
                      <a:pt x="47730" y="10735"/>
                      <a:pt x="43653" y="10354"/>
                      <a:pt x="39567" y="9973"/>
                    </a:cubicBezTo>
                    <a:cubicBezTo>
                      <a:pt x="37529" y="9782"/>
                      <a:pt x="35500" y="9592"/>
                      <a:pt x="33966" y="9449"/>
                    </a:cubicBezTo>
                    <a:cubicBezTo>
                      <a:pt x="32442" y="9277"/>
                      <a:pt x="31423" y="9277"/>
                      <a:pt x="31423" y="9277"/>
                    </a:cubicBezTo>
                    <a:lnTo>
                      <a:pt x="30861" y="7144"/>
                    </a:lnTo>
                    <a:cubicBezTo>
                      <a:pt x="31242" y="12706"/>
                      <a:pt x="14297" y="14107"/>
                      <a:pt x="7144" y="18050"/>
                    </a:cubicBezTo>
                    <a:cubicBezTo>
                      <a:pt x="23022" y="24794"/>
                      <a:pt x="15840" y="11525"/>
                      <a:pt x="29689" y="18707"/>
                    </a:cubicBezTo>
                    <a:cubicBezTo>
                      <a:pt x="25994" y="21069"/>
                      <a:pt x="23212" y="24765"/>
                      <a:pt x="19860" y="26660"/>
                    </a:cubicBezTo>
                    <a:cubicBezTo>
                      <a:pt x="29585" y="24213"/>
                      <a:pt x="32356" y="21203"/>
                      <a:pt x="37014" y="18821"/>
                    </a:cubicBezTo>
                    <a:cubicBezTo>
                      <a:pt x="47625" y="19802"/>
                      <a:pt x="44015" y="22498"/>
                      <a:pt x="44501" y="24698"/>
                    </a:cubicBezTo>
                    <a:cubicBezTo>
                      <a:pt x="50502" y="23955"/>
                      <a:pt x="53921" y="21574"/>
                      <a:pt x="58074" y="19974"/>
                    </a:cubicBezTo>
                    <a:cubicBezTo>
                      <a:pt x="62227" y="18326"/>
                      <a:pt x="67180" y="17383"/>
                      <a:pt x="75800" y="20812"/>
                    </a:cubicBezTo>
                    <a:cubicBezTo>
                      <a:pt x="85992" y="28499"/>
                      <a:pt x="67361" y="26613"/>
                      <a:pt x="87068" y="29585"/>
                    </a:cubicBezTo>
                    <a:cubicBezTo>
                      <a:pt x="83458" y="24070"/>
                      <a:pt x="88249" y="25660"/>
                      <a:pt x="95069" y="28204"/>
                    </a:cubicBezTo>
                    <a:cubicBezTo>
                      <a:pt x="101937" y="30594"/>
                      <a:pt x="110166" y="35519"/>
                      <a:pt x="114814" y="34014"/>
                    </a:cubicBezTo>
                    <a:cubicBezTo>
                      <a:pt x="121530" y="37386"/>
                      <a:pt x="126625" y="41167"/>
                      <a:pt x="129464" y="44320"/>
                    </a:cubicBezTo>
                    <a:cubicBezTo>
                      <a:pt x="132197" y="47730"/>
                      <a:pt x="132721" y="50463"/>
                      <a:pt x="130693" y="51244"/>
                    </a:cubicBezTo>
                    <a:cubicBezTo>
                      <a:pt x="132988" y="44720"/>
                      <a:pt x="147209" y="44996"/>
                      <a:pt x="158534" y="48292"/>
                    </a:cubicBezTo>
                    <a:lnTo>
                      <a:pt x="133217" y="42491"/>
                    </a:lnTo>
                    <a:cubicBezTo>
                      <a:pt x="133360" y="42291"/>
                      <a:pt x="128349" y="31842"/>
                      <a:pt x="128349" y="31842"/>
                    </a:cubicBezTo>
                    <a:cubicBezTo>
                      <a:pt x="120987" y="31166"/>
                      <a:pt x="115033" y="29823"/>
                      <a:pt x="109309" y="27927"/>
                    </a:cubicBezTo>
                    <a:cubicBezTo>
                      <a:pt x="106451" y="26984"/>
                      <a:pt x="103651" y="25898"/>
                      <a:pt x="100775" y="24708"/>
                    </a:cubicBezTo>
                    <a:cubicBezTo>
                      <a:pt x="97831" y="23755"/>
                      <a:pt x="94783" y="22765"/>
                      <a:pt x="91535" y="21717"/>
                    </a:cubicBezTo>
                    <a:lnTo>
                      <a:pt x="93631" y="21698"/>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9" name="任意多边形: 形状 513"/>
              <p:cNvSpPr/>
              <p:nvPr/>
            </p:nvSpPr>
            <p:spPr>
              <a:xfrm>
                <a:off x="10736675" y="529104"/>
                <a:ext cx="19050" cy="9525"/>
              </a:xfrm>
              <a:custGeom>
                <a:avLst/>
                <a:gdLst>
                  <a:gd name="connsiteX0" fmla="*/ 12525 w 19050"/>
                  <a:gd name="connsiteY0" fmla="*/ 7144 h 9525"/>
                  <a:gd name="connsiteX1" fmla="*/ 7144 w 19050"/>
                  <a:gd name="connsiteY1" fmla="*/ 8334 h 9525"/>
                  <a:gd name="connsiteX2" fmla="*/ 12525 w 19050"/>
                  <a:gd name="connsiteY2" fmla="*/ 7144 h 9525"/>
                </a:gdLst>
                <a:ahLst/>
                <a:cxnLst>
                  <a:cxn ang="0">
                    <a:pos x="connsiteX0" y="connsiteY0"/>
                  </a:cxn>
                  <a:cxn ang="0">
                    <a:pos x="connsiteX1" y="connsiteY1"/>
                  </a:cxn>
                  <a:cxn ang="0">
                    <a:pos x="connsiteX2" y="connsiteY2"/>
                  </a:cxn>
                </a:cxnLst>
                <a:rect l="l" t="t" r="r" b="b"/>
                <a:pathLst>
                  <a:path w="19050" h="9525">
                    <a:moveTo>
                      <a:pt x="12525" y="7144"/>
                    </a:moveTo>
                    <a:cubicBezTo>
                      <a:pt x="10811" y="7563"/>
                      <a:pt x="9334" y="7991"/>
                      <a:pt x="7144" y="8334"/>
                    </a:cubicBezTo>
                    <a:cubicBezTo>
                      <a:pt x="9211" y="8601"/>
                      <a:pt x="10916" y="8049"/>
                      <a:pt x="12525"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0" name="任意多边形: 形状 514"/>
              <p:cNvSpPr/>
              <p:nvPr/>
            </p:nvSpPr>
            <p:spPr>
              <a:xfrm>
                <a:off x="10849756" y="556593"/>
                <a:ext cx="19050" cy="9525"/>
              </a:xfrm>
              <a:custGeom>
                <a:avLst/>
                <a:gdLst>
                  <a:gd name="connsiteX0" fmla="*/ 12964 w 19050"/>
                  <a:gd name="connsiteY0" fmla="*/ 8134 h 9525"/>
                  <a:gd name="connsiteX1" fmla="*/ 7144 w 19050"/>
                  <a:gd name="connsiteY1" fmla="*/ 7144 h 9525"/>
                  <a:gd name="connsiteX2" fmla="*/ 9801 w 19050"/>
                  <a:gd name="connsiteY2" fmla="*/ 11001 h 9525"/>
                </a:gdLst>
                <a:ahLst/>
                <a:cxnLst>
                  <a:cxn ang="0">
                    <a:pos x="connsiteX0" y="connsiteY0"/>
                  </a:cxn>
                  <a:cxn ang="0">
                    <a:pos x="connsiteX1" y="connsiteY1"/>
                  </a:cxn>
                  <a:cxn ang="0">
                    <a:pos x="connsiteX2" y="connsiteY2"/>
                  </a:cxn>
                </a:cxnLst>
                <a:rect l="l" t="t" r="r" b="b"/>
                <a:pathLst>
                  <a:path w="19050" h="9525">
                    <a:moveTo>
                      <a:pt x="12964" y="8134"/>
                    </a:moveTo>
                    <a:lnTo>
                      <a:pt x="7144" y="7144"/>
                    </a:lnTo>
                    <a:lnTo>
                      <a:pt x="9801" y="11001"/>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1" name="任意多边形: 形状 515"/>
              <p:cNvSpPr/>
              <p:nvPr/>
            </p:nvSpPr>
            <p:spPr>
              <a:xfrm>
                <a:off x="10725864" y="531647"/>
                <a:ext cx="19050" cy="9525"/>
              </a:xfrm>
              <a:custGeom>
                <a:avLst/>
                <a:gdLst>
                  <a:gd name="connsiteX0" fmla="*/ 10935 w 19050"/>
                  <a:gd name="connsiteY0" fmla="*/ 9744 h 9525"/>
                  <a:gd name="connsiteX1" fmla="*/ 12154 w 19050"/>
                  <a:gd name="connsiteY1" fmla="*/ 7144 h 9525"/>
                  <a:gd name="connsiteX2" fmla="*/ 7144 w 19050"/>
                  <a:gd name="connsiteY2" fmla="*/ 10658 h 9525"/>
                  <a:gd name="connsiteX3" fmla="*/ 10935 w 19050"/>
                  <a:gd name="connsiteY3" fmla="*/ 9744 h 9525"/>
                </a:gdLst>
                <a:ahLst/>
                <a:cxnLst>
                  <a:cxn ang="0">
                    <a:pos x="connsiteX0" y="connsiteY0"/>
                  </a:cxn>
                  <a:cxn ang="0">
                    <a:pos x="connsiteX1" y="connsiteY1"/>
                  </a:cxn>
                  <a:cxn ang="0">
                    <a:pos x="connsiteX2" y="connsiteY2"/>
                  </a:cxn>
                  <a:cxn ang="0">
                    <a:pos x="connsiteX3" y="connsiteY3"/>
                  </a:cxn>
                </a:cxnLst>
                <a:rect l="l" t="t" r="r" b="b"/>
                <a:pathLst>
                  <a:path w="19050" h="9525">
                    <a:moveTo>
                      <a:pt x="10935" y="9744"/>
                    </a:moveTo>
                    <a:cubicBezTo>
                      <a:pt x="14097" y="10144"/>
                      <a:pt x="15364" y="7534"/>
                      <a:pt x="12154" y="7144"/>
                    </a:cubicBezTo>
                    <a:lnTo>
                      <a:pt x="7144" y="10658"/>
                    </a:lnTo>
                    <a:lnTo>
                      <a:pt x="10935" y="97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2" name="任意多边形: 形状 516"/>
              <p:cNvSpPr/>
              <p:nvPr/>
            </p:nvSpPr>
            <p:spPr>
              <a:xfrm>
                <a:off x="10702309" y="524360"/>
                <a:ext cx="19050" cy="9525"/>
              </a:xfrm>
              <a:custGeom>
                <a:avLst/>
                <a:gdLst>
                  <a:gd name="connsiteX0" fmla="*/ 20155 w 19050"/>
                  <a:gd name="connsiteY0" fmla="*/ 11420 h 9525"/>
                  <a:gd name="connsiteX1" fmla="*/ 11992 w 19050"/>
                  <a:gd name="connsiteY1" fmla="*/ 7144 h 9525"/>
                  <a:gd name="connsiteX2" fmla="*/ 7144 w 19050"/>
                  <a:gd name="connsiteY2" fmla="*/ 11154 h 9525"/>
                </a:gdLst>
                <a:ahLst/>
                <a:cxnLst>
                  <a:cxn ang="0">
                    <a:pos x="connsiteX0" y="connsiteY0"/>
                  </a:cxn>
                  <a:cxn ang="0">
                    <a:pos x="connsiteX1" y="connsiteY1"/>
                  </a:cxn>
                  <a:cxn ang="0">
                    <a:pos x="connsiteX2" y="connsiteY2"/>
                  </a:cxn>
                </a:cxnLst>
                <a:rect l="l" t="t" r="r" b="b"/>
                <a:pathLst>
                  <a:path w="19050" h="9525">
                    <a:moveTo>
                      <a:pt x="20155" y="11420"/>
                    </a:moveTo>
                    <a:lnTo>
                      <a:pt x="11992" y="7144"/>
                    </a:lnTo>
                    <a:lnTo>
                      <a:pt x="7144" y="1115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3" name="任意多边形: 形状 517"/>
              <p:cNvSpPr/>
              <p:nvPr/>
            </p:nvSpPr>
            <p:spPr>
              <a:xfrm>
                <a:off x="10430426" y="664206"/>
                <a:ext cx="19050" cy="19050"/>
              </a:xfrm>
              <a:custGeom>
                <a:avLst/>
                <a:gdLst>
                  <a:gd name="connsiteX0" fmla="*/ 10279 w 19050"/>
                  <a:gd name="connsiteY0" fmla="*/ 20393 h 19050"/>
                  <a:gd name="connsiteX1" fmla="*/ 11318 w 19050"/>
                  <a:gd name="connsiteY1" fmla="*/ 7144 h 19050"/>
                  <a:gd name="connsiteX2" fmla="*/ 8441 w 19050"/>
                  <a:gd name="connsiteY2" fmla="*/ 14707 h 19050"/>
                  <a:gd name="connsiteX3" fmla="*/ 10279 w 19050"/>
                  <a:gd name="connsiteY3" fmla="*/ 20393 h 19050"/>
                </a:gdLst>
                <a:ahLst/>
                <a:cxnLst>
                  <a:cxn ang="0">
                    <a:pos x="connsiteX0" y="connsiteY0"/>
                  </a:cxn>
                  <a:cxn ang="0">
                    <a:pos x="connsiteX1" y="connsiteY1"/>
                  </a:cxn>
                  <a:cxn ang="0">
                    <a:pos x="connsiteX2" y="connsiteY2"/>
                  </a:cxn>
                  <a:cxn ang="0">
                    <a:pos x="connsiteX3" y="connsiteY3"/>
                  </a:cxn>
                </a:cxnLst>
                <a:rect l="l" t="t" r="r" b="b"/>
                <a:pathLst>
                  <a:path w="19050" h="19050">
                    <a:moveTo>
                      <a:pt x="10279" y="20393"/>
                    </a:moveTo>
                    <a:cubicBezTo>
                      <a:pt x="18347" y="13011"/>
                      <a:pt x="13651" y="10992"/>
                      <a:pt x="11318" y="7144"/>
                    </a:cubicBezTo>
                    <a:cubicBezTo>
                      <a:pt x="5774" y="13506"/>
                      <a:pt x="6812" y="14326"/>
                      <a:pt x="8441" y="14707"/>
                    </a:cubicBezTo>
                    <a:cubicBezTo>
                      <a:pt x="10079" y="15107"/>
                      <a:pt x="12327" y="15126"/>
                      <a:pt x="10279" y="2039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4" name="任意多边形: 形状 518"/>
              <p:cNvSpPr/>
              <p:nvPr/>
            </p:nvSpPr>
            <p:spPr>
              <a:xfrm>
                <a:off x="10381794" y="842286"/>
                <a:ext cx="9525" cy="47625"/>
              </a:xfrm>
              <a:custGeom>
                <a:avLst/>
                <a:gdLst>
                  <a:gd name="connsiteX0" fmla="*/ 10409 w 9525"/>
                  <a:gd name="connsiteY0" fmla="*/ 41177 h 47625"/>
                  <a:gd name="connsiteX1" fmla="*/ 9295 w 9525"/>
                  <a:gd name="connsiteY1" fmla="*/ 7144 h 47625"/>
                  <a:gd name="connsiteX2" fmla="*/ 10409 w 9525"/>
                  <a:gd name="connsiteY2" fmla="*/ 41177 h 47625"/>
                </a:gdLst>
                <a:ahLst/>
                <a:cxnLst>
                  <a:cxn ang="0">
                    <a:pos x="connsiteX0" y="connsiteY0"/>
                  </a:cxn>
                  <a:cxn ang="0">
                    <a:pos x="connsiteX1" y="connsiteY1"/>
                  </a:cxn>
                  <a:cxn ang="0">
                    <a:pos x="connsiteX2" y="connsiteY2"/>
                  </a:cxn>
                </a:cxnLst>
                <a:rect l="l" t="t" r="r" b="b"/>
                <a:pathLst>
                  <a:path w="9525" h="47625">
                    <a:moveTo>
                      <a:pt x="10409" y="41177"/>
                    </a:moveTo>
                    <a:cubicBezTo>
                      <a:pt x="12915" y="29423"/>
                      <a:pt x="8638" y="18859"/>
                      <a:pt x="9295" y="7144"/>
                    </a:cubicBezTo>
                    <a:cubicBezTo>
                      <a:pt x="5942" y="17478"/>
                      <a:pt x="6657" y="31823"/>
                      <a:pt x="10409" y="4117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5" name="任意多边形: 形状 519"/>
              <p:cNvSpPr/>
              <p:nvPr/>
            </p:nvSpPr>
            <p:spPr>
              <a:xfrm>
                <a:off x="10401433" y="949356"/>
                <a:ext cx="28575" cy="19050"/>
              </a:xfrm>
              <a:custGeom>
                <a:avLst/>
                <a:gdLst>
                  <a:gd name="connsiteX0" fmla="*/ 22755 w 28575"/>
                  <a:gd name="connsiteY0" fmla="*/ 14583 h 19050"/>
                  <a:gd name="connsiteX1" fmla="*/ 19336 w 28575"/>
                  <a:gd name="connsiteY1" fmla="*/ 15021 h 19050"/>
                  <a:gd name="connsiteX2" fmla="*/ 7144 w 28575"/>
                  <a:gd name="connsiteY2" fmla="*/ 7144 h 19050"/>
                  <a:gd name="connsiteX3" fmla="*/ 22755 w 28575"/>
                  <a:gd name="connsiteY3" fmla="*/ 14583 h 19050"/>
                </a:gdLst>
                <a:ahLst/>
                <a:cxnLst>
                  <a:cxn ang="0">
                    <a:pos x="connsiteX0" y="connsiteY0"/>
                  </a:cxn>
                  <a:cxn ang="0">
                    <a:pos x="connsiteX1" y="connsiteY1"/>
                  </a:cxn>
                  <a:cxn ang="0">
                    <a:pos x="connsiteX2" y="connsiteY2"/>
                  </a:cxn>
                  <a:cxn ang="0">
                    <a:pos x="connsiteX3" y="connsiteY3"/>
                  </a:cxn>
                </a:cxnLst>
                <a:rect l="l" t="t" r="r" b="b"/>
                <a:pathLst>
                  <a:path w="28575" h="19050">
                    <a:moveTo>
                      <a:pt x="22755" y="14583"/>
                    </a:moveTo>
                    <a:cubicBezTo>
                      <a:pt x="20403" y="12459"/>
                      <a:pt x="18555" y="8982"/>
                      <a:pt x="19336" y="15021"/>
                    </a:cubicBezTo>
                    <a:lnTo>
                      <a:pt x="7144" y="7144"/>
                    </a:lnTo>
                    <a:cubicBezTo>
                      <a:pt x="8144" y="24251"/>
                      <a:pt x="18812" y="16297"/>
                      <a:pt x="22755" y="1458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6" name="任意多边形: 形状 520"/>
              <p:cNvSpPr/>
              <p:nvPr/>
            </p:nvSpPr>
            <p:spPr>
              <a:xfrm>
                <a:off x="10437114" y="1029328"/>
                <a:ext cx="28575" cy="19050"/>
              </a:xfrm>
              <a:custGeom>
                <a:avLst/>
                <a:gdLst>
                  <a:gd name="connsiteX0" fmla="*/ 28604 w 28575"/>
                  <a:gd name="connsiteY0" fmla="*/ 18078 h 19050"/>
                  <a:gd name="connsiteX1" fmla="*/ 26822 w 28575"/>
                  <a:gd name="connsiteY1" fmla="*/ 16431 h 19050"/>
                  <a:gd name="connsiteX2" fmla="*/ 23041 w 28575"/>
                  <a:gd name="connsiteY2" fmla="*/ 12668 h 19050"/>
                  <a:gd name="connsiteX3" fmla="*/ 17497 w 28575"/>
                  <a:gd name="connsiteY3" fmla="*/ 7144 h 19050"/>
                  <a:gd name="connsiteX4" fmla="*/ 21384 w 28575"/>
                  <a:gd name="connsiteY4" fmla="*/ 14049 h 19050"/>
                  <a:gd name="connsiteX5" fmla="*/ 7144 w 28575"/>
                  <a:gd name="connsiteY5" fmla="*/ 7963 h 19050"/>
                  <a:gd name="connsiteX6" fmla="*/ 28604 w 28575"/>
                  <a:gd name="connsiteY6" fmla="*/ 180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28604" y="18078"/>
                    </a:moveTo>
                    <a:cubicBezTo>
                      <a:pt x="28604" y="18078"/>
                      <a:pt x="27813" y="17469"/>
                      <a:pt x="26822" y="16431"/>
                    </a:cubicBezTo>
                    <a:cubicBezTo>
                      <a:pt x="25794" y="15402"/>
                      <a:pt x="24422" y="14040"/>
                      <a:pt x="23041" y="12668"/>
                    </a:cubicBezTo>
                    <a:cubicBezTo>
                      <a:pt x="20269" y="9906"/>
                      <a:pt x="17497" y="7144"/>
                      <a:pt x="17497" y="7144"/>
                    </a:cubicBezTo>
                    <a:lnTo>
                      <a:pt x="21384" y="14049"/>
                    </a:lnTo>
                    <a:cubicBezTo>
                      <a:pt x="16069" y="12811"/>
                      <a:pt x="12992" y="11411"/>
                      <a:pt x="7144" y="7963"/>
                    </a:cubicBezTo>
                    <a:cubicBezTo>
                      <a:pt x="15049" y="16926"/>
                      <a:pt x="23822" y="24136"/>
                      <a:pt x="28604" y="180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7" name="任意多边形: 形状 521"/>
              <p:cNvSpPr/>
              <p:nvPr/>
            </p:nvSpPr>
            <p:spPr>
              <a:xfrm>
                <a:off x="10428341" y="1018803"/>
                <a:ext cx="9525" cy="19050"/>
              </a:xfrm>
              <a:custGeom>
                <a:avLst/>
                <a:gdLst>
                  <a:gd name="connsiteX0" fmla="*/ 7144 w 9525"/>
                  <a:gd name="connsiteY0" fmla="*/ 7144 h 19050"/>
                  <a:gd name="connsiteX1" fmla="*/ 10487 w 9525"/>
                  <a:gd name="connsiteY1" fmla="*/ 11954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7972" y="8706"/>
                      <a:pt x="9163" y="10316"/>
                      <a:pt x="10487" y="11954"/>
                    </a:cubicBezTo>
                    <a:cubicBezTo>
                      <a:pt x="10639" y="9868"/>
                      <a:pt x="11192" y="839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8" name="任意多边形: 形状 522"/>
              <p:cNvSpPr/>
              <p:nvPr/>
            </p:nvSpPr>
            <p:spPr>
              <a:xfrm>
                <a:off x="10431654" y="1023613"/>
                <a:ext cx="19050" cy="19050"/>
              </a:xfrm>
              <a:custGeom>
                <a:avLst/>
                <a:gdLst>
                  <a:gd name="connsiteX0" fmla="*/ 10555 w 19050"/>
                  <a:gd name="connsiteY0" fmla="*/ 12449 h 19050"/>
                  <a:gd name="connsiteX1" fmla="*/ 12603 w 19050"/>
                  <a:gd name="connsiteY1" fmla="*/ 13668 h 19050"/>
                  <a:gd name="connsiteX2" fmla="*/ 7164 w 19050"/>
                  <a:gd name="connsiteY2" fmla="*/ 7144 h 19050"/>
                  <a:gd name="connsiteX3" fmla="*/ 10555 w 19050"/>
                  <a:gd name="connsiteY3" fmla="*/ 12449 h 19050"/>
                </a:gdLst>
                <a:ahLst/>
                <a:cxnLst>
                  <a:cxn ang="0">
                    <a:pos x="connsiteX0" y="connsiteY0"/>
                  </a:cxn>
                  <a:cxn ang="0">
                    <a:pos x="connsiteX1" y="connsiteY1"/>
                  </a:cxn>
                  <a:cxn ang="0">
                    <a:pos x="connsiteX2" y="connsiteY2"/>
                  </a:cxn>
                  <a:cxn ang="0">
                    <a:pos x="connsiteX3" y="connsiteY3"/>
                  </a:cxn>
                </a:cxnLst>
                <a:rect l="l" t="t" r="r" b="b"/>
                <a:pathLst>
                  <a:path w="19050" h="19050">
                    <a:moveTo>
                      <a:pt x="10555" y="12449"/>
                    </a:moveTo>
                    <a:cubicBezTo>
                      <a:pt x="11356" y="12925"/>
                      <a:pt x="11917" y="13259"/>
                      <a:pt x="12603" y="13668"/>
                    </a:cubicBezTo>
                    <a:cubicBezTo>
                      <a:pt x="10698" y="11506"/>
                      <a:pt x="8841" y="9296"/>
                      <a:pt x="7164" y="7144"/>
                    </a:cubicBezTo>
                    <a:cubicBezTo>
                      <a:pt x="7050" y="8658"/>
                      <a:pt x="7307" y="10497"/>
                      <a:pt x="10555" y="1244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9" name="任意多边形: 形状 523"/>
              <p:cNvSpPr/>
              <p:nvPr/>
            </p:nvSpPr>
            <p:spPr>
              <a:xfrm>
                <a:off x="10461479" y="1052168"/>
                <a:ext cx="28575" cy="28575"/>
              </a:xfrm>
              <a:custGeom>
                <a:avLst/>
                <a:gdLst>
                  <a:gd name="connsiteX0" fmla="*/ 7144 w 28575"/>
                  <a:gd name="connsiteY0" fmla="*/ 7164 h 28575"/>
                  <a:gd name="connsiteX1" fmla="*/ 15497 w 28575"/>
                  <a:gd name="connsiteY1" fmla="*/ 17480 h 28575"/>
                  <a:gd name="connsiteX2" fmla="*/ 21536 w 28575"/>
                  <a:gd name="connsiteY2" fmla="*/ 24290 h 28575"/>
                  <a:gd name="connsiteX3" fmla="*/ 24451 w 28575"/>
                  <a:gd name="connsiteY3" fmla="*/ 27234 h 28575"/>
                  <a:gd name="connsiteX4" fmla="*/ 19269 w 28575"/>
                  <a:gd name="connsiteY4" fmla="*/ 18490 h 28575"/>
                  <a:gd name="connsiteX5" fmla="*/ 7144 w 28575"/>
                  <a:gd name="connsiteY5" fmla="*/ 716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7144" y="7164"/>
                    </a:moveTo>
                    <a:cubicBezTo>
                      <a:pt x="7144" y="7164"/>
                      <a:pt x="11325" y="12317"/>
                      <a:pt x="15497" y="17480"/>
                    </a:cubicBezTo>
                    <a:cubicBezTo>
                      <a:pt x="17497" y="20128"/>
                      <a:pt x="19698" y="22595"/>
                      <a:pt x="21536" y="24290"/>
                    </a:cubicBezTo>
                    <a:cubicBezTo>
                      <a:pt x="23289" y="26062"/>
                      <a:pt x="24451" y="27234"/>
                      <a:pt x="24451" y="27234"/>
                    </a:cubicBezTo>
                    <a:cubicBezTo>
                      <a:pt x="24451" y="27234"/>
                      <a:pt x="19021" y="18671"/>
                      <a:pt x="19269" y="18490"/>
                    </a:cubicBezTo>
                    <a:cubicBezTo>
                      <a:pt x="13240" y="20471"/>
                      <a:pt x="14783" y="6536"/>
                      <a:pt x="7144" y="716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10" name="任意多边形: 形状 524"/>
              <p:cNvSpPr/>
              <p:nvPr/>
            </p:nvSpPr>
            <p:spPr>
              <a:xfrm>
                <a:off x="10562196" y="1148133"/>
                <a:ext cx="57150" cy="38100"/>
              </a:xfrm>
              <a:custGeom>
                <a:avLst/>
                <a:gdLst>
                  <a:gd name="connsiteX0" fmla="*/ 7496 w 57150"/>
                  <a:gd name="connsiteY0" fmla="*/ 7144 h 38100"/>
                  <a:gd name="connsiteX1" fmla="*/ 7277 w 57150"/>
                  <a:gd name="connsiteY1" fmla="*/ 10458 h 38100"/>
                  <a:gd name="connsiteX2" fmla="*/ 7144 w 57150"/>
                  <a:gd name="connsiteY2" fmla="*/ 13668 h 38100"/>
                  <a:gd name="connsiteX3" fmla="*/ 33652 w 57150"/>
                  <a:gd name="connsiteY3" fmla="*/ 21907 h 38100"/>
                  <a:gd name="connsiteX4" fmla="*/ 53531 w 57150"/>
                  <a:gd name="connsiteY4" fmla="*/ 31718 h 38100"/>
                  <a:gd name="connsiteX5" fmla="*/ 50644 w 57150"/>
                  <a:gd name="connsiteY5" fmla="*/ 21727 h 38100"/>
                  <a:gd name="connsiteX6" fmla="*/ 7496 w 5715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7496" y="7144"/>
                    </a:moveTo>
                    <a:cubicBezTo>
                      <a:pt x="7496" y="7144"/>
                      <a:pt x="7382" y="8801"/>
                      <a:pt x="7277" y="10458"/>
                    </a:cubicBezTo>
                    <a:cubicBezTo>
                      <a:pt x="7210" y="12068"/>
                      <a:pt x="7144" y="13668"/>
                      <a:pt x="7144" y="13668"/>
                    </a:cubicBezTo>
                    <a:cubicBezTo>
                      <a:pt x="14783" y="18059"/>
                      <a:pt x="24965" y="19755"/>
                      <a:pt x="33652" y="21907"/>
                    </a:cubicBezTo>
                    <a:cubicBezTo>
                      <a:pt x="42501" y="23793"/>
                      <a:pt x="50292" y="25289"/>
                      <a:pt x="53531" y="31718"/>
                    </a:cubicBezTo>
                    <a:cubicBezTo>
                      <a:pt x="47739" y="25689"/>
                      <a:pt x="69009" y="30242"/>
                      <a:pt x="50644" y="21727"/>
                    </a:cubicBezTo>
                    <a:cubicBezTo>
                      <a:pt x="40758" y="24670"/>
                      <a:pt x="17736" y="13887"/>
                      <a:pt x="7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11" name="任意多边形: 形状 525"/>
              <p:cNvSpPr/>
              <p:nvPr/>
            </p:nvSpPr>
            <p:spPr>
              <a:xfrm>
                <a:off x="10616917" y="1181004"/>
                <a:ext cx="28575" cy="19050"/>
              </a:xfrm>
              <a:custGeom>
                <a:avLst/>
                <a:gdLst>
                  <a:gd name="connsiteX0" fmla="*/ 8440 w 28575"/>
                  <a:gd name="connsiteY0" fmla="*/ 7563 h 19050"/>
                  <a:gd name="connsiteX1" fmla="*/ 10659 w 28575"/>
                  <a:gd name="connsiteY1" fmla="*/ 13012 h 19050"/>
                  <a:gd name="connsiteX2" fmla="*/ 21384 w 28575"/>
                  <a:gd name="connsiteY2" fmla="*/ 11116 h 19050"/>
                  <a:gd name="connsiteX3" fmla="*/ 8440 w 28575"/>
                  <a:gd name="connsiteY3" fmla="*/ 7563 h 19050"/>
                </a:gdLst>
                <a:ahLst/>
                <a:cxnLst>
                  <a:cxn ang="0">
                    <a:pos x="connsiteX0" y="connsiteY0"/>
                  </a:cxn>
                  <a:cxn ang="0">
                    <a:pos x="connsiteX1" y="connsiteY1"/>
                  </a:cxn>
                  <a:cxn ang="0">
                    <a:pos x="connsiteX2" y="connsiteY2"/>
                  </a:cxn>
                  <a:cxn ang="0">
                    <a:pos x="connsiteX3" y="connsiteY3"/>
                  </a:cxn>
                </a:cxnLst>
                <a:rect l="l" t="t" r="r" b="b"/>
                <a:pathLst>
                  <a:path w="28575" h="19050">
                    <a:moveTo>
                      <a:pt x="8440" y="7563"/>
                    </a:moveTo>
                    <a:cubicBezTo>
                      <a:pt x="5202" y="8230"/>
                      <a:pt x="8831" y="10973"/>
                      <a:pt x="10659" y="13012"/>
                    </a:cubicBezTo>
                    <a:cubicBezTo>
                      <a:pt x="16651" y="15269"/>
                      <a:pt x="24080" y="14374"/>
                      <a:pt x="21384" y="11116"/>
                    </a:cubicBezTo>
                    <a:cubicBezTo>
                      <a:pt x="14260" y="17279"/>
                      <a:pt x="16098" y="4744"/>
                      <a:pt x="8440" y="756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12" name="任意多边形: 形状 526"/>
              <p:cNvSpPr/>
              <p:nvPr/>
            </p:nvSpPr>
            <p:spPr>
              <a:xfrm>
                <a:off x="10690160" y="1185907"/>
                <a:ext cx="28575" cy="19050"/>
              </a:xfrm>
              <a:custGeom>
                <a:avLst/>
                <a:gdLst>
                  <a:gd name="connsiteX0" fmla="*/ 15274 w 28575"/>
                  <a:gd name="connsiteY0" fmla="*/ 16395 h 19050"/>
                  <a:gd name="connsiteX1" fmla="*/ 10263 w 28575"/>
                  <a:gd name="connsiteY1" fmla="*/ 18385 h 19050"/>
                  <a:gd name="connsiteX2" fmla="*/ 29713 w 28575"/>
                  <a:gd name="connsiteY2" fmla="*/ 8270 h 19050"/>
                  <a:gd name="connsiteX3" fmla="*/ 15274 w 28575"/>
                  <a:gd name="connsiteY3" fmla="*/ 16395 h 19050"/>
                </a:gdLst>
                <a:ahLst/>
                <a:cxnLst>
                  <a:cxn ang="0">
                    <a:pos x="connsiteX0" y="connsiteY0"/>
                  </a:cxn>
                  <a:cxn ang="0">
                    <a:pos x="connsiteX1" y="connsiteY1"/>
                  </a:cxn>
                  <a:cxn ang="0">
                    <a:pos x="connsiteX2" y="connsiteY2"/>
                  </a:cxn>
                  <a:cxn ang="0">
                    <a:pos x="connsiteX3" y="connsiteY3"/>
                  </a:cxn>
                </a:cxnLst>
                <a:rect l="l" t="t" r="r" b="b"/>
                <a:pathLst>
                  <a:path w="28575" h="19050">
                    <a:moveTo>
                      <a:pt x="15274" y="16395"/>
                    </a:moveTo>
                    <a:cubicBezTo>
                      <a:pt x="10159" y="16261"/>
                      <a:pt x="2929" y="16480"/>
                      <a:pt x="10263" y="18385"/>
                    </a:cubicBezTo>
                    <a:cubicBezTo>
                      <a:pt x="25799" y="18824"/>
                      <a:pt x="22074" y="11880"/>
                      <a:pt x="29713" y="8270"/>
                    </a:cubicBezTo>
                    <a:cubicBezTo>
                      <a:pt x="17521" y="4060"/>
                      <a:pt x="5901" y="12747"/>
                      <a:pt x="15274" y="1639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13" name="任意多边形: 形状 527"/>
              <p:cNvSpPr/>
              <p:nvPr/>
            </p:nvSpPr>
            <p:spPr>
              <a:xfrm>
                <a:off x="10812123" y="1220738"/>
                <a:ext cx="28575" cy="9525"/>
              </a:xfrm>
              <a:custGeom>
                <a:avLst/>
                <a:gdLst>
                  <a:gd name="connsiteX0" fmla="*/ 26222 w 28575"/>
                  <a:gd name="connsiteY0" fmla="*/ 8901 h 9525"/>
                  <a:gd name="connsiteX1" fmla="*/ 7144 w 28575"/>
                  <a:gd name="connsiteY1" fmla="*/ 11320 h 9525"/>
                  <a:gd name="connsiteX2" fmla="*/ 26222 w 28575"/>
                  <a:gd name="connsiteY2" fmla="*/ 8901 h 9525"/>
                </a:gdLst>
                <a:ahLst/>
                <a:cxnLst>
                  <a:cxn ang="0">
                    <a:pos x="connsiteX0" y="connsiteY0"/>
                  </a:cxn>
                  <a:cxn ang="0">
                    <a:pos x="connsiteX1" y="connsiteY1"/>
                  </a:cxn>
                  <a:cxn ang="0">
                    <a:pos x="connsiteX2" y="connsiteY2"/>
                  </a:cxn>
                </a:cxnLst>
                <a:rect l="l" t="t" r="r" b="b"/>
                <a:pathLst>
                  <a:path w="28575" h="9525">
                    <a:moveTo>
                      <a:pt x="26222" y="8901"/>
                    </a:moveTo>
                    <a:cubicBezTo>
                      <a:pt x="22889" y="4843"/>
                      <a:pt x="9820" y="8739"/>
                      <a:pt x="7144" y="11320"/>
                    </a:cubicBezTo>
                    <a:cubicBezTo>
                      <a:pt x="11249" y="9234"/>
                      <a:pt x="19755" y="8824"/>
                      <a:pt x="26222" y="89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14" name="任意多边形: 形状 528"/>
              <p:cNvSpPr/>
              <p:nvPr/>
            </p:nvSpPr>
            <p:spPr>
              <a:xfrm>
                <a:off x="10813809" y="1181223"/>
                <a:ext cx="19050" cy="19050"/>
              </a:xfrm>
              <a:custGeom>
                <a:avLst/>
                <a:gdLst>
                  <a:gd name="connsiteX0" fmla="*/ 14364 w 19050"/>
                  <a:gd name="connsiteY0" fmla="*/ 7144 h 19050"/>
                  <a:gd name="connsiteX1" fmla="*/ 9925 w 19050"/>
                  <a:gd name="connsiteY1" fmla="*/ 7496 h 19050"/>
                  <a:gd name="connsiteX2" fmla="*/ 7144 w 19050"/>
                  <a:gd name="connsiteY2" fmla="*/ 16250 h 19050"/>
                  <a:gd name="connsiteX3" fmla="*/ 10868 w 19050"/>
                  <a:gd name="connsiteY3" fmla="*/ 11887 h 19050"/>
                  <a:gd name="connsiteX4" fmla="*/ 14364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4364" y="7144"/>
                    </a:moveTo>
                    <a:lnTo>
                      <a:pt x="9925" y="7496"/>
                    </a:lnTo>
                    <a:lnTo>
                      <a:pt x="7144" y="16250"/>
                    </a:lnTo>
                    <a:cubicBezTo>
                      <a:pt x="7144" y="16250"/>
                      <a:pt x="9001" y="14068"/>
                      <a:pt x="10868" y="11887"/>
                    </a:cubicBezTo>
                    <a:cubicBezTo>
                      <a:pt x="12668" y="9592"/>
                      <a:pt x="14364" y="7144"/>
                      <a:pt x="1436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15" name="任意多边形: 形状 529"/>
              <p:cNvSpPr/>
              <p:nvPr/>
            </p:nvSpPr>
            <p:spPr>
              <a:xfrm>
                <a:off x="10894676" y="1126388"/>
                <a:ext cx="19050" cy="19050"/>
              </a:xfrm>
              <a:custGeom>
                <a:avLst/>
                <a:gdLst>
                  <a:gd name="connsiteX0" fmla="*/ 14249 w 19050"/>
                  <a:gd name="connsiteY0" fmla="*/ 18126 h 19050"/>
                  <a:gd name="connsiteX1" fmla="*/ 20650 w 19050"/>
                  <a:gd name="connsiteY1" fmla="*/ 7144 h 19050"/>
                  <a:gd name="connsiteX2" fmla="*/ 14068 w 19050"/>
                  <a:gd name="connsiteY2" fmla="*/ 12602 h 19050"/>
                  <a:gd name="connsiteX3" fmla="*/ 9354 w 19050"/>
                  <a:gd name="connsiteY3" fmla="*/ 16097 h 19050"/>
                  <a:gd name="connsiteX4" fmla="*/ 7144 w 19050"/>
                  <a:gd name="connsiteY4" fmla="*/ 17583 h 19050"/>
                  <a:gd name="connsiteX5" fmla="*/ 14249 w 19050"/>
                  <a:gd name="connsiteY5" fmla="*/ 181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4249" y="18126"/>
                    </a:moveTo>
                    <a:lnTo>
                      <a:pt x="20650" y="7144"/>
                    </a:lnTo>
                    <a:cubicBezTo>
                      <a:pt x="20650" y="7144"/>
                      <a:pt x="17355" y="9868"/>
                      <a:pt x="14068" y="12602"/>
                    </a:cubicBezTo>
                    <a:cubicBezTo>
                      <a:pt x="12468" y="14040"/>
                      <a:pt x="10697" y="15231"/>
                      <a:pt x="9354" y="16097"/>
                    </a:cubicBezTo>
                    <a:cubicBezTo>
                      <a:pt x="8030" y="16993"/>
                      <a:pt x="7144" y="17583"/>
                      <a:pt x="7144" y="17583"/>
                    </a:cubicBezTo>
                    <a:lnTo>
                      <a:pt x="14249" y="18126"/>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16" name="任意多边形: 形状 530"/>
              <p:cNvSpPr/>
              <p:nvPr/>
            </p:nvSpPr>
            <p:spPr>
              <a:xfrm>
                <a:off x="10916631" y="1118368"/>
                <a:ext cx="19050" cy="19050"/>
              </a:xfrm>
              <a:custGeom>
                <a:avLst/>
                <a:gdLst>
                  <a:gd name="connsiteX0" fmla="*/ 7144 w 19050"/>
                  <a:gd name="connsiteY0" fmla="*/ 16678 h 19050"/>
                  <a:gd name="connsiteX1" fmla="*/ 13192 w 19050"/>
                  <a:gd name="connsiteY1" fmla="*/ 11944 h 19050"/>
                  <a:gd name="connsiteX2" fmla="*/ 17345 w 19050"/>
                  <a:gd name="connsiteY2" fmla="*/ 8696 h 19050"/>
                  <a:gd name="connsiteX3" fmla="*/ 19174 w 19050"/>
                  <a:gd name="connsiteY3" fmla="*/ 7144 h 19050"/>
                  <a:gd name="connsiteX4" fmla="*/ 13668 w 19050"/>
                  <a:gd name="connsiteY4" fmla="*/ 8877 h 19050"/>
                  <a:gd name="connsiteX5" fmla="*/ 7144 w 19050"/>
                  <a:gd name="connsiteY5" fmla="*/ 166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7144" y="16678"/>
                    </a:moveTo>
                    <a:cubicBezTo>
                      <a:pt x="7144" y="16678"/>
                      <a:pt x="10163" y="14307"/>
                      <a:pt x="13192" y="11944"/>
                    </a:cubicBezTo>
                    <a:cubicBezTo>
                      <a:pt x="14707" y="10763"/>
                      <a:pt x="16212" y="9582"/>
                      <a:pt x="17345" y="8696"/>
                    </a:cubicBezTo>
                    <a:cubicBezTo>
                      <a:pt x="18507" y="7849"/>
                      <a:pt x="19174" y="7144"/>
                      <a:pt x="19174" y="7144"/>
                    </a:cubicBezTo>
                    <a:cubicBezTo>
                      <a:pt x="19269" y="7277"/>
                      <a:pt x="13668" y="8877"/>
                      <a:pt x="13668" y="8877"/>
                    </a:cubicBezTo>
                    <a:cubicBezTo>
                      <a:pt x="6820" y="12059"/>
                      <a:pt x="11192" y="13516"/>
                      <a:pt x="7144" y="166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17" name="任意多边形: 形状 531"/>
              <p:cNvSpPr/>
              <p:nvPr/>
            </p:nvSpPr>
            <p:spPr>
              <a:xfrm>
                <a:off x="10938872" y="1097222"/>
                <a:ext cx="19050" cy="19050"/>
              </a:xfrm>
              <a:custGeom>
                <a:avLst/>
                <a:gdLst>
                  <a:gd name="connsiteX0" fmla="*/ 19164 w 19050"/>
                  <a:gd name="connsiteY0" fmla="*/ 7144 h 19050"/>
                  <a:gd name="connsiteX1" fmla="*/ 15192 w 19050"/>
                  <a:gd name="connsiteY1" fmla="*/ 9154 h 19050"/>
                  <a:gd name="connsiteX2" fmla="*/ 7144 w 19050"/>
                  <a:gd name="connsiteY2" fmla="*/ 20907 h 19050"/>
                  <a:gd name="connsiteX3" fmla="*/ 19164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19164" y="7144"/>
                    </a:moveTo>
                    <a:cubicBezTo>
                      <a:pt x="18050" y="8801"/>
                      <a:pt x="16593" y="9001"/>
                      <a:pt x="15192" y="9154"/>
                    </a:cubicBezTo>
                    <a:lnTo>
                      <a:pt x="7144" y="20907"/>
                    </a:lnTo>
                    <a:lnTo>
                      <a:pt x="1916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18" name="任意多边形: 形状 532"/>
              <p:cNvSpPr/>
              <p:nvPr/>
            </p:nvSpPr>
            <p:spPr>
              <a:xfrm>
                <a:off x="11077090" y="864340"/>
                <a:ext cx="19050" cy="28575"/>
              </a:xfrm>
              <a:custGeom>
                <a:avLst/>
                <a:gdLst>
                  <a:gd name="connsiteX0" fmla="*/ 8619 w 19050"/>
                  <a:gd name="connsiteY0" fmla="*/ 23322 h 28575"/>
                  <a:gd name="connsiteX1" fmla="*/ 12477 w 19050"/>
                  <a:gd name="connsiteY1" fmla="*/ 7197 h 28575"/>
                  <a:gd name="connsiteX2" fmla="*/ 8619 w 19050"/>
                  <a:gd name="connsiteY2" fmla="*/ 23322 h 28575"/>
                </a:gdLst>
                <a:ahLst/>
                <a:cxnLst>
                  <a:cxn ang="0">
                    <a:pos x="connsiteX0" y="connsiteY0"/>
                  </a:cxn>
                  <a:cxn ang="0">
                    <a:pos x="connsiteX1" y="connsiteY1"/>
                  </a:cxn>
                  <a:cxn ang="0">
                    <a:pos x="connsiteX2" y="connsiteY2"/>
                  </a:cxn>
                </a:cxnLst>
                <a:rect l="l" t="t" r="r" b="b"/>
                <a:pathLst>
                  <a:path w="19050" h="28575">
                    <a:moveTo>
                      <a:pt x="8619" y="23322"/>
                    </a:moveTo>
                    <a:cubicBezTo>
                      <a:pt x="13610" y="27342"/>
                      <a:pt x="11096" y="11845"/>
                      <a:pt x="12477" y="7197"/>
                    </a:cubicBezTo>
                    <a:cubicBezTo>
                      <a:pt x="11219" y="6339"/>
                      <a:pt x="4123" y="16083"/>
                      <a:pt x="8619" y="2332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grpSp>
        <p:sp>
          <p:nvSpPr>
            <p:cNvPr id="119" name="文本框 118"/>
            <p:cNvSpPr txBox="1"/>
            <p:nvPr/>
          </p:nvSpPr>
          <p:spPr>
            <a:xfrm>
              <a:off x="8513" y="2900"/>
              <a:ext cx="975" cy="1232"/>
            </a:xfrm>
            <a:prstGeom prst="rect">
              <a:avLst/>
            </a:prstGeom>
            <a:noFill/>
          </p:spPr>
          <p:txBody>
            <a:bodyPr vert="eaVert" wrap="square" rtlCol="0">
              <a:spAutoFit/>
            </a:bodyPr>
            <a:lstStyle/>
            <a:p>
              <a:pPr algn="ctr"/>
              <a:r>
                <a:rPr lang="zh-CN" altLang="en-US" sz="3200">
                  <a:latin typeface="汉仪颜楷W" panose="00020600040101010101" charset="-122"/>
                  <a:ea typeface="汉仪颜楷W" panose="00020600040101010101" charset="-122"/>
                </a:rPr>
                <a:t>叁</a:t>
              </a:r>
              <a:endParaRPr lang="zh-CN" altLang="en-US" sz="3200">
                <a:latin typeface="汉仪颜楷W" panose="00020600040101010101" charset="-122"/>
                <a:ea typeface="汉仪颜楷W" panose="00020600040101010101" charset="-122"/>
              </a:endParaRPr>
            </a:p>
          </p:txBody>
        </p:sp>
      </p:grpSp>
      <p:grpSp>
        <p:nvGrpSpPr>
          <p:cNvPr id="120" name="组合 119"/>
          <p:cNvGrpSpPr/>
          <p:nvPr/>
        </p:nvGrpSpPr>
        <p:grpSpPr>
          <a:xfrm>
            <a:off x="5596546" y="2305050"/>
            <a:ext cx="792824" cy="854710"/>
            <a:chOff x="8531" y="2900"/>
            <a:chExt cx="1145" cy="1232"/>
          </a:xfrm>
        </p:grpSpPr>
        <p:grpSp>
          <p:nvGrpSpPr>
            <p:cNvPr id="121" name="组合 120"/>
            <p:cNvGrpSpPr/>
            <p:nvPr/>
          </p:nvGrpSpPr>
          <p:grpSpPr>
            <a:xfrm>
              <a:off x="8539" y="2951"/>
              <a:ext cx="1137" cy="1128"/>
              <a:chOff x="10350427" y="505424"/>
              <a:chExt cx="745713" cy="738302"/>
            </a:xfrm>
            <a:solidFill>
              <a:srgbClr val="242424"/>
            </a:solidFill>
          </p:grpSpPr>
          <p:sp>
            <p:nvSpPr>
              <p:cNvPr id="122" name="任意多边形: 形状 481"/>
              <p:cNvSpPr/>
              <p:nvPr/>
            </p:nvSpPr>
            <p:spPr>
              <a:xfrm>
                <a:off x="10362238" y="934288"/>
                <a:ext cx="9525" cy="19050"/>
              </a:xfrm>
              <a:custGeom>
                <a:avLst/>
                <a:gdLst>
                  <a:gd name="connsiteX0" fmla="*/ 7144 w 9525"/>
                  <a:gd name="connsiteY0" fmla="*/ 7144 h 19050"/>
                  <a:gd name="connsiteX1" fmla="*/ 10573 w 9525"/>
                  <a:gd name="connsiteY1" fmla="*/ 12373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68" y="8744"/>
                      <a:pt x="9401" y="11325"/>
                      <a:pt x="10573" y="12373"/>
                    </a:cubicBezTo>
                    <a:cubicBezTo>
                      <a:pt x="9916" y="10058"/>
                      <a:pt x="8982" y="8220"/>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23" name="任意多边形: 形状 482"/>
              <p:cNvSpPr/>
              <p:nvPr/>
            </p:nvSpPr>
            <p:spPr>
              <a:xfrm>
                <a:off x="10551824" y="548058"/>
                <a:ext cx="9525" cy="9525"/>
              </a:xfrm>
              <a:custGeom>
                <a:avLst/>
                <a:gdLst>
                  <a:gd name="connsiteX0" fmla="*/ 7144 w 9525"/>
                  <a:gd name="connsiteY0" fmla="*/ 8372 h 9525"/>
                  <a:gd name="connsiteX1" fmla="*/ 9154 w 9525"/>
                  <a:gd name="connsiteY1" fmla="*/ 7144 h 9525"/>
                  <a:gd name="connsiteX2" fmla="*/ 7791 w 9525"/>
                  <a:gd name="connsiteY2" fmla="*/ 7144 h 9525"/>
                  <a:gd name="connsiteX3" fmla="*/ 7144 w 9525"/>
                  <a:gd name="connsiteY3" fmla="*/ 83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8372"/>
                    </a:moveTo>
                    <a:lnTo>
                      <a:pt x="9154" y="7144"/>
                    </a:lnTo>
                    <a:cubicBezTo>
                      <a:pt x="8658" y="7144"/>
                      <a:pt x="8211" y="7144"/>
                      <a:pt x="7791" y="7144"/>
                    </a:cubicBezTo>
                    <a:lnTo>
                      <a:pt x="7144" y="8372"/>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24" name="任意多边形: 形状 483"/>
              <p:cNvSpPr/>
              <p:nvPr/>
            </p:nvSpPr>
            <p:spPr>
              <a:xfrm>
                <a:off x="10550940" y="543667"/>
                <a:ext cx="9525" cy="9525"/>
              </a:xfrm>
              <a:custGeom>
                <a:avLst/>
                <a:gdLst>
                  <a:gd name="connsiteX0" fmla="*/ 8675 w 9525"/>
                  <a:gd name="connsiteY0" fmla="*/ 11535 h 9525"/>
                  <a:gd name="connsiteX1" fmla="*/ 11056 w 9525"/>
                  <a:gd name="connsiteY1" fmla="*/ 7144 h 9525"/>
                  <a:gd name="connsiteX2" fmla="*/ 8675 w 9525"/>
                  <a:gd name="connsiteY2" fmla="*/ 11535 h 9525"/>
                </a:gdLst>
                <a:ahLst/>
                <a:cxnLst>
                  <a:cxn ang="0">
                    <a:pos x="connsiteX0" y="connsiteY0"/>
                  </a:cxn>
                  <a:cxn ang="0">
                    <a:pos x="connsiteX1" y="connsiteY1"/>
                  </a:cxn>
                  <a:cxn ang="0">
                    <a:pos x="connsiteX2" y="connsiteY2"/>
                  </a:cxn>
                </a:cxnLst>
                <a:rect l="l" t="t" r="r" b="b"/>
                <a:pathLst>
                  <a:path w="9525" h="9525">
                    <a:moveTo>
                      <a:pt x="8675" y="11535"/>
                    </a:moveTo>
                    <a:lnTo>
                      <a:pt x="11056" y="7144"/>
                    </a:lnTo>
                    <a:cubicBezTo>
                      <a:pt x="5913" y="10887"/>
                      <a:pt x="6656" y="11506"/>
                      <a:pt x="8675" y="1153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25" name="任意多边形: 形状 484"/>
              <p:cNvSpPr/>
              <p:nvPr/>
            </p:nvSpPr>
            <p:spPr>
              <a:xfrm>
                <a:off x="10391394" y="969340"/>
                <a:ext cx="19050" cy="19050"/>
              </a:xfrm>
              <a:custGeom>
                <a:avLst/>
                <a:gdLst>
                  <a:gd name="connsiteX0" fmla="*/ 7144 w 19050"/>
                  <a:gd name="connsiteY0" fmla="*/ 7144 h 19050"/>
                  <a:gd name="connsiteX1" fmla="*/ 14440 w 19050"/>
                  <a:gd name="connsiteY1" fmla="*/ 16907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182" y="10725"/>
                      <a:pt x="11544" y="14116"/>
                      <a:pt x="14440" y="16907"/>
                    </a:cubicBez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26" name="任意多边形: 形状 485"/>
              <p:cNvSpPr/>
              <p:nvPr/>
            </p:nvSpPr>
            <p:spPr>
              <a:xfrm>
                <a:off x="10392918" y="921981"/>
                <a:ext cx="9525" cy="9525"/>
              </a:xfrm>
              <a:custGeom>
                <a:avLst/>
                <a:gdLst>
                  <a:gd name="connsiteX0" fmla="*/ 7144 w 9525"/>
                  <a:gd name="connsiteY0" fmla="*/ 10087 h 9525"/>
                  <a:gd name="connsiteX1" fmla="*/ 8191 w 9525"/>
                  <a:gd name="connsiteY1" fmla="*/ 7144 h 9525"/>
                  <a:gd name="connsiteX2" fmla="*/ 7144 w 9525"/>
                  <a:gd name="connsiteY2" fmla="*/ 10087 h 9525"/>
                </a:gdLst>
                <a:ahLst/>
                <a:cxnLst>
                  <a:cxn ang="0">
                    <a:pos x="connsiteX0" y="connsiteY0"/>
                  </a:cxn>
                  <a:cxn ang="0">
                    <a:pos x="connsiteX1" y="connsiteY1"/>
                  </a:cxn>
                  <a:cxn ang="0">
                    <a:pos x="connsiteX2" y="connsiteY2"/>
                  </a:cxn>
                </a:cxnLst>
                <a:rect l="l" t="t" r="r" b="b"/>
                <a:pathLst>
                  <a:path w="9525" h="9525">
                    <a:moveTo>
                      <a:pt x="7144" y="10087"/>
                    </a:moveTo>
                    <a:cubicBezTo>
                      <a:pt x="7610" y="9554"/>
                      <a:pt x="7953" y="8677"/>
                      <a:pt x="8191" y="7144"/>
                    </a:cubicBezTo>
                    <a:cubicBezTo>
                      <a:pt x="7610" y="8106"/>
                      <a:pt x="7325" y="9115"/>
                      <a:pt x="7144" y="100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27" name="任意多边形: 形状 486"/>
              <p:cNvSpPr/>
              <p:nvPr/>
            </p:nvSpPr>
            <p:spPr>
              <a:xfrm>
                <a:off x="10636739" y="1226048"/>
                <a:ext cx="9525" cy="9525"/>
              </a:xfrm>
              <a:custGeom>
                <a:avLst/>
                <a:gdLst>
                  <a:gd name="connsiteX0" fmla="*/ 9182 w 9525"/>
                  <a:gd name="connsiteY0" fmla="*/ 7144 h 9525"/>
                  <a:gd name="connsiteX1" fmla="*/ 7144 w 9525"/>
                  <a:gd name="connsiteY1" fmla="*/ 7763 h 9525"/>
                  <a:gd name="connsiteX2" fmla="*/ 9182 w 9525"/>
                  <a:gd name="connsiteY2" fmla="*/ 7144 h 9525"/>
                </a:gdLst>
                <a:ahLst/>
                <a:cxnLst>
                  <a:cxn ang="0">
                    <a:pos x="connsiteX0" y="connsiteY0"/>
                  </a:cxn>
                  <a:cxn ang="0">
                    <a:pos x="connsiteX1" y="connsiteY1"/>
                  </a:cxn>
                  <a:cxn ang="0">
                    <a:pos x="connsiteX2" y="connsiteY2"/>
                  </a:cxn>
                </a:cxnLst>
                <a:rect l="l" t="t" r="r" b="b"/>
                <a:pathLst>
                  <a:path w="9525" h="9525">
                    <a:moveTo>
                      <a:pt x="9182" y="7144"/>
                    </a:moveTo>
                    <a:cubicBezTo>
                      <a:pt x="8477" y="7353"/>
                      <a:pt x="7810" y="7563"/>
                      <a:pt x="7144" y="7763"/>
                    </a:cubicBezTo>
                    <a:cubicBezTo>
                      <a:pt x="8134" y="7725"/>
                      <a:pt x="8830" y="7544"/>
                      <a:pt x="9182"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28" name="任意多边形: 形状 487"/>
              <p:cNvSpPr/>
              <p:nvPr/>
            </p:nvSpPr>
            <p:spPr>
              <a:xfrm>
                <a:off x="10671762" y="1226582"/>
                <a:ext cx="19050" cy="9525"/>
              </a:xfrm>
              <a:custGeom>
                <a:avLst/>
                <a:gdLst>
                  <a:gd name="connsiteX0" fmla="*/ 7144 w 19050"/>
                  <a:gd name="connsiteY0" fmla="*/ 7286 h 9525"/>
                  <a:gd name="connsiteX1" fmla="*/ 14497 w 19050"/>
                  <a:gd name="connsiteY1" fmla="*/ 8429 h 9525"/>
                  <a:gd name="connsiteX2" fmla="*/ 15002 w 19050"/>
                  <a:gd name="connsiteY2" fmla="*/ 7867 h 9525"/>
                  <a:gd name="connsiteX3" fmla="*/ 7144 w 19050"/>
                  <a:gd name="connsiteY3" fmla="*/ 7286 h 9525"/>
                </a:gdLst>
                <a:ahLst/>
                <a:cxnLst>
                  <a:cxn ang="0">
                    <a:pos x="connsiteX0" y="connsiteY0"/>
                  </a:cxn>
                  <a:cxn ang="0">
                    <a:pos x="connsiteX1" y="connsiteY1"/>
                  </a:cxn>
                  <a:cxn ang="0">
                    <a:pos x="connsiteX2" y="connsiteY2"/>
                  </a:cxn>
                  <a:cxn ang="0">
                    <a:pos x="connsiteX3" y="connsiteY3"/>
                  </a:cxn>
                </a:cxnLst>
                <a:rect l="l" t="t" r="r" b="b"/>
                <a:pathLst>
                  <a:path w="19050" h="9525">
                    <a:moveTo>
                      <a:pt x="7144" y="7286"/>
                    </a:moveTo>
                    <a:cubicBezTo>
                      <a:pt x="9811" y="7896"/>
                      <a:pt x="12173" y="8200"/>
                      <a:pt x="14497" y="8429"/>
                    </a:cubicBezTo>
                    <a:lnTo>
                      <a:pt x="15002" y="7867"/>
                    </a:lnTo>
                    <a:cubicBezTo>
                      <a:pt x="13840" y="6867"/>
                      <a:pt x="9401" y="7153"/>
                      <a:pt x="7144" y="728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29" name="任意多边形: 形状 488"/>
              <p:cNvSpPr/>
              <p:nvPr/>
            </p:nvSpPr>
            <p:spPr>
              <a:xfrm>
                <a:off x="10659589" y="1221028"/>
                <a:ext cx="19050" cy="9525"/>
              </a:xfrm>
              <a:custGeom>
                <a:avLst/>
                <a:gdLst>
                  <a:gd name="connsiteX0" fmla="*/ 7144 w 19050"/>
                  <a:gd name="connsiteY0" fmla="*/ 7144 h 9525"/>
                  <a:gd name="connsiteX1" fmla="*/ 13687 w 19050"/>
                  <a:gd name="connsiteY1" fmla="*/ 78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3687" y="7801"/>
                    </a:lnTo>
                    <a:cubicBezTo>
                      <a:pt x="11335" y="7382"/>
                      <a:pt x="9173" y="718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0" name="任意多边形: 形状 489"/>
              <p:cNvSpPr/>
              <p:nvPr/>
            </p:nvSpPr>
            <p:spPr>
              <a:xfrm>
                <a:off x="10852684" y="1159068"/>
                <a:ext cx="9525" cy="9525"/>
              </a:xfrm>
              <a:custGeom>
                <a:avLst/>
                <a:gdLst>
                  <a:gd name="connsiteX0" fmla="*/ 7654 w 9525"/>
                  <a:gd name="connsiteY0" fmla="*/ 10220 h 9525"/>
                  <a:gd name="connsiteX1" fmla="*/ 7235 w 9525"/>
                  <a:gd name="connsiteY1" fmla="*/ 7144 h 9525"/>
                  <a:gd name="connsiteX2" fmla="*/ 7654 w 9525"/>
                  <a:gd name="connsiteY2" fmla="*/ 10220 h 9525"/>
                </a:gdLst>
                <a:ahLst/>
                <a:cxnLst>
                  <a:cxn ang="0">
                    <a:pos x="connsiteX0" y="connsiteY0"/>
                  </a:cxn>
                  <a:cxn ang="0">
                    <a:pos x="connsiteX1" y="connsiteY1"/>
                  </a:cxn>
                  <a:cxn ang="0">
                    <a:pos x="connsiteX2" y="connsiteY2"/>
                  </a:cxn>
                </a:cxnLst>
                <a:rect l="l" t="t" r="r" b="b"/>
                <a:pathLst>
                  <a:path w="9525" h="9525">
                    <a:moveTo>
                      <a:pt x="7654" y="10220"/>
                    </a:moveTo>
                    <a:lnTo>
                      <a:pt x="7235" y="7144"/>
                    </a:lnTo>
                    <a:cubicBezTo>
                      <a:pt x="7016" y="8639"/>
                      <a:pt x="7206" y="9601"/>
                      <a:pt x="7654" y="1022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1" name="任意多边形: 形状 490"/>
              <p:cNvSpPr/>
              <p:nvPr/>
            </p:nvSpPr>
            <p:spPr>
              <a:xfrm>
                <a:off x="10630375" y="1226523"/>
                <a:ext cx="19050" cy="9525"/>
              </a:xfrm>
              <a:custGeom>
                <a:avLst/>
                <a:gdLst>
                  <a:gd name="connsiteX0" fmla="*/ 7574 w 19050"/>
                  <a:gd name="connsiteY0" fmla="*/ 8440 h 9525"/>
                  <a:gd name="connsiteX1" fmla="*/ 13508 w 19050"/>
                  <a:gd name="connsiteY1" fmla="*/ 7288 h 9525"/>
                  <a:gd name="connsiteX2" fmla="*/ 7574 w 19050"/>
                  <a:gd name="connsiteY2" fmla="*/ 8440 h 9525"/>
                </a:gdLst>
                <a:ahLst/>
                <a:cxnLst>
                  <a:cxn ang="0">
                    <a:pos x="connsiteX0" y="connsiteY0"/>
                  </a:cxn>
                  <a:cxn ang="0">
                    <a:pos x="connsiteX1" y="connsiteY1"/>
                  </a:cxn>
                  <a:cxn ang="0">
                    <a:pos x="connsiteX2" y="connsiteY2"/>
                  </a:cxn>
                </a:cxnLst>
                <a:rect l="l" t="t" r="r" b="b"/>
                <a:pathLst>
                  <a:path w="19050" h="9525">
                    <a:moveTo>
                      <a:pt x="7574" y="8440"/>
                    </a:moveTo>
                    <a:cubicBezTo>
                      <a:pt x="9641" y="8317"/>
                      <a:pt x="11574" y="7850"/>
                      <a:pt x="13508" y="7288"/>
                    </a:cubicBezTo>
                    <a:cubicBezTo>
                      <a:pt x="10431" y="7374"/>
                      <a:pt x="5688" y="6440"/>
                      <a:pt x="7574" y="844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2" name="任意多边形: 形状 491"/>
              <p:cNvSpPr/>
              <p:nvPr/>
            </p:nvSpPr>
            <p:spPr>
              <a:xfrm>
                <a:off x="10360752" y="933114"/>
                <a:ext cx="9525" cy="9525"/>
              </a:xfrm>
              <a:custGeom>
                <a:avLst/>
                <a:gdLst>
                  <a:gd name="connsiteX0" fmla="*/ 7144 w 9525"/>
                  <a:gd name="connsiteY0" fmla="*/ 7536 h 9525"/>
                  <a:gd name="connsiteX1" fmla="*/ 8630 w 9525"/>
                  <a:gd name="connsiteY1" fmla="*/ 8317 h 9525"/>
                  <a:gd name="connsiteX2" fmla="*/ 7144 w 9525"/>
                  <a:gd name="connsiteY2" fmla="*/ 7536 h 9525"/>
                </a:gdLst>
                <a:ahLst/>
                <a:cxnLst>
                  <a:cxn ang="0">
                    <a:pos x="connsiteX0" y="connsiteY0"/>
                  </a:cxn>
                  <a:cxn ang="0">
                    <a:pos x="connsiteX1" y="connsiteY1"/>
                  </a:cxn>
                  <a:cxn ang="0">
                    <a:pos x="connsiteX2" y="connsiteY2"/>
                  </a:cxn>
                </a:cxnLst>
                <a:rect l="l" t="t" r="r" b="b"/>
                <a:pathLst>
                  <a:path w="9525" h="9525">
                    <a:moveTo>
                      <a:pt x="7144" y="7536"/>
                    </a:moveTo>
                    <a:cubicBezTo>
                      <a:pt x="7753" y="7717"/>
                      <a:pt x="8163" y="8031"/>
                      <a:pt x="8630" y="8317"/>
                    </a:cubicBezTo>
                    <a:cubicBezTo>
                      <a:pt x="7972" y="7279"/>
                      <a:pt x="7429" y="6717"/>
                      <a:pt x="7144" y="753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3" name="任意多边形: 形状 492"/>
              <p:cNvSpPr/>
              <p:nvPr/>
            </p:nvSpPr>
            <p:spPr>
              <a:xfrm>
                <a:off x="10400014" y="994626"/>
                <a:ext cx="9525" cy="9525"/>
              </a:xfrm>
              <a:custGeom>
                <a:avLst/>
                <a:gdLst>
                  <a:gd name="connsiteX0" fmla="*/ 7973 w 9525"/>
                  <a:gd name="connsiteY0" fmla="*/ 9099 h 9525"/>
                  <a:gd name="connsiteX1" fmla="*/ 7839 w 9525"/>
                  <a:gd name="connsiteY1" fmla="*/ 8518 h 9525"/>
                  <a:gd name="connsiteX2" fmla="*/ 7973 w 9525"/>
                  <a:gd name="connsiteY2" fmla="*/ 9099 h 9525"/>
                </a:gdLst>
                <a:ahLst/>
                <a:cxnLst>
                  <a:cxn ang="0">
                    <a:pos x="connsiteX0" y="connsiteY0"/>
                  </a:cxn>
                  <a:cxn ang="0">
                    <a:pos x="connsiteX1" y="connsiteY1"/>
                  </a:cxn>
                  <a:cxn ang="0">
                    <a:pos x="connsiteX2" y="connsiteY2"/>
                  </a:cxn>
                </a:cxnLst>
                <a:rect l="l" t="t" r="r" b="b"/>
                <a:pathLst>
                  <a:path w="9525" h="9525">
                    <a:moveTo>
                      <a:pt x="7973" y="9099"/>
                    </a:moveTo>
                    <a:lnTo>
                      <a:pt x="7839" y="8518"/>
                    </a:lnTo>
                    <a:cubicBezTo>
                      <a:pt x="6753" y="6175"/>
                      <a:pt x="7049" y="7137"/>
                      <a:pt x="7973" y="909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4" name="任意多边形: 形状 493"/>
              <p:cNvSpPr/>
              <p:nvPr/>
            </p:nvSpPr>
            <p:spPr>
              <a:xfrm>
                <a:off x="10717901" y="505424"/>
                <a:ext cx="19050" cy="9525"/>
              </a:xfrm>
              <a:custGeom>
                <a:avLst/>
                <a:gdLst>
                  <a:gd name="connsiteX0" fmla="*/ 7144 w 19050"/>
                  <a:gd name="connsiteY0" fmla="*/ 8401 h 9525"/>
                  <a:gd name="connsiteX1" fmla="*/ 20260 w 19050"/>
                  <a:gd name="connsiteY1" fmla="*/ 7992 h 9525"/>
                  <a:gd name="connsiteX2" fmla="*/ 7144 w 19050"/>
                  <a:gd name="connsiteY2" fmla="*/ 8401 h 9525"/>
                </a:gdLst>
                <a:ahLst/>
                <a:cxnLst>
                  <a:cxn ang="0">
                    <a:pos x="connsiteX0" y="connsiteY0"/>
                  </a:cxn>
                  <a:cxn ang="0">
                    <a:pos x="connsiteX1" y="connsiteY1"/>
                  </a:cxn>
                  <a:cxn ang="0">
                    <a:pos x="connsiteX2" y="connsiteY2"/>
                  </a:cxn>
                </a:cxnLst>
                <a:rect l="l" t="t" r="r" b="b"/>
                <a:pathLst>
                  <a:path w="19050" h="9525">
                    <a:moveTo>
                      <a:pt x="7144" y="8401"/>
                    </a:moveTo>
                    <a:cubicBezTo>
                      <a:pt x="11506" y="8277"/>
                      <a:pt x="15878" y="8296"/>
                      <a:pt x="20260" y="7992"/>
                    </a:cubicBezTo>
                    <a:cubicBezTo>
                      <a:pt x="10249" y="6582"/>
                      <a:pt x="7153" y="7077"/>
                      <a:pt x="7144" y="84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5" name="任意多边形: 形状 494"/>
              <p:cNvSpPr/>
              <p:nvPr/>
            </p:nvSpPr>
            <p:spPr>
              <a:xfrm>
                <a:off x="10350427" y="506682"/>
                <a:ext cx="390525" cy="695325"/>
              </a:xfrm>
              <a:custGeom>
                <a:avLst/>
                <a:gdLst>
                  <a:gd name="connsiteX0" fmla="*/ 187376 w 390525"/>
                  <a:gd name="connsiteY0" fmla="*/ 676485 h 695325"/>
                  <a:gd name="connsiteX1" fmla="*/ 205045 w 390525"/>
                  <a:gd name="connsiteY1" fmla="*/ 676847 h 695325"/>
                  <a:gd name="connsiteX2" fmla="*/ 189519 w 390525"/>
                  <a:gd name="connsiteY2" fmla="*/ 665883 h 695325"/>
                  <a:gd name="connsiteX3" fmla="*/ 210845 w 390525"/>
                  <a:gd name="connsiteY3" fmla="*/ 670646 h 695325"/>
                  <a:gd name="connsiteX4" fmla="*/ 198606 w 390525"/>
                  <a:gd name="connsiteY4" fmla="*/ 666693 h 695325"/>
                  <a:gd name="connsiteX5" fmla="*/ 199330 w 390525"/>
                  <a:gd name="connsiteY5" fmla="*/ 656768 h 695325"/>
                  <a:gd name="connsiteX6" fmla="*/ 178765 w 390525"/>
                  <a:gd name="connsiteY6" fmla="*/ 646024 h 695325"/>
                  <a:gd name="connsiteX7" fmla="*/ 162258 w 390525"/>
                  <a:gd name="connsiteY7" fmla="*/ 628202 h 695325"/>
                  <a:gd name="connsiteX8" fmla="*/ 166126 w 390525"/>
                  <a:gd name="connsiteY8" fmla="*/ 629907 h 695325"/>
                  <a:gd name="connsiteX9" fmla="*/ 160715 w 390525"/>
                  <a:gd name="connsiteY9" fmla="*/ 622792 h 695325"/>
                  <a:gd name="connsiteX10" fmla="*/ 155867 w 390525"/>
                  <a:gd name="connsiteY10" fmla="*/ 615182 h 695325"/>
                  <a:gd name="connsiteX11" fmla="*/ 156153 w 390525"/>
                  <a:gd name="connsiteY11" fmla="*/ 614715 h 695325"/>
                  <a:gd name="connsiteX12" fmla="*/ 154362 w 390525"/>
                  <a:gd name="connsiteY12" fmla="*/ 615572 h 695325"/>
                  <a:gd name="connsiteX13" fmla="*/ 135293 w 390525"/>
                  <a:gd name="connsiteY13" fmla="*/ 586711 h 695325"/>
                  <a:gd name="connsiteX14" fmla="*/ 126949 w 390525"/>
                  <a:gd name="connsiteY14" fmla="*/ 581635 h 695325"/>
                  <a:gd name="connsiteX15" fmla="*/ 116005 w 390525"/>
                  <a:gd name="connsiteY15" fmla="*/ 570071 h 695325"/>
                  <a:gd name="connsiteX16" fmla="*/ 97831 w 390525"/>
                  <a:gd name="connsiteY16" fmla="*/ 550764 h 695325"/>
                  <a:gd name="connsiteX17" fmla="*/ 108985 w 390525"/>
                  <a:gd name="connsiteY17" fmla="*/ 565756 h 695325"/>
                  <a:gd name="connsiteX18" fmla="*/ 102803 w 390525"/>
                  <a:gd name="connsiteY18" fmla="*/ 568928 h 695325"/>
                  <a:gd name="connsiteX19" fmla="*/ 96212 w 390525"/>
                  <a:gd name="connsiteY19" fmla="*/ 556374 h 695325"/>
                  <a:gd name="connsiteX20" fmla="*/ 112481 w 390525"/>
                  <a:gd name="connsiteY20" fmla="*/ 579920 h 695325"/>
                  <a:gd name="connsiteX21" fmla="*/ 99955 w 390525"/>
                  <a:gd name="connsiteY21" fmla="*/ 571424 h 695325"/>
                  <a:gd name="connsiteX22" fmla="*/ 108185 w 390525"/>
                  <a:gd name="connsiteY22" fmla="*/ 583368 h 695325"/>
                  <a:gd name="connsiteX23" fmla="*/ 117234 w 390525"/>
                  <a:gd name="connsiteY23" fmla="*/ 593741 h 695325"/>
                  <a:gd name="connsiteX24" fmla="*/ 137970 w 390525"/>
                  <a:gd name="connsiteY24" fmla="*/ 606428 h 695325"/>
                  <a:gd name="connsiteX25" fmla="*/ 132274 w 390525"/>
                  <a:gd name="connsiteY25" fmla="*/ 610495 h 695325"/>
                  <a:gd name="connsiteX26" fmla="*/ 148752 w 390525"/>
                  <a:gd name="connsiteY26" fmla="*/ 625964 h 695325"/>
                  <a:gd name="connsiteX27" fmla="*/ 131340 w 390525"/>
                  <a:gd name="connsiteY27" fmla="*/ 618382 h 695325"/>
                  <a:gd name="connsiteX28" fmla="*/ 112052 w 390525"/>
                  <a:gd name="connsiteY28" fmla="*/ 603142 h 695325"/>
                  <a:gd name="connsiteX29" fmla="*/ 104270 w 390525"/>
                  <a:gd name="connsiteY29" fmla="*/ 590198 h 695325"/>
                  <a:gd name="connsiteX30" fmla="*/ 94231 w 390525"/>
                  <a:gd name="connsiteY30" fmla="*/ 577625 h 695325"/>
                  <a:gd name="connsiteX31" fmla="*/ 82810 w 390525"/>
                  <a:gd name="connsiteY31" fmla="*/ 565461 h 695325"/>
                  <a:gd name="connsiteX32" fmla="*/ 72781 w 390525"/>
                  <a:gd name="connsiteY32" fmla="*/ 552745 h 695325"/>
                  <a:gd name="connsiteX33" fmla="*/ 88697 w 390525"/>
                  <a:gd name="connsiteY33" fmla="*/ 549126 h 695325"/>
                  <a:gd name="connsiteX34" fmla="*/ 66866 w 390525"/>
                  <a:gd name="connsiteY34" fmla="*/ 525847 h 695325"/>
                  <a:gd name="connsiteX35" fmla="*/ 66437 w 390525"/>
                  <a:gd name="connsiteY35" fmla="*/ 499624 h 695325"/>
                  <a:gd name="connsiteX36" fmla="*/ 75829 w 390525"/>
                  <a:gd name="connsiteY36" fmla="*/ 509588 h 695325"/>
                  <a:gd name="connsiteX37" fmla="*/ 65294 w 390525"/>
                  <a:gd name="connsiteY37" fmla="*/ 490738 h 695325"/>
                  <a:gd name="connsiteX38" fmla="*/ 66999 w 390525"/>
                  <a:gd name="connsiteY38" fmla="*/ 505416 h 695325"/>
                  <a:gd name="connsiteX39" fmla="*/ 57550 w 390525"/>
                  <a:gd name="connsiteY39" fmla="*/ 497043 h 695325"/>
                  <a:gd name="connsiteX40" fmla="*/ 58303 w 390525"/>
                  <a:gd name="connsiteY40" fmla="*/ 499586 h 695325"/>
                  <a:gd name="connsiteX41" fmla="*/ 44729 w 390525"/>
                  <a:gd name="connsiteY41" fmla="*/ 482765 h 695325"/>
                  <a:gd name="connsiteX42" fmla="*/ 45815 w 390525"/>
                  <a:gd name="connsiteY42" fmla="*/ 466668 h 695325"/>
                  <a:gd name="connsiteX43" fmla="*/ 48101 w 390525"/>
                  <a:gd name="connsiteY43" fmla="*/ 469811 h 695325"/>
                  <a:gd name="connsiteX44" fmla="*/ 38995 w 390525"/>
                  <a:gd name="connsiteY44" fmla="*/ 443627 h 695325"/>
                  <a:gd name="connsiteX45" fmla="*/ 40415 w 390525"/>
                  <a:gd name="connsiteY45" fmla="*/ 443865 h 695325"/>
                  <a:gd name="connsiteX46" fmla="*/ 33061 w 390525"/>
                  <a:gd name="connsiteY46" fmla="*/ 435464 h 695325"/>
                  <a:gd name="connsiteX47" fmla="*/ 28870 w 390525"/>
                  <a:gd name="connsiteY47" fmla="*/ 423443 h 695325"/>
                  <a:gd name="connsiteX48" fmla="*/ 37814 w 390525"/>
                  <a:gd name="connsiteY48" fmla="*/ 424110 h 695325"/>
                  <a:gd name="connsiteX49" fmla="*/ 42720 w 390525"/>
                  <a:gd name="connsiteY49" fmla="*/ 433149 h 695325"/>
                  <a:gd name="connsiteX50" fmla="*/ 46330 w 390525"/>
                  <a:gd name="connsiteY50" fmla="*/ 449609 h 695325"/>
                  <a:gd name="connsiteX51" fmla="*/ 53740 w 390525"/>
                  <a:gd name="connsiteY51" fmla="*/ 444589 h 695325"/>
                  <a:gd name="connsiteX52" fmla="*/ 49625 w 390525"/>
                  <a:gd name="connsiteY52" fmla="*/ 425377 h 695325"/>
                  <a:gd name="connsiteX53" fmla="*/ 44777 w 390525"/>
                  <a:gd name="connsiteY53" fmla="*/ 425777 h 695325"/>
                  <a:gd name="connsiteX54" fmla="*/ 36519 w 390525"/>
                  <a:gd name="connsiteY54" fmla="*/ 399612 h 695325"/>
                  <a:gd name="connsiteX55" fmla="*/ 42329 w 390525"/>
                  <a:gd name="connsiteY55" fmla="*/ 412423 h 695325"/>
                  <a:gd name="connsiteX56" fmla="*/ 28604 w 390525"/>
                  <a:gd name="connsiteY56" fmla="*/ 403603 h 695325"/>
                  <a:gd name="connsiteX57" fmla="*/ 29213 w 390525"/>
                  <a:gd name="connsiteY57" fmla="*/ 381905 h 695325"/>
                  <a:gd name="connsiteX58" fmla="*/ 29623 w 390525"/>
                  <a:gd name="connsiteY58" fmla="*/ 359940 h 695325"/>
                  <a:gd name="connsiteX59" fmla="*/ 24908 w 390525"/>
                  <a:gd name="connsiteY59" fmla="*/ 364865 h 695325"/>
                  <a:gd name="connsiteX60" fmla="*/ 24489 w 390525"/>
                  <a:gd name="connsiteY60" fmla="*/ 324288 h 695325"/>
                  <a:gd name="connsiteX61" fmla="*/ 23784 w 390525"/>
                  <a:gd name="connsiteY61" fmla="*/ 303895 h 695325"/>
                  <a:gd name="connsiteX62" fmla="*/ 23784 w 390525"/>
                  <a:gd name="connsiteY62" fmla="*/ 293275 h 695325"/>
                  <a:gd name="connsiteX63" fmla="*/ 25327 w 390525"/>
                  <a:gd name="connsiteY63" fmla="*/ 282492 h 695325"/>
                  <a:gd name="connsiteX64" fmla="*/ 28775 w 390525"/>
                  <a:gd name="connsiteY64" fmla="*/ 312525 h 695325"/>
                  <a:gd name="connsiteX65" fmla="*/ 45101 w 390525"/>
                  <a:gd name="connsiteY65" fmla="*/ 299114 h 695325"/>
                  <a:gd name="connsiteX66" fmla="*/ 37671 w 390525"/>
                  <a:gd name="connsiteY66" fmla="*/ 279921 h 695325"/>
                  <a:gd name="connsiteX67" fmla="*/ 35709 w 390525"/>
                  <a:gd name="connsiteY67" fmla="*/ 294427 h 695325"/>
                  <a:gd name="connsiteX68" fmla="*/ 41900 w 390525"/>
                  <a:gd name="connsiteY68" fmla="*/ 256861 h 695325"/>
                  <a:gd name="connsiteX69" fmla="*/ 58483 w 390525"/>
                  <a:gd name="connsiteY69" fmla="*/ 214093 h 695325"/>
                  <a:gd name="connsiteX70" fmla="*/ 56664 w 390525"/>
                  <a:gd name="connsiteY70" fmla="*/ 224171 h 695325"/>
                  <a:gd name="connsiteX71" fmla="*/ 62598 w 390525"/>
                  <a:gd name="connsiteY71" fmla="*/ 204130 h 695325"/>
                  <a:gd name="connsiteX72" fmla="*/ 74381 w 390525"/>
                  <a:gd name="connsiteY72" fmla="*/ 188966 h 695325"/>
                  <a:gd name="connsiteX73" fmla="*/ 82077 w 390525"/>
                  <a:gd name="connsiteY73" fmla="*/ 190624 h 695325"/>
                  <a:gd name="connsiteX74" fmla="*/ 79867 w 390525"/>
                  <a:gd name="connsiteY74" fmla="*/ 181956 h 695325"/>
                  <a:gd name="connsiteX75" fmla="*/ 82620 w 390525"/>
                  <a:gd name="connsiteY75" fmla="*/ 180442 h 695325"/>
                  <a:gd name="connsiteX76" fmla="*/ 83410 w 390525"/>
                  <a:gd name="connsiteY76" fmla="*/ 171621 h 695325"/>
                  <a:gd name="connsiteX77" fmla="*/ 84230 w 390525"/>
                  <a:gd name="connsiteY77" fmla="*/ 165621 h 695325"/>
                  <a:gd name="connsiteX78" fmla="*/ 84715 w 390525"/>
                  <a:gd name="connsiteY78" fmla="*/ 162935 h 695325"/>
                  <a:gd name="connsiteX79" fmla="*/ 115605 w 390525"/>
                  <a:gd name="connsiteY79" fmla="*/ 143656 h 695325"/>
                  <a:gd name="connsiteX80" fmla="*/ 124568 w 390525"/>
                  <a:gd name="connsiteY80" fmla="*/ 107394 h 695325"/>
                  <a:gd name="connsiteX81" fmla="*/ 127483 w 390525"/>
                  <a:gd name="connsiteY81" fmla="*/ 115500 h 695325"/>
                  <a:gd name="connsiteX82" fmla="*/ 141503 w 390525"/>
                  <a:gd name="connsiteY82" fmla="*/ 101803 h 695325"/>
                  <a:gd name="connsiteX83" fmla="*/ 134655 w 390525"/>
                  <a:gd name="connsiteY83" fmla="*/ 125473 h 695325"/>
                  <a:gd name="connsiteX84" fmla="*/ 145247 w 390525"/>
                  <a:gd name="connsiteY84" fmla="*/ 108423 h 695325"/>
                  <a:gd name="connsiteX85" fmla="*/ 161468 w 390525"/>
                  <a:gd name="connsiteY85" fmla="*/ 90726 h 695325"/>
                  <a:gd name="connsiteX86" fmla="*/ 159887 w 390525"/>
                  <a:gd name="connsiteY86" fmla="*/ 90916 h 695325"/>
                  <a:gd name="connsiteX87" fmla="*/ 174984 w 390525"/>
                  <a:gd name="connsiteY87" fmla="*/ 75400 h 695325"/>
                  <a:gd name="connsiteX88" fmla="*/ 195263 w 390525"/>
                  <a:gd name="connsiteY88" fmla="*/ 63065 h 695325"/>
                  <a:gd name="connsiteX89" fmla="*/ 174365 w 390525"/>
                  <a:gd name="connsiteY89" fmla="*/ 83220 h 695325"/>
                  <a:gd name="connsiteX90" fmla="*/ 224552 w 390525"/>
                  <a:gd name="connsiteY90" fmla="*/ 44768 h 695325"/>
                  <a:gd name="connsiteX91" fmla="*/ 239011 w 390525"/>
                  <a:gd name="connsiteY91" fmla="*/ 41386 h 695325"/>
                  <a:gd name="connsiteX92" fmla="*/ 240287 w 390525"/>
                  <a:gd name="connsiteY92" fmla="*/ 45891 h 695325"/>
                  <a:gd name="connsiteX93" fmla="*/ 272339 w 390525"/>
                  <a:gd name="connsiteY93" fmla="*/ 24870 h 695325"/>
                  <a:gd name="connsiteX94" fmla="*/ 273139 w 390525"/>
                  <a:gd name="connsiteY94" fmla="*/ 30956 h 695325"/>
                  <a:gd name="connsiteX95" fmla="*/ 293513 w 390525"/>
                  <a:gd name="connsiteY95" fmla="*/ 28375 h 695325"/>
                  <a:gd name="connsiteX96" fmla="*/ 312620 w 390525"/>
                  <a:gd name="connsiteY96" fmla="*/ 21993 h 695325"/>
                  <a:gd name="connsiteX97" fmla="*/ 351692 w 390525"/>
                  <a:gd name="connsiteY97" fmla="*/ 17059 h 695325"/>
                  <a:gd name="connsiteX98" fmla="*/ 352844 w 390525"/>
                  <a:gd name="connsiteY98" fmla="*/ 9592 h 695325"/>
                  <a:gd name="connsiteX99" fmla="*/ 372532 w 390525"/>
                  <a:gd name="connsiteY99" fmla="*/ 16088 h 695325"/>
                  <a:gd name="connsiteX100" fmla="*/ 359369 w 390525"/>
                  <a:gd name="connsiteY100" fmla="*/ 19269 h 695325"/>
                  <a:gd name="connsiteX101" fmla="*/ 385963 w 390525"/>
                  <a:gd name="connsiteY101" fmla="*/ 17497 h 695325"/>
                  <a:gd name="connsiteX102" fmla="*/ 374590 w 390525"/>
                  <a:gd name="connsiteY102" fmla="*/ 7144 h 695325"/>
                  <a:gd name="connsiteX103" fmla="*/ 353339 w 390525"/>
                  <a:gd name="connsiteY103" fmla="*/ 9173 h 695325"/>
                  <a:gd name="connsiteX104" fmla="*/ 332165 w 390525"/>
                  <a:gd name="connsiteY104" fmla="*/ 10820 h 695325"/>
                  <a:gd name="connsiteX105" fmla="*/ 290017 w 390525"/>
                  <a:gd name="connsiteY105" fmla="*/ 16964 h 695325"/>
                  <a:gd name="connsiteX106" fmla="*/ 269081 w 390525"/>
                  <a:gd name="connsiteY106" fmla="*/ 21584 h 695325"/>
                  <a:gd name="connsiteX107" fmla="*/ 248783 w 390525"/>
                  <a:gd name="connsiteY107" fmla="*/ 28642 h 695325"/>
                  <a:gd name="connsiteX108" fmla="*/ 210531 w 390525"/>
                  <a:gd name="connsiteY108" fmla="*/ 48511 h 695325"/>
                  <a:gd name="connsiteX109" fmla="*/ 215017 w 390525"/>
                  <a:gd name="connsiteY109" fmla="*/ 50073 h 695325"/>
                  <a:gd name="connsiteX110" fmla="*/ 204711 w 390525"/>
                  <a:gd name="connsiteY110" fmla="*/ 53969 h 695325"/>
                  <a:gd name="connsiteX111" fmla="*/ 199130 w 390525"/>
                  <a:gd name="connsiteY111" fmla="*/ 54150 h 695325"/>
                  <a:gd name="connsiteX112" fmla="*/ 200616 w 390525"/>
                  <a:gd name="connsiteY112" fmla="*/ 52616 h 695325"/>
                  <a:gd name="connsiteX113" fmla="*/ 180946 w 390525"/>
                  <a:gd name="connsiteY113" fmla="*/ 60989 h 695325"/>
                  <a:gd name="connsiteX114" fmla="*/ 171564 w 390525"/>
                  <a:gd name="connsiteY114" fmla="*/ 63284 h 695325"/>
                  <a:gd name="connsiteX115" fmla="*/ 164621 w 390525"/>
                  <a:gd name="connsiteY115" fmla="*/ 66761 h 695325"/>
                  <a:gd name="connsiteX116" fmla="*/ 148828 w 390525"/>
                  <a:gd name="connsiteY116" fmla="*/ 86754 h 695325"/>
                  <a:gd name="connsiteX117" fmla="*/ 137741 w 390525"/>
                  <a:gd name="connsiteY117" fmla="*/ 89097 h 695325"/>
                  <a:gd name="connsiteX118" fmla="*/ 137941 w 390525"/>
                  <a:gd name="connsiteY118" fmla="*/ 101146 h 695325"/>
                  <a:gd name="connsiteX119" fmla="*/ 131893 w 390525"/>
                  <a:gd name="connsiteY119" fmla="*/ 98108 h 695325"/>
                  <a:gd name="connsiteX120" fmla="*/ 54502 w 390525"/>
                  <a:gd name="connsiteY120" fmla="*/ 199025 h 695325"/>
                  <a:gd name="connsiteX121" fmla="*/ 55093 w 390525"/>
                  <a:gd name="connsiteY121" fmla="*/ 193148 h 695325"/>
                  <a:gd name="connsiteX122" fmla="*/ 56045 w 390525"/>
                  <a:gd name="connsiteY122" fmla="*/ 187395 h 695325"/>
                  <a:gd name="connsiteX123" fmla="*/ 40796 w 390525"/>
                  <a:gd name="connsiteY123" fmla="*/ 210741 h 695325"/>
                  <a:gd name="connsiteX124" fmla="*/ 28832 w 390525"/>
                  <a:gd name="connsiteY124" fmla="*/ 244145 h 695325"/>
                  <a:gd name="connsiteX125" fmla="*/ 28546 w 390525"/>
                  <a:gd name="connsiteY125" fmla="*/ 266195 h 695325"/>
                  <a:gd name="connsiteX126" fmla="*/ 15088 w 390525"/>
                  <a:gd name="connsiteY126" fmla="*/ 296647 h 695325"/>
                  <a:gd name="connsiteX127" fmla="*/ 12706 w 390525"/>
                  <a:gd name="connsiteY127" fmla="*/ 340528 h 695325"/>
                  <a:gd name="connsiteX128" fmla="*/ 17440 w 390525"/>
                  <a:gd name="connsiteY128" fmla="*/ 351330 h 695325"/>
                  <a:gd name="connsiteX129" fmla="*/ 18650 w 390525"/>
                  <a:gd name="connsiteY129" fmla="*/ 370761 h 695325"/>
                  <a:gd name="connsiteX130" fmla="*/ 11640 w 390525"/>
                  <a:gd name="connsiteY130" fmla="*/ 360607 h 695325"/>
                  <a:gd name="connsiteX131" fmla="*/ 7144 w 390525"/>
                  <a:gd name="connsiteY131" fmla="*/ 346862 h 695325"/>
                  <a:gd name="connsiteX132" fmla="*/ 10316 w 390525"/>
                  <a:gd name="connsiteY132" fmla="*/ 371856 h 695325"/>
                  <a:gd name="connsiteX133" fmla="*/ 10439 w 390525"/>
                  <a:gd name="connsiteY133" fmla="*/ 399364 h 695325"/>
                  <a:gd name="connsiteX134" fmla="*/ 23927 w 390525"/>
                  <a:gd name="connsiteY134" fmla="*/ 437331 h 695325"/>
                  <a:gd name="connsiteX135" fmla="*/ 22365 w 390525"/>
                  <a:gd name="connsiteY135" fmla="*/ 439988 h 695325"/>
                  <a:gd name="connsiteX136" fmla="*/ 23031 w 390525"/>
                  <a:gd name="connsiteY136" fmla="*/ 458629 h 695325"/>
                  <a:gd name="connsiteX137" fmla="*/ 29804 w 390525"/>
                  <a:gd name="connsiteY137" fmla="*/ 461486 h 695325"/>
                  <a:gd name="connsiteX138" fmla="*/ 24241 w 390525"/>
                  <a:gd name="connsiteY138" fmla="*/ 472345 h 695325"/>
                  <a:gd name="connsiteX139" fmla="*/ 40853 w 390525"/>
                  <a:gd name="connsiteY139" fmla="*/ 502453 h 695325"/>
                  <a:gd name="connsiteX140" fmla="*/ 56836 w 390525"/>
                  <a:gd name="connsiteY140" fmla="*/ 518379 h 695325"/>
                  <a:gd name="connsiteX141" fmla="*/ 52445 w 390525"/>
                  <a:gd name="connsiteY141" fmla="*/ 526694 h 695325"/>
                  <a:gd name="connsiteX142" fmla="*/ 58436 w 390525"/>
                  <a:gd name="connsiteY142" fmla="*/ 535362 h 695325"/>
                  <a:gd name="connsiteX143" fmla="*/ 63189 w 390525"/>
                  <a:gd name="connsiteY143" fmla="*/ 542001 h 695325"/>
                  <a:gd name="connsiteX144" fmla="*/ 69418 w 390525"/>
                  <a:gd name="connsiteY144" fmla="*/ 552736 h 695325"/>
                  <a:gd name="connsiteX145" fmla="*/ 75371 w 390525"/>
                  <a:gd name="connsiteY145" fmla="*/ 563747 h 695325"/>
                  <a:gd name="connsiteX146" fmla="*/ 87306 w 390525"/>
                  <a:gd name="connsiteY146" fmla="*/ 578225 h 695325"/>
                  <a:gd name="connsiteX147" fmla="*/ 70847 w 390525"/>
                  <a:gd name="connsiteY147" fmla="*/ 563213 h 695325"/>
                  <a:gd name="connsiteX148" fmla="*/ 87106 w 390525"/>
                  <a:gd name="connsiteY148" fmla="*/ 591941 h 695325"/>
                  <a:gd name="connsiteX149" fmla="*/ 102289 w 390525"/>
                  <a:gd name="connsiteY149" fmla="*/ 607581 h 695325"/>
                  <a:gd name="connsiteX150" fmla="*/ 115348 w 390525"/>
                  <a:gd name="connsiteY150" fmla="*/ 623983 h 695325"/>
                  <a:gd name="connsiteX151" fmla="*/ 127597 w 390525"/>
                  <a:gd name="connsiteY151" fmla="*/ 626221 h 695325"/>
                  <a:gd name="connsiteX152" fmla="*/ 126587 w 390525"/>
                  <a:gd name="connsiteY152" fmla="*/ 635546 h 695325"/>
                  <a:gd name="connsiteX153" fmla="*/ 138865 w 390525"/>
                  <a:gd name="connsiteY153" fmla="*/ 649034 h 695325"/>
                  <a:gd name="connsiteX154" fmla="*/ 151066 w 390525"/>
                  <a:gd name="connsiteY154" fmla="*/ 658101 h 695325"/>
                  <a:gd name="connsiteX155" fmla="*/ 162849 w 390525"/>
                  <a:gd name="connsiteY155" fmla="*/ 665693 h 695325"/>
                  <a:gd name="connsiteX156" fmla="*/ 175212 w 390525"/>
                  <a:gd name="connsiteY156" fmla="*/ 673360 h 695325"/>
                  <a:gd name="connsiteX157" fmla="*/ 171526 w 390525"/>
                  <a:gd name="connsiteY157" fmla="*/ 673198 h 695325"/>
                  <a:gd name="connsiteX158" fmla="*/ 196948 w 390525"/>
                  <a:gd name="connsiteY158" fmla="*/ 688905 h 695325"/>
                  <a:gd name="connsiteX159" fmla="*/ 211474 w 390525"/>
                  <a:gd name="connsiteY159" fmla="*/ 685848 h 695325"/>
                  <a:gd name="connsiteX160" fmla="*/ 202130 w 390525"/>
                  <a:gd name="connsiteY160" fmla="*/ 685962 h 695325"/>
                  <a:gd name="connsiteX161" fmla="*/ 187376 w 390525"/>
                  <a:gd name="connsiteY161" fmla="*/ 67648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90525" h="695325">
                    <a:moveTo>
                      <a:pt x="187376" y="676485"/>
                    </a:moveTo>
                    <a:cubicBezTo>
                      <a:pt x="187957" y="666464"/>
                      <a:pt x="201987" y="684924"/>
                      <a:pt x="205045" y="676847"/>
                    </a:cubicBezTo>
                    <a:cubicBezTo>
                      <a:pt x="196825" y="674056"/>
                      <a:pt x="190481" y="671865"/>
                      <a:pt x="189519" y="665883"/>
                    </a:cubicBezTo>
                    <a:cubicBezTo>
                      <a:pt x="198015" y="665293"/>
                      <a:pt x="204321" y="675608"/>
                      <a:pt x="210845" y="670646"/>
                    </a:cubicBezTo>
                    <a:cubicBezTo>
                      <a:pt x="210722" y="670941"/>
                      <a:pt x="198606" y="666693"/>
                      <a:pt x="198606" y="666693"/>
                    </a:cubicBezTo>
                    <a:cubicBezTo>
                      <a:pt x="193586" y="659359"/>
                      <a:pt x="205959" y="660111"/>
                      <a:pt x="199330" y="656768"/>
                    </a:cubicBezTo>
                    <a:cubicBezTo>
                      <a:pt x="192453" y="658197"/>
                      <a:pt x="184766" y="653244"/>
                      <a:pt x="178765" y="646024"/>
                    </a:cubicBezTo>
                    <a:cubicBezTo>
                      <a:pt x="172650" y="638899"/>
                      <a:pt x="167288" y="631012"/>
                      <a:pt x="162258" y="628202"/>
                    </a:cubicBezTo>
                    <a:lnTo>
                      <a:pt x="166126" y="629907"/>
                    </a:lnTo>
                    <a:cubicBezTo>
                      <a:pt x="166126" y="629907"/>
                      <a:pt x="163297" y="626450"/>
                      <a:pt x="160715" y="622792"/>
                    </a:cubicBezTo>
                    <a:cubicBezTo>
                      <a:pt x="158286" y="618992"/>
                      <a:pt x="155867" y="615182"/>
                      <a:pt x="155867" y="615182"/>
                    </a:cubicBezTo>
                    <a:cubicBezTo>
                      <a:pt x="155867" y="614905"/>
                      <a:pt x="156105" y="614915"/>
                      <a:pt x="156153" y="614715"/>
                    </a:cubicBezTo>
                    <a:cubicBezTo>
                      <a:pt x="155562" y="614953"/>
                      <a:pt x="154962" y="615172"/>
                      <a:pt x="154362" y="615572"/>
                    </a:cubicBezTo>
                    <a:cubicBezTo>
                      <a:pt x="152695" y="606990"/>
                      <a:pt x="145171" y="596722"/>
                      <a:pt x="135293" y="586711"/>
                    </a:cubicBezTo>
                    <a:cubicBezTo>
                      <a:pt x="133350" y="586683"/>
                      <a:pt x="130407" y="584673"/>
                      <a:pt x="126949" y="581635"/>
                    </a:cubicBezTo>
                    <a:cubicBezTo>
                      <a:pt x="123501" y="578596"/>
                      <a:pt x="119367" y="574672"/>
                      <a:pt x="116005" y="570071"/>
                    </a:cubicBezTo>
                    <a:cubicBezTo>
                      <a:pt x="108928" y="561146"/>
                      <a:pt x="101727" y="552136"/>
                      <a:pt x="97831" y="550764"/>
                    </a:cubicBezTo>
                    <a:cubicBezTo>
                      <a:pt x="102518" y="554860"/>
                      <a:pt x="105737" y="558794"/>
                      <a:pt x="108985" y="565756"/>
                    </a:cubicBezTo>
                    <a:lnTo>
                      <a:pt x="102803" y="568928"/>
                    </a:lnTo>
                    <a:cubicBezTo>
                      <a:pt x="94631" y="557803"/>
                      <a:pt x="107442" y="564499"/>
                      <a:pt x="96212" y="556374"/>
                    </a:cubicBezTo>
                    <a:cubicBezTo>
                      <a:pt x="89964" y="563594"/>
                      <a:pt x="107661" y="571690"/>
                      <a:pt x="112481" y="579920"/>
                    </a:cubicBezTo>
                    <a:cubicBezTo>
                      <a:pt x="108728" y="578472"/>
                      <a:pt x="104337" y="575710"/>
                      <a:pt x="99955" y="571424"/>
                    </a:cubicBezTo>
                    <a:cubicBezTo>
                      <a:pt x="102737" y="575462"/>
                      <a:pt x="105499" y="579463"/>
                      <a:pt x="108185" y="583368"/>
                    </a:cubicBezTo>
                    <a:cubicBezTo>
                      <a:pt x="111071" y="587112"/>
                      <a:pt x="114176" y="590541"/>
                      <a:pt x="117234" y="593741"/>
                    </a:cubicBezTo>
                    <a:cubicBezTo>
                      <a:pt x="123530" y="599970"/>
                      <a:pt x="129778" y="605285"/>
                      <a:pt x="137970" y="606428"/>
                    </a:cubicBezTo>
                    <a:cubicBezTo>
                      <a:pt x="140646" y="611572"/>
                      <a:pt x="136036" y="612629"/>
                      <a:pt x="132274" y="610495"/>
                    </a:cubicBezTo>
                    <a:cubicBezTo>
                      <a:pt x="146533" y="616125"/>
                      <a:pt x="136360" y="621411"/>
                      <a:pt x="148752" y="625964"/>
                    </a:cubicBezTo>
                    <a:cubicBezTo>
                      <a:pt x="144389" y="627821"/>
                      <a:pt x="138103" y="623630"/>
                      <a:pt x="131340" y="618382"/>
                    </a:cubicBezTo>
                    <a:cubicBezTo>
                      <a:pt x="124292" y="613410"/>
                      <a:pt x="118253" y="605981"/>
                      <a:pt x="112052" y="603142"/>
                    </a:cubicBezTo>
                    <a:cubicBezTo>
                      <a:pt x="110185" y="598532"/>
                      <a:pt x="107509" y="594265"/>
                      <a:pt x="104270" y="590198"/>
                    </a:cubicBezTo>
                    <a:cubicBezTo>
                      <a:pt x="101146" y="586045"/>
                      <a:pt x="97936" y="581692"/>
                      <a:pt x="94231" y="577625"/>
                    </a:cubicBezTo>
                    <a:cubicBezTo>
                      <a:pt x="90573" y="573510"/>
                      <a:pt x="86668" y="569481"/>
                      <a:pt x="82810" y="565461"/>
                    </a:cubicBezTo>
                    <a:cubicBezTo>
                      <a:pt x="78896" y="561480"/>
                      <a:pt x="75876" y="556955"/>
                      <a:pt x="72781" y="552745"/>
                    </a:cubicBezTo>
                    <a:cubicBezTo>
                      <a:pt x="77810" y="548735"/>
                      <a:pt x="89773" y="557956"/>
                      <a:pt x="88697" y="549126"/>
                    </a:cubicBezTo>
                    <a:cubicBezTo>
                      <a:pt x="82363" y="530076"/>
                      <a:pt x="75152" y="534391"/>
                      <a:pt x="66866" y="525847"/>
                    </a:cubicBezTo>
                    <a:cubicBezTo>
                      <a:pt x="62684" y="511959"/>
                      <a:pt x="75686" y="519608"/>
                      <a:pt x="66437" y="499624"/>
                    </a:cubicBezTo>
                    <a:lnTo>
                      <a:pt x="75829" y="509588"/>
                    </a:lnTo>
                    <a:cubicBezTo>
                      <a:pt x="78810" y="494500"/>
                      <a:pt x="66989" y="500510"/>
                      <a:pt x="65294" y="490738"/>
                    </a:cubicBezTo>
                    <a:cubicBezTo>
                      <a:pt x="64198" y="494576"/>
                      <a:pt x="61855" y="495567"/>
                      <a:pt x="66999" y="505416"/>
                    </a:cubicBezTo>
                    <a:cubicBezTo>
                      <a:pt x="64551" y="507806"/>
                      <a:pt x="59398" y="500729"/>
                      <a:pt x="57550" y="497043"/>
                    </a:cubicBezTo>
                    <a:cubicBezTo>
                      <a:pt x="57550" y="497043"/>
                      <a:pt x="58236" y="499605"/>
                      <a:pt x="58303" y="499586"/>
                    </a:cubicBezTo>
                    <a:cubicBezTo>
                      <a:pt x="52473" y="496976"/>
                      <a:pt x="47663" y="497176"/>
                      <a:pt x="44729" y="482765"/>
                    </a:cubicBezTo>
                    <a:cubicBezTo>
                      <a:pt x="52854" y="489414"/>
                      <a:pt x="44567" y="470735"/>
                      <a:pt x="45815" y="466668"/>
                    </a:cubicBezTo>
                    <a:cubicBezTo>
                      <a:pt x="45710" y="466706"/>
                      <a:pt x="48101" y="469811"/>
                      <a:pt x="48101" y="469811"/>
                    </a:cubicBezTo>
                    <a:cubicBezTo>
                      <a:pt x="43244" y="460505"/>
                      <a:pt x="41729" y="449723"/>
                      <a:pt x="38995" y="443627"/>
                    </a:cubicBezTo>
                    <a:lnTo>
                      <a:pt x="40415" y="443865"/>
                    </a:lnTo>
                    <a:cubicBezTo>
                      <a:pt x="38386" y="440331"/>
                      <a:pt x="35566" y="438188"/>
                      <a:pt x="33061" y="435464"/>
                    </a:cubicBezTo>
                    <a:cubicBezTo>
                      <a:pt x="30813" y="432692"/>
                      <a:pt x="29032" y="429292"/>
                      <a:pt x="28870" y="423443"/>
                    </a:cubicBezTo>
                    <a:cubicBezTo>
                      <a:pt x="31690" y="424272"/>
                      <a:pt x="40853" y="436255"/>
                      <a:pt x="37814" y="424110"/>
                    </a:cubicBezTo>
                    <a:cubicBezTo>
                      <a:pt x="39910" y="424634"/>
                      <a:pt x="41567" y="428263"/>
                      <a:pt x="42720" y="433149"/>
                    </a:cubicBezTo>
                    <a:cubicBezTo>
                      <a:pt x="44377" y="437940"/>
                      <a:pt x="45663" y="443998"/>
                      <a:pt x="46330" y="449609"/>
                    </a:cubicBezTo>
                    <a:cubicBezTo>
                      <a:pt x="44968" y="438341"/>
                      <a:pt x="50016" y="431749"/>
                      <a:pt x="53740" y="444589"/>
                    </a:cubicBezTo>
                    <a:cubicBezTo>
                      <a:pt x="57988" y="439855"/>
                      <a:pt x="47996" y="432987"/>
                      <a:pt x="49625" y="425377"/>
                    </a:cubicBezTo>
                    <a:cubicBezTo>
                      <a:pt x="48301" y="426920"/>
                      <a:pt x="46244" y="424967"/>
                      <a:pt x="44777" y="425777"/>
                    </a:cubicBezTo>
                    <a:cubicBezTo>
                      <a:pt x="51483" y="424215"/>
                      <a:pt x="41358" y="399745"/>
                      <a:pt x="36519" y="399612"/>
                    </a:cubicBezTo>
                    <a:lnTo>
                      <a:pt x="42329" y="412423"/>
                    </a:lnTo>
                    <a:cubicBezTo>
                      <a:pt x="37024" y="414309"/>
                      <a:pt x="30880" y="397869"/>
                      <a:pt x="28604" y="403603"/>
                    </a:cubicBezTo>
                    <a:cubicBezTo>
                      <a:pt x="32118" y="399936"/>
                      <a:pt x="31061" y="391020"/>
                      <a:pt x="29213" y="381905"/>
                    </a:cubicBezTo>
                    <a:cubicBezTo>
                      <a:pt x="27556" y="372799"/>
                      <a:pt x="25432" y="363426"/>
                      <a:pt x="29623" y="359940"/>
                    </a:cubicBezTo>
                    <a:lnTo>
                      <a:pt x="24908" y="364865"/>
                    </a:lnTo>
                    <a:cubicBezTo>
                      <a:pt x="27146" y="350691"/>
                      <a:pt x="25317" y="337661"/>
                      <a:pt x="24489" y="324288"/>
                    </a:cubicBezTo>
                    <a:cubicBezTo>
                      <a:pt x="24260" y="317564"/>
                      <a:pt x="24022" y="310801"/>
                      <a:pt x="23784" y="303895"/>
                    </a:cubicBezTo>
                    <a:cubicBezTo>
                      <a:pt x="23717" y="300409"/>
                      <a:pt x="23698" y="296866"/>
                      <a:pt x="23784" y="293275"/>
                    </a:cubicBezTo>
                    <a:cubicBezTo>
                      <a:pt x="24089" y="289722"/>
                      <a:pt x="24689" y="286150"/>
                      <a:pt x="25327" y="282492"/>
                    </a:cubicBezTo>
                    <a:cubicBezTo>
                      <a:pt x="25317" y="292999"/>
                      <a:pt x="34595" y="295570"/>
                      <a:pt x="28775" y="312525"/>
                    </a:cubicBezTo>
                    <a:cubicBezTo>
                      <a:pt x="34700" y="286102"/>
                      <a:pt x="39272" y="306353"/>
                      <a:pt x="45101" y="299114"/>
                    </a:cubicBezTo>
                    <a:cubicBezTo>
                      <a:pt x="53188" y="280197"/>
                      <a:pt x="39024" y="286903"/>
                      <a:pt x="37671" y="279921"/>
                    </a:cubicBezTo>
                    <a:lnTo>
                      <a:pt x="35709" y="294427"/>
                    </a:lnTo>
                    <a:cubicBezTo>
                      <a:pt x="32823" y="284293"/>
                      <a:pt x="36319" y="270748"/>
                      <a:pt x="41900" y="256861"/>
                    </a:cubicBezTo>
                    <a:cubicBezTo>
                      <a:pt x="48216" y="243116"/>
                      <a:pt x="54645" y="228467"/>
                      <a:pt x="58483" y="214093"/>
                    </a:cubicBezTo>
                    <a:cubicBezTo>
                      <a:pt x="62027" y="213389"/>
                      <a:pt x="57369" y="220180"/>
                      <a:pt x="56664" y="224171"/>
                    </a:cubicBezTo>
                    <a:cubicBezTo>
                      <a:pt x="67485" y="214827"/>
                      <a:pt x="61065" y="212331"/>
                      <a:pt x="62598" y="204130"/>
                    </a:cubicBezTo>
                    <a:cubicBezTo>
                      <a:pt x="65713" y="198063"/>
                      <a:pt x="70580" y="192195"/>
                      <a:pt x="74381" y="188966"/>
                    </a:cubicBezTo>
                    <a:cubicBezTo>
                      <a:pt x="78219" y="185747"/>
                      <a:pt x="81220" y="185347"/>
                      <a:pt x="82077" y="190624"/>
                    </a:cubicBezTo>
                    <a:cubicBezTo>
                      <a:pt x="91107" y="179089"/>
                      <a:pt x="77667" y="189786"/>
                      <a:pt x="79867" y="181956"/>
                    </a:cubicBezTo>
                    <a:lnTo>
                      <a:pt x="82620" y="180442"/>
                    </a:lnTo>
                    <a:cubicBezTo>
                      <a:pt x="82620" y="180442"/>
                      <a:pt x="83010" y="176032"/>
                      <a:pt x="83410" y="171621"/>
                    </a:cubicBezTo>
                    <a:cubicBezTo>
                      <a:pt x="83563" y="169364"/>
                      <a:pt x="83915" y="167211"/>
                      <a:pt x="84230" y="165621"/>
                    </a:cubicBezTo>
                    <a:cubicBezTo>
                      <a:pt x="84515" y="164011"/>
                      <a:pt x="84715" y="162935"/>
                      <a:pt x="84715" y="162935"/>
                    </a:cubicBezTo>
                    <a:cubicBezTo>
                      <a:pt x="94593" y="153876"/>
                      <a:pt x="106413" y="143161"/>
                      <a:pt x="115605" y="143656"/>
                    </a:cubicBezTo>
                    <a:cubicBezTo>
                      <a:pt x="134636" y="121072"/>
                      <a:pt x="110585" y="125149"/>
                      <a:pt x="124568" y="107394"/>
                    </a:cubicBezTo>
                    <a:cubicBezTo>
                      <a:pt x="136388" y="101489"/>
                      <a:pt x="126444" y="112862"/>
                      <a:pt x="127483" y="115500"/>
                    </a:cubicBezTo>
                    <a:lnTo>
                      <a:pt x="141503" y="101803"/>
                    </a:lnTo>
                    <a:cubicBezTo>
                      <a:pt x="141503" y="112281"/>
                      <a:pt x="127378" y="119863"/>
                      <a:pt x="134655" y="125473"/>
                    </a:cubicBezTo>
                    <a:cubicBezTo>
                      <a:pt x="137236" y="116862"/>
                      <a:pt x="140922" y="112728"/>
                      <a:pt x="145247" y="108423"/>
                    </a:cubicBezTo>
                    <a:cubicBezTo>
                      <a:pt x="149695" y="104194"/>
                      <a:pt x="154410" y="99346"/>
                      <a:pt x="161468" y="90726"/>
                    </a:cubicBezTo>
                    <a:lnTo>
                      <a:pt x="159887" y="90916"/>
                    </a:lnTo>
                    <a:cubicBezTo>
                      <a:pt x="161858" y="85592"/>
                      <a:pt x="168097" y="80334"/>
                      <a:pt x="174984" y="75400"/>
                    </a:cubicBezTo>
                    <a:cubicBezTo>
                      <a:pt x="181928" y="70523"/>
                      <a:pt x="190176" y="67018"/>
                      <a:pt x="195263" y="63065"/>
                    </a:cubicBezTo>
                    <a:cubicBezTo>
                      <a:pt x="192853" y="69180"/>
                      <a:pt x="180651" y="76095"/>
                      <a:pt x="174365" y="83220"/>
                    </a:cubicBezTo>
                    <a:cubicBezTo>
                      <a:pt x="187242" y="76924"/>
                      <a:pt x="216246" y="56845"/>
                      <a:pt x="224552" y="44768"/>
                    </a:cubicBezTo>
                    <a:cubicBezTo>
                      <a:pt x="228552" y="43577"/>
                      <a:pt x="234839" y="41672"/>
                      <a:pt x="239011" y="41386"/>
                    </a:cubicBezTo>
                    <a:cubicBezTo>
                      <a:pt x="243269" y="41300"/>
                      <a:pt x="245183" y="42339"/>
                      <a:pt x="240287" y="45891"/>
                    </a:cubicBezTo>
                    <a:cubicBezTo>
                      <a:pt x="267776" y="37395"/>
                      <a:pt x="247460" y="30690"/>
                      <a:pt x="272339" y="24870"/>
                    </a:cubicBezTo>
                    <a:lnTo>
                      <a:pt x="273139" y="30956"/>
                    </a:lnTo>
                    <a:cubicBezTo>
                      <a:pt x="280406" y="31337"/>
                      <a:pt x="287064" y="30251"/>
                      <a:pt x="293513" y="28375"/>
                    </a:cubicBezTo>
                    <a:cubicBezTo>
                      <a:pt x="299942" y="26441"/>
                      <a:pt x="306172" y="23765"/>
                      <a:pt x="312620" y="21993"/>
                    </a:cubicBezTo>
                    <a:cubicBezTo>
                      <a:pt x="325374" y="18126"/>
                      <a:pt x="338357" y="13164"/>
                      <a:pt x="351692" y="17059"/>
                    </a:cubicBezTo>
                    <a:lnTo>
                      <a:pt x="352844" y="9592"/>
                    </a:lnTo>
                    <a:cubicBezTo>
                      <a:pt x="358740" y="12421"/>
                      <a:pt x="370361" y="13316"/>
                      <a:pt x="372532" y="16088"/>
                    </a:cubicBezTo>
                    <a:lnTo>
                      <a:pt x="359369" y="19269"/>
                    </a:lnTo>
                    <a:cubicBezTo>
                      <a:pt x="370484" y="25070"/>
                      <a:pt x="372294" y="12202"/>
                      <a:pt x="385963" y="17497"/>
                    </a:cubicBezTo>
                    <a:cubicBezTo>
                      <a:pt x="385972" y="15250"/>
                      <a:pt x="374656" y="9620"/>
                      <a:pt x="374590" y="7144"/>
                    </a:cubicBezTo>
                    <a:cubicBezTo>
                      <a:pt x="367484" y="8020"/>
                      <a:pt x="360407" y="8677"/>
                      <a:pt x="353339" y="9173"/>
                    </a:cubicBezTo>
                    <a:cubicBezTo>
                      <a:pt x="346281" y="9820"/>
                      <a:pt x="339157" y="9573"/>
                      <a:pt x="332165" y="10820"/>
                    </a:cubicBezTo>
                    <a:cubicBezTo>
                      <a:pt x="318183" y="12925"/>
                      <a:pt x="303838" y="13373"/>
                      <a:pt x="290017" y="16964"/>
                    </a:cubicBezTo>
                    <a:lnTo>
                      <a:pt x="269081" y="21584"/>
                    </a:lnTo>
                    <a:cubicBezTo>
                      <a:pt x="262233" y="23632"/>
                      <a:pt x="255518" y="26165"/>
                      <a:pt x="248783" y="28642"/>
                    </a:cubicBezTo>
                    <a:cubicBezTo>
                      <a:pt x="235115" y="33147"/>
                      <a:pt x="222647" y="40691"/>
                      <a:pt x="210531" y="48511"/>
                    </a:cubicBezTo>
                    <a:cubicBezTo>
                      <a:pt x="212903" y="48387"/>
                      <a:pt x="215675" y="48168"/>
                      <a:pt x="215017" y="50073"/>
                    </a:cubicBezTo>
                    <a:cubicBezTo>
                      <a:pt x="211846" y="50673"/>
                      <a:pt x="207788" y="52473"/>
                      <a:pt x="204711" y="53969"/>
                    </a:cubicBezTo>
                    <a:cubicBezTo>
                      <a:pt x="201673" y="55531"/>
                      <a:pt x="199339" y="56350"/>
                      <a:pt x="199130" y="54150"/>
                    </a:cubicBezTo>
                    <a:lnTo>
                      <a:pt x="200616" y="52616"/>
                    </a:lnTo>
                    <a:cubicBezTo>
                      <a:pt x="194615" y="57255"/>
                      <a:pt x="187585" y="59350"/>
                      <a:pt x="180946" y="60989"/>
                    </a:cubicBezTo>
                    <a:cubicBezTo>
                      <a:pt x="177613" y="61808"/>
                      <a:pt x="174431" y="62579"/>
                      <a:pt x="171564" y="63284"/>
                    </a:cubicBezTo>
                    <a:cubicBezTo>
                      <a:pt x="168831" y="64265"/>
                      <a:pt x="166449" y="65370"/>
                      <a:pt x="164621" y="66761"/>
                    </a:cubicBezTo>
                    <a:cubicBezTo>
                      <a:pt x="162811" y="74400"/>
                      <a:pt x="137951" y="84077"/>
                      <a:pt x="148828" y="86754"/>
                    </a:cubicBezTo>
                    <a:cubicBezTo>
                      <a:pt x="148695" y="86525"/>
                      <a:pt x="137741" y="89097"/>
                      <a:pt x="137741" y="89097"/>
                    </a:cubicBezTo>
                    <a:cubicBezTo>
                      <a:pt x="137360" y="93764"/>
                      <a:pt x="141351" y="95841"/>
                      <a:pt x="137941" y="101146"/>
                    </a:cubicBezTo>
                    <a:cubicBezTo>
                      <a:pt x="129883" y="107528"/>
                      <a:pt x="127302" y="105242"/>
                      <a:pt x="131893" y="98108"/>
                    </a:cubicBezTo>
                    <a:cubicBezTo>
                      <a:pt x="99870" y="122168"/>
                      <a:pt x="70618" y="161382"/>
                      <a:pt x="54502" y="199025"/>
                    </a:cubicBezTo>
                    <a:cubicBezTo>
                      <a:pt x="54502" y="199025"/>
                      <a:pt x="54797" y="196082"/>
                      <a:pt x="55093" y="193148"/>
                    </a:cubicBezTo>
                    <a:cubicBezTo>
                      <a:pt x="55397" y="190195"/>
                      <a:pt x="56045" y="187395"/>
                      <a:pt x="56045" y="187395"/>
                    </a:cubicBezTo>
                    <a:cubicBezTo>
                      <a:pt x="49168" y="195148"/>
                      <a:pt x="46672" y="222856"/>
                      <a:pt x="40796" y="210741"/>
                    </a:cubicBezTo>
                    <a:cubicBezTo>
                      <a:pt x="37814" y="220551"/>
                      <a:pt x="32699" y="233315"/>
                      <a:pt x="28832" y="244145"/>
                    </a:cubicBezTo>
                    <a:cubicBezTo>
                      <a:pt x="24660" y="254860"/>
                      <a:pt x="23489" y="264043"/>
                      <a:pt x="28546" y="266195"/>
                    </a:cubicBezTo>
                    <a:cubicBezTo>
                      <a:pt x="22108" y="271167"/>
                      <a:pt x="17155" y="282712"/>
                      <a:pt x="15088" y="296647"/>
                    </a:cubicBezTo>
                    <a:cubicBezTo>
                      <a:pt x="13554" y="310677"/>
                      <a:pt x="11963" y="326527"/>
                      <a:pt x="12706" y="340528"/>
                    </a:cubicBezTo>
                    <a:cubicBezTo>
                      <a:pt x="17421" y="338499"/>
                      <a:pt x="17764" y="344205"/>
                      <a:pt x="17440" y="351330"/>
                    </a:cubicBezTo>
                    <a:cubicBezTo>
                      <a:pt x="17059" y="358454"/>
                      <a:pt x="16031" y="367122"/>
                      <a:pt x="18650" y="370761"/>
                    </a:cubicBezTo>
                    <a:cubicBezTo>
                      <a:pt x="15373" y="372732"/>
                      <a:pt x="12659" y="367008"/>
                      <a:pt x="11640" y="360607"/>
                    </a:cubicBezTo>
                    <a:cubicBezTo>
                      <a:pt x="10411" y="354225"/>
                      <a:pt x="9515" y="347205"/>
                      <a:pt x="7144" y="346862"/>
                    </a:cubicBezTo>
                    <a:cubicBezTo>
                      <a:pt x="9801" y="354273"/>
                      <a:pt x="9420" y="362836"/>
                      <a:pt x="10316" y="371856"/>
                    </a:cubicBezTo>
                    <a:cubicBezTo>
                      <a:pt x="10811" y="380867"/>
                      <a:pt x="10516" y="390354"/>
                      <a:pt x="10439" y="399364"/>
                    </a:cubicBezTo>
                    <a:cubicBezTo>
                      <a:pt x="11440" y="417252"/>
                      <a:pt x="14097" y="433245"/>
                      <a:pt x="23927" y="437331"/>
                    </a:cubicBezTo>
                    <a:cubicBezTo>
                      <a:pt x="24070" y="440769"/>
                      <a:pt x="23365" y="440979"/>
                      <a:pt x="22365" y="439988"/>
                    </a:cubicBezTo>
                    <a:cubicBezTo>
                      <a:pt x="23679" y="445294"/>
                      <a:pt x="22431" y="453085"/>
                      <a:pt x="23031" y="458629"/>
                    </a:cubicBezTo>
                    <a:cubicBezTo>
                      <a:pt x="26918" y="460962"/>
                      <a:pt x="25403" y="449123"/>
                      <a:pt x="29804" y="461486"/>
                    </a:cubicBezTo>
                    <a:cubicBezTo>
                      <a:pt x="31718" y="471735"/>
                      <a:pt x="25384" y="467458"/>
                      <a:pt x="24241" y="472345"/>
                    </a:cubicBezTo>
                    <a:cubicBezTo>
                      <a:pt x="29204" y="481336"/>
                      <a:pt x="35500" y="492757"/>
                      <a:pt x="40853" y="502453"/>
                    </a:cubicBezTo>
                    <a:cubicBezTo>
                      <a:pt x="46711" y="511750"/>
                      <a:pt x="52940" y="518427"/>
                      <a:pt x="56836" y="518379"/>
                    </a:cubicBezTo>
                    <a:cubicBezTo>
                      <a:pt x="57531" y="524437"/>
                      <a:pt x="56550" y="531962"/>
                      <a:pt x="52445" y="526694"/>
                    </a:cubicBezTo>
                    <a:cubicBezTo>
                      <a:pt x="54816" y="529942"/>
                      <a:pt x="56779" y="532790"/>
                      <a:pt x="58436" y="535362"/>
                    </a:cubicBezTo>
                    <a:cubicBezTo>
                      <a:pt x="60227" y="537867"/>
                      <a:pt x="61779" y="540039"/>
                      <a:pt x="63189" y="542001"/>
                    </a:cubicBezTo>
                    <a:cubicBezTo>
                      <a:pt x="65875" y="546002"/>
                      <a:pt x="67666" y="549345"/>
                      <a:pt x="69418" y="552736"/>
                    </a:cubicBezTo>
                    <a:cubicBezTo>
                      <a:pt x="71171" y="556127"/>
                      <a:pt x="72876" y="559575"/>
                      <a:pt x="75371" y="563747"/>
                    </a:cubicBezTo>
                    <a:cubicBezTo>
                      <a:pt x="77867" y="567919"/>
                      <a:pt x="81886" y="572338"/>
                      <a:pt x="87306" y="578225"/>
                    </a:cubicBezTo>
                    <a:cubicBezTo>
                      <a:pt x="80667" y="569347"/>
                      <a:pt x="77181" y="578539"/>
                      <a:pt x="70847" y="563213"/>
                    </a:cubicBezTo>
                    <a:cubicBezTo>
                      <a:pt x="69466" y="571738"/>
                      <a:pt x="77991" y="581225"/>
                      <a:pt x="87106" y="591941"/>
                    </a:cubicBezTo>
                    <a:cubicBezTo>
                      <a:pt x="91545" y="597418"/>
                      <a:pt x="97250" y="602323"/>
                      <a:pt x="102289" y="607581"/>
                    </a:cubicBezTo>
                    <a:cubicBezTo>
                      <a:pt x="107347" y="612819"/>
                      <a:pt x="111947" y="618249"/>
                      <a:pt x="115348" y="623983"/>
                    </a:cubicBezTo>
                    <a:lnTo>
                      <a:pt x="127597" y="626221"/>
                    </a:lnTo>
                    <a:cubicBezTo>
                      <a:pt x="139789" y="635718"/>
                      <a:pt x="136369" y="641233"/>
                      <a:pt x="126587" y="635546"/>
                    </a:cubicBezTo>
                    <a:cubicBezTo>
                      <a:pt x="130854" y="640832"/>
                      <a:pt x="134941" y="645224"/>
                      <a:pt x="138865" y="649034"/>
                    </a:cubicBezTo>
                    <a:cubicBezTo>
                      <a:pt x="142970" y="652643"/>
                      <a:pt x="147123" y="655406"/>
                      <a:pt x="151066" y="658101"/>
                    </a:cubicBezTo>
                    <a:cubicBezTo>
                      <a:pt x="155077" y="660683"/>
                      <a:pt x="158925" y="663169"/>
                      <a:pt x="162849" y="665693"/>
                    </a:cubicBezTo>
                    <a:cubicBezTo>
                      <a:pt x="166707" y="668303"/>
                      <a:pt x="170736" y="670808"/>
                      <a:pt x="175212" y="673360"/>
                    </a:cubicBezTo>
                    <a:cubicBezTo>
                      <a:pt x="175812" y="674684"/>
                      <a:pt x="174298" y="675304"/>
                      <a:pt x="171526" y="673198"/>
                    </a:cubicBezTo>
                    <a:lnTo>
                      <a:pt x="196948" y="688905"/>
                    </a:lnTo>
                    <a:cubicBezTo>
                      <a:pt x="200320" y="689067"/>
                      <a:pt x="211560" y="690524"/>
                      <a:pt x="211474" y="685848"/>
                    </a:cubicBezTo>
                    <a:cubicBezTo>
                      <a:pt x="208988" y="686762"/>
                      <a:pt x="206083" y="687057"/>
                      <a:pt x="202130" y="685962"/>
                    </a:cubicBezTo>
                    <a:cubicBezTo>
                      <a:pt x="198253" y="684762"/>
                      <a:pt x="193586" y="681666"/>
                      <a:pt x="187376" y="67648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6" name="任意多边形: 形状 495"/>
              <p:cNvSpPr/>
              <p:nvPr/>
            </p:nvSpPr>
            <p:spPr>
              <a:xfrm>
                <a:off x="10554757" y="1184529"/>
                <a:ext cx="9525" cy="9525"/>
              </a:xfrm>
              <a:custGeom>
                <a:avLst/>
                <a:gdLst>
                  <a:gd name="connsiteX0" fmla="*/ 7144 w 9525"/>
                  <a:gd name="connsiteY0" fmla="*/ 8001 h 9525"/>
                  <a:gd name="connsiteX1" fmla="*/ 8201 w 9525"/>
                  <a:gd name="connsiteY1" fmla="*/ 7610 h 9525"/>
                  <a:gd name="connsiteX2" fmla="*/ 7163 w 9525"/>
                  <a:gd name="connsiteY2" fmla="*/ 7144 h 9525"/>
                  <a:gd name="connsiteX3" fmla="*/ 7144 w 9525"/>
                  <a:gd name="connsiteY3" fmla="*/ 8001 h 9525"/>
                </a:gdLst>
                <a:ahLst/>
                <a:cxnLst>
                  <a:cxn ang="0">
                    <a:pos x="connsiteX0" y="connsiteY0"/>
                  </a:cxn>
                  <a:cxn ang="0">
                    <a:pos x="connsiteX1" y="connsiteY1"/>
                  </a:cxn>
                  <a:cxn ang="0">
                    <a:pos x="connsiteX2" y="connsiteY2"/>
                  </a:cxn>
                  <a:cxn ang="0">
                    <a:pos x="connsiteX3" y="connsiteY3"/>
                  </a:cxn>
                </a:cxnLst>
                <a:rect l="l" t="t" r="r" b="b"/>
                <a:pathLst>
                  <a:path w="9525" h="9525">
                    <a:moveTo>
                      <a:pt x="7144" y="8001"/>
                    </a:moveTo>
                    <a:lnTo>
                      <a:pt x="8201" y="7610"/>
                    </a:lnTo>
                    <a:lnTo>
                      <a:pt x="7163" y="7144"/>
                    </a:lnTo>
                    <a:cubicBezTo>
                      <a:pt x="7268" y="7506"/>
                      <a:pt x="7153" y="7725"/>
                      <a:pt x="7144" y="80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7" name="任意多边形: 形状 496"/>
              <p:cNvSpPr/>
              <p:nvPr/>
            </p:nvSpPr>
            <p:spPr>
              <a:xfrm>
                <a:off x="10408407" y="983065"/>
                <a:ext cx="9525" cy="19050"/>
              </a:xfrm>
              <a:custGeom>
                <a:avLst/>
                <a:gdLst>
                  <a:gd name="connsiteX0" fmla="*/ 7676 w 9525"/>
                  <a:gd name="connsiteY0" fmla="*/ 7144 h 19050"/>
                  <a:gd name="connsiteX1" fmla="*/ 7314 w 9525"/>
                  <a:gd name="connsiteY1" fmla="*/ 14364 h 19050"/>
                  <a:gd name="connsiteX2" fmla="*/ 7676 w 9525"/>
                  <a:gd name="connsiteY2" fmla="*/ 7144 h 19050"/>
                </a:gdLst>
                <a:ahLst/>
                <a:cxnLst>
                  <a:cxn ang="0">
                    <a:pos x="connsiteX0" y="connsiteY0"/>
                  </a:cxn>
                  <a:cxn ang="0">
                    <a:pos x="connsiteX1" y="connsiteY1"/>
                  </a:cxn>
                  <a:cxn ang="0">
                    <a:pos x="connsiteX2" y="connsiteY2"/>
                  </a:cxn>
                </a:cxnLst>
                <a:rect l="l" t="t" r="r" b="b"/>
                <a:pathLst>
                  <a:path w="9525" h="19050">
                    <a:moveTo>
                      <a:pt x="7676" y="7144"/>
                    </a:moveTo>
                    <a:cubicBezTo>
                      <a:pt x="7057" y="10220"/>
                      <a:pt x="7038" y="12535"/>
                      <a:pt x="7314" y="14364"/>
                    </a:cubicBezTo>
                    <a:cubicBezTo>
                      <a:pt x="7800" y="12744"/>
                      <a:pt x="8114" y="10687"/>
                      <a:pt x="767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8" name="任意多边形: 形状 497"/>
              <p:cNvSpPr/>
              <p:nvPr/>
            </p:nvSpPr>
            <p:spPr>
              <a:xfrm>
                <a:off x="10555815" y="881776"/>
                <a:ext cx="533400" cy="361950"/>
              </a:xfrm>
              <a:custGeom>
                <a:avLst/>
                <a:gdLst>
                  <a:gd name="connsiteX0" fmla="*/ 268681 w 533400"/>
                  <a:gd name="connsiteY0" fmla="*/ 323574 h 361950"/>
                  <a:gd name="connsiteX1" fmla="*/ 239982 w 533400"/>
                  <a:gd name="connsiteY1" fmla="*/ 329841 h 361950"/>
                  <a:gd name="connsiteX2" fmla="*/ 244650 w 533400"/>
                  <a:gd name="connsiteY2" fmla="*/ 317916 h 361950"/>
                  <a:gd name="connsiteX3" fmla="*/ 228657 w 533400"/>
                  <a:gd name="connsiteY3" fmla="*/ 325117 h 361950"/>
                  <a:gd name="connsiteX4" fmla="*/ 202359 w 533400"/>
                  <a:gd name="connsiteY4" fmla="*/ 325088 h 361950"/>
                  <a:gd name="connsiteX5" fmla="*/ 214265 w 533400"/>
                  <a:gd name="connsiteY5" fmla="*/ 313630 h 361950"/>
                  <a:gd name="connsiteX6" fmla="*/ 203302 w 533400"/>
                  <a:gd name="connsiteY6" fmla="*/ 317649 h 361950"/>
                  <a:gd name="connsiteX7" fmla="*/ 191681 w 533400"/>
                  <a:gd name="connsiteY7" fmla="*/ 320631 h 361950"/>
                  <a:gd name="connsiteX8" fmla="*/ 176632 w 533400"/>
                  <a:gd name="connsiteY8" fmla="*/ 329089 h 361950"/>
                  <a:gd name="connsiteX9" fmla="*/ 159687 w 533400"/>
                  <a:gd name="connsiteY9" fmla="*/ 328651 h 361950"/>
                  <a:gd name="connsiteX10" fmla="*/ 145018 w 533400"/>
                  <a:gd name="connsiteY10" fmla="*/ 327174 h 361950"/>
                  <a:gd name="connsiteX11" fmla="*/ 120825 w 533400"/>
                  <a:gd name="connsiteY11" fmla="*/ 324269 h 361950"/>
                  <a:gd name="connsiteX12" fmla="*/ 138017 w 533400"/>
                  <a:gd name="connsiteY12" fmla="*/ 312972 h 361950"/>
                  <a:gd name="connsiteX13" fmla="*/ 98508 w 533400"/>
                  <a:gd name="connsiteY13" fmla="*/ 320888 h 361950"/>
                  <a:gd name="connsiteX14" fmla="*/ 50387 w 533400"/>
                  <a:gd name="connsiteY14" fmla="*/ 322802 h 361950"/>
                  <a:gd name="connsiteX15" fmla="*/ 54788 w 533400"/>
                  <a:gd name="connsiteY15" fmla="*/ 307181 h 361950"/>
                  <a:gd name="connsiteX16" fmla="*/ 19374 w 533400"/>
                  <a:gd name="connsiteY16" fmla="*/ 297694 h 361950"/>
                  <a:gd name="connsiteX17" fmla="*/ 30480 w 533400"/>
                  <a:gd name="connsiteY17" fmla="*/ 304619 h 361950"/>
                  <a:gd name="connsiteX18" fmla="*/ 7144 w 533400"/>
                  <a:gd name="connsiteY18" fmla="*/ 310372 h 361950"/>
                  <a:gd name="connsiteX19" fmla="*/ 22917 w 533400"/>
                  <a:gd name="connsiteY19" fmla="*/ 317344 h 361950"/>
                  <a:gd name="connsiteX20" fmla="*/ 33899 w 533400"/>
                  <a:gd name="connsiteY20" fmla="*/ 321726 h 361950"/>
                  <a:gd name="connsiteX21" fmla="*/ 39005 w 533400"/>
                  <a:gd name="connsiteY21" fmla="*/ 323412 h 361950"/>
                  <a:gd name="connsiteX22" fmla="*/ 26232 w 533400"/>
                  <a:gd name="connsiteY22" fmla="*/ 323431 h 361950"/>
                  <a:gd name="connsiteX23" fmla="*/ 10658 w 533400"/>
                  <a:gd name="connsiteY23" fmla="*/ 317621 h 361950"/>
                  <a:gd name="connsiteX24" fmla="*/ 20212 w 533400"/>
                  <a:gd name="connsiteY24" fmla="*/ 333223 h 361950"/>
                  <a:gd name="connsiteX25" fmla="*/ 48339 w 533400"/>
                  <a:gd name="connsiteY25" fmla="*/ 338785 h 361950"/>
                  <a:gd name="connsiteX26" fmla="*/ 48873 w 533400"/>
                  <a:gd name="connsiteY26" fmla="*/ 342119 h 361950"/>
                  <a:gd name="connsiteX27" fmla="*/ 59369 w 533400"/>
                  <a:gd name="connsiteY27" fmla="*/ 346491 h 361950"/>
                  <a:gd name="connsiteX28" fmla="*/ 69313 w 533400"/>
                  <a:gd name="connsiteY28" fmla="*/ 347396 h 361950"/>
                  <a:gd name="connsiteX29" fmla="*/ 89278 w 533400"/>
                  <a:gd name="connsiteY29" fmla="*/ 349196 h 361950"/>
                  <a:gd name="connsiteX30" fmla="*/ 90106 w 533400"/>
                  <a:gd name="connsiteY30" fmla="*/ 351434 h 361950"/>
                  <a:gd name="connsiteX31" fmla="*/ 110919 w 533400"/>
                  <a:gd name="connsiteY31" fmla="*/ 346415 h 361950"/>
                  <a:gd name="connsiteX32" fmla="*/ 104118 w 533400"/>
                  <a:gd name="connsiteY32" fmla="*/ 345729 h 361950"/>
                  <a:gd name="connsiteX33" fmla="*/ 129216 w 533400"/>
                  <a:gd name="connsiteY33" fmla="*/ 330117 h 361950"/>
                  <a:gd name="connsiteX34" fmla="*/ 134331 w 533400"/>
                  <a:gd name="connsiteY34" fmla="*/ 331241 h 361950"/>
                  <a:gd name="connsiteX35" fmla="*/ 145742 w 533400"/>
                  <a:gd name="connsiteY35" fmla="*/ 332594 h 361950"/>
                  <a:gd name="connsiteX36" fmla="*/ 162439 w 533400"/>
                  <a:gd name="connsiteY36" fmla="*/ 334566 h 361950"/>
                  <a:gd name="connsiteX37" fmla="*/ 130445 w 533400"/>
                  <a:gd name="connsiteY37" fmla="*/ 353263 h 361950"/>
                  <a:gd name="connsiteX38" fmla="*/ 127711 w 533400"/>
                  <a:gd name="connsiteY38" fmla="*/ 356159 h 361950"/>
                  <a:gd name="connsiteX39" fmla="*/ 154191 w 533400"/>
                  <a:gd name="connsiteY39" fmla="*/ 355721 h 361950"/>
                  <a:gd name="connsiteX40" fmla="*/ 161582 w 533400"/>
                  <a:gd name="connsiteY40" fmla="*/ 345634 h 361950"/>
                  <a:gd name="connsiteX41" fmla="*/ 196291 w 533400"/>
                  <a:gd name="connsiteY41" fmla="*/ 336356 h 361950"/>
                  <a:gd name="connsiteX42" fmla="*/ 218151 w 533400"/>
                  <a:gd name="connsiteY42" fmla="*/ 335756 h 361950"/>
                  <a:gd name="connsiteX43" fmla="*/ 238058 w 533400"/>
                  <a:gd name="connsiteY43" fmla="*/ 330708 h 361950"/>
                  <a:gd name="connsiteX44" fmla="*/ 221771 w 533400"/>
                  <a:gd name="connsiteY44" fmla="*/ 343948 h 361950"/>
                  <a:gd name="connsiteX45" fmla="*/ 207693 w 533400"/>
                  <a:gd name="connsiteY45" fmla="*/ 342481 h 361950"/>
                  <a:gd name="connsiteX46" fmla="*/ 194824 w 533400"/>
                  <a:gd name="connsiteY46" fmla="*/ 352235 h 361950"/>
                  <a:gd name="connsiteX47" fmla="*/ 178089 w 533400"/>
                  <a:gd name="connsiteY47" fmla="*/ 358492 h 361950"/>
                  <a:gd name="connsiteX48" fmla="*/ 173250 w 533400"/>
                  <a:gd name="connsiteY48" fmla="*/ 349853 h 361950"/>
                  <a:gd name="connsiteX49" fmla="*/ 163525 w 533400"/>
                  <a:gd name="connsiteY49" fmla="*/ 356797 h 361950"/>
                  <a:gd name="connsiteX50" fmla="*/ 153419 w 533400"/>
                  <a:gd name="connsiteY50" fmla="*/ 363341 h 361950"/>
                  <a:gd name="connsiteX51" fmla="*/ 200073 w 533400"/>
                  <a:gd name="connsiteY51" fmla="*/ 358216 h 361950"/>
                  <a:gd name="connsiteX52" fmla="*/ 290646 w 533400"/>
                  <a:gd name="connsiteY52" fmla="*/ 334547 h 361950"/>
                  <a:gd name="connsiteX53" fmla="*/ 316287 w 533400"/>
                  <a:gd name="connsiteY53" fmla="*/ 326498 h 361950"/>
                  <a:gd name="connsiteX54" fmla="*/ 325422 w 533400"/>
                  <a:gd name="connsiteY54" fmla="*/ 323317 h 361950"/>
                  <a:gd name="connsiteX55" fmla="*/ 338385 w 533400"/>
                  <a:gd name="connsiteY55" fmla="*/ 316840 h 361950"/>
                  <a:gd name="connsiteX56" fmla="*/ 345186 w 533400"/>
                  <a:gd name="connsiteY56" fmla="*/ 313392 h 361950"/>
                  <a:gd name="connsiteX57" fmla="*/ 352816 w 533400"/>
                  <a:gd name="connsiteY57" fmla="*/ 308639 h 361950"/>
                  <a:gd name="connsiteX58" fmla="*/ 371065 w 533400"/>
                  <a:gd name="connsiteY58" fmla="*/ 297199 h 361950"/>
                  <a:gd name="connsiteX59" fmla="*/ 455000 w 533400"/>
                  <a:gd name="connsiteY59" fmla="*/ 218704 h 361950"/>
                  <a:gd name="connsiteX60" fmla="*/ 510216 w 533400"/>
                  <a:gd name="connsiteY60" fmla="*/ 118472 h 361950"/>
                  <a:gd name="connsiteX61" fmla="*/ 517246 w 533400"/>
                  <a:gd name="connsiteY61" fmla="*/ 98327 h 361950"/>
                  <a:gd name="connsiteX62" fmla="*/ 521160 w 533400"/>
                  <a:gd name="connsiteY62" fmla="*/ 82353 h 361950"/>
                  <a:gd name="connsiteX63" fmla="*/ 524523 w 533400"/>
                  <a:gd name="connsiteY63" fmla="*/ 68437 h 361950"/>
                  <a:gd name="connsiteX64" fmla="*/ 527695 w 533400"/>
                  <a:gd name="connsiteY64" fmla="*/ 30166 h 361950"/>
                  <a:gd name="connsiteX65" fmla="*/ 517065 w 533400"/>
                  <a:gd name="connsiteY65" fmla="*/ 7144 h 361950"/>
                  <a:gd name="connsiteX66" fmla="*/ 513845 w 533400"/>
                  <a:gd name="connsiteY66" fmla="*/ 22269 h 361950"/>
                  <a:gd name="connsiteX67" fmla="*/ 509464 w 533400"/>
                  <a:gd name="connsiteY67" fmla="*/ 26794 h 361950"/>
                  <a:gd name="connsiteX68" fmla="*/ 511797 w 533400"/>
                  <a:gd name="connsiteY68" fmla="*/ 60950 h 361950"/>
                  <a:gd name="connsiteX69" fmla="*/ 510007 w 533400"/>
                  <a:gd name="connsiteY69" fmla="*/ 48978 h 361950"/>
                  <a:gd name="connsiteX70" fmla="*/ 509159 w 533400"/>
                  <a:gd name="connsiteY70" fmla="*/ 52159 h 361950"/>
                  <a:gd name="connsiteX71" fmla="*/ 506254 w 533400"/>
                  <a:gd name="connsiteY71" fmla="*/ 41481 h 361950"/>
                  <a:gd name="connsiteX72" fmla="*/ 499758 w 533400"/>
                  <a:gd name="connsiteY72" fmla="*/ 57321 h 361950"/>
                  <a:gd name="connsiteX73" fmla="*/ 494357 w 533400"/>
                  <a:gd name="connsiteY73" fmla="*/ 75790 h 361950"/>
                  <a:gd name="connsiteX74" fmla="*/ 491957 w 533400"/>
                  <a:gd name="connsiteY74" fmla="*/ 94088 h 361950"/>
                  <a:gd name="connsiteX75" fmla="*/ 492643 w 533400"/>
                  <a:gd name="connsiteY75" fmla="*/ 108890 h 361950"/>
                  <a:gd name="connsiteX76" fmla="*/ 487585 w 533400"/>
                  <a:gd name="connsiteY76" fmla="*/ 87744 h 361950"/>
                  <a:gd name="connsiteX77" fmla="*/ 472564 w 533400"/>
                  <a:gd name="connsiteY77" fmla="*/ 121806 h 361950"/>
                  <a:gd name="connsiteX78" fmla="*/ 456562 w 533400"/>
                  <a:gd name="connsiteY78" fmla="*/ 151648 h 361950"/>
                  <a:gd name="connsiteX79" fmla="*/ 414642 w 533400"/>
                  <a:gd name="connsiteY79" fmla="*/ 208959 h 361950"/>
                  <a:gd name="connsiteX80" fmla="*/ 414538 w 533400"/>
                  <a:gd name="connsiteY80" fmla="*/ 226638 h 361950"/>
                  <a:gd name="connsiteX81" fmla="*/ 409032 w 533400"/>
                  <a:gd name="connsiteY81" fmla="*/ 227781 h 361950"/>
                  <a:gd name="connsiteX82" fmla="*/ 419681 w 533400"/>
                  <a:gd name="connsiteY82" fmla="*/ 230429 h 361950"/>
                  <a:gd name="connsiteX83" fmla="*/ 383486 w 533400"/>
                  <a:gd name="connsiteY83" fmla="*/ 282845 h 361950"/>
                  <a:gd name="connsiteX84" fmla="*/ 381972 w 533400"/>
                  <a:gd name="connsiteY84" fmla="*/ 278082 h 361950"/>
                  <a:gd name="connsiteX85" fmla="*/ 349634 w 533400"/>
                  <a:gd name="connsiteY85" fmla="*/ 303419 h 361950"/>
                  <a:gd name="connsiteX86" fmla="*/ 358454 w 533400"/>
                  <a:gd name="connsiteY86" fmla="*/ 283140 h 361950"/>
                  <a:gd name="connsiteX87" fmla="*/ 352244 w 533400"/>
                  <a:gd name="connsiteY87" fmla="*/ 289122 h 361950"/>
                  <a:gd name="connsiteX88" fmla="*/ 360121 w 533400"/>
                  <a:gd name="connsiteY88" fmla="*/ 265948 h 361950"/>
                  <a:gd name="connsiteX89" fmla="*/ 332765 w 533400"/>
                  <a:gd name="connsiteY89" fmla="*/ 285359 h 361950"/>
                  <a:gd name="connsiteX90" fmla="*/ 301361 w 533400"/>
                  <a:gd name="connsiteY90" fmla="*/ 301657 h 361950"/>
                  <a:gd name="connsiteX91" fmla="*/ 330241 w 533400"/>
                  <a:gd name="connsiteY91" fmla="*/ 276368 h 361950"/>
                  <a:gd name="connsiteX92" fmla="*/ 304524 w 533400"/>
                  <a:gd name="connsiteY92" fmla="*/ 287550 h 361950"/>
                  <a:gd name="connsiteX93" fmla="*/ 305410 w 533400"/>
                  <a:gd name="connsiteY93" fmla="*/ 294332 h 361950"/>
                  <a:gd name="connsiteX94" fmla="*/ 298285 w 533400"/>
                  <a:gd name="connsiteY94" fmla="*/ 286502 h 361950"/>
                  <a:gd name="connsiteX95" fmla="*/ 281616 w 533400"/>
                  <a:gd name="connsiteY95" fmla="*/ 305000 h 361950"/>
                  <a:gd name="connsiteX96" fmla="*/ 268681 w 533400"/>
                  <a:gd name="connsiteY96" fmla="*/ 32357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33400" h="361950">
                    <a:moveTo>
                      <a:pt x="268681" y="323574"/>
                    </a:moveTo>
                    <a:cubicBezTo>
                      <a:pt x="262471" y="314687"/>
                      <a:pt x="252641" y="329394"/>
                      <a:pt x="239982" y="329841"/>
                    </a:cubicBezTo>
                    <a:cubicBezTo>
                      <a:pt x="250946" y="325431"/>
                      <a:pt x="246688" y="320440"/>
                      <a:pt x="244650" y="317916"/>
                    </a:cubicBezTo>
                    <a:cubicBezTo>
                      <a:pt x="239354" y="326250"/>
                      <a:pt x="234744" y="326212"/>
                      <a:pt x="228657" y="325117"/>
                    </a:cubicBezTo>
                    <a:cubicBezTo>
                      <a:pt x="222523" y="324012"/>
                      <a:pt x="214970" y="322088"/>
                      <a:pt x="202359" y="325088"/>
                    </a:cubicBezTo>
                    <a:cubicBezTo>
                      <a:pt x="201454" y="321221"/>
                      <a:pt x="213531" y="318449"/>
                      <a:pt x="214265" y="313630"/>
                    </a:cubicBezTo>
                    <a:cubicBezTo>
                      <a:pt x="210969" y="314973"/>
                      <a:pt x="207178" y="316297"/>
                      <a:pt x="203302" y="317649"/>
                    </a:cubicBezTo>
                    <a:cubicBezTo>
                      <a:pt x="199387" y="318630"/>
                      <a:pt x="195367" y="319554"/>
                      <a:pt x="191681" y="320631"/>
                    </a:cubicBezTo>
                    <a:cubicBezTo>
                      <a:pt x="184309" y="322764"/>
                      <a:pt x="178165" y="325345"/>
                      <a:pt x="176632" y="329089"/>
                    </a:cubicBezTo>
                    <a:cubicBezTo>
                      <a:pt x="170564" y="329660"/>
                      <a:pt x="164935" y="329175"/>
                      <a:pt x="159687" y="328651"/>
                    </a:cubicBezTo>
                    <a:cubicBezTo>
                      <a:pt x="154457" y="328127"/>
                      <a:pt x="149590" y="327631"/>
                      <a:pt x="145018" y="327174"/>
                    </a:cubicBezTo>
                    <a:cubicBezTo>
                      <a:pt x="135865" y="326565"/>
                      <a:pt x="128111" y="324822"/>
                      <a:pt x="120825" y="324269"/>
                    </a:cubicBezTo>
                    <a:cubicBezTo>
                      <a:pt x="138427" y="323907"/>
                      <a:pt x="125016" y="317716"/>
                      <a:pt x="138017" y="312972"/>
                    </a:cubicBezTo>
                    <a:cubicBezTo>
                      <a:pt x="129188" y="316182"/>
                      <a:pt x="114681" y="318821"/>
                      <a:pt x="98508" y="320888"/>
                    </a:cubicBezTo>
                    <a:cubicBezTo>
                      <a:pt x="82629" y="321735"/>
                      <a:pt x="64694" y="323231"/>
                      <a:pt x="50387" y="322802"/>
                    </a:cubicBezTo>
                    <a:cubicBezTo>
                      <a:pt x="49987" y="314096"/>
                      <a:pt x="49282" y="312944"/>
                      <a:pt x="54788" y="307181"/>
                    </a:cubicBezTo>
                    <a:cubicBezTo>
                      <a:pt x="29566" y="292075"/>
                      <a:pt x="43815" y="311820"/>
                      <a:pt x="19374" y="297694"/>
                    </a:cubicBezTo>
                    <a:lnTo>
                      <a:pt x="30480" y="304619"/>
                    </a:lnTo>
                    <a:cubicBezTo>
                      <a:pt x="17574" y="301085"/>
                      <a:pt x="13430" y="307515"/>
                      <a:pt x="7144" y="310372"/>
                    </a:cubicBezTo>
                    <a:cubicBezTo>
                      <a:pt x="7144" y="310372"/>
                      <a:pt x="15030" y="313858"/>
                      <a:pt x="22917" y="317344"/>
                    </a:cubicBezTo>
                    <a:cubicBezTo>
                      <a:pt x="26841" y="319116"/>
                      <a:pt x="30775" y="320840"/>
                      <a:pt x="33899" y="321726"/>
                    </a:cubicBezTo>
                    <a:cubicBezTo>
                      <a:pt x="36967" y="322736"/>
                      <a:pt x="39005" y="323412"/>
                      <a:pt x="39005" y="323412"/>
                    </a:cubicBezTo>
                    <a:cubicBezTo>
                      <a:pt x="37890" y="325869"/>
                      <a:pt x="32223" y="325326"/>
                      <a:pt x="26232" y="323431"/>
                    </a:cubicBezTo>
                    <a:cubicBezTo>
                      <a:pt x="20326" y="321335"/>
                      <a:pt x="13916" y="318411"/>
                      <a:pt x="10658" y="317621"/>
                    </a:cubicBezTo>
                    <a:cubicBezTo>
                      <a:pt x="-1743" y="319002"/>
                      <a:pt x="25737" y="330127"/>
                      <a:pt x="20212" y="333223"/>
                    </a:cubicBezTo>
                    <a:cubicBezTo>
                      <a:pt x="26537" y="331632"/>
                      <a:pt x="39348" y="337366"/>
                      <a:pt x="48339" y="338785"/>
                    </a:cubicBezTo>
                    <a:lnTo>
                      <a:pt x="48873" y="342119"/>
                    </a:lnTo>
                    <a:cubicBezTo>
                      <a:pt x="52549" y="344233"/>
                      <a:pt x="55978" y="345748"/>
                      <a:pt x="59369" y="346491"/>
                    </a:cubicBezTo>
                    <a:cubicBezTo>
                      <a:pt x="62798" y="347120"/>
                      <a:pt x="66075" y="347310"/>
                      <a:pt x="69313" y="347396"/>
                    </a:cubicBezTo>
                    <a:cubicBezTo>
                      <a:pt x="75800" y="347567"/>
                      <a:pt x="82086" y="347301"/>
                      <a:pt x="89278" y="349196"/>
                    </a:cubicBezTo>
                    <a:cubicBezTo>
                      <a:pt x="90383" y="350349"/>
                      <a:pt x="90459" y="351006"/>
                      <a:pt x="90106" y="351434"/>
                    </a:cubicBezTo>
                    <a:cubicBezTo>
                      <a:pt x="95869" y="349710"/>
                      <a:pt x="101927" y="346139"/>
                      <a:pt x="110919" y="346415"/>
                    </a:cubicBezTo>
                    <a:lnTo>
                      <a:pt x="104118" y="345729"/>
                    </a:lnTo>
                    <a:cubicBezTo>
                      <a:pt x="117939" y="340871"/>
                      <a:pt x="147590" y="340395"/>
                      <a:pt x="129216" y="330117"/>
                    </a:cubicBezTo>
                    <a:cubicBezTo>
                      <a:pt x="129216" y="330117"/>
                      <a:pt x="131264" y="330565"/>
                      <a:pt x="134331" y="331241"/>
                    </a:cubicBezTo>
                    <a:cubicBezTo>
                      <a:pt x="137446" y="331613"/>
                      <a:pt x="141599" y="332099"/>
                      <a:pt x="145742" y="332594"/>
                    </a:cubicBezTo>
                    <a:cubicBezTo>
                      <a:pt x="154086" y="333575"/>
                      <a:pt x="162439" y="334566"/>
                      <a:pt x="162439" y="334566"/>
                    </a:cubicBezTo>
                    <a:cubicBezTo>
                      <a:pt x="158610" y="342043"/>
                      <a:pt x="151152" y="353787"/>
                      <a:pt x="130445" y="353263"/>
                    </a:cubicBezTo>
                    <a:lnTo>
                      <a:pt x="127711" y="356159"/>
                    </a:lnTo>
                    <a:cubicBezTo>
                      <a:pt x="135160" y="359512"/>
                      <a:pt x="146409" y="358054"/>
                      <a:pt x="154191" y="355721"/>
                    </a:cubicBezTo>
                    <a:cubicBezTo>
                      <a:pt x="162020" y="353225"/>
                      <a:pt x="166411" y="349187"/>
                      <a:pt x="161582" y="345634"/>
                    </a:cubicBezTo>
                    <a:cubicBezTo>
                      <a:pt x="169316" y="337214"/>
                      <a:pt x="181956" y="335690"/>
                      <a:pt x="196291" y="336356"/>
                    </a:cubicBezTo>
                    <a:cubicBezTo>
                      <a:pt x="203473" y="336880"/>
                      <a:pt x="210941" y="336604"/>
                      <a:pt x="218151" y="335756"/>
                    </a:cubicBezTo>
                    <a:cubicBezTo>
                      <a:pt x="225352" y="334966"/>
                      <a:pt x="232286" y="333556"/>
                      <a:pt x="238058" y="330708"/>
                    </a:cubicBezTo>
                    <a:cubicBezTo>
                      <a:pt x="240840" y="335413"/>
                      <a:pt x="227438" y="339509"/>
                      <a:pt x="221771" y="343948"/>
                    </a:cubicBezTo>
                    <a:cubicBezTo>
                      <a:pt x="214236" y="345691"/>
                      <a:pt x="208740" y="346624"/>
                      <a:pt x="207693" y="342481"/>
                    </a:cubicBezTo>
                    <a:cubicBezTo>
                      <a:pt x="191557" y="345138"/>
                      <a:pt x="193358" y="348767"/>
                      <a:pt x="194824" y="352235"/>
                    </a:cubicBezTo>
                    <a:cubicBezTo>
                      <a:pt x="196272" y="355597"/>
                      <a:pt x="197187" y="358445"/>
                      <a:pt x="178089" y="358492"/>
                    </a:cubicBezTo>
                    <a:cubicBezTo>
                      <a:pt x="159572" y="356797"/>
                      <a:pt x="200387" y="349253"/>
                      <a:pt x="173250" y="349853"/>
                    </a:cubicBezTo>
                    <a:cubicBezTo>
                      <a:pt x="173250" y="349853"/>
                      <a:pt x="168488" y="353692"/>
                      <a:pt x="163525" y="356797"/>
                    </a:cubicBezTo>
                    <a:cubicBezTo>
                      <a:pt x="158477" y="360074"/>
                      <a:pt x="153419" y="363341"/>
                      <a:pt x="153419" y="363341"/>
                    </a:cubicBezTo>
                    <a:cubicBezTo>
                      <a:pt x="170831" y="364531"/>
                      <a:pt x="186433" y="360350"/>
                      <a:pt x="200073" y="358216"/>
                    </a:cubicBezTo>
                    <a:cubicBezTo>
                      <a:pt x="237782" y="349977"/>
                      <a:pt x="268881" y="341909"/>
                      <a:pt x="290646" y="334547"/>
                    </a:cubicBezTo>
                    <a:cubicBezTo>
                      <a:pt x="301476" y="330832"/>
                      <a:pt x="310496" y="328851"/>
                      <a:pt x="316287" y="326498"/>
                    </a:cubicBezTo>
                    <a:cubicBezTo>
                      <a:pt x="322212" y="324441"/>
                      <a:pt x="325422" y="323317"/>
                      <a:pt x="325422" y="323317"/>
                    </a:cubicBezTo>
                    <a:cubicBezTo>
                      <a:pt x="325422" y="323317"/>
                      <a:pt x="330137" y="320964"/>
                      <a:pt x="338385" y="316840"/>
                    </a:cubicBezTo>
                    <a:cubicBezTo>
                      <a:pt x="340443" y="315801"/>
                      <a:pt x="342710" y="314649"/>
                      <a:pt x="345186" y="313392"/>
                    </a:cubicBezTo>
                    <a:cubicBezTo>
                      <a:pt x="347539" y="311925"/>
                      <a:pt x="350091" y="310334"/>
                      <a:pt x="352816" y="308639"/>
                    </a:cubicBezTo>
                    <a:cubicBezTo>
                      <a:pt x="358245" y="305229"/>
                      <a:pt x="364379" y="301390"/>
                      <a:pt x="371065" y="297199"/>
                    </a:cubicBezTo>
                    <a:cubicBezTo>
                      <a:pt x="397031" y="279359"/>
                      <a:pt x="429282" y="251879"/>
                      <a:pt x="455000" y="218704"/>
                    </a:cubicBezTo>
                    <a:cubicBezTo>
                      <a:pt x="481384" y="186014"/>
                      <a:pt x="499720" y="147818"/>
                      <a:pt x="510216" y="118472"/>
                    </a:cubicBezTo>
                    <a:cubicBezTo>
                      <a:pt x="512797" y="111090"/>
                      <a:pt x="515160" y="104327"/>
                      <a:pt x="517246" y="98327"/>
                    </a:cubicBezTo>
                    <a:cubicBezTo>
                      <a:pt x="518760" y="92154"/>
                      <a:pt x="520075" y="86782"/>
                      <a:pt x="521160" y="82353"/>
                    </a:cubicBezTo>
                    <a:cubicBezTo>
                      <a:pt x="523304" y="73495"/>
                      <a:pt x="524523" y="68437"/>
                      <a:pt x="524523" y="68437"/>
                    </a:cubicBezTo>
                    <a:cubicBezTo>
                      <a:pt x="527256" y="51245"/>
                      <a:pt x="527933" y="39367"/>
                      <a:pt x="527695" y="30166"/>
                    </a:cubicBezTo>
                    <a:cubicBezTo>
                      <a:pt x="527028" y="20926"/>
                      <a:pt x="523542" y="14087"/>
                      <a:pt x="517065" y="7144"/>
                    </a:cubicBezTo>
                    <a:cubicBezTo>
                      <a:pt x="515474" y="10516"/>
                      <a:pt x="514741" y="17269"/>
                      <a:pt x="513845" y="22269"/>
                    </a:cubicBezTo>
                    <a:cubicBezTo>
                      <a:pt x="513026" y="27280"/>
                      <a:pt x="511216" y="30413"/>
                      <a:pt x="509464" y="26794"/>
                    </a:cubicBezTo>
                    <a:cubicBezTo>
                      <a:pt x="514074" y="30785"/>
                      <a:pt x="515064" y="43777"/>
                      <a:pt x="511797" y="60950"/>
                    </a:cubicBezTo>
                    <a:cubicBezTo>
                      <a:pt x="506711" y="61703"/>
                      <a:pt x="511826" y="44787"/>
                      <a:pt x="510007" y="48978"/>
                    </a:cubicBezTo>
                    <a:lnTo>
                      <a:pt x="509159" y="52159"/>
                    </a:lnTo>
                    <a:cubicBezTo>
                      <a:pt x="506882" y="49930"/>
                      <a:pt x="505578" y="46701"/>
                      <a:pt x="506254" y="41481"/>
                    </a:cubicBezTo>
                    <a:cubicBezTo>
                      <a:pt x="503634" y="45901"/>
                      <a:pt x="501444" y="51368"/>
                      <a:pt x="499758" y="57321"/>
                    </a:cubicBezTo>
                    <a:cubicBezTo>
                      <a:pt x="497538" y="63170"/>
                      <a:pt x="495624" y="69475"/>
                      <a:pt x="494357" y="75790"/>
                    </a:cubicBezTo>
                    <a:cubicBezTo>
                      <a:pt x="492919" y="82048"/>
                      <a:pt x="492719" y="88525"/>
                      <a:pt x="491957" y="94088"/>
                    </a:cubicBezTo>
                    <a:cubicBezTo>
                      <a:pt x="491385" y="99708"/>
                      <a:pt x="491547" y="104832"/>
                      <a:pt x="492643" y="108890"/>
                    </a:cubicBezTo>
                    <a:cubicBezTo>
                      <a:pt x="482375" y="121653"/>
                      <a:pt x="488994" y="96155"/>
                      <a:pt x="487585" y="87744"/>
                    </a:cubicBezTo>
                    <a:cubicBezTo>
                      <a:pt x="482098" y="99965"/>
                      <a:pt x="477622" y="111319"/>
                      <a:pt x="472564" y="121806"/>
                    </a:cubicBezTo>
                    <a:cubicBezTo>
                      <a:pt x="466830" y="131978"/>
                      <a:pt x="462477" y="142227"/>
                      <a:pt x="456562" y="151648"/>
                    </a:cubicBezTo>
                    <a:cubicBezTo>
                      <a:pt x="445008" y="170593"/>
                      <a:pt x="432845" y="189433"/>
                      <a:pt x="414642" y="208959"/>
                    </a:cubicBezTo>
                    <a:cubicBezTo>
                      <a:pt x="420729" y="215598"/>
                      <a:pt x="415214" y="216770"/>
                      <a:pt x="414538" y="226638"/>
                    </a:cubicBezTo>
                    <a:lnTo>
                      <a:pt x="409032" y="227781"/>
                    </a:lnTo>
                    <a:cubicBezTo>
                      <a:pt x="411813" y="227152"/>
                      <a:pt x="410918" y="237277"/>
                      <a:pt x="419681" y="230429"/>
                    </a:cubicBezTo>
                    <a:cubicBezTo>
                      <a:pt x="392030" y="247755"/>
                      <a:pt x="400098" y="265767"/>
                      <a:pt x="383486" y="282845"/>
                    </a:cubicBezTo>
                    <a:lnTo>
                      <a:pt x="381972" y="278082"/>
                    </a:lnTo>
                    <a:cubicBezTo>
                      <a:pt x="367532" y="290398"/>
                      <a:pt x="362322" y="292522"/>
                      <a:pt x="349634" y="303419"/>
                    </a:cubicBezTo>
                    <a:cubicBezTo>
                      <a:pt x="319421" y="311487"/>
                      <a:pt x="371732" y="288369"/>
                      <a:pt x="358454" y="283140"/>
                    </a:cubicBezTo>
                    <a:lnTo>
                      <a:pt x="352244" y="289122"/>
                    </a:lnTo>
                    <a:cubicBezTo>
                      <a:pt x="354016" y="282731"/>
                      <a:pt x="354721" y="273815"/>
                      <a:pt x="360121" y="265948"/>
                    </a:cubicBezTo>
                    <a:cubicBezTo>
                      <a:pt x="350987" y="276692"/>
                      <a:pt x="341738" y="280816"/>
                      <a:pt x="332765" y="285359"/>
                    </a:cubicBezTo>
                    <a:cubicBezTo>
                      <a:pt x="323431" y="289408"/>
                      <a:pt x="313534" y="292437"/>
                      <a:pt x="301361" y="301657"/>
                    </a:cubicBezTo>
                    <a:cubicBezTo>
                      <a:pt x="302524" y="295094"/>
                      <a:pt x="324660" y="280768"/>
                      <a:pt x="330241" y="276368"/>
                    </a:cubicBezTo>
                    <a:cubicBezTo>
                      <a:pt x="321716" y="280968"/>
                      <a:pt x="307153" y="291341"/>
                      <a:pt x="304524" y="287550"/>
                    </a:cubicBezTo>
                    <a:lnTo>
                      <a:pt x="305410" y="294332"/>
                    </a:lnTo>
                    <a:cubicBezTo>
                      <a:pt x="289998" y="302628"/>
                      <a:pt x="305086" y="287836"/>
                      <a:pt x="298285" y="286502"/>
                    </a:cubicBezTo>
                    <a:cubicBezTo>
                      <a:pt x="279930" y="294389"/>
                      <a:pt x="280197" y="299390"/>
                      <a:pt x="281616" y="305000"/>
                    </a:cubicBezTo>
                    <a:cubicBezTo>
                      <a:pt x="282902" y="310267"/>
                      <a:pt x="285464" y="316354"/>
                      <a:pt x="268681" y="32357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9" name="任意多边形: 形状 498"/>
              <p:cNvSpPr/>
              <p:nvPr/>
            </p:nvSpPr>
            <p:spPr>
              <a:xfrm>
                <a:off x="10434780" y="1060256"/>
                <a:ext cx="19050" cy="19050"/>
              </a:xfrm>
              <a:custGeom>
                <a:avLst/>
                <a:gdLst>
                  <a:gd name="connsiteX0" fmla="*/ 7144 w 19050"/>
                  <a:gd name="connsiteY0" fmla="*/ 7144 h 19050"/>
                  <a:gd name="connsiteX1" fmla="*/ 15602 w 19050"/>
                  <a:gd name="connsiteY1" fmla="*/ 17859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773" y="11630"/>
                      <a:pt x="12687" y="15030"/>
                      <a:pt x="15602" y="17859"/>
                    </a:cubicBezTo>
                    <a:cubicBezTo>
                      <a:pt x="12944" y="14192"/>
                      <a:pt x="10211" y="10563"/>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0" name="任意多边形: 形状 499"/>
              <p:cNvSpPr/>
              <p:nvPr/>
            </p:nvSpPr>
            <p:spPr>
              <a:xfrm>
                <a:off x="10499427" y="1113235"/>
                <a:ext cx="9525" cy="9525"/>
              </a:xfrm>
              <a:custGeom>
                <a:avLst/>
                <a:gdLst>
                  <a:gd name="connsiteX0" fmla="*/ 7144 w 9525"/>
                  <a:gd name="connsiteY0" fmla="*/ 8171 h 9525"/>
                  <a:gd name="connsiteX1" fmla="*/ 9830 w 9525"/>
                  <a:gd name="connsiteY1" fmla="*/ 7437 h 9525"/>
                  <a:gd name="connsiteX2" fmla="*/ 7144 w 9525"/>
                  <a:gd name="connsiteY2" fmla="*/ 8171 h 9525"/>
                </a:gdLst>
                <a:ahLst/>
                <a:cxnLst>
                  <a:cxn ang="0">
                    <a:pos x="connsiteX0" y="connsiteY0"/>
                  </a:cxn>
                  <a:cxn ang="0">
                    <a:pos x="connsiteX1" y="connsiteY1"/>
                  </a:cxn>
                  <a:cxn ang="0">
                    <a:pos x="connsiteX2" y="connsiteY2"/>
                  </a:cxn>
                </a:cxnLst>
                <a:rect l="l" t="t" r="r" b="b"/>
                <a:pathLst>
                  <a:path w="9525" h="9525">
                    <a:moveTo>
                      <a:pt x="7144" y="8171"/>
                    </a:moveTo>
                    <a:cubicBezTo>
                      <a:pt x="8049" y="7761"/>
                      <a:pt x="8934" y="7514"/>
                      <a:pt x="9830" y="7437"/>
                    </a:cubicBezTo>
                    <a:cubicBezTo>
                      <a:pt x="8392" y="6895"/>
                      <a:pt x="7449" y="7085"/>
                      <a:pt x="7144" y="817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1" name="任意多边形: 形状 500"/>
              <p:cNvSpPr/>
              <p:nvPr/>
            </p:nvSpPr>
            <p:spPr>
              <a:xfrm>
                <a:off x="10502113" y="1112805"/>
                <a:ext cx="19050" cy="19050"/>
              </a:xfrm>
              <a:custGeom>
                <a:avLst/>
                <a:gdLst>
                  <a:gd name="connsiteX0" fmla="*/ 16250 w 19050"/>
                  <a:gd name="connsiteY0" fmla="*/ 7144 h 19050"/>
                  <a:gd name="connsiteX1" fmla="*/ 7144 w 19050"/>
                  <a:gd name="connsiteY1" fmla="*/ 7868 h 19050"/>
                  <a:gd name="connsiteX2" fmla="*/ 16250 w 19050"/>
                  <a:gd name="connsiteY2" fmla="*/ 7144 h 19050"/>
                </a:gdLst>
                <a:ahLst/>
                <a:cxnLst>
                  <a:cxn ang="0">
                    <a:pos x="connsiteX0" y="connsiteY0"/>
                  </a:cxn>
                  <a:cxn ang="0">
                    <a:pos x="connsiteX1" y="connsiteY1"/>
                  </a:cxn>
                  <a:cxn ang="0">
                    <a:pos x="connsiteX2" y="connsiteY2"/>
                  </a:cxn>
                </a:cxnLst>
                <a:rect l="l" t="t" r="r" b="b"/>
                <a:pathLst>
                  <a:path w="19050" h="19050">
                    <a:moveTo>
                      <a:pt x="16250" y="7144"/>
                    </a:moveTo>
                    <a:cubicBezTo>
                      <a:pt x="15811" y="10706"/>
                      <a:pt x="12030" y="7344"/>
                      <a:pt x="7144" y="7868"/>
                    </a:cubicBezTo>
                    <a:cubicBezTo>
                      <a:pt x="12221" y="10116"/>
                      <a:pt x="22784" y="18155"/>
                      <a:pt x="16250"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2" name="任意多边形: 形状 501"/>
              <p:cNvSpPr/>
              <p:nvPr/>
            </p:nvSpPr>
            <p:spPr>
              <a:xfrm>
                <a:off x="11042590" y="848744"/>
                <a:ext cx="19050" cy="28575"/>
              </a:xfrm>
              <a:custGeom>
                <a:avLst/>
                <a:gdLst>
                  <a:gd name="connsiteX0" fmla="*/ 7144 w 19050"/>
                  <a:gd name="connsiteY0" fmla="*/ 12430 h 28575"/>
                  <a:gd name="connsiteX1" fmla="*/ 13087 w 19050"/>
                  <a:gd name="connsiteY1" fmla="*/ 22793 h 28575"/>
                  <a:gd name="connsiteX2" fmla="*/ 10011 w 19050"/>
                  <a:gd name="connsiteY2" fmla="*/ 7144 h 28575"/>
                  <a:gd name="connsiteX3" fmla="*/ 7144 w 19050"/>
                  <a:gd name="connsiteY3" fmla="*/ 12430 h 28575"/>
                </a:gdLst>
                <a:ahLst/>
                <a:cxnLst>
                  <a:cxn ang="0">
                    <a:pos x="connsiteX0" y="connsiteY0"/>
                  </a:cxn>
                  <a:cxn ang="0">
                    <a:pos x="connsiteX1" y="connsiteY1"/>
                  </a:cxn>
                  <a:cxn ang="0">
                    <a:pos x="connsiteX2" y="connsiteY2"/>
                  </a:cxn>
                  <a:cxn ang="0">
                    <a:pos x="connsiteX3" y="connsiteY3"/>
                  </a:cxn>
                </a:cxnLst>
                <a:rect l="l" t="t" r="r" b="b"/>
                <a:pathLst>
                  <a:path w="19050" h="28575">
                    <a:moveTo>
                      <a:pt x="7144" y="12430"/>
                    </a:moveTo>
                    <a:cubicBezTo>
                      <a:pt x="9144" y="14783"/>
                      <a:pt x="11668" y="25413"/>
                      <a:pt x="13087" y="22793"/>
                    </a:cubicBezTo>
                    <a:lnTo>
                      <a:pt x="10011" y="7144"/>
                    </a:lnTo>
                    <a:lnTo>
                      <a:pt x="7144" y="12430"/>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3" name="任意多边形: 形状 502"/>
              <p:cNvSpPr/>
              <p:nvPr/>
            </p:nvSpPr>
            <p:spPr>
              <a:xfrm>
                <a:off x="11037122" y="797899"/>
                <a:ext cx="19050" cy="38100"/>
              </a:xfrm>
              <a:custGeom>
                <a:avLst/>
                <a:gdLst>
                  <a:gd name="connsiteX0" fmla="*/ 17278 w 19050"/>
                  <a:gd name="connsiteY0" fmla="*/ 31413 h 38100"/>
                  <a:gd name="connsiteX1" fmla="*/ 17402 w 19050"/>
                  <a:gd name="connsiteY1" fmla="*/ 15659 h 38100"/>
                  <a:gd name="connsiteX2" fmla="*/ 12297 w 19050"/>
                  <a:gd name="connsiteY2" fmla="*/ 11325 h 38100"/>
                  <a:gd name="connsiteX3" fmla="*/ 7144 w 19050"/>
                  <a:gd name="connsiteY3" fmla="*/ 7144 h 38100"/>
                  <a:gd name="connsiteX4" fmla="*/ 17278 w 19050"/>
                  <a:gd name="connsiteY4" fmla="*/ 3141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7278" y="31413"/>
                    </a:moveTo>
                    <a:lnTo>
                      <a:pt x="17402" y="15659"/>
                    </a:lnTo>
                    <a:cubicBezTo>
                      <a:pt x="17402" y="15659"/>
                      <a:pt x="14849" y="13497"/>
                      <a:pt x="12297" y="11325"/>
                    </a:cubicBezTo>
                    <a:cubicBezTo>
                      <a:pt x="9763" y="9192"/>
                      <a:pt x="7144" y="7144"/>
                      <a:pt x="7144" y="7144"/>
                    </a:cubicBezTo>
                    <a:cubicBezTo>
                      <a:pt x="9868" y="23212"/>
                      <a:pt x="14583" y="15002"/>
                      <a:pt x="17278" y="3141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4" name="任意多边形: 形状 503"/>
              <p:cNvSpPr/>
              <p:nvPr/>
            </p:nvSpPr>
            <p:spPr>
              <a:xfrm>
                <a:off x="11043590" y="778035"/>
                <a:ext cx="9525" cy="9525"/>
              </a:xfrm>
              <a:custGeom>
                <a:avLst/>
                <a:gdLst>
                  <a:gd name="connsiteX0" fmla="*/ 7144 w 9525"/>
                  <a:gd name="connsiteY0" fmla="*/ 7339 h 9525"/>
                  <a:gd name="connsiteX1" fmla="*/ 10087 w 9525"/>
                  <a:gd name="connsiteY1" fmla="*/ 10282 h 9525"/>
                  <a:gd name="connsiteX2" fmla="*/ 7144 w 9525"/>
                  <a:gd name="connsiteY2" fmla="*/ 7339 h 9525"/>
                </a:gdLst>
                <a:ahLst/>
                <a:cxnLst>
                  <a:cxn ang="0">
                    <a:pos x="connsiteX0" y="connsiteY0"/>
                  </a:cxn>
                  <a:cxn ang="0">
                    <a:pos x="connsiteX1" y="connsiteY1"/>
                  </a:cxn>
                  <a:cxn ang="0">
                    <a:pos x="connsiteX2" y="connsiteY2"/>
                  </a:cxn>
                </a:cxnLst>
                <a:rect l="l" t="t" r="r" b="b"/>
                <a:pathLst>
                  <a:path w="9525" h="9525">
                    <a:moveTo>
                      <a:pt x="7144" y="7339"/>
                    </a:moveTo>
                    <a:lnTo>
                      <a:pt x="10087" y="10282"/>
                    </a:lnTo>
                    <a:cubicBezTo>
                      <a:pt x="8372" y="7301"/>
                      <a:pt x="7591" y="6786"/>
                      <a:pt x="7144" y="733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5" name="任意多边形: 形状 504"/>
              <p:cNvSpPr/>
              <p:nvPr/>
            </p:nvSpPr>
            <p:spPr>
              <a:xfrm>
                <a:off x="11032179" y="772029"/>
                <a:ext cx="19050" cy="28575"/>
              </a:xfrm>
              <a:custGeom>
                <a:avLst/>
                <a:gdLst>
                  <a:gd name="connsiteX0" fmla="*/ 14811 w 19050"/>
                  <a:gd name="connsiteY0" fmla="*/ 13687 h 28575"/>
                  <a:gd name="connsiteX1" fmla="*/ 7144 w 19050"/>
                  <a:gd name="connsiteY1" fmla="*/ 9554 h 28575"/>
                  <a:gd name="connsiteX2" fmla="*/ 16678 w 19050"/>
                  <a:gd name="connsiteY2" fmla="*/ 27823 h 28575"/>
                  <a:gd name="connsiteX3" fmla="*/ 15964 w 19050"/>
                  <a:gd name="connsiteY3" fmla="*/ 20041 h 28575"/>
                  <a:gd name="connsiteX4" fmla="*/ 18564 w 19050"/>
                  <a:gd name="connsiteY4" fmla="*/ 13354 h 28575"/>
                  <a:gd name="connsiteX5" fmla="*/ 12249 w 19050"/>
                  <a:gd name="connsiteY5" fmla="*/ 7144 h 28575"/>
                  <a:gd name="connsiteX6" fmla="*/ 14811 w 19050"/>
                  <a:gd name="connsiteY6" fmla="*/ 1368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4811" y="13687"/>
                    </a:moveTo>
                    <a:lnTo>
                      <a:pt x="7144" y="9554"/>
                    </a:lnTo>
                    <a:lnTo>
                      <a:pt x="16678" y="27823"/>
                    </a:lnTo>
                    <a:lnTo>
                      <a:pt x="15964" y="20041"/>
                    </a:lnTo>
                    <a:cubicBezTo>
                      <a:pt x="18117" y="19402"/>
                      <a:pt x="17707" y="14335"/>
                      <a:pt x="18564" y="13354"/>
                    </a:cubicBezTo>
                    <a:lnTo>
                      <a:pt x="12249" y="7144"/>
                    </a:lnTo>
                    <a:cubicBezTo>
                      <a:pt x="13230" y="8792"/>
                      <a:pt x="15230" y="12192"/>
                      <a:pt x="14811" y="136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6" name="任意多边形: 形状 505"/>
              <p:cNvSpPr/>
              <p:nvPr/>
            </p:nvSpPr>
            <p:spPr>
              <a:xfrm>
                <a:off x="11033512" y="761971"/>
                <a:ext cx="9525" cy="9525"/>
              </a:xfrm>
              <a:custGeom>
                <a:avLst/>
                <a:gdLst>
                  <a:gd name="connsiteX0" fmla="*/ 8496 w 9525"/>
                  <a:gd name="connsiteY0" fmla="*/ 7144 h 9525"/>
                  <a:gd name="connsiteX1" fmla="*/ 7144 w 9525"/>
                  <a:gd name="connsiteY1" fmla="*/ 9030 h 9525"/>
                  <a:gd name="connsiteX2" fmla="*/ 8496 w 9525"/>
                  <a:gd name="connsiteY2" fmla="*/ 7144 h 9525"/>
                </a:gdLst>
                <a:ahLst/>
                <a:cxnLst>
                  <a:cxn ang="0">
                    <a:pos x="connsiteX0" y="connsiteY0"/>
                  </a:cxn>
                  <a:cxn ang="0">
                    <a:pos x="connsiteX1" y="connsiteY1"/>
                  </a:cxn>
                  <a:cxn ang="0">
                    <a:pos x="connsiteX2" y="connsiteY2"/>
                  </a:cxn>
                </a:cxnLst>
                <a:rect l="l" t="t" r="r" b="b"/>
                <a:pathLst>
                  <a:path w="9525" h="9525">
                    <a:moveTo>
                      <a:pt x="8496" y="7144"/>
                    </a:moveTo>
                    <a:cubicBezTo>
                      <a:pt x="8030" y="7772"/>
                      <a:pt x="7696" y="8515"/>
                      <a:pt x="7144" y="9030"/>
                    </a:cubicBezTo>
                    <a:cubicBezTo>
                      <a:pt x="7934" y="8944"/>
                      <a:pt x="8344" y="8230"/>
                      <a:pt x="8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7" name="任意多边形: 形状 506"/>
              <p:cNvSpPr/>
              <p:nvPr/>
            </p:nvSpPr>
            <p:spPr>
              <a:xfrm>
                <a:off x="11021320" y="719335"/>
                <a:ext cx="28575" cy="47625"/>
              </a:xfrm>
              <a:custGeom>
                <a:avLst/>
                <a:gdLst>
                  <a:gd name="connsiteX0" fmla="*/ 17202 w 28575"/>
                  <a:gd name="connsiteY0" fmla="*/ 8451 h 47625"/>
                  <a:gd name="connsiteX1" fmla="*/ 7144 w 28575"/>
                  <a:gd name="connsiteY1" fmla="*/ 7146 h 47625"/>
                  <a:gd name="connsiteX2" fmla="*/ 16031 w 28575"/>
                  <a:gd name="connsiteY2" fmla="*/ 20585 h 47625"/>
                  <a:gd name="connsiteX3" fmla="*/ 22679 w 28575"/>
                  <a:gd name="connsiteY3" fmla="*/ 33578 h 47625"/>
                  <a:gd name="connsiteX4" fmla="*/ 20698 w 28575"/>
                  <a:gd name="connsiteY4" fmla="*/ 49780 h 47625"/>
                  <a:gd name="connsiteX5" fmla="*/ 22127 w 28575"/>
                  <a:gd name="connsiteY5" fmla="*/ 19357 h 47625"/>
                  <a:gd name="connsiteX6" fmla="*/ 17831 w 28575"/>
                  <a:gd name="connsiteY6" fmla="*/ 19261 h 47625"/>
                  <a:gd name="connsiteX7" fmla="*/ 17202 w 28575"/>
                  <a:gd name="connsiteY7" fmla="*/ 845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47625">
                    <a:moveTo>
                      <a:pt x="17202" y="8451"/>
                    </a:moveTo>
                    <a:cubicBezTo>
                      <a:pt x="16840" y="13108"/>
                      <a:pt x="10001" y="7022"/>
                      <a:pt x="7144" y="7146"/>
                    </a:cubicBezTo>
                    <a:cubicBezTo>
                      <a:pt x="9411" y="14747"/>
                      <a:pt x="12821" y="17690"/>
                      <a:pt x="16031" y="20585"/>
                    </a:cubicBezTo>
                    <a:cubicBezTo>
                      <a:pt x="18917" y="23586"/>
                      <a:pt x="21707" y="26491"/>
                      <a:pt x="22679" y="33578"/>
                    </a:cubicBezTo>
                    <a:cubicBezTo>
                      <a:pt x="10620" y="15299"/>
                      <a:pt x="21812" y="42217"/>
                      <a:pt x="20698" y="49780"/>
                    </a:cubicBezTo>
                    <a:cubicBezTo>
                      <a:pt x="24984" y="44141"/>
                      <a:pt x="26108" y="35340"/>
                      <a:pt x="22127" y="19357"/>
                    </a:cubicBezTo>
                    <a:lnTo>
                      <a:pt x="17831" y="19261"/>
                    </a:lnTo>
                    <a:cubicBezTo>
                      <a:pt x="14040" y="11575"/>
                      <a:pt x="18202" y="14670"/>
                      <a:pt x="17202" y="845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8" name="任意多边形: 形状 507"/>
              <p:cNvSpPr/>
              <p:nvPr/>
            </p:nvSpPr>
            <p:spPr>
              <a:xfrm>
                <a:off x="10977520" y="647581"/>
                <a:ext cx="47625" cy="66675"/>
              </a:xfrm>
              <a:custGeom>
                <a:avLst/>
                <a:gdLst>
                  <a:gd name="connsiteX0" fmla="*/ 8844 w 47625"/>
                  <a:gd name="connsiteY0" fmla="*/ 14015 h 66675"/>
                  <a:gd name="connsiteX1" fmla="*/ 21112 w 47625"/>
                  <a:gd name="connsiteY1" fmla="*/ 20549 h 66675"/>
                  <a:gd name="connsiteX2" fmla="*/ 25550 w 47625"/>
                  <a:gd name="connsiteY2" fmla="*/ 32018 h 66675"/>
                  <a:gd name="connsiteX3" fmla="*/ 25979 w 47625"/>
                  <a:gd name="connsiteY3" fmla="*/ 43057 h 66675"/>
                  <a:gd name="connsiteX4" fmla="*/ 37580 w 47625"/>
                  <a:gd name="connsiteY4" fmla="*/ 52220 h 66675"/>
                  <a:gd name="connsiteX5" fmla="*/ 44724 w 47625"/>
                  <a:gd name="connsiteY5" fmla="*/ 66869 h 66675"/>
                  <a:gd name="connsiteX6" fmla="*/ 35923 w 47625"/>
                  <a:gd name="connsiteY6" fmla="*/ 42847 h 66675"/>
                  <a:gd name="connsiteX7" fmla="*/ 25779 w 47625"/>
                  <a:gd name="connsiteY7" fmla="*/ 22712 h 66675"/>
                  <a:gd name="connsiteX8" fmla="*/ 30808 w 47625"/>
                  <a:gd name="connsiteY8" fmla="*/ 28007 h 66675"/>
                  <a:gd name="connsiteX9" fmla="*/ 22969 w 47625"/>
                  <a:gd name="connsiteY9" fmla="*/ 12063 h 66675"/>
                  <a:gd name="connsiteX10" fmla="*/ 10949 w 47625"/>
                  <a:gd name="connsiteY10" fmla="*/ 8157 h 66675"/>
                  <a:gd name="connsiteX11" fmla="*/ 8844 w 47625"/>
                  <a:gd name="connsiteY11" fmla="*/ 140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66675">
                    <a:moveTo>
                      <a:pt x="8844" y="14015"/>
                    </a:moveTo>
                    <a:lnTo>
                      <a:pt x="21112" y="20549"/>
                    </a:lnTo>
                    <a:cubicBezTo>
                      <a:pt x="20616" y="22283"/>
                      <a:pt x="23379" y="27217"/>
                      <a:pt x="25550" y="32018"/>
                    </a:cubicBezTo>
                    <a:cubicBezTo>
                      <a:pt x="27913" y="36704"/>
                      <a:pt x="28655" y="41904"/>
                      <a:pt x="25979" y="43057"/>
                    </a:cubicBezTo>
                    <a:cubicBezTo>
                      <a:pt x="30332" y="48562"/>
                      <a:pt x="33180" y="48124"/>
                      <a:pt x="37580" y="52220"/>
                    </a:cubicBezTo>
                    <a:cubicBezTo>
                      <a:pt x="37571" y="58507"/>
                      <a:pt x="37961" y="62698"/>
                      <a:pt x="44724" y="66869"/>
                    </a:cubicBezTo>
                    <a:cubicBezTo>
                      <a:pt x="39362" y="52715"/>
                      <a:pt x="37342" y="47629"/>
                      <a:pt x="35923" y="42847"/>
                    </a:cubicBezTo>
                    <a:cubicBezTo>
                      <a:pt x="34266" y="38190"/>
                      <a:pt x="33199" y="33732"/>
                      <a:pt x="25779" y="22712"/>
                    </a:cubicBezTo>
                    <a:cubicBezTo>
                      <a:pt x="27198" y="22397"/>
                      <a:pt x="29017" y="25217"/>
                      <a:pt x="30808" y="28007"/>
                    </a:cubicBezTo>
                    <a:lnTo>
                      <a:pt x="22969" y="12063"/>
                    </a:lnTo>
                    <a:cubicBezTo>
                      <a:pt x="19540" y="13663"/>
                      <a:pt x="14397" y="10072"/>
                      <a:pt x="10949" y="8157"/>
                    </a:cubicBezTo>
                    <a:cubicBezTo>
                      <a:pt x="7215" y="6462"/>
                      <a:pt x="5700" y="6014"/>
                      <a:pt x="8844" y="1401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9" name="任意多边形: 形状 508"/>
              <p:cNvSpPr/>
              <p:nvPr/>
            </p:nvSpPr>
            <p:spPr>
              <a:xfrm>
                <a:off x="10959656" y="618401"/>
                <a:ext cx="38100" cy="28575"/>
              </a:xfrm>
              <a:custGeom>
                <a:avLst/>
                <a:gdLst>
                  <a:gd name="connsiteX0" fmla="*/ 13630 w 38100"/>
                  <a:gd name="connsiteY0" fmla="*/ 21498 h 28575"/>
                  <a:gd name="connsiteX1" fmla="*/ 30918 w 38100"/>
                  <a:gd name="connsiteY1" fmla="*/ 25794 h 28575"/>
                  <a:gd name="connsiteX2" fmla="*/ 19069 w 38100"/>
                  <a:gd name="connsiteY2" fmla="*/ 16288 h 28575"/>
                  <a:gd name="connsiteX3" fmla="*/ 11001 w 38100"/>
                  <a:gd name="connsiteY3" fmla="*/ 9839 h 28575"/>
                  <a:gd name="connsiteX4" fmla="*/ 7144 w 38100"/>
                  <a:gd name="connsiteY4" fmla="*/ 7144 h 28575"/>
                  <a:gd name="connsiteX5" fmla="*/ 13630 w 38100"/>
                  <a:gd name="connsiteY5" fmla="*/ 2149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8575">
                    <a:moveTo>
                      <a:pt x="13630" y="21498"/>
                    </a:moveTo>
                    <a:cubicBezTo>
                      <a:pt x="23089" y="31337"/>
                      <a:pt x="32595" y="33452"/>
                      <a:pt x="30918" y="25794"/>
                    </a:cubicBezTo>
                    <a:cubicBezTo>
                      <a:pt x="30918" y="25794"/>
                      <a:pt x="24994" y="21041"/>
                      <a:pt x="19069" y="16288"/>
                    </a:cubicBezTo>
                    <a:cubicBezTo>
                      <a:pt x="16135" y="13945"/>
                      <a:pt x="13202" y="11601"/>
                      <a:pt x="11001" y="9839"/>
                    </a:cubicBezTo>
                    <a:cubicBezTo>
                      <a:pt x="8830" y="8068"/>
                      <a:pt x="7144" y="7144"/>
                      <a:pt x="7144" y="7144"/>
                    </a:cubicBezTo>
                    <a:cubicBezTo>
                      <a:pt x="13440" y="13097"/>
                      <a:pt x="20736" y="20812"/>
                      <a:pt x="13630" y="2149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0" name="任意多边形: 形状 509"/>
              <p:cNvSpPr/>
              <p:nvPr/>
            </p:nvSpPr>
            <p:spPr>
              <a:xfrm>
                <a:off x="10936757" y="599398"/>
                <a:ext cx="28575" cy="28575"/>
              </a:xfrm>
              <a:custGeom>
                <a:avLst/>
                <a:gdLst>
                  <a:gd name="connsiteX0" fmla="*/ 22365 w 28575"/>
                  <a:gd name="connsiteY0" fmla="*/ 26032 h 28575"/>
                  <a:gd name="connsiteX1" fmla="*/ 7144 w 28575"/>
                  <a:gd name="connsiteY1" fmla="*/ 7144 h 28575"/>
                  <a:gd name="connsiteX2" fmla="*/ 22365 w 28575"/>
                  <a:gd name="connsiteY2" fmla="*/ 26032 h 28575"/>
                </a:gdLst>
                <a:ahLst/>
                <a:cxnLst>
                  <a:cxn ang="0">
                    <a:pos x="connsiteX0" y="connsiteY0"/>
                  </a:cxn>
                  <a:cxn ang="0">
                    <a:pos x="connsiteX1" y="connsiteY1"/>
                  </a:cxn>
                  <a:cxn ang="0">
                    <a:pos x="connsiteX2" y="connsiteY2"/>
                  </a:cxn>
                </a:cxnLst>
                <a:rect l="l" t="t" r="r" b="b"/>
                <a:pathLst>
                  <a:path w="28575" h="28575">
                    <a:moveTo>
                      <a:pt x="22365" y="26032"/>
                    </a:moveTo>
                    <a:cubicBezTo>
                      <a:pt x="20564" y="20174"/>
                      <a:pt x="18221" y="8868"/>
                      <a:pt x="7144" y="7144"/>
                    </a:cubicBezTo>
                    <a:cubicBezTo>
                      <a:pt x="19526" y="17107"/>
                      <a:pt x="7972" y="18859"/>
                      <a:pt x="22365" y="2603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1" name="任意多边形: 形状 510"/>
              <p:cNvSpPr/>
              <p:nvPr/>
            </p:nvSpPr>
            <p:spPr>
              <a:xfrm>
                <a:off x="10873845" y="556164"/>
                <a:ext cx="66675" cy="38100"/>
              </a:xfrm>
              <a:custGeom>
                <a:avLst/>
                <a:gdLst>
                  <a:gd name="connsiteX0" fmla="*/ 7144 w 66675"/>
                  <a:gd name="connsiteY0" fmla="*/ 7221 h 38100"/>
                  <a:gd name="connsiteX1" fmla="*/ 10725 w 66675"/>
                  <a:gd name="connsiteY1" fmla="*/ 9640 h 38100"/>
                  <a:gd name="connsiteX2" fmla="*/ 18383 w 66675"/>
                  <a:gd name="connsiteY2" fmla="*/ 15260 h 38100"/>
                  <a:gd name="connsiteX3" fmla="*/ 29032 w 66675"/>
                  <a:gd name="connsiteY3" fmla="*/ 24061 h 38100"/>
                  <a:gd name="connsiteX4" fmla="*/ 7801 w 66675"/>
                  <a:gd name="connsiteY4" fmla="*/ 18622 h 38100"/>
                  <a:gd name="connsiteX5" fmla="*/ 39081 w 66675"/>
                  <a:gd name="connsiteY5" fmla="*/ 30338 h 38100"/>
                  <a:gd name="connsiteX6" fmla="*/ 62560 w 66675"/>
                  <a:gd name="connsiteY6" fmla="*/ 40234 h 38100"/>
                  <a:gd name="connsiteX7" fmla="*/ 44929 w 66675"/>
                  <a:gd name="connsiteY7" fmla="*/ 28204 h 38100"/>
                  <a:gd name="connsiteX8" fmla="*/ 34471 w 66675"/>
                  <a:gd name="connsiteY8" fmla="*/ 18184 h 38100"/>
                  <a:gd name="connsiteX9" fmla="*/ 24422 w 66675"/>
                  <a:gd name="connsiteY9" fmla="*/ 10192 h 38100"/>
                  <a:gd name="connsiteX10" fmla="*/ 7144 w 66675"/>
                  <a:gd name="connsiteY10" fmla="*/ 72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38100">
                    <a:moveTo>
                      <a:pt x="7144" y="7221"/>
                    </a:moveTo>
                    <a:cubicBezTo>
                      <a:pt x="7144" y="7221"/>
                      <a:pt x="8582" y="8192"/>
                      <a:pt x="10725" y="9640"/>
                    </a:cubicBezTo>
                    <a:cubicBezTo>
                      <a:pt x="12878" y="11088"/>
                      <a:pt x="15764" y="12936"/>
                      <a:pt x="18383" y="15260"/>
                    </a:cubicBezTo>
                    <a:cubicBezTo>
                      <a:pt x="23708" y="19660"/>
                      <a:pt x="29032" y="24061"/>
                      <a:pt x="29032" y="24061"/>
                    </a:cubicBezTo>
                    <a:cubicBezTo>
                      <a:pt x="29127" y="33538"/>
                      <a:pt x="16869" y="19146"/>
                      <a:pt x="7801" y="18622"/>
                    </a:cubicBezTo>
                    <a:cubicBezTo>
                      <a:pt x="26784" y="31185"/>
                      <a:pt x="21460" y="25566"/>
                      <a:pt x="39081" y="30338"/>
                    </a:cubicBezTo>
                    <a:cubicBezTo>
                      <a:pt x="44482" y="34100"/>
                      <a:pt x="54769" y="37348"/>
                      <a:pt x="62560" y="40234"/>
                    </a:cubicBezTo>
                    <a:cubicBezTo>
                      <a:pt x="54435" y="36158"/>
                      <a:pt x="49044" y="32119"/>
                      <a:pt x="44929" y="28204"/>
                    </a:cubicBezTo>
                    <a:cubicBezTo>
                      <a:pt x="40529" y="24737"/>
                      <a:pt x="37471" y="21299"/>
                      <a:pt x="34471" y="18184"/>
                    </a:cubicBezTo>
                    <a:cubicBezTo>
                      <a:pt x="31471" y="15079"/>
                      <a:pt x="28527" y="12297"/>
                      <a:pt x="24422" y="10192"/>
                    </a:cubicBezTo>
                    <a:cubicBezTo>
                      <a:pt x="20412" y="7944"/>
                      <a:pt x="14964" y="6830"/>
                      <a:pt x="7144" y="722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2" name="任意多边形: 形状 511"/>
              <p:cNvSpPr/>
              <p:nvPr/>
            </p:nvSpPr>
            <p:spPr>
              <a:xfrm>
                <a:off x="10908563" y="584892"/>
                <a:ext cx="19050" cy="19050"/>
              </a:xfrm>
              <a:custGeom>
                <a:avLst/>
                <a:gdLst>
                  <a:gd name="connsiteX0" fmla="*/ 14583 w 19050"/>
                  <a:gd name="connsiteY0" fmla="*/ 13611 h 19050"/>
                  <a:gd name="connsiteX1" fmla="*/ 18974 w 19050"/>
                  <a:gd name="connsiteY1" fmla="*/ 12868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14583" y="13611"/>
                    </a:moveTo>
                    <a:lnTo>
                      <a:pt x="18974" y="12868"/>
                    </a:ln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3" name="任意多边形: 形状 512"/>
              <p:cNvSpPr/>
              <p:nvPr/>
            </p:nvSpPr>
            <p:spPr>
              <a:xfrm>
                <a:off x="10729341" y="509587"/>
                <a:ext cx="161925" cy="57150"/>
              </a:xfrm>
              <a:custGeom>
                <a:avLst/>
                <a:gdLst>
                  <a:gd name="connsiteX0" fmla="*/ 93631 w 161925"/>
                  <a:gd name="connsiteY0" fmla="*/ 21698 h 57150"/>
                  <a:gd name="connsiteX1" fmla="*/ 69685 w 161925"/>
                  <a:gd name="connsiteY1" fmla="*/ 14135 h 57150"/>
                  <a:gd name="connsiteX2" fmla="*/ 42796 w 161925"/>
                  <a:gd name="connsiteY2" fmla="*/ 12430 h 57150"/>
                  <a:gd name="connsiteX3" fmla="*/ 47730 w 161925"/>
                  <a:gd name="connsiteY3" fmla="*/ 10735 h 57150"/>
                  <a:gd name="connsiteX4" fmla="*/ 39567 w 161925"/>
                  <a:gd name="connsiteY4" fmla="*/ 9973 h 57150"/>
                  <a:gd name="connsiteX5" fmla="*/ 33966 w 161925"/>
                  <a:gd name="connsiteY5" fmla="*/ 9449 h 57150"/>
                  <a:gd name="connsiteX6" fmla="*/ 31423 w 161925"/>
                  <a:gd name="connsiteY6" fmla="*/ 9277 h 57150"/>
                  <a:gd name="connsiteX7" fmla="*/ 30861 w 161925"/>
                  <a:gd name="connsiteY7" fmla="*/ 7144 h 57150"/>
                  <a:gd name="connsiteX8" fmla="*/ 7144 w 161925"/>
                  <a:gd name="connsiteY8" fmla="*/ 18050 h 57150"/>
                  <a:gd name="connsiteX9" fmla="*/ 29689 w 161925"/>
                  <a:gd name="connsiteY9" fmla="*/ 18707 h 57150"/>
                  <a:gd name="connsiteX10" fmla="*/ 19860 w 161925"/>
                  <a:gd name="connsiteY10" fmla="*/ 26660 h 57150"/>
                  <a:gd name="connsiteX11" fmla="*/ 37014 w 161925"/>
                  <a:gd name="connsiteY11" fmla="*/ 18821 h 57150"/>
                  <a:gd name="connsiteX12" fmla="*/ 44501 w 161925"/>
                  <a:gd name="connsiteY12" fmla="*/ 24698 h 57150"/>
                  <a:gd name="connsiteX13" fmla="*/ 58074 w 161925"/>
                  <a:gd name="connsiteY13" fmla="*/ 19974 h 57150"/>
                  <a:gd name="connsiteX14" fmla="*/ 75800 w 161925"/>
                  <a:gd name="connsiteY14" fmla="*/ 20812 h 57150"/>
                  <a:gd name="connsiteX15" fmla="*/ 87068 w 161925"/>
                  <a:gd name="connsiteY15" fmla="*/ 29585 h 57150"/>
                  <a:gd name="connsiteX16" fmla="*/ 95069 w 161925"/>
                  <a:gd name="connsiteY16" fmla="*/ 28204 h 57150"/>
                  <a:gd name="connsiteX17" fmla="*/ 114814 w 161925"/>
                  <a:gd name="connsiteY17" fmla="*/ 34014 h 57150"/>
                  <a:gd name="connsiteX18" fmla="*/ 129464 w 161925"/>
                  <a:gd name="connsiteY18" fmla="*/ 44320 h 57150"/>
                  <a:gd name="connsiteX19" fmla="*/ 130693 w 161925"/>
                  <a:gd name="connsiteY19" fmla="*/ 51244 h 57150"/>
                  <a:gd name="connsiteX20" fmla="*/ 158534 w 161925"/>
                  <a:gd name="connsiteY20" fmla="*/ 48292 h 57150"/>
                  <a:gd name="connsiteX21" fmla="*/ 133217 w 161925"/>
                  <a:gd name="connsiteY21" fmla="*/ 42491 h 57150"/>
                  <a:gd name="connsiteX22" fmla="*/ 128349 w 161925"/>
                  <a:gd name="connsiteY22" fmla="*/ 31842 h 57150"/>
                  <a:gd name="connsiteX23" fmla="*/ 109309 w 161925"/>
                  <a:gd name="connsiteY23" fmla="*/ 27927 h 57150"/>
                  <a:gd name="connsiteX24" fmla="*/ 100775 w 161925"/>
                  <a:gd name="connsiteY24" fmla="*/ 24708 h 57150"/>
                  <a:gd name="connsiteX25" fmla="*/ 91535 w 161925"/>
                  <a:gd name="connsiteY25" fmla="*/ 21717 h 57150"/>
                  <a:gd name="connsiteX26" fmla="*/ 93631 w 161925"/>
                  <a:gd name="connsiteY26" fmla="*/ 216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57150">
                    <a:moveTo>
                      <a:pt x="93631" y="21698"/>
                    </a:moveTo>
                    <a:cubicBezTo>
                      <a:pt x="86687" y="15078"/>
                      <a:pt x="78257" y="14278"/>
                      <a:pt x="69685" y="14135"/>
                    </a:cubicBezTo>
                    <a:cubicBezTo>
                      <a:pt x="60989" y="14354"/>
                      <a:pt x="51997" y="15983"/>
                      <a:pt x="42796" y="12430"/>
                    </a:cubicBezTo>
                    <a:cubicBezTo>
                      <a:pt x="44891" y="12202"/>
                      <a:pt x="43558" y="11211"/>
                      <a:pt x="47730" y="10735"/>
                    </a:cubicBezTo>
                    <a:cubicBezTo>
                      <a:pt x="47730" y="10735"/>
                      <a:pt x="43653" y="10354"/>
                      <a:pt x="39567" y="9973"/>
                    </a:cubicBezTo>
                    <a:cubicBezTo>
                      <a:pt x="37529" y="9782"/>
                      <a:pt x="35500" y="9592"/>
                      <a:pt x="33966" y="9449"/>
                    </a:cubicBezTo>
                    <a:cubicBezTo>
                      <a:pt x="32442" y="9277"/>
                      <a:pt x="31423" y="9277"/>
                      <a:pt x="31423" y="9277"/>
                    </a:cubicBezTo>
                    <a:lnTo>
                      <a:pt x="30861" y="7144"/>
                    </a:lnTo>
                    <a:cubicBezTo>
                      <a:pt x="31242" y="12706"/>
                      <a:pt x="14297" y="14107"/>
                      <a:pt x="7144" y="18050"/>
                    </a:cubicBezTo>
                    <a:cubicBezTo>
                      <a:pt x="23022" y="24794"/>
                      <a:pt x="15840" y="11525"/>
                      <a:pt x="29689" y="18707"/>
                    </a:cubicBezTo>
                    <a:cubicBezTo>
                      <a:pt x="25994" y="21069"/>
                      <a:pt x="23212" y="24765"/>
                      <a:pt x="19860" y="26660"/>
                    </a:cubicBezTo>
                    <a:cubicBezTo>
                      <a:pt x="29585" y="24213"/>
                      <a:pt x="32356" y="21203"/>
                      <a:pt x="37014" y="18821"/>
                    </a:cubicBezTo>
                    <a:cubicBezTo>
                      <a:pt x="47625" y="19802"/>
                      <a:pt x="44015" y="22498"/>
                      <a:pt x="44501" y="24698"/>
                    </a:cubicBezTo>
                    <a:cubicBezTo>
                      <a:pt x="50502" y="23955"/>
                      <a:pt x="53921" y="21574"/>
                      <a:pt x="58074" y="19974"/>
                    </a:cubicBezTo>
                    <a:cubicBezTo>
                      <a:pt x="62227" y="18326"/>
                      <a:pt x="67180" y="17383"/>
                      <a:pt x="75800" y="20812"/>
                    </a:cubicBezTo>
                    <a:cubicBezTo>
                      <a:pt x="85992" y="28499"/>
                      <a:pt x="67361" y="26613"/>
                      <a:pt x="87068" y="29585"/>
                    </a:cubicBezTo>
                    <a:cubicBezTo>
                      <a:pt x="83458" y="24070"/>
                      <a:pt x="88249" y="25660"/>
                      <a:pt x="95069" y="28204"/>
                    </a:cubicBezTo>
                    <a:cubicBezTo>
                      <a:pt x="101937" y="30594"/>
                      <a:pt x="110166" y="35519"/>
                      <a:pt x="114814" y="34014"/>
                    </a:cubicBezTo>
                    <a:cubicBezTo>
                      <a:pt x="121530" y="37386"/>
                      <a:pt x="126625" y="41167"/>
                      <a:pt x="129464" y="44320"/>
                    </a:cubicBezTo>
                    <a:cubicBezTo>
                      <a:pt x="132197" y="47730"/>
                      <a:pt x="132721" y="50463"/>
                      <a:pt x="130693" y="51244"/>
                    </a:cubicBezTo>
                    <a:cubicBezTo>
                      <a:pt x="132988" y="44720"/>
                      <a:pt x="147209" y="44996"/>
                      <a:pt x="158534" y="48292"/>
                    </a:cubicBezTo>
                    <a:lnTo>
                      <a:pt x="133217" y="42491"/>
                    </a:lnTo>
                    <a:cubicBezTo>
                      <a:pt x="133360" y="42291"/>
                      <a:pt x="128349" y="31842"/>
                      <a:pt x="128349" y="31842"/>
                    </a:cubicBezTo>
                    <a:cubicBezTo>
                      <a:pt x="120987" y="31166"/>
                      <a:pt x="115033" y="29823"/>
                      <a:pt x="109309" y="27927"/>
                    </a:cubicBezTo>
                    <a:cubicBezTo>
                      <a:pt x="106451" y="26984"/>
                      <a:pt x="103651" y="25898"/>
                      <a:pt x="100775" y="24708"/>
                    </a:cubicBezTo>
                    <a:cubicBezTo>
                      <a:pt x="97831" y="23755"/>
                      <a:pt x="94783" y="22765"/>
                      <a:pt x="91535" y="21717"/>
                    </a:cubicBezTo>
                    <a:lnTo>
                      <a:pt x="93631" y="21698"/>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4" name="任意多边形: 形状 513"/>
              <p:cNvSpPr/>
              <p:nvPr/>
            </p:nvSpPr>
            <p:spPr>
              <a:xfrm>
                <a:off x="10736675" y="529104"/>
                <a:ext cx="19050" cy="9525"/>
              </a:xfrm>
              <a:custGeom>
                <a:avLst/>
                <a:gdLst>
                  <a:gd name="connsiteX0" fmla="*/ 12525 w 19050"/>
                  <a:gd name="connsiteY0" fmla="*/ 7144 h 9525"/>
                  <a:gd name="connsiteX1" fmla="*/ 7144 w 19050"/>
                  <a:gd name="connsiteY1" fmla="*/ 8334 h 9525"/>
                  <a:gd name="connsiteX2" fmla="*/ 12525 w 19050"/>
                  <a:gd name="connsiteY2" fmla="*/ 7144 h 9525"/>
                </a:gdLst>
                <a:ahLst/>
                <a:cxnLst>
                  <a:cxn ang="0">
                    <a:pos x="connsiteX0" y="connsiteY0"/>
                  </a:cxn>
                  <a:cxn ang="0">
                    <a:pos x="connsiteX1" y="connsiteY1"/>
                  </a:cxn>
                  <a:cxn ang="0">
                    <a:pos x="connsiteX2" y="connsiteY2"/>
                  </a:cxn>
                </a:cxnLst>
                <a:rect l="l" t="t" r="r" b="b"/>
                <a:pathLst>
                  <a:path w="19050" h="9525">
                    <a:moveTo>
                      <a:pt x="12525" y="7144"/>
                    </a:moveTo>
                    <a:cubicBezTo>
                      <a:pt x="10811" y="7563"/>
                      <a:pt x="9334" y="7991"/>
                      <a:pt x="7144" y="8334"/>
                    </a:cubicBezTo>
                    <a:cubicBezTo>
                      <a:pt x="9211" y="8601"/>
                      <a:pt x="10916" y="8049"/>
                      <a:pt x="12525"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5" name="任意多边形: 形状 514"/>
              <p:cNvSpPr/>
              <p:nvPr/>
            </p:nvSpPr>
            <p:spPr>
              <a:xfrm>
                <a:off x="10849756" y="556593"/>
                <a:ext cx="19050" cy="9525"/>
              </a:xfrm>
              <a:custGeom>
                <a:avLst/>
                <a:gdLst>
                  <a:gd name="connsiteX0" fmla="*/ 12964 w 19050"/>
                  <a:gd name="connsiteY0" fmla="*/ 8134 h 9525"/>
                  <a:gd name="connsiteX1" fmla="*/ 7144 w 19050"/>
                  <a:gd name="connsiteY1" fmla="*/ 7144 h 9525"/>
                  <a:gd name="connsiteX2" fmla="*/ 9801 w 19050"/>
                  <a:gd name="connsiteY2" fmla="*/ 11001 h 9525"/>
                </a:gdLst>
                <a:ahLst/>
                <a:cxnLst>
                  <a:cxn ang="0">
                    <a:pos x="connsiteX0" y="connsiteY0"/>
                  </a:cxn>
                  <a:cxn ang="0">
                    <a:pos x="connsiteX1" y="connsiteY1"/>
                  </a:cxn>
                  <a:cxn ang="0">
                    <a:pos x="connsiteX2" y="connsiteY2"/>
                  </a:cxn>
                </a:cxnLst>
                <a:rect l="l" t="t" r="r" b="b"/>
                <a:pathLst>
                  <a:path w="19050" h="9525">
                    <a:moveTo>
                      <a:pt x="12964" y="8134"/>
                    </a:moveTo>
                    <a:lnTo>
                      <a:pt x="7144" y="7144"/>
                    </a:lnTo>
                    <a:lnTo>
                      <a:pt x="9801" y="11001"/>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6" name="任意多边形: 形状 515"/>
              <p:cNvSpPr/>
              <p:nvPr/>
            </p:nvSpPr>
            <p:spPr>
              <a:xfrm>
                <a:off x="10725864" y="531647"/>
                <a:ext cx="19050" cy="9525"/>
              </a:xfrm>
              <a:custGeom>
                <a:avLst/>
                <a:gdLst>
                  <a:gd name="connsiteX0" fmla="*/ 10935 w 19050"/>
                  <a:gd name="connsiteY0" fmla="*/ 9744 h 9525"/>
                  <a:gd name="connsiteX1" fmla="*/ 12154 w 19050"/>
                  <a:gd name="connsiteY1" fmla="*/ 7144 h 9525"/>
                  <a:gd name="connsiteX2" fmla="*/ 7144 w 19050"/>
                  <a:gd name="connsiteY2" fmla="*/ 10658 h 9525"/>
                  <a:gd name="connsiteX3" fmla="*/ 10935 w 19050"/>
                  <a:gd name="connsiteY3" fmla="*/ 9744 h 9525"/>
                </a:gdLst>
                <a:ahLst/>
                <a:cxnLst>
                  <a:cxn ang="0">
                    <a:pos x="connsiteX0" y="connsiteY0"/>
                  </a:cxn>
                  <a:cxn ang="0">
                    <a:pos x="connsiteX1" y="connsiteY1"/>
                  </a:cxn>
                  <a:cxn ang="0">
                    <a:pos x="connsiteX2" y="connsiteY2"/>
                  </a:cxn>
                  <a:cxn ang="0">
                    <a:pos x="connsiteX3" y="connsiteY3"/>
                  </a:cxn>
                </a:cxnLst>
                <a:rect l="l" t="t" r="r" b="b"/>
                <a:pathLst>
                  <a:path w="19050" h="9525">
                    <a:moveTo>
                      <a:pt x="10935" y="9744"/>
                    </a:moveTo>
                    <a:cubicBezTo>
                      <a:pt x="14097" y="10144"/>
                      <a:pt x="15364" y="7534"/>
                      <a:pt x="12154" y="7144"/>
                    </a:cubicBezTo>
                    <a:lnTo>
                      <a:pt x="7144" y="10658"/>
                    </a:lnTo>
                    <a:lnTo>
                      <a:pt x="10935" y="97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7" name="任意多边形: 形状 516"/>
              <p:cNvSpPr/>
              <p:nvPr/>
            </p:nvSpPr>
            <p:spPr>
              <a:xfrm>
                <a:off x="10702309" y="524360"/>
                <a:ext cx="19050" cy="9525"/>
              </a:xfrm>
              <a:custGeom>
                <a:avLst/>
                <a:gdLst>
                  <a:gd name="connsiteX0" fmla="*/ 20155 w 19050"/>
                  <a:gd name="connsiteY0" fmla="*/ 11420 h 9525"/>
                  <a:gd name="connsiteX1" fmla="*/ 11992 w 19050"/>
                  <a:gd name="connsiteY1" fmla="*/ 7144 h 9525"/>
                  <a:gd name="connsiteX2" fmla="*/ 7144 w 19050"/>
                  <a:gd name="connsiteY2" fmla="*/ 11154 h 9525"/>
                </a:gdLst>
                <a:ahLst/>
                <a:cxnLst>
                  <a:cxn ang="0">
                    <a:pos x="connsiteX0" y="connsiteY0"/>
                  </a:cxn>
                  <a:cxn ang="0">
                    <a:pos x="connsiteX1" y="connsiteY1"/>
                  </a:cxn>
                  <a:cxn ang="0">
                    <a:pos x="connsiteX2" y="connsiteY2"/>
                  </a:cxn>
                </a:cxnLst>
                <a:rect l="l" t="t" r="r" b="b"/>
                <a:pathLst>
                  <a:path w="19050" h="9525">
                    <a:moveTo>
                      <a:pt x="20155" y="11420"/>
                    </a:moveTo>
                    <a:lnTo>
                      <a:pt x="11992" y="7144"/>
                    </a:lnTo>
                    <a:lnTo>
                      <a:pt x="7144" y="1115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8" name="任意多边形: 形状 517"/>
              <p:cNvSpPr/>
              <p:nvPr/>
            </p:nvSpPr>
            <p:spPr>
              <a:xfrm>
                <a:off x="10430426" y="664206"/>
                <a:ext cx="19050" cy="19050"/>
              </a:xfrm>
              <a:custGeom>
                <a:avLst/>
                <a:gdLst>
                  <a:gd name="connsiteX0" fmla="*/ 10279 w 19050"/>
                  <a:gd name="connsiteY0" fmla="*/ 20393 h 19050"/>
                  <a:gd name="connsiteX1" fmla="*/ 11318 w 19050"/>
                  <a:gd name="connsiteY1" fmla="*/ 7144 h 19050"/>
                  <a:gd name="connsiteX2" fmla="*/ 8441 w 19050"/>
                  <a:gd name="connsiteY2" fmla="*/ 14707 h 19050"/>
                  <a:gd name="connsiteX3" fmla="*/ 10279 w 19050"/>
                  <a:gd name="connsiteY3" fmla="*/ 20393 h 19050"/>
                </a:gdLst>
                <a:ahLst/>
                <a:cxnLst>
                  <a:cxn ang="0">
                    <a:pos x="connsiteX0" y="connsiteY0"/>
                  </a:cxn>
                  <a:cxn ang="0">
                    <a:pos x="connsiteX1" y="connsiteY1"/>
                  </a:cxn>
                  <a:cxn ang="0">
                    <a:pos x="connsiteX2" y="connsiteY2"/>
                  </a:cxn>
                  <a:cxn ang="0">
                    <a:pos x="connsiteX3" y="connsiteY3"/>
                  </a:cxn>
                </a:cxnLst>
                <a:rect l="l" t="t" r="r" b="b"/>
                <a:pathLst>
                  <a:path w="19050" h="19050">
                    <a:moveTo>
                      <a:pt x="10279" y="20393"/>
                    </a:moveTo>
                    <a:cubicBezTo>
                      <a:pt x="18347" y="13011"/>
                      <a:pt x="13651" y="10992"/>
                      <a:pt x="11318" y="7144"/>
                    </a:cubicBezTo>
                    <a:cubicBezTo>
                      <a:pt x="5774" y="13506"/>
                      <a:pt x="6812" y="14326"/>
                      <a:pt x="8441" y="14707"/>
                    </a:cubicBezTo>
                    <a:cubicBezTo>
                      <a:pt x="10079" y="15107"/>
                      <a:pt x="12327" y="15126"/>
                      <a:pt x="10279" y="2039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9" name="任意多边形: 形状 518"/>
              <p:cNvSpPr/>
              <p:nvPr/>
            </p:nvSpPr>
            <p:spPr>
              <a:xfrm>
                <a:off x="10381794" y="842286"/>
                <a:ext cx="9525" cy="47625"/>
              </a:xfrm>
              <a:custGeom>
                <a:avLst/>
                <a:gdLst>
                  <a:gd name="connsiteX0" fmla="*/ 10409 w 9525"/>
                  <a:gd name="connsiteY0" fmla="*/ 41177 h 47625"/>
                  <a:gd name="connsiteX1" fmla="*/ 9295 w 9525"/>
                  <a:gd name="connsiteY1" fmla="*/ 7144 h 47625"/>
                  <a:gd name="connsiteX2" fmla="*/ 10409 w 9525"/>
                  <a:gd name="connsiteY2" fmla="*/ 41177 h 47625"/>
                </a:gdLst>
                <a:ahLst/>
                <a:cxnLst>
                  <a:cxn ang="0">
                    <a:pos x="connsiteX0" y="connsiteY0"/>
                  </a:cxn>
                  <a:cxn ang="0">
                    <a:pos x="connsiteX1" y="connsiteY1"/>
                  </a:cxn>
                  <a:cxn ang="0">
                    <a:pos x="connsiteX2" y="connsiteY2"/>
                  </a:cxn>
                </a:cxnLst>
                <a:rect l="l" t="t" r="r" b="b"/>
                <a:pathLst>
                  <a:path w="9525" h="47625">
                    <a:moveTo>
                      <a:pt x="10409" y="41177"/>
                    </a:moveTo>
                    <a:cubicBezTo>
                      <a:pt x="12915" y="29423"/>
                      <a:pt x="8638" y="18859"/>
                      <a:pt x="9295" y="7144"/>
                    </a:cubicBezTo>
                    <a:cubicBezTo>
                      <a:pt x="5942" y="17478"/>
                      <a:pt x="6657" y="31823"/>
                      <a:pt x="10409" y="4117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0" name="任意多边形: 形状 519"/>
              <p:cNvSpPr/>
              <p:nvPr/>
            </p:nvSpPr>
            <p:spPr>
              <a:xfrm>
                <a:off x="10401433" y="949356"/>
                <a:ext cx="28575" cy="19050"/>
              </a:xfrm>
              <a:custGeom>
                <a:avLst/>
                <a:gdLst>
                  <a:gd name="connsiteX0" fmla="*/ 22755 w 28575"/>
                  <a:gd name="connsiteY0" fmla="*/ 14583 h 19050"/>
                  <a:gd name="connsiteX1" fmla="*/ 19336 w 28575"/>
                  <a:gd name="connsiteY1" fmla="*/ 15021 h 19050"/>
                  <a:gd name="connsiteX2" fmla="*/ 7144 w 28575"/>
                  <a:gd name="connsiteY2" fmla="*/ 7144 h 19050"/>
                  <a:gd name="connsiteX3" fmla="*/ 22755 w 28575"/>
                  <a:gd name="connsiteY3" fmla="*/ 14583 h 19050"/>
                </a:gdLst>
                <a:ahLst/>
                <a:cxnLst>
                  <a:cxn ang="0">
                    <a:pos x="connsiteX0" y="connsiteY0"/>
                  </a:cxn>
                  <a:cxn ang="0">
                    <a:pos x="connsiteX1" y="connsiteY1"/>
                  </a:cxn>
                  <a:cxn ang="0">
                    <a:pos x="connsiteX2" y="connsiteY2"/>
                  </a:cxn>
                  <a:cxn ang="0">
                    <a:pos x="connsiteX3" y="connsiteY3"/>
                  </a:cxn>
                </a:cxnLst>
                <a:rect l="l" t="t" r="r" b="b"/>
                <a:pathLst>
                  <a:path w="28575" h="19050">
                    <a:moveTo>
                      <a:pt x="22755" y="14583"/>
                    </a:moveTo>
                    <a:cubicBezTo>
                      <a:pt x="20403" y="12459"/>
                      <a:pt x="18555" y="8982"/>
                      <a:pt x="19336" y="15021"/>
                    </a:cubicBezTo>
                    <a:lnTo>
                      <a:pt x="7144" y="7144"/>
                    </a:lnTo>
                    <a:cubicBezTo>
                      <a:pt x="8144" y="24251"/>
                      <a:pt x="18812" y="16297"/>
                      <a:pt x="22755" y="1458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1" name="任意多边形: 形状 520"/>
              <p:cNvSpPr/>
              <p:nvPr/>
            </p:nvSpPr>
            <p:spPr>
              <a:xfrm>
                <a:off x="10437114" y="1029328"/>
                <a:ext cx="28575" cy="19050"/>
              </a:xfrm>
              <a:custGeom>
                <a:avLst/>
                <a:gdLst>
                  <a:gd name="connsiteX0" fmla="*/ 28604 w 28575"/>
                  <a:gd name="connsiteY0" fmla="*/ 18078 h 19050"/>
                  <a:gd name="connsiteX1" fmla="*/ 26822 w 28575"/>
                  <a:gd name="connsiteY1" fmla="*/ 16431 h 19050"/>
                  <a:gd name="connsiteX2" fmla="*/ 23041 w 28575"/>
                  <a:gd name="connsiteY2" fmla="*/ 12668 h 19050"/>
                  <a:gd name="connsiteX3" fmla="*/ 17497 w 28575"/>
                  <a:gd name="connsiteY3" fmla="*/ 7144 h 19050"/>
                  <a:gd name="connsiteX4" fmla="*/ 21384 w 28575"/>
                  <a:gd name="connsiteY4" fmla="*/ 14049 h 19050"/>
                  <a:gd name="connsiteX5" fmla="*/ 7144 w 28575"/>
                  <a:gd name="connsiteY5" fmla="*/ 7963 h 19050"/>
                  <a:gd name="connsiteX6" fmla="*/ 28604 w 28575"/>
                  <a:gd name="connsiteY6" fmla="*/ 180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28604" y="18078"/>
                    </a:moveTo>
                    <a:cubicBezTo>
                      <a:pt x="28604" y="18078"/>
                      <a:pt x="27813" y="17469"/>
                      <a:pt x="26822" y="16431"/>
                    </a:cubicBezTo>
                    <a:cubicBezTo>
                      <a:pt x="25794" y="15402"/>
                      <a:pt x="24422" y="14040"/>
                      <a:pt x="23041" y="12668"/>
                    </a:cubicBezTo>
                    <a:cubicBezTo>
                      <a:pt x="20269" y="9906"/>
                      <a:pt x="17497" y="7144"/>
                      <a:pt x="17497" y="7144"/>
                    </a:cubicBezTo>
                    <a:lnTo>
                      <a:pt x="21384" y="14049"/>
                    </a:lnTo>
                    <a:cubicBezTo>
                      <a:pt x="16069" y="12811"/>
                      <a:pt x="12992" y="11411"/>
                      <a:pt x="7144" y="7963"/>
                    </a:cubicBezTo>
                    <a:cubicBezTo>
                      <a:pt x="15049" y="16926"/>
                      <a:pt x="23822" y="24136"/>
                      <a:pt x="28604" y="180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2" name="任意多边形: 形状 521"/>
              <p:cNvSpPr/>
              <p:nvPr/>
            </p:nvSpPr>
            <p:spPr>
              <a:xfrm>
                <a:off x="10428341" y="1018803"/>
                <a:ext cx="9525" cy="19050"/>
              </a:xfrm>
              <a:custGeom>
                <a:avLst/>
                <a:gdLst>
                  <a:gd name="connsiteX0" fmla="*/ 7144 w 9525"/>
                  <a:gd name="connsiteY0" fmla="*/ 7144 h 19050"/>
                  <a:gd name="connsiteX1" fmla="*/ 10487 w 9525"/>
                  <a:gd name="connsiteY1" fmla="*/ 11954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7972" y="8706"/>
                      <a:pt x="9163" y="10316"/>
                      <a:pt x="10487" y="11954"/>
                    </a:cubicBezTo>
                    <a:cubicBezTo>
                      <a:pt x="10639" y="9868"/>
                      <a:pt x="11192" y="839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3" name="任意多边形: 形状 522"/>
              <p:cNvSpPr/>
              <p:nvPr/>
            </p:nvSpPr>
            <p:spPr>
              <a:xfrm>
                <a:off x="10431654" y="1023613"/>
                <a:ext cx="19050" cy="19050"/>
              </a:xfrm>
              <a:custGeom>
                <a:avLst/>
                <a:gdLst>
                  <a:gd name="connsiteX0" fmla="*/ 10555 w 19050"/>
                  <a:gd name="connsiteY0" fmla="*/ 12449 h 19050"/>
                  <a:gd name="connsiteX1" fmla="*/ 12603 w 19050"/>
                  <a:gd name="connsiteY1" fmla="*/ 13668 h 19050"/>
                  <a:gd name="connsiteX2" fmla="*/ 7164 w 19050"/>
                  <a:gd name="connsiteY2" fmla="*/ 7144 h 19050"/>
                  <a:gd name="connsiteX3" fmla="*/ 10555 w 19050"/>
                  <a:gd name="connsiteY3" fmla="*/ 12449 h 19050"/>
                </a:gdLst>
                <a:ahLst/>
                <a:cxnLst>
                  <a:cxn ang="0">
                    <a:pos x="connsiteX0" y="connsiteY0"/>
                  </a:cxn>
                  <a:cxn ang="0">
                    <a:pos x="connsiteX1" y="connsiteY1"/>
                  </a:cxn>
                  <a:cxn ang="0">
                    <a:pos x="connsiteX2" y="connsiteY2"/>
                  </a:cxn>
                  <a:cxn ang="0">
                    <a:pos x="connsiteX3" y="connsiteY3"/>
                  </a:cxn>
                </a:cxnLst>
                <a:rect l="l" t="t" r="r" b="b"/>
                <a:pathLst>
                  <a:path w="19050" h="19050">
                    <a:moveTo>
                      <a:pt x="10555" y="12449"/>
                    </a:moveTo>
                    <a:cubicBezTo>
                      <a:pt x="11356" y="12925"/>
                      <a:pt x="11917" y="13259"/>
                      <a:pt x="12603" y="13668"/>
                    </a:cubicBezTo>
                    <a:cubicBezTo>
                      <a:pt x="10698" y="11506"/>
                      <a:pt x="8841" y="9296"/>
                      <a:pt x="7164" y="7144"/>
                    </a:cubicBezTo>
                    <a:cubicBezTo>
                      <a:pt x="7050" y="8658"/>
                      <a:pt x="7307" y="10497"/>
                      <a:pt x="10555" y="1244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4" name="任意多边形: 形状 523"/>
              <p:cNvSpPr/>
              <p:nvPr/>
            </p:nvSpPr>
            <p:spPr>
              <a:xfrm>
                <a:off x="10461479" y="1052168"/>
                <a:ext cx="28575" cy="28575"/>
              </a:xfrm>
              <a:custGeom>
                <a:avLst/>
                <a:gdLst>
                  <a:gd name="connsiteX0" fmla="*/ 7144 w 28575"/>
                  <a:gd name="connsiteY0" fmla="*/ 7164 h 28575"/>
                  <a:gd name="connsiteX1" fmla="*/ 15497 w 28575"/>
                  <a:gd name="connsiteY1" fmla="*/ 17480 h 28575"/>
                  <a:gd name="connsiteX2" fmla="*/ 21536 w 28575"/>
                  <a:gd name="connsiteY2" fmla="*/ 24290 h 28575"/>
                  <a:gd name="connsiteX3" fmla="*/ 24451 w 28575"/>
                  <a:gd name="connsiteY3" fmla="*/ 27234 h 28575"/>
                  <a:gd name="connsiteX4" fmla="*/ 19269 w 28575"/>
                  <a:gd name="connsiteY4" fmla="*/ 18490 h 28575"/>
                  <a:gd name="connsiteX5" fmla="*/ 7144 w 28575"/>
                  <a:gd name="connsiteY5" fmla="*/ 716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7144" y="7164"/>
                    </a:moveTo>
                    <a:cubicBezTo>
                      <a:pt x="7144" y="7164"/>
                      <a:pt x="11325" y="12317"/>
                      <a:pt x="15497" y="17480"/>
                    </a:cubicBezTo>
                    <a:cubicBezTo>
                      <a:pt x="17497" y="20128"/>
                      <a:pt x="19698" y="22595"/>
                      <a:pt x="21536" y="24290"/>
                    </a:cubicBezTo>
                    <a:cubicBezTo>
                      <a:pt x="23289" y="26062"/>
                      <a:pt x="24451" y="27234"/>
                      <a:pt x="24451" y="27234"/>
                    </a:cubicBezTo>
                    <a:cubicBezTo>
                      <a:pt x="24451" y="27234"/>
                      <a:pt x="19021" y="18671"/>
                      <a:pt x="19269" y="18490"/>
                    </a:cubicBezTo>
                    <a:cubicBezTo>
                      <a:pt x="13240" y="20471"/>
                      <a:pt x="14783" y="6536"/>
                      <a:pt x="7144" y="716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5" name="任意多边形: 形状 524"/>
              <p:cNvSpPr/>
              <p:nvPr/>
            </p:nvSpPr>
            <p:spPr>
              <a:xfrm>
                <a:off x="10562196" y="1148133"/>
                <a:ext cx="57150" cy="38100"/>
              </a:xfrm>
              <a:custGeom>
                <a:avLst/>
                <a:gdLst>
                  <a:gd name="connsiteX0" fmla="*/ 7496 w 57150"/>
                  <a:gd name="connsiteY0" fmla="*/ 7144 h 38100"/>
                  <a:gd name="connsiteX1" fmla="*/ 7277 w 57150"/>
                  <a:gd name="connsiteY1" fmla="*/ 10458 h 38100"/>
                  <a:gd name="connsiteX2" fmla="*/ 7144 w 57150"/>
                  <a:gd name="connsiteY2" fmla="*/ 13668 h 38100"/>
                  <a:gd name="connsiteX3" fmla="*/ 33652 w 57150"/>
                  <a:gd name="connsiteY3" fmla="*/ 21907 h 38100"/>
                  <a:gd name="connsiteX4" fmla="*/ 53531 w 57150"/>
                  <a:gd name="connsiteY4" fmla="*/ 31718 h 38100"/>
                  <a:gd name="connsiteX5" fmla="*/ 50644 w 57150"/>
                  <a:gd name="connsiteY5" fmla="*/ 21727 h 38100"/>
                  <a:gd name="connsiteX6" fmla="*/ 7496 w 5715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7496" y="7144"/>
                    </a:moveTo>
                    <a:cubicBezTo>
                      <a:pt x="7496" y="7144"/>
                      <a:pt x="7382" y="8801"/>
                      <a:pt x="7277" y="10458"/>
                    </a:cubicBezTo>
                    <a:cubicBezTo>
                      <a:pt x="7210" y="12068"/>
                      <a:pt x="7144" y="13668"/>
                      <a:pt x="7144" y="13668"/>
                    </a:cubicBezTo>
                    <a:cubicBezTo>
                      <a:pt x="14783" y="18059"/>
                      <a:pt x="24965" y="19755"/>
                      <a:pt x="33652" y="21907"/>
                    </a:cubicBezTo>
                    <a:cubicBezTo>
                      <a:pt x="42501" y="23793"/>
                      <a:pt x="50292" y="25289"/>
                      <a:pt x="53531" y="31718"/>
                    </a:cubicBezTo>
                    <a:cubicBezTo>
                      <a:pt x="47739" y="25689"/>
                      <a:pt x="69009" y="30242"/>
                      <a:pt x="50644" y="21727"/>
                    </a:cubicBezTo>
                    <a:cubicBezTo>
                      <a:pt x="40758" y="24670"/>
                      <a:pt x="17736" y="13887"/>
                      <a:pt x="7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6" name="任意多边形: 形状 525"/>
              <p:cNvSpPr/>
              <p:nvPr/>
            </p:nvSpPr>
            <p:spPr>
              <a:xfrm>
                <a:off x="10616917" y="1181004"/>
                <a:ext cx="28575" cy="19050"/>
              </a:xfrm>
              <a:custGeom>
                <a:avLst/>
                <a:gdLst>
                  <a:gd name="connsiteX0" fmla="*/ 8440 w 28575"/>
                  <a:gd name="connsiteY0" fmla="*/ 7563 h 19050"/>
                  <a:gd name="connsiteX1" fmla="*/ 10659 w 28575"/>
                  <a:gd name="connsiteY1" fmla="*/ 13012 h 19050"/>
                  <a:gd name="connsiteX2" fmla="*/ 21384 w 28575"/>
                  <a:gd name="connsiteY2" fmla="*/ 11116 h 19050"/>
                  <a:gd name="connsiteX3" fmla="*/ 8440 w 28575"/>
                  <a:gd name="connsiteY3" fmla="*/ 7563 h 19050"/>
                </a:gdLst>
                <a:ahLst/>
                <a:cxnLst>
                  <a:cxn ang="0">
                    <a:pos x="connsiteX0" y="connsiteY0"/>
                  </a:cxn>
                  <a:cxn ang="0">
                    <a:pos x="connsiteX1" y="connsiteY1"/>
                  </a:cxn>
                  <a:cxn ang="0">
                    <a:pos x="connsiteX2" y="connsiteY2"/>
                  </a:cxn>
                  <a:cxn ang="0">
                    <a:pos x="connsiteX3" y="connsiteY3"/>
                  </a:cxn>
                </a:cxnLst>
                <a:rect l="l" t="t" r="r" b="b"/>
                <a:pathLst>
                  <a:path w="28575" h="19050">
                    <a:moveTo>
                      <a:pt x="8440" y="7563"/>
                    </a:moveTo>
                    <a:cubicBezTo>
                      <a:pt x="5202" y="8230"/>
                      <a:pt x="8831" y="10973"/>
                      <a:pt x="10659" y="13012"/>
                    </a:cubicBezTo>
                    <a:cubicBezTo>
                      <a:pt x="16651" y="15269"/>
                      <a:pt x="24080" y="14374"/>
                      <a:pt x="21384" y="11116"/>
                    </a:cubicBezTo>
                    <a:cubicBezTo>
                      <a:pt x="14260" y="17279"/>
                      <a:pt x="16098" y="4744"/>
                      <a:pt x="8440" y="756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7" name="任意多边形: 形状 526"/>
              <p:cNvSpPr/>
              <p:nvPr/>
            </p:nvSpPr>
            <p:spPr>
              <a:xfrm>
                <a:off x="10690160" y="1185907"/>
                <a:ext cx="28575" cy="19050"/>
              </a:xfrm>
              <a:custGeom>
                <a:avLst/>
                <a:gdLst>
                  <a:gd name="connsiteX0" fmla="*/ 15274 w 28575"/>
                  <a:gd name="connsiteY0" fmla="*/ 16395 h 19050"/>
                  <a:gd name="connsiteX1" fmla="*/ 10263 w 28575"/>
                  <a:gd name="connsiteY1" fmla="*/ 18385 h 19050"/>
                  <a:gd name="connsiteX2" fmla="*/ 29713 w 28575"/>
                  <a:gd name="connsiteY2" fmla="*/ 8270 h 19050"/>
                  <a:gd name="connsiteX3" fmla="*/ 15274 w 28575"/>
                  <a:gd name="connsiteY3" fmla="*/ 16395 h 19050"/>
                </a:gdLst>
                <a:ahLst/>
                <a:cxnLst>
                  <a:cxn ang="0">
                    <a:pos x="connsiteX0" y="connsiteY0"/>
                  </a:cxn>
                  <a:cxn ang="0">
                    <a:pos x="connsiteX1" y="connsiteY1"/>
                  </a:cxn>
                  <a:cxn ang="0">
                    <a:pos x="connsiteX2" y="connsiteY2"/>
                  </a:cxn>
                  <a:cxn ang="0">
                    <a:pos x="connsiteX3" y="connsiteY3"/>
                  </a:cxn>
                </a:cxnLst>
                <a:rect l="l" t="t" r="r" b="b"/>
                <a:pathLst>
                  <a:path w="28575" h="19050">
                    <a:moveTo>
                      <a:pt x="15274" y="16395"/>
                    </a:moveTo>
                    <a:cubicBezTo>
                      <a:pt x="10159" y="16261"/>
                      <a:pt x="2929" y="16480"/>
                      <a:pt x="10263" y="18385"/>
                    </a:cubicBezTo>
                    <a:cubicBezTo>
                      <a:pt x="25799" y="18824"/>
                      <a:pt x="22074" y="11880"/>
                      <a:pt x="29713" y="8270"/>
                    </a:cubicBezTo>
                    <a:cubicBezTo>
                      <a:pt x="17521" y="4060"/>
                      <a:pt x="5901" y="12747"/>
                      <a:pt x="15274" y="1639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8" name="任意多边形: 形状 527"/>
              <p:cNvSpPr/>
              <p:nvPr/>
            </p:nvSpPr>
            <p:spPr>
              <a:xfrm>
                <a:off x="10812123" y="1220738"/>
                <a:ext cx="28575" cy="9525"/>
              </a:xfrm>
              <a:custGeom>
                <a:avLst/>
                <a:gdLst>
                  <a:gd name="connsiteX0" fmla="*/ 26222 w 28575"/>
                  <a:gd name="connsiteY0" fmla="*/ 8901 h 9525"/>
                  <a:gd name="connsiteX1" fmla="*/ 7144 w 28575"/>
                  <a:gd name="connsiteY1" fmla="*/ 11320 h 9525"/>
                  <a:gd name="connsiteX2" fmla="*/ 26222 w 28575"/>
                  <a:gd name="connsiteY2" fmla="*/ 8901 h 9525"/>
                </a:gdLst>
                <a:ahLst/>
                <a:cxnLst>
                  <a:cxn ang="0">
                    <a:pos x="connsiteX0" y="connsiteY0"/>
                  </a:cxn>
                  <a:cxn ang="0">
                    <a:pos x="connsiteX1" y="connsiteY1"/>
                  </a:cxn>
                  <a:cxn ang="0">
                    <a:pos x="connsiteX2" y="connsiteY2"/>
                  </a:cxn>
                </a:cxnLst>
                <a:rect l="l" t="t" r="r" b="b"/>
                <a:pathLst>
                  <a:path w="28575" h="9525">
                    <a:moveTo>
                      <a:pt x="26222" y="8901"/>
                    </a:moveTo>
                    <a:cubicBezTo>
                      <a:pt x="22889" y="4843"/>
                      <a:pt x="9820" y="8739"/>
                      <a:pt x="7144" y="11320"/>
                    </a:cubicBezTo>
                    <a:cubicBezTo>
                      <a:pt x="11249" y="9234"/>
                      <a:pt x="19755" y="8824"/>
                      <a:pt x="26222" y="89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9" name="任意多边形: 形状 528"/>
              <p:cNvSpPr/>
              <p:nvPr/>
            </p:nvSpPr>
            <p:spPr>
              <a:xfrm>
                <a:off x="10813809" y="1181223"/>
                <a:ext cx="19050" cy="19050"/>
              </a:xfrm>
              <a:custGeom>
                <a:avLst/>
                <a:gdLst>
                  <a:gd name="connsiteX0" fmla="*/ 14364 w 19050"/>
                  <a:gd name="connsiteY0" fmla="*/ 7144 h 19050"/>
                  <a:gd name="connsiteX1" fmla="*/ 9925 w 19050"/>
                  <a:gd name="connsiteY1" fmla="*/ 7496 h 19050"/>
                  <a:gd name="connsiteX2" fmla="*/ 7144 w 19050"/>
                  <a:gd name="connsiteY2" fmla="*/ 16250 h 19050"/>
                  <a:gd name="connsiteX3" fmla="*/ 10868 w 19050"/>
                  <a:gd name="connsiteY3" fmla="*/ 11887 h 19050"/>
                  <a:gd name="connsiteX4" fmla="*/ 14364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4364" y="7144"/>
                    </a:moveTo>
                    <a:lnTo>
                      <a:pt x="9925" y="7496"/>
                    </a:lnTo>
                    <a:lnTo>
                      <a:pt x="7144" y="16250"/>
                    </a:lnTo>
                    <a:cubicBezTo>
                      <a:pt x="7144" y="16250"/>
                      <a:pt x="9001" y="14068"/>
                      <a:pt x="10868" y="11887"/>
                    </a:cubicBezTo>
                    <a:cubicBezTo>
                      <a:pt x="12668" y="9592"/>
                      <a:pt x="14364" y="7144"/>
                      <a:pt x="1436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70" name="任意多边形: 形状 529"/>
              <p:cNvSpPr/>
              <p:nvPr/>
            </p:nvSpPr>
            <p:spPr>
              <a:xfrm>
                <a:off x="10894676" y="1126388"/>
                <a:ext cx="19050" cy="19050"/>
              </a:xfrm>
              <a:custGeom>
                <a:avLst/>
                <a:gdLst>
                  <a:gd name="connsiteX0" fmla="*/ 14249 w 19050"/>
                  <a:gd name="connsiteY0" fmla="*/ 18126 h 19050"/>
                  <a:gd name="connsiteX1" fmla="*/ 20650 w 19050"/>
                  <a:gd name="connsiteY1" fmla="*/ 7144 h 19050"/>
                  <a:gd name="connsiteX2" fmla="*/ 14068 w 19050"/>
                  <a:gd name="connsiteY2" fmla="*/ 12602 h 19050"/>
                  <a:gd name="connsiteX3" fmla="*/ 9354 w 19050"/>
                  <a:gd name="connsiteY3" fmla="*/ 16097 h 19050"/>
                  <a:gd name="connsiteX4" fmla="*/ 7144 w 19050"/>
                  <a:gd name="connsiteY4" fmla="*/ 17583 h 19050"/>
                  <a:gd name="connsiteX5" fmla="*/ 14249 w 19050"/>
                  <a:gd name="connsiteY5" fmla="*/ 181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4249" y="18126"/>
                    </a:moveTo>
                    <a:lnTo>
                      <a:pt x="20650" y="7144"/>
                    </a:lnTo>
                    <a:cubicBezTo>
                      <a:pt x="20650" y="7144"/>
                      <a:pt x="17355" y="9868"/>
                      <a:pt x="14068" y="12602"/>
                    </a:cubicBezTo>
                    <a:cubicBezTo>
                      <a:pt x="12468" y="14040"/>
                      <a:pt x="10697" y="15231"/>
                      <a:pt x="9354" y="16097"/>
                    </a:cubicBezTo>
                    <a:cubicBezTo>
                      <a:pt x="8030" y="16993"/>
                      <a:pt x="7144" y="17583"/>
                      <a:pt x="7144" y="17583"/>
                    </a:cubicBezTo>
                    <a:lnTo>
                      <a:pt x="14249" y="18126"/>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71" name="任意多边形: 形状 530"/>
              <p:cNvSpPr/>
              <p:nvPr/>
            </p:nvSpPr>
            <p:spPr>
              <a:xfrm>
                <a:off x="10916631" y="1118368"/>
                <a:ext cx="19050" cy="19050"/>
              </a:xfrm>
              <a:custGeom>
                <a:avLst/>
                <a:gdLst>
                  <a:gd name="connsiteX0" fmla="*/ 7144 w 19050"/>
                  <a:gd name="connsiteY0" fmla="*/ 16678 h 19050"/>
                  <a:gd name="connsiteX1" fmla="*/ 13192 w 19050"/>
                  <a:gd name="connsiteY1" fmla="*/ 11944 h 19050"/>
                  <a:gd name="connsiteX2" fmla="*/ 17345 w 19050"/>
                  <a:gd name="connsiteY2" fmla="*/ 8696 h 19050"/>
                  <a:gd name="connsiteX3" fmla="*/ 19174 w 19050"/>
                  <a:gd name="connsiteY3" fmla="*/ 7144 h 19050"/>
                  <a:gd name="connsiteX4" fmla="*/ 13668 w 19050"/>
                  <a:gd name="connsiteY4" fmla="*/ 8877 h 19050"/>
                  <a:gd name="connsiteX5" fmla="*/ 7144 w 19050"/>
                  <a:gd name="connsiteY5" fmla="*/ 166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7144" y="16678"/>
                    </a:moveTo>
                    <a:cubicBezTo>
                      <a:pt x="7144" y="16678"/>
                      <a:pt x="10163" y="14307"/>
                      <a:pt x="13192" y="11944"/>
                    </a:cubicBezTo>
                    <a:cubicBezTo>
                      <a:pt x="14707" y="10763"/>
                      <a:pt x="16212" y="9582"/>
                      <a:pt x="17345" y="8696"/>
                    </a:cubicBezTo>
                    <a:cubicBezTo>
                      <a:pt x="18507" y="7849"/>
                      <a:pt x="19174" y="7144"/>
                      <a:pt x="19174" y="7144"/>
                    </a:cubicBezTo>
                    <a:cubicBezTo>
                      <a:pt x="19269" y="7277"/>
                      <a:pt x="13668" y="8877"/>
                      <a:pt x="13668" y="8877"/>
                    </a:cubicBezTo>
                    <a:cubicBezTo>
                      <a:pt x="6820" y="12059"/>
                      <a:pt x="11192" y="13516"/>
                      <a:pt x="7144" y="166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72" name="任意多边形: 形状 531"/>
              <p:cNvSpPr/>
              <p:nvPr/>
            </p:nvSpPr>
            <p:spPr>
              <a:xfrm>
                <a:off x="10938872" y="1097222"/>
                <a:ext cx="19050" cy="19050"/>
              </a:xfrm>
              <a:custGeom>
                <a:avLst/>
                <a:gdLst>
                  <a:gd name="connsiteX0" fmla="*/ 19164 w 19050"/>
                  <a:gd name="connsiteY0" fmla="*/ 7144 h 19050"/>
                  <a:gd name="connsiteX1" fmla="*/ 15192 w 19050"/>
                  <a:gd name="connsiteY1" fmla="*/ 9154 h 19050"/>
                  <a:gd name="connsiteX2" fmla="*/ 7144 w 19050"/>
                  <a:gd name="connsiteY2" fmla="*/ 20907 h 19050"/>
                  <a:gd name="connsiteX3" fmla="*/ 19164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19164" y="7144"/>
                    </a:moveTo>
                    <a:cubicBezTo>
                      <a:pt x="18050" y="8801"/>
                      <a:pt x="16593" y="9001"/>
                      <a:pt x="15192" y="9154"/>
                    </a:cubicBezTo>
                    <a:lnTo>
                      <a:pt x="7144" y="20907"/>
                    </a:lnTo>
                    <a:lnTo>
                      <a:pt x="1916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73" name="任意多边形: 形状 532"/>
              <p:cNvSpPr/>
              <p:nvPr/>
            </p:nvSpPr>
            <p:spPr>
              <a:xfrm>
                <a:off x="11077090" y="864340"/>
                <a:ext cx="19050" cy="28575"/>
              </a:xfrm>
              <a:custGeom>
                <a:avLst/>
                <a:gdLst>
                  <a:gd name="connsiteX0" fmla="*/ 8619 w 19050"/>
                  <a:gd name="connsiteY0" fmla="*/ 23322 h 28575"/>
                  <a:gd name="connsiteX1" fmla="*/ 12477 w 19050"/>
                  <a:gd name="connsiteY1" fmla="*/ 7197 h 28575"/>
                  <a:gd name="connsiteX2" fmla="*/ 8619 w 19050"/>
                  <a:gd name="connsiteY2" fmla="*/ 23322 h 28575"/>
                </a:gdLst>
                <a:ahLst/>
                <a:cxnLst>
                  <a:cxn ang="0">
                    <a:pos x="connsiteX0" y="connsiteY0"/>
                  </a:cxn>
                  <a:cxn ang="0">
                    <a:pos x="connsiteX1" y="connsiteY1"/>
                  </a:cxn>
                  <a:cxn ang="0">
                    <a:pos x="connsiteX2" y="connsiteY2"/>
                  </a:cxn>
                </a:cxnLst>
                <a:rect l="l" t="t" r="r" b="b"/>
                <a:pathLst>
                  <a:path w="19050" h="28575">
                    <a:moveTo>
                      <a:pt x="8619" y="23322"/>
                    </a:moveTo>
                    <a:cubicBezTo>
                      <a:pt x="13610" y="27342"/>
                      <a:pt x="11096" y="11845"/>
                      <a:pt x="12477" y="7197"/>
                    </a:cubicBezTo>
                    <a:cubicBezTo>
                      <a:pt x="11219" y="6339"/>
                      <a:pt x="4123" y="16083"/>
                      <a:pt x="8619" y="2332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grpSp>
        <p:sp>
          <p:nvSpPr>
            <p:cNvPr id="174" name="文本框 173"/>
            <p:cNvSpPr txBox="1"/>
            <p:nvPr/>
          </p:nvSpPr>
          <p:spPr>
            <a:xfrm>
              <a:off x="8531" y="2900"/>
              <a:ext cx="975" cy="1232"/>
            </a:xfrm>
            <a:prstGeom prst="rect">
              <a:avLst/>
            </a:prstGeom>
            <a:noFill/>
          </p:spPr>
          <p:txBody>
            <a:bodyPr vert="eaVert" wrap="square" rtlCol="0">
              <a:spAutoFit/>
            </a:bodyPr>
            <a:lstStyle/>
            <a:p>
              <a:pPr algn="ctr"/>
              <a:r>
                <a:rPr lang="zh-CN" altLang="en-US" sz="3200">
                  <a:latin typeface="汉仪颜楷W" panose="00020600040101010101" charset="-122"/>
                  <a:ea typeface="汉仪颜楷W" panose="00020600040101010101" charset="-122"/>
                </a:rPr>
                <a:t>肆</a:t>
              </a:r>
              <a:endParaRPr lang="zh-CN" altLang="en-US" sz="3200">
                <a:latin typeface="汉仪颜楷W" panose="00020600040101010101" charset="-122"/>
                <a:ea typeface="汉仪颜楷W" panose="00020600040101010101" charset="-122"/>
              </a:endParaRPr>
            </a:p>
          </p:txBody>
        </p:sp>
      </p:grpSp>
      <p:sp>
        <p:nvSpPr>
          <p:cNvPr id="2" name="文本框 1"/>
          <p:cNvSpPr txBox="1"/>
          <p:nvPr/>
        </p:nvSpPr>
        <p:spPr>
          <a:xfrm>
            <a:off x="1002030" y="3392805"/>
            <a:ext cx="1990725" cy="460375"/>
          </a:xfrm>
          <a:prstGeom prst="rect">
            <a:avLst/>
          </a:prstGeom>
          <a:noFill/>
        </p:spPr>
        <p:txBody>
          <a:bodyPr wrap="square" rtlCol="0">
            <a:spAutoFit/>
          </a:bodyPr>
          <a:p>
            <a:r>
              <a:rPr lang="en-US" altLang="zh-CN" sz="2400" b="1">
                <a:latin typeface="Times New Roman" panose="02020603050405020304" charset="0"/>
                <a:cs typeface="Times New Roman" panose="02020603050405020304" charset="0"/>
              </a:rPr>
              <a:t>Introduction</a:t>
            </a:r>
            <a:endParaRPr lang="en-US" altLang="zh-CN" sz="2400" b="1">
              <a:latin typeface="Times New Roman" panose="02020603050405020304" charset="0"/>
              <a:cs typeface="Times New Roman" panose="02020603050405020304" charset="0"/>
            </a:endParaRPr>
          </a:p>
        </p:txBody>
      </p:sp>
      <p:sp>
        <p:nvSpPr>
          <p:cNvPr id="3" name="文本框 2"/>
          <p:cNvSpPr txBox="1"/>
          <p:nvPr/>
        </p:nvSpPr>
        <p:spPr>
          <a:xfrm>
            <a:off x="2743835" y="3392805"/>
            <a:ext cx="1415415" cy="1198880"/>
          </a:xfrm>
          <a:prstGeom prst="rect">
            <a:avLst/>
          </a:prstGeom>
          <a:noFill/>
        </p:spPr>
        <p:txBody>
          <a:bodyPr wrap="square" rtlCol="0">
            <a:spAutoFit/>
          </a:bodyPr>
          <a:p>
            <a:r>
              <a:rPr lang="en-US" altLang="zh-CN" sz="2400" b="1">
                <a:latin typeface="Times New Roman" panose="02020603050405020304" charset="0"/>
                <a:cs typeface="Times New Roman" panose="02020603050405020304" charset="0"/>
              </a:rPr>
              <a:t>Changes of themes</a:t>
            </a:r>
            <a:endParaRPr lang="en-US" altLang="zh-CN" sz="2400" b="1">
              <a:latin typeface="Times New Roman" panose="02020603050405020304" charset="0"/>
              <a:cs typeface="Times New Roman" panose="02020603050405020304" charset="0"/>
            </a:endParaRPr>
          </a:p>
        </p:txBody>
      </p:sp>
      <p:sp>
        <p:nvSpPr>
          <p:cNvPr id="39" name="文本框 38"/>
          <p:cNvSpPr txBox="1"/>
          <p:nvPr/>
        </p:nvSpPr>
        <p:spPr>
          <a:xfrm>
            <a:off x="4022725" y="3392805"/>
            <a:ext cx="1341755" cy="1198880"/>
          </a:xfrm>
          <a:prstGeom prst="rect">
            <a:avLst/>
          </a:prstGeom>
          <a:noFill/>
        </p:spPr>
        <p:txBody>
          <a:bodyPr wrap="square" rtlCol="0">
            <a:spAutoFit/>
          </a:bodyPr>
          <a:p>
            <a:r>
              <a:rPr lang="en-US" altLang="zh-CN" sz="2400" b="1">
                <a:latin typeface="Times New Roman" panose="02020603050405020304" charset="0"/>
                <a:cs typeface="Times New Roman" panose="02020603050405020304" charset="0"/>
              </a:rPr>
              <a:t>Development of stitches</a:t>
            </a:r>
            <a:endParaRPr lang="en-US" altLang="zh-CN" sz="2400" b="1">
              <a:latin typeface="Times New Roman" panose="02020603050405020304" charset="0"/>
              <a:cs typeface="Times New Roman" panose="02020603050405020304" charset="0"/>
            </a:endParaRPr>
          </a:p>
        </p:txBody>
      </p:sp>
      <p:sp>
        <p:nvSpPr>
          <p:cNvPr id="183" name="文本框 182"/>
          <p:cNvSpPr txBox="1"/>
          <p:nvPr/>
        </p:nvSpPr>
        <p:spPr>
          <a:xfrm>
            <a:off x="5364480" y="3447415"/>
            <a:ext cx="2280920" cy="829945"/>
          </a:xfrm>
          <a:prstGeom prst="rect">
            <a:avLst/>
          </a:prstGeom>
          <a:noFill/>
        </p:spPr>
        <p:txBody>
          <a:bodyPr wrap="square" rtlCol="0">
            <a:spAutoFit/>
          </a:bodyPr>
          <a:p>
            <a:r>
              <a:rPr lang="en-US" altLang="zh-CN" sz="2400" b="1">
                <a:latin typeface="Times New Roman" panose="02020603050405020304" charset="0"/>
                <a:cs typeface="Times New Roman" panose="02020603050405020304" charset="0"/>
              </a:rPr>
              <a:t>Inheritance and development</a:t>
            </a:r>
            <a:endParaRPr lang="en-US" altLang="zh-CN" sz="2400" b="1">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pic>
        <p:nvPicPr>
          <p:cNvPr id="4" name="图片 3" descr="d55a7e12ac5785a4eaae64954639c28c"/>
          <p:cNvPicPr>
            <a:picLocks noChangeAspect="1"/>
          </p:cNvPicPr>
          <p:nvPr/>
        </p:nvPicPr>
        <p:blipFill>
          <a:blip r:embed="rId1" cstate="print"/>
          <a:srcRect t="48325" r="24759"/>
          <a:stretch>
            <a:fillRect/>
          </a:stretch>
        </p:blipFill>
        <p:spPr>
          <a:xfrm flipH="1">
            <a:off x="635" y="-3810"/>
            <a:ext cx="4067810" cy="4789170"/>
          </a:xfrm>
          <a:prstGeom prst="rect">
            <a:avLst/>
          </a:prstGeom>
        </p:spPr>
      </p:pic>
      <p:grpSp>
        <p:nvGrpSpPr>
          <p:cNvPr id="5" name="组合 4"/>
          <p:cNvGrpSpPr/>
          <p:nvPr/>
        </p:nvGrpSpPr>
        <p:grpSpPr>
          <a:xfrm>
            <a:off x="2267585" y="1790700"/>
            <a:ext cx="2484755" cy="2693035"/>
            <a:chOff x="8539" y="2900"/>
            <a:chExt cx="1137" cy="1232"/>
          </a:xfrm>
        </p:grpSpPr>
        <p:grpSp>
          <p:nvGrpSpPr>
            <p:cNvPr id="481" name="组合 480"/>
            <p:cNvGrpSpPr/>
            <p:nvPr/>
          </p:nvGrpSpPr>
          <p:grpSpPr>
            <a:xfrm>
              <a:off x="8539" y="2951"/>
              <a:ext cx="1137" cy="1128"/>
              <a:chOff x="10350427" y="505424"/>
              <a:chExt cx="745713" cy="738302"/>
            </a:xfrm>
            <a:solidFill>
              <a:srgbClr val="242424"/>
            </a:solidFill>
          </p:grpSpPr>
          <p:sp>
            <p:nvSpPr>
              <p:cNvPr id="482" name="任意多边形: 形状 481"/>
              <p:cNvSpPr/>
              <p:nvPr/>
            </p:nvSpPr>
            <p:spPr>
              <a:xfrm>
                <a:off x="10362238" y="934288"/>
                <a:ext cx="9525" cy="19050"/>
              </a:xfrm>
              <a:custGeom>
                <a:avLst/>
                <a:gdLst>
                  <a:gd name="connsiteX0" fmla="*/ 7144 w 9525"/>
                  <a:gd name="connsiteY0" fmla="*/ 7144 h 19050"/>
                  <a:gd name="connsiteX1" fmla="*/ 10573 w 9525"/>
                  <a:gd name="connsiteY1" fmla="*/ 12373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68" y="8744"/>
                      <a:pt x="9401" y="11325"/>
                      <a:pt x="10573" y="12373"/>
                    </a:cubicBezTo>
                    <a:cubicBezTo>
                      <a:pt x="9916" y="10058"/>
                      <a:pt x="8982" y="8220"/>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3" name="任意多边形: 形状 482"/>
              <p:cNvSpPr/>
              <p:nvPr/>
            </p:nvSpPr>
            <p:spPr>
              <a:xfrm>
                <a:off x="10551824" y="548058"/>
                <a:ext cx="9525" cy="9525"/>
              </a:xfrm>
              <a:custGeom>
                <a:avLst/>
                <a:gdLst>
                  <a:gd name="connsiteX0" fmla="*/ 7144 w 9525"/>
                  <a:gd name="connsiteY0" fmla="*/ 8372 h 9525"/>
                  <a:gd name="connsiteX1" fmla="*/ 9154 w 9525"/>
                  <a:gd name="connsiteY1" fmla="*/ 7144 h 9525"/>
                  <a:gd name="connsiteX2" fmla="*/ 7791 w 9525"/>
                  <a:gd name="connsiteY2" fmla="*/ 7144 h 9525"/>
                  <a:gd name="connsiteX3" fmla="*/ 7144 w 9525"/>
                  <a:gd name="connsiteY3" fmla="*/ 83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8372"/>
                    </a:moveTo>
                    <a:lnTo>
                      <a:pt x="9154" y="7144"/>
                    </a:lnTo>
                    <a:cubicBezTo>
                      <a:pt x="8658" y="7144"/>
                      <a:pt x="8211" y="7144"/>
                      <a:pt x="7791" y="7144"/>
                    </a:cubicBezTo>
                    <a:lnTo>
                      <a:pt x="7144" y="8372"/>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4" name="任意多边形: 形状 483"/>
              <p:cNvSpPr/>
              <p:nvPr/>
            </p:nvSpPr>
            <p:spPr>
              <a:xfrm>
                <a:off x="10550940" y="543667"/>
                <a:ext cx="9525" cy="9525"/>
              </a:xfrm>
              <a:custGeom>
                <a:avLst/>
                <a:gdLst>
                  <a:gd name="connsiteX0" fmla="*/ 8675 w 9525"/>
                  <a:gd name="connsiteY0" fmla="*/ 11535 h 9525"/>
                  <a:gd name="connsiteX1" fmla="*/ 11056 w 9525"/>
                  <a:gd name="connsiteY1" fmla="*/ 7144 h 9525"/>
                  <a:gd name="connsiteX2" fmla="*/ 8675 w 9525"/>
                  <a:gd name="connsiteY2" fmla="*/ 11535 h 9525"/>
                </a:gdLst>
                <a:ahLst/>
                <a:cxnLst>
                  <a:cxn ang="0">
                    <a:pos x="connsiteX0" y="connsiteY0"/>
                  </a:cxn>
                  <a:cxn ang="0">
                    <a:pos x="connsiteX1" y="connsiteY1"/>
                  </a:cxn>
                  <a:cxn ang="0">
                    <a:pos x="connsiteX2" y="connsiteY2"/>
                  </a:cxn>
                </a:cxnLst>
                <a:rect l="l" t="t" r="r" b="b"/>
                <a:pathLst>
                  <a:path w="9525" h="9525">
                    <a:moveTo>
                      <a:pt x="8675" y="11535"/>
                    </a:moveTo>
                    <a:lnTo>
                      <a:pt x="11056" y="7144"/>
                    </a:lnTo>
                    <a:cubicBezTo>
                      <a:pt x="5913" y="10887"/>
                      <a:pt x="6656" y="11506"/>
                      <a:pt x="8675" y="1153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5" name="任意多边形: 形状 484"/>
              <p:cNvSpPr/>
              <p:nvPr/>
            </p:nvSpPr>
            <p:spPr>
              <a:xfrm>
                <a:off x="10391394" y="969340"/>
                <a:ext cx="19050" cy="19050"/>
              </a:xfrm>
              <a:custGeom>
                <a:avLst/>
                <a:gdLst>
                  <a:gd name="connsiteX0" fmla="*/ 7144 w 19050"/>
                  <a:gd name="connsiteY0" fmla="*/ 7144 h 19050"/>
                  <a:gd name="connsiteX1" fmla="*/ 14440 w 19050"/>
                  <a:gd name="connsiteY1" fmla="*/ 16907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182" y="10725"/>
                      <a:pt x="11544" y="14116"/>
                      <a:pt x="14440" y="16907"/>
                    </a:cubicBez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6" name="任意多边形: 形状 485"/>
              <p:cNvSpPr/>
              <p:nvPr/>
            </p:nvSpPr>
            <p:spPr>
              <a:xfrm>
                <a:off x="10392918" y="921981"/>
                <a:ext cx="9525" cy="9525"/>
              </a:xfrm>
              <a:custGeom>
                <a:avLst/>
                <a:gdLst>
                  <a:gd name="connsiteX0" fmla="*/ 7144 w 9525"/>
                  <a:gd name="connsiteY0" fmla="*/ 10087 h 9525"/>
                  <a:gd name="connsiteX1" fmla="*/ 8191 w 9525"/>
                  <a:gd name="connsiteY1" fmla="*/ 7144 h 9525"/>
                  <a:gd name="connsiteX2" fmla="*/ 7144 w 9525"/>
                  <a:gd name="connsiteY2" fmla="*/ 10087 h 9525"/>
                </a:gdLst>
                <a:ahLst/>
                <a:cxnLst>
                  <a:cxn ang="0">
                    <a:pos x="connsiteX0" y="connsiteY0"/>
                  </a:cxn>
                  <a:cxn ang="0">
                    <a:pos x="connsiteX1" y="connsiteY1"/>
                  </a:cxn>
                  <a:cxn ang="0">
                    <a:pos x="connsiteX2" y="connsiteY2"/>
                  </a:cxn>
                </a:cxnLst>
                <a:rect l="l" t="t" r="r" b="b"/>
                <a:pathLst>
                  <a:path w="9525" h="9525">
                    <a:moveTo>
                      <a:pt x="7144" y="10087"/>
                    </a:moveTo>
                    <a:cubicBezTo>
                      <a:pt x="7610" y="9554"/>
                      <a:pt x="7953" y="8677"/>
                      <a:pt x="8191" y="7144"/>
                    </a:cubicBezTo>
                    <a:cubicBezTo>
                      <a:pt x="7610" y="8106"/>
                      <a:pt x="7325" y="9115"/>
                      <a:pt x="7144" y="100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7" name="任意多边形: 形状 486"/>
              <p:cNvSpPr/>
              <p:nvPr/>
            </p:nvSpPr>
            <p:spPr>
              <a:xfrm>
                <a:off x="10636739" y="1226048"/>
                <a:ext cx="9525" cy="9525"/>
              </a:xfrm>
              <a:custGeom>
                <a:avLst/>
                <a:gdLst>
                  <a:gd name="connsiteX0" fmla="*/ 9182 w 9525"/>
                  <a:gd name="connsiteY0" fmla="*/ 7144 h 9525"/>
                  <a:gd name="connsiteX1" fmla="*/ 7144 w 9525"/>
                  <a:gd name="connsiteY1" fmla="*/ 7763 h 9525"/>
                  <a:gd name="connsiteX2" fmla="*/ 9182 w 9525"/>
                  <a:gd name="connsiteY2" fmla="*/ 7144 h 9525"/>
                </a:gdLst>
                <a:ahLst/>
                <a:cxnLst>
                  <a:cxn ang="0">
                    <a:pos x="connsiteX0" y="connsiteY0"/>
                  </a:cxn>
                  <a:cxn ang="0">
                    <a:pos x="connsiteX1" y="connsiteY1"/>
                  </a:cxn>
                  <a:cxn ang="0">
                    <a:pos x="connsiteX2" y="connsiteY2"/>
                  </a:cxn>
                </a:cxnLst>
                <a:rect l="l" t="t" r="r" b="b"/>
                <a:pathLst>
                  <a:path w="9525" h="9525">
                    <a:moveTo>
                      <a:pt x="9182" y="7144"/>
                    </a:moveTo>
                    <a:cubicBezTo>
                      <a:pt x="8477" y="7353"/>
                      <a:pt x="7810" y="7563"/>
                      <a:pt x="7144" y="7763"/>
                    </a:cubicBezTo>
                    <a:cubicBezTo>
                      <a:pt x="8134" y="7725"/>
                      <a:pt x="8830" y="7544"/>
                      <a:pt x="9182"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8" name="任意多边形: 形状 487"/>
              <p:cNvSpPr/>
              <p:nvPr/>
            </p:nvSpPr>
            <p:spPr>
              <a:xfrm>
                <a:off x="10671762" y="1226582"/>
                <a:ext cx="19050" cy="9525"/>
              </a:xfrm>
              <a:custGeom>
                <a:avLst/>
                <a:gdLst>
                  <a:gd name="connsiteX0" fmla="*/ 7144 w 19050"/>
                  <a:gd name="connsiteY0" fmla="*/ 7286 h 9525"/>
                  <a:gd name="connsiteX1" fmla="*/ 14497 w 19050"/>
                  <a:gd name="connsiteY1" fmla="*/ 8429 h 9525"/>
                  <a:gd name="connsiteX2" fmla="*/ 15002 w 19050"/>
                  <a:gd name="connsiteY2" fmla="*/ 7867 h 9525"/>
                  <a:gd name="connsiteX3" fmla="*/ 7144 w 19050"/>
                  <a:gd name="connsiteY3" fmla="*/ 7286 h 9525"/>
                </a:gdLst>
                <a:ahLst/>
                <a:cxnLst>
                  <a:cxn ang="0">
                    <a:pos x="connsiteX0" y="connsiteY0"/>
                  </a:cxn>
                  <a:cxn ang="0">
                    <a:pos x="connsiteX1" y="connsiteY1"/>
                  </a:cxn>
                  <a:cxn ang="0">
                    <a:pos x="connsiteX2" y="connsiteY2"/>
                  </a:cxn>
                  <a:cxn ang="0">
                    <a:pos x="connsiteX3" y="connsiteY3"/>
                  </a:cxn>
                </a:cxnLst>
                <a:rect l="l" t="t" r="r" b="b"/>
                <a:pathLst>
                  <a:path w="19050" h="9525">
                    <a:moveTo>
                      <a:pt x="7144" y="7286"/>
                    </a:moveTo>
                    <a:cubicBezTo>
                      <a:pt x="9811" y="7896"/>
                      <a:pt x="12173" y="8200"/>
                      <a:pt x="14497" y="8429"/>
                    </a:cubicBezTo>
                    <a:lnTo>
                      <a:pt x="15002" y="7867"/>
                    </a:lnTo>
                    <a:cubicBezTo>
                      <a:pt x="13840" y="6867"/>
                      <a:pt x="9401" y="7153"/>
                      <a:pt x="7144" y="728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9" name="任意多边形: 形状 488"/>
              <p:cNvSpPr/>
              <p:nvPr/>
            </p:nvSpPr>
            <p:spPr>
              <a:xfrm>
                <a:off x="10659589" y="1221028"/>
                <a:ext cx="19050" cy="9525"/>
              </a:xfrm>
              <a:custGeom>
                <a:avLst/>
                <a:gdLst>
                  <a:gd name="connsiteX0" fmla="*/ 7144 w 19050"/>
                  <a:gd name="connsiteY0" fmla="*/ 7144 h 9525"/>
                  <a:gd name="connsiteX1" fmla="*/ 13687 w 19050"/>
                  <a:gd name="connsiteY1" fmla="*/ 78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3687" y="7801"/>
                    </a:lnTo>
                    <a:cubicBezTo>
                      <a:pt x="11335" y="7382"/>
                      <a:pt x="9173" y="718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0" name="任意多边形: 形状 489"/>
              <p:cNvSpPr/>
              <p:nvPr/>
            </p:nvSpPr>
            <p:spPr>
              <a:xfrm>
                <a:off x="10852684" y="1159068"/>
                <a:ext cx="9525" cy="9525"/>
              </a:xfrm>
              <a:custGeom>
                <a:avLst/>
                <a:gdLst>
                  <a:gd name="connsiteX0" fmla="*/ 7654 w 9525"/>
                  <a:gd name="connsiteY0" fmla="*/ 10220 h 9525"/>
                  <a:gd name="connsiteX1" fmla="*/ 7235 w 9525"/>
                  <a:gd name="connsiteY1" fmla="*/ 7144 h 9525"/>
                  <a:gd name="connsiteX2" fmla="*/ 7654 w 9525"/>
                  <a:gd name="connsiteY2" fmla="*/ 10220 h 9525"/>
                </a:gdLst>
                <a:ahLst/>
                <a:cxnLst>
                  <a:cxn ang="0">
                    <a:pos x="connsiteX0" y="connsiteY0"/>
                  </a:cxn>
                  <a:cxn ang="0">
                    <a:pos x="connsiteX1" y="connsiteY1"/>
                  </a:cxn>
                  <a:cxn ang="0">
                    <a:pos x="connsiteX2" y="connsiteY2"/>
                  </a:cxn>
                </a:cxnLst>
                <a:rect l="l" t="t" r="r" b="b"/>
                <a:pathLst>
                  <a:path w="9525" h="9525">
                    <a:moveTo>
                      <a:pt x="7654" y="10220"/>
                    </a:moveTo>
                    <a:lnTo>
                      <a:pt x="7235" y="7144"/>
                    </a:lnTo>
                    <a:cubicBezTo>
                      <a:pt x="7016" y="8639"/>
                      <a:pt x="7206" y="9601"/>
                      <a:pt x="7654" y="1022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1" name="任意多边形: 形状 490"/>
              <p:cNvSpPr/>
              <p:nvPr/>
            </p:nvSpPr>
            <p:spPr>
              <a:xfrm>
                <a:off x="10630375" y="1226523"/>
                <a:ext cx="19050" cy="9525"/>
              </a:xfrm>
              <a:custGeom>
                <a:avLst/>
                <a:gdLst>
                  <a:gd name="connsiteX0" fmla="*/ 7574 w 19050"/>
                  <a:gd name="connsiteY0" fmla="*/ 8440 h 9525"/>
                  <a:gd name="connsiteX1" fmla="*/ 13508 w 19050"/>
                  <a:gd name="connsiteY1" fmla="*/ 7288 h 9525"/>
                  <a:gd name="connsiteX2" fmla="*/ 7574 w 19050"/>
                  <a:gd name="connsiteY2" fmla="*/ 8440 h 9525"/>
                </a:gdLst>
                <a:ahLst/>
                <a:cxnLst>
                  <a:cxn ang="0">
                    <a:pos x="connsiteX0" y="connsiteY0"/>
                  </a:cxn>
                  <a:cxn ang="0">
                    <a:pos x="connsiteX1" y="connsiteY1"/>
                  </a:cxn>
                  <a:cxn ang="0">
                    <a:pos x="connsiteX2" y="connsiteY2"/>
                  </a:cxn>
                </a:cxnLst>
                <a:rect l="l" t="t" r="r" b="b"/>
                <a:pathLst>
                  <a:path w="19050" h="9525">
                    <a:moveTo>
                      <a:pt x="7574" y="8440"/>
                    </a:moveTo>
                    <a:cubicBezTo>
                      <a:pt x="9641" y="8317"/>
                      <a:pt x="11574" y="7850"/>
                      <a:pt x="13508" y="7288"/>
                    </a:cubicBezTo>
                    <a:cubicBezTo>
                      <a:pt x="10431" y="7374"/>
                      <a:pt x="5688" y="6440"/>
                      <a:pt x="7574" y="844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2" name="任意多边形: 形状 491"/>
              <p:cNvSpPr/>
              <p:nvPr/>
            </p:nvSpPr>
            <p:spPr>
              <a:xfrm>
                <a:off x="10360752" y="933114"/>
                <a:ext cx="9525" cy="9525"/>
              </a:xfrm>
              <a:custGeom>
                <a:avLst/>
                <a:gdLst>
                  <a:gd name="connsiteX0" fmla="*/ 7144 w 9525"/>
                  <a:gd name="connsiteY0" fmla="*/ 7536 h 9525"/>
                  <a:gd name="connsiteX1" fmla="*/ 8630 w 9525"/>
                  <a:gd name="connsiteY1" fmla="*/ 8317 h 9525"/>
                  <a:gd name="connsiteX2" fmla="*/ 7144 w 9525"/>
                  <a:gd name="connsiteY2" fmla="*/ 7536 h 9525"/>
                </a:gdLst>
                <a:ahLst/>
                <a:cxnLst>
                  <a:cxn ang="0">
                    <a:pos x="connsiteX0" y="connsiteY0"/>
                  </a:cxn>
                  <a:cxn ang="0">
                    <a:pos x="connsiteX1" y="connsiteY1"/>
                  </a:cxn>
                  <a:cxn ang="0">
                    <a:pos x="connsiteX2" y="connsiteY2"/>
                  </a:cxn>
                </a:cxnLst>
                <a:rect l="l" t="t" r="r" b="b"/>
                <a:pathLst>
                  <a:path w="9525" h="9525">
                    <a:moveTo>
                      <a:pt x="7144" y="7536"/>
                    </a:moveTo>
                    <a:cubicBezTo>
                      <a:pt x="7753" y="7717"/>
                      <a:pt x="8163" y="8031"/>
                      <a:pt x="8630" y="8317"/>
                    </a:cubicBezTo>
                    <a:cubicBezTo>
                      <a:pt x="7972" y="7279"/>
                      <a:pt x="7429" y="6717"/>
                      <a:pt x="7144" y="753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3" name="任意多边形: 形状 492"/>
              <p:cNvSpPr/>
              <p:nvPr/>
            </p:nvSpPr>
            <p:spPr>
              <a:xfrm>
                <a:off x="10400014" y="994626"/>
                <a:ext cx="9525" cy="9525"/>
              </a:xfrm>
              <a:custGeom>
                <a:avLst/>
                <a:gdLst>
                  <a:gd name="connsiteX0" fmla="*/ 7973 w 9525"/>
                  <a:gd name="connsiteY0" fmla="*/ 9099 h 9525"/>
                  <a:gd name="connsiteX1" fmla="*/ 7839 w 9525"/>
                  <a:gd name="connsiteY1" fmla="*/ 8518 h 9525"/>
                  <a:gd name="connsiteX2" fmla="*/ 7973 w 9525"/>
                  <a:gd name="connsiteY2" fmla="*/ 9099 h 9525"/>
                </a:gdLst>
                <a:ahLst/>
                <a:cxnLst>
                  <a:cxn ang="0">
                    <a:pos x="connsiteX0" y="connsiteY0"/>
                  </a:cxn>
                  <a:cxn ang="0">
                    <a:pos x="connsiteX1" y="connsiteY1"/>
                  </a:cxn>
                  <a:cxn ang="0">
                    <a:pos x="connsiteX2" y="connsiteY2"/>
                  </a:cxn>
                </a:cxnLst>
                <a:rect l="l" t="t" r="r" b="b"/>
                <a:pathLst>
                  <a:path w="9525" h="9525">
                    <a:moveTo>
                      <a:pt x="7973" y="9099"/>
                    </a:moveTo>
                    <a:lnTo>
                      <a:pt x="7839" y="8518"/>
                    </a:lnTo>
                    <a:cubicBezTo>
                      <a:pt x="6753" y="6175"/>
                      <a:pt x="7049" y="7137"/>
                      <a:pt x="7973" y="909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4" name="任意多边形: 形状 493"/>
              <p:cNvSpPr/>
              <p:nvPr/>
            </p:nvSpPr>
            <p:spPr>
              <a:xfrm>
                <a:off x="10717901" y="505424"/>
                <a:ext cx="19050" cy="9525"/>
              </a:xfrm>
              <a:custGeom>
                <a:avLst/>
                <a:gdLst>
                  <a:gd name="connsiteX0" fmla="*/ 7144 w 19050"/>
                  <a:gd name="connsiteY0" fmla="*/ 8401 h 9525"/>
                  <a:gd name="connsiteX1" fmla="*/ 20260 w 19050"/>
                  <a:gd name="connsiteY1" fmla="*/ 7992 h 9525"/>
                  <a:gd name="connsiteX2" fmla="*/ 7144 w 19050"/>
                  <a:gd name="connsiteY2" fmla="*/ 8401 h 9525"/>
                </a:gdLst>
                <a:ahLst/>
                <a:cxnLst>
                  <a:cxn ang="0">
                    <a:pos x="connsiteX0" y="connsiteY0"/>
                  </a:cxn>
                  <a:cxn ang="0">
                    <a:pos x="connsiteX1" y="connsiteY1"/>
                  </a:cxn>
                  <a:cxn ang="0">
                    <a:pos x="connsiteX2" y="connsiteY2"/>
                  </a:cxn>
                </a:cxnLst>
                <a:rect l="l" t="t" r="r" b="b"/>
                <a:pathLst>
                  <a:path w="19050" h="9525">
                    <a:moveTo>
                      <a:pt x="7144" y="8401"/>
                    </a:moveTo>
                    <a:cubicBezTo>
                      <a:pt x="11506" y="8277"/>
                      <a:pt x="15878" y="8296"/>
                      <a:pt x="20260" y="7992"/>
                    </a:cubicBezTo>
                    <a:cubicBezTo>
                      <a:pt x="10249" y="6582"/>
                      <a:pt x="7153" y="7077"/>
                      <a:pt x="7144" y="84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5" name="任意多边形: 形状 494"/>
              <p:cNvSpPr/>
              <p:nvPr/>
            </p:nvSpPr>
            <p:spPr>
              <a:xfrm>
                <a:off x="10350427" y="506682"/>
                <a:ext cx="390525" cy="695325"/>
              </a:xfrm>
              <a:custGeom>
                <a:avLst/>
                <a:gdLst>
                  <a:gd name="connsiteX0" fmla="*/ 187376 w 390525"/>
                  <a:gd name="connsiteY0" fmla="*/ 676485 h 695325"/>
                  <a:gd name="connsiteX1" fmla="*/ 205045 w 390525"/>
                  <a:gd name="connsiteY1" fmla="*/ 676847 h 695325"/>
                  <a:gd name="connsiteX2" fmla="*/ 189519 w 390525"/>
                  <a:gd name="connsiteY2" fmla="*/ 665883 h 695325"/>
                  <a:gd name="connsiteX3" fmla="*/ 210845 w 390525"/>
                  <a:gd name="connsiteY3" fmla="*/ 670646 h 695325"/>
                  <a:gd name="connsiteX4" fmla="*/ 198606 w 390525"/>
                  <a:gd name="connsiteY4" fmla="*/ 666693 h 695325"/>
                  <a:gd name="connsiteX5" fmla="*/ 199330 w 390525"/>
                  <a:gd name="connsiteY5" fmla="*/ 656768 h 695325"/>
                  <a:gd name="connsiteX6" fmla="*/ 178765 w 390525"/>
                  <a:gd name="connsiteY6" fmla="*/ 646024 h 695325"/>
                  <a:gd name="connsiteX7" fmla="*/ 162258 w 390525"/>
                  <a:gd name="connsiteY7" fmla="*/ 628202 h 695325"/>
                  <a:gd name="connsiteX8" fmla="*/ 166126 w 390525"/>
                  <a:gd name="connsiteY8" fmla="*/ 629907 h 695325"/>
                  <a:gd name="connsiteX9" fmla="*/ 160715 w 390525"/>
                  <a:gd name="connsiteY9" fmla="*/ 622792 h 695325"/>
                  <a:gd name="connsiteX10" fmla="*/ 155867 w 390525"/>
                  <a:gd name="connsiteY10" fmla="*/ 615182 h 695325"/>
                  <a:gd name="connsiteX11" fmla="*/ 156153 w 390525"/>
                  <a:gd name="connsiteY11" fmla="*/ 614715 h 695325"/>
                  <a:gd name="connsiteX12" fmla="*/ 154362 w 390525"/>
                  <a:gd name="connsiteY12" fmla="*/ 615572 h 695325"/>
                  <a:gd name="connsiteX13" fmla="*/ 135293 w 390525"/>
                  <a:gd name="connsiteY13" fmla="*/ 586711 h 695325"/>
                  <a:gd name="connsiteX14" fmla="*/ 126949 w 390525"/>
                  <a:gd name="connsiteY14" fmla="*/ 581635 h 695325"/>
                  <a:gd name="connsiteX15" fmla="*/ 116005 w 390525"/>
                  <a:gd name="connsiteY15" fmla="*/ 570071 h 695325"/>
                  <a:gd name="connsiteX16" fmla="*/ 97831 w 390525"/>
                  <a:gd name="connsiteY16" fmla="*/ 550764 h 695325"/>
                  <a:gd name="connsiteX17" fmla="*/ 108985 w 390525"/>
                  <a:gd name="connsiteY17" fmla="*/ 565756 h 695325"/>
                  <a:gd name="connsiteX18" fmla="*/ 102803 w 390525"/>
                  <a:gd name="connsiteY18" fmla="*/ 568928 h 695325"/>
                  <a:gd name="connsiteX19" fmla="*/ 96212 w 390525"/>
                  <a:gd name="connsiteY19" fmla="*/ 556374 h 695325"/>
                  <a:gd name="connsiteX20" fmla="*/ 112481 w 390525"/>
                  <a:gd name="connsiteY20" fmla="*/ 579920 h 695325"/>
                  <a:gd name="connsiteX21" fmla="*/ 99955 w 390525"/>
                  <a:gd name="connsiteY21" fmla="*/ 571424 h 695325"/>
                  <a:gd name="connsiteX22" fmla="*/ 108185 w 390525"/>
                  <a:gd name="connsiteY22" fmla="*/ 583368 h 695325"/>
                  <a:gd name="connsiteX23" fmla="*/ 117234 w 390525"/>
                  <a:gd name="connsiteY23" fmla="*/ 593741 h 695325"/>
                  <a:gd name="connsiteX24" fmla="*/ 137970 w 390525"/>
                  <a:gd name="connsiteY24" fmla="*/ 606428 h 695325"/>
                  <a:gd name="connsiteX25" fmla="*/ 132274 w 390525"/>
                  <a:gd name="connsiteY25" fmla="*/ 610495 h 695325"/>
                  <a:gd name="connsiteX26" fmla="*/ 148752 w 390525"/>
                  <a:gd name="connsiteY26" fmla="*/ 625964 h 695325"/>
                  <a:gd name="connsiteX27" fmla="*/ 131340 w 390525"/>
                  <a:gd name="connsiteY27" fmla="*/ 618382 h 695325"/>
                  <a:gd name="connsiteX28" fmla="*/ 112052 w 390525"/>
                  <a:gd name="connsiteY28" fmla="*/ 603142 h 695325"/>
                  <a:gd name="connsiteX29" fmla="*/ 104270 w 390525"/>
                  <a:gd name="connsiteY29" fmla="*/ 590198 h 695325"/>
                  <a:gd name="connsiteX30" fmla="*/ 94231 w 390525"/>
                  <a:gd name="connsiteY30" fmla="*/ 577625 h 695325"/>
                  <a:gd name="connsiteX31" fmla="*/ 82810 w 390525"/>
                  <a:gd name="connsiteY31" fmla="*/ 565461 h 695325"/>
                  <a:gd name="connsiteX32" fmla="*/ 72781 w 390525"/>
                  <a:gd name="connsiteY32" fmla="*/ 552745 h 695325"/>
                  <a:gd name="connsiteX33" fmla="*/ 88697 w 390525"/>
                  <a:gd name="connsiteY33" fmla="*/ 549126 h 695325"/>
                  <a:gd name="connsiteX34" fmla="*/ 66866 w 390525"/>
                  <a:gd name="connsiteY34" fmla="*/ 525847 h 695325"/>
                  <a:gd name="connsiteX35" fmla="*/ 66437 w 390525"/>
                  <a:gd name="connsiteY35" fmla="*/ 499624 h 695325"/>
                  <a:gd name="connsiteX36" fmla="*/ 75829 w 390525"/>
                  <a:gd name="connsiteY36" fmla="*/ 509588 h 695325"/>
                  <a:gd name="connsiteX37" fmla="*/ 65294 w 390525"/>
                  <a:gd name="connsiteY37" fmla="*/ 490738 h 695325"/>
                  <a:gd name="connsiteX38" fmla="*/ 66999 w 390525"/>
                  <a:gd name="connsiteY38" fmla="*/ 505416 h 695325"/>
                  <a:gd name="connsiteX39" fmla="*/ 57550 w 390525"/>
                  <a:gd name="connsiteY39" fmla="*/ 497043 h 695325"/>
                  <a:gd name="connsiteX40" fmla="*/ 58303 w 390525"/>
                  <a:gd name="connsiteY40" fmla="*/ 499586 h 695325"/>
                  <a:gd name="connsiteX41" fmla="*/ 44729 w 390525"/>
                  <a:gd name="connsiteY41" fmla="*/ 482765 h 695325"/>
                  <a:gd name="connsiteX42" fmla="*/ 45815 w 390525"/>
                  <a:gd name="connsiteY42" fmla="*/ 466668 h 695325"/>
                  <a:gd name="connsiteX43" fmla="*/ 48101 w 390525"/>
                  <a:gd name="connsiteY43" fmla="*/ 469811 h 695325"/>
                  <a:gd name="connsiteX44" fmla="*/ 38995 w 390525"/>
                  <a:gd name="connsiteY44" fmla="*/ 443627 h 695325"/>
                  <a:gd name="connsiteX45" fmla="*/ 40415 w 390525"/>
                  <a:gd name="connsiteY45" fmla="*/ 443865 h 695325"/>
                  <a:gd name="connsiteX46" fmla="*/ 33061 w 390525"/>
                  <a:gd name="connsiteY46" fmla="*/ 435464 h 695325"/>
                  <a:gd name="connsiteX47" fmla="*/ 28870 w 390525"/>
                  <a:gd name="connsiteY47" fmla="*/ 423443 h 695325"/>
                  <a:gd name="connsiteX48" fmla="*/ 37814 w 390525"/>
                  <a:gd name="connsiteY48" fmla="*/ 424110 h 695325"/>
                  <a:gd name="connsiteX49" fmla="*/ 42720 w 390525"/>
                  <a:gd name="connsiteY49" fmla="*/ 433149 h 695325"/>
                  <a:gd name="connsiteX50" fmla="*/ 46330 w 390525"/>
                  <a:gd name="connsiteY50" fmla="*/ 449609 h 695325"/>
                  <a:gd name="connsiteX51" fmla="*/ 53740 w 390525"/>
                  <a:gd name="connsiteY51" fmla="*/ 444589 h 695325"/>
                  <a:gd name="connsiteX52" fmla="*/ 49625 w 390525"/>
                  <a:gd name="connsiteY52" fmla="*/ 425377 h 695325"/>
                  <a:gd name="connsiteX53" fmla="*/ 44777 w 390525"/>
                  <a:gd name="connsiteY53" fmla="*/ 425777 h 695325"/>
                  <a:gd name="connsiteX54" fmla="*/ 36519 w 390525"/>
                  <a:gd name="connsiteY54" fmla="*/ 399612 h 695325"/>
                  <a:gd name="connsiteX55" fmla="*/ 42329 w 390525"/>
                  <a:gd name="connsiteY55" fmla="*/ 412423 h 695325"/>
                  <a:gd name="connsiteX56" fmla="*/ 28604 w 390525"/>
                  <a:gd name="connsiteY56" fmla="*/ 403603 h 695325"/>
                  <a:gd name="connsiteX57" fmla="*/ 29213 w 390525"/>
                  <a:gd name="connsiteY57" fmla="*/ 381905 h 695325"/>
                  <a:gd name="connsiteX58" fmla="*/ 29623 w 390525"/>
                  <a:gd name="connsiteY58" fmla="*/ 359940 h 695325"/>
                  <a:gd name="connsiteX59" fmla="*/ 24908 w 390525"/>
                  <a:gd name="connsiteY59" fmla="*/ 364865 h 695325"/>
                  <a:gd name="connsiteX60" fmla="*/ 24489 w 390525"/>
                  <a:gd name="connsiteY60" fmla="*/ 324288 h 695325"/>
                  <a:gd name="connsiteX61" fmla="*/ 23784 w 390525"/>
                  <a:gd name="connsiteY61" fmla="*/ 303895 h 695325"/>
                  <a:gd name="connsiteX62" fmla="*/ 23784 w 390525"/>
                  <a:gd name="connsiteY62" fmla="*/ 293275 h 695325"/>
                  <a:gd name="connsiteX63" fmla="*/ 25327 w 390525"/>
                  <a:gd name="connsiteY63" fmla="*/ 282492 h 695325"/>
                  <a:gd name="connsiteX64" fmla="*/ 28775 w 390525"/>
                  <a:gd name="connsiteY64" fmla="*/ 312525 h 695325"/>
                  <a:gd name="connsiteX65" fmla="*/ 45101 w 390525"/>
                  <a:gd name="connsiteY65" fmla="*/ 299114 h 695325"/>
                  <a:gd name="connsiteX66" fmla="*/ 37671 w 390525"/>
                  <a:gd name="connsiteY66" fmla="*/ 279921 h 695325"/>
                  <a:gd name="connsiteX67" fmla="*/ 35709 w 390525"/>
                  <a:gd name="connsiteY67" fmla="*/ 294427 h 695325"/>
                  <a:gd name="connsiteX68" fmla="*/ 41900 w 390525"/>
                  <a:gd name="connsiteY68" fmla="*/ 256861 h 695325"/>
                  <a:gd name="connsiteX69" fmla="*/ 58483 w 390525"/>
                  <a:gd name="connsiteY69" fmla="*/ 214093 h 695325"/>
                  <a:gd name="connsiteX70" fmla="*/ 56664 w 390525"/>
                  <a:gd name="connsiteY70" fmla="*/ 224171 h 695325"/>
                  <a:gd name="connsiteX71" fmla="*/ 62598 w 390525"/>
                  <a:gd name="connsiteY71" fmla="*/ 204130 h 695325"/>
                  <a:gd name="connsiteX72" fmla="*/ 74381 w 390525"/>
                  <a:gd name="connsiteY72" fmla="*/ 188966 h 695325"/>
                  <a:gd name="connsiteX73" fmla="*/ 82077 w 390525"/>
                  <a:gd name="connsiteY73" fmla="*/ 190624 h 695325"/>
                  <a:gd name="connsiteX74" fmla="*/ 79867 w 390525"/>
                  <a:gd name="connsiteY74" fmla="*/ 181956 h 695325"/>
                  <a:gd name="connsiteX75" fmla="*/ 82620 w 390525"/>
                  <a:gd name="connsiteY75" fmla="*/ 180442 h 695325"/>
                  <a:gd name="connsiteX76" fmla="*/ 83410 w 390525"/>
                  <a:gd name="connsiteY76" fmla="*/ 171621 h 695325"/>
                  <a:gd name="connsiteX77" fmla="*/ 84230 w 390525"/>
                  <a:gd name="connsiteY77" fmla="*/ 165621 h 695325"/>
                  <a:gd name="connsiteX78" fmla="*/ 84715 w 390525"/>
                  <a:gd name="connsiteY78" fmla="*/ 162935 h 695325"/>
                  <a:gd name="connsiteX79" fmla="*/ 115605 w 390525"/>
                  <a:gd name="connsiteY79" fmla="*/ 143656 h 695325"/>
                  <a:gd name="connsiteX80" fmla="*/ 124568 w 390525"/>
                  <a:gd name="connsiteY80" fmla="*/ 107394 h 695325"/>
                  <a:gd name="connsiteX81" fmla="*/ 127483 w 390525"/>
                  <a:gd name="connsiteY81" fmla="*/ 115500 h 695325"/>
                  <a:gd name="connsiteX82" fmla="*/ 141503 w 390525"/>
                  <a:gd name="connsiteY82" fmla="*/ 101803 h 695325"/>
                  <a:gd name="connsiteX83" fmla="*/ 134655 w 390525"/>
                  <a:gd name="connsiteY83" fmla="*/ 125473 h 695325"/>
                  <a:gd name="connsiteX84" fmla="*/ 145247 w 390525"/>
                  <a:gd name="connsiteY84" fmla="*/ 108423 h 695325"/>
                  <a:gd name="connsiteX85" fmla="*/ 161468 w 390525"/>
                  <a:gd name="connsiteY85" fmla="*/ 90726 h 695325"/>
                  <a:gd name="connsiteX86" fmla="*/ 159887 w 390525"/>
                  <a:gd name="connsiteY86" fmla="*/ 90916 h 695325"/>
                  <a:gd name="connsiteX87" fmla="*/ 174984 w 390525"/>
                  <a:gd name="connsiteY87" fmla="*/ 75400 h 695325"/>
                  <a:gd name="connsiteX88" fmla="*/ 195263 w 390525"/>
                  <a:gd name="connsiteY88" fmla="*/ 63065 h 695325"/>
                  <a:gd name="connsiteX89" fmla="*/ 174365 w 390525"/>
                  <a:gd name="connsiteY89" fmla="*/ 83220 h 695325"/>
                  <a:gd name="connsiteX90" fmla="*/ 224552 w 390525"/>
                  <a:gd name="connsiteY90" fmla="*/ 44768 h 695325"/>
                  <a:gd name="connsiteX91" fmla="*/ 239011 w 390525"/>
                  <a:gd name="connsiteY91" fmla="*/ 41386 h 695325"/>
                  <a:gd name="connsiteX92" fmla="*/ 240287 w 390525"/>
                  <a:gd name="connsiteY92" fmla="*/ 45891 h 695325"/>
                  <a:gd name="connsiteX93" fmla="*/ 272339 w 390525"/>
                  <a:gd name="connsiteY93" fmla="*/ 24870 h 695325"/>
                  <a:gd name="connsiteX94" fmla="*/ 273139 w 390525"/>
                  <a:gd name="connsiteY94" fmla="*/ 30956 h 695325"/>
                  <a:gd name="connsiteX95" fmla="*/ 293513 w 390525"/>
                  <a:gd name="connsiteY95" fmla="*/ 28375 h 695325"/>
                  <a:gd name="connsiteX96" fmla="*/ 312620 w 390525"/>
                  <a:gd name="connsiteY96" fmla="*/ 21993 h 695325"/>
                  <a:gd name="connsiteX97" fmla="*/ 351692 w 390525"/>
                  <a:gd name="connsiteY97" fmla="*/ 17059 h 695325"/>
                  <a:gd name="connsiteX98" fmla="*/ 352844 w 390525"/>
                  <a:gd name="connsiteY98" fmla="*/ 9592 h 695325"/>
                  <a:gd name="connsiteX99" fmla="*/ 372532 w 390525"/>
                  <a:gd name="connsiteY99" fmla="*/ 16088 h 695325"/>
                  <a:gd name="connsiteX100" fmla="*/ 359369 w 390525"/>
                  <a:gd name="connsiteY100" fmla="*/ 19269 h 695325"/>
                  <a:gd name="connsiteX101" fmla="*/ 385963 w 390525"/>
                  <a:gd name="connsiteY101" fmla="*/ 17497 h 695325"/>
                  <a:gd name="connsiteX102" fmla="*/ 374590 w 390525"/>
                  <a:gd name="connsiteY102" fmla="*/ 7144 h 695325"/>
                  <a:gd name="connsiteX103" fmla="*/ 353339 w 390525"/>
                  <a:gd name="connsiteY103" fmla="*/ 9173 h 695325"/>
                  <a:gd name="connsiteX104" fmla="*/ 332165 w 390525"/>
                  <a:gd name="connsiteY104" fmla="*/ 10820 h 695325"/>
                  <a:gd name="connsiteX105" fmla="*/ 290017 w 390525"/>
                  <a:gd name="connsiteY105" fmla="*/ 16964 h 695325"/>
                  <a:gd name="connsiteX106" fmla="*/ 269081 w 390525"/>
                  <a:gd name="connsiteY106" fmla="*/ 21584 h 695325"/>
                  <a:gd name="connsiteX107" fmla="*/ 248783 w 390525"/>
                  <a:gd name="connsiteY107" fmla="*/ 28642 h 695325"/>
                  <a:gd name="connsiteX108" fmla="*/ 210531 w 390525"/>
                  <a:gd name="connsiteY108" fmla="*/ 48511 h 695325"/>
                  <a:gd name="connsiteX109" fmla="*/ 215017 w 390525"/>
                  <a:gd name="connsiteY109" fmla="*/ 50073 h 695325"/>
                  <a:gd name="connsiteX110" fmla="*/ 204711 w 390525"/>
                  <a:gd name="connsiteY110" fmla="*/ 53969 h 695325"/>
                  <a:gd name="connsiteX111" fmla="*/ 199130 w 390525"/>
                  <a:gd name="connsiteY111" fmla="*/ 54150 h 695325"/>
                  <a:gd name="connsiteX112" fmla="*/ 200616 w 390525"/>
                  <a:gd name="connsiteY112" fmla="*/ 52616 h 695325"/>
                  <a:gd name="connsiteX113" fmla="*/ 180946 w 390525"/>
                  <a:gd name="connsiteY113" fmla="*/ 60989 h 695325"/>
                  <a:gd name="connsiteX114" fmla="*/ 171564 w 390525"/>
                  <a:gd name="connsiteY114" fmla="*/ 63284 h 695325"/>
                  <a:gd name="connsiteX115" fmla="*/ 164621 w 390525"/>
                  <a:gd name="connsiteY115" fmla="*/ 66761 h 695325"/>
                  <a:gd name="connsiteX116" fmla="*/ 148828 w 390525"/>
                  <a:gd name="connsiteY116" fmla="*/ 86754 h 695325"/>
                  <a:gd name="connsiteX117" fmla="*/ 137741 w 390525"/>
                  <a:gd name="connsiteY117" fmla="*/ 89097 h 695325"/>
                  <a:gd name="connsiteX118" fmla="*/ 137941 w 390525"/>
                  <a:gd name="connsiteY118" fmla="*/ 101146 h 695325"/>
                  <a:gd name="connsiteX119" fmla="*/ 131893 w 390525"/>
                  <a:gd name="connsiteY119" fmla="*/ 98108 h 695325"/>
                  <a:gd name="connsiteX120" fmla="*/ 54502 w 390525"/>
                  <a:gd name="connsiteY120" fmla="*/ 199025 h 695325"/>
                  <a:gd name="connsiteX121" fmla="*/ 55093 w 390525"/>
                  <a:gd name="connsiteY121" fmla="*/ 193148 h 695325"/>
                  <a:gd name="connsiteX122" fmla="*/ 56045 w 390525"/>
                  <a:gd name="connsiteY122" fmla="*/ 187395 h 695325"/>
                  <a:gd name="connsiteX123" fmla="*/ 40796 w 390525"/>
                  <a:gd name="connsiteY123" fmla="*/ 210741 h 695325"/>
                  <a:gd name="connsiteX124" fmla="*/ 28832 w 390525"/>
                  <a:gd name="connsiteY124" fmla="*/ 244145 h 695325"/>
                  <a:gd name="connsiteX125" fmla="*/ 28546 w 390525"/>
                  <a:gd name="connsiteY125" fmla="*/ 266195 h 695325"/>
                  <a:gd name="connsiteX126" fmla="*/ 15088 w 390525"/>
                  <a:gd name="connsiteY126" fmla="*/ 296647 h 695325"/>
                  <a:gd name="connsiteX127" fmla="*/ 12706 w 390525"/>
                  <a:gd name="connsiteY127" fmla="*/ 340528 h 695325"/>
                  <a:gd name="connsiteX128" fmla="*/ 17440 w 390525"/>
                  <a:gd name="connsiteY128" fmla="*/ 351330 h 695325"/>
                  <a:gd name="connsiteX129" fmla="*/ 18650 w 390525"/>
                  <a:gd name="connsiteY129" fmla="*/ 370761 h 695325"/>
                  <a:gd name="connsiteX130" fmla="*/ 11640 w 390525"/>
                  <a:gd name="connsiteY130" fmla="*/ 360607 h 695325"/>
                  <a:gd name="connsiteX131" fmla="*/ 7144 w 390525"/>
                  <a:gd name="connsiteY131" fmla="*/ 346862 h 695325"/>
                  <a:gd name="connsiteX132" fmla="*/ 10316 w 390525"/>
                  <a:gd name="connsiteY132" fmla="*/ 371856 h 695325"/>
                  <a:gd name="connsiteX133" fmla="*/ 10439 w 390525"/>
                  <a:gd name="connsiteY133" fmla="*/ 399364 h 695325"/>
                  <a:gd name="connsiteX134" fmla="*/ 23927 w 390525"/>
                  <a:gd name="connsiteY134" fmla="*/ 437331 h 695325"/>
                  <a:gd name="connsiteX135" fmla="*/ 22365 w 390525"/>
                  <a:gd name="connsiteY135" fmla="*/ 439988 h 695325"/>
                  <a:gd name="connsiteX136" fmla="*/ 23031 w 390525"/>
                  <a:gd name="connsiteY136" fmla="*/ 458629 h 695325"/>
                  <a:gd name="connsiteX137" fmla="*/ 29804 w 390525"/>
                  <a:gd name="connsiteY137" fmla="*/ 461486 h 695325"/>
                  <a:gd name="connsiteX138" fmla="*/ 24241 w 390525"/>
                  <a:gd name="connsiteY138" fmla="*/ 472345 h 695325"/>
                  <a:gd name="connsiteX139" fmla="*/ 40853 w 390525"/>
                  <a:gd name="connsiteY139" fmla="*/ 502453 h 695325"/>
                  <a:gd name="connsiteX140" fmla="*/ 56836 w 390525"/>
                  <a:gd name="connsiteY140" fmla="*/ 518379 h 695325"/>
                  <a:gd name="connsiteX141" fmla="*/ 52445 w 390525"/>
                  <a:gd name="connsiteY141" fmla="*/ 526694 h 695325"/>
                  <a:gd name="connsiteX142" fmla="*/ 58436 w 390525"/>
                  <a:gd name="connsiteY142" fmla="*/ 535362 h 695325"/>
                  <a:gd name="connsiteX143" fmla="*/ 63189 w 390525"/>
                  <a:gd name="connsiteY143" fmla="*/ 542001 h 695325"/>
                  <a:gd name="connsiteX144" fmla="*/ 69418 w 390525"/>
                  <a:gd name="connsiteY144" fmla="*/ 552736 h 695325"/>
                  <a:gd name="connsiteX145" fmla="*/ 75371 w 390525"/>
                  <a:gd name="connsiteY145" fmla="*/ 563747 h 695325"/>
                  <a:gd name="connsiteX146" fmla="*/ 87306 w 390525"/>
                  <a:gd name="connsiteY146" fmla="*/ 578225 h 695325"/>
                  <a:gd name="connsiteX147" fmla="*/ 70847 w 390525"/>
                  <a:gd name="connsiteY147" fmla="*/ 563213 h 695325"/>
                  <a:gd name="connsiteX148" fmla="*/ 87106 w 390525"/>
                  <a:gd name="connsiteY148" fmla="*/ 591941 h 695325"/>
                  <a:gd name="connsiteX149" fmla="*/ 102289 w 390525"/>
                  <a:gd name="connsiteY149" fmla="*/ 607581 h 695325"/>
                  <a:gd name="connsiteX150" fmla="*/ 115348 w 390525"/>
                  <a:gd name="connsiteY150" fmla="*/ 623983 h 695325"/>
                  <a:gd name="connsiteX151" fmla="*/ 127597 w 390525"/>
                  <a:gd name="connsiteY151" fmla="*/ 626221 h 695325"/>
                  <a:gd name="connsiteX152" fmla="*/ 126587 w 390525"/>
                  <a:gd name="connsiteY152" fmla="*/ 635546 h 695325"/>
                  <a:gd name="connsiteX153" fmla="*/ 138865 w 390525"/>
                  <a:gd name="connsiteY153" fmla="*/ 649034 h 695325"/>
                  <a:gd name="connsiteX154" fmla="*/ 151066 w 390525"/>
                  <a:gd name="connsiteY154" fmla="*/ 658101 h 695325"/>
                  <a:gd name="connsiteX155" fmla="*/ 162849 w 390525"/>
                  <a:gd name="connsiteY155" fmla="*/ 665693 h 695325"/>
                  <a:gd name="connsiteX156" fmla="*/ 175212 w 390525"/>
                  <a:gd name="connsiteY156" fmla="*/ 673360 h 695325"/>
                  <a:gd name="connsiteX157" fmla="*/ 171526 w 390525"/>
                  <a:gd name="connsiteY157" fmla="*/ 673198 h 695325"/>
                  <a:gd name="connsiteX158" fmla="*/ 196948 w 390525"/>
                  <a:gd name="connsiteY158" fmla="*/ 688905 h 695325"/>
                  <a:gd name="connsiteX159" fmla="*/ 211474 w 390525"/>
                  <a:gd name="connsiteY159" fmla="*/ 685848 h 695325"/>
                  <a:gd name="connsiteX160" fmla="*/ 202130 w 390525"/>
                  <a:gd name="connsiteY160" fmla="*/ 685962 h 695325"/>
                  <a:gd name="connsiteX161" fmla="*/ 187376 w 390525"/>
                  <a:gd name="connsiteY161" fmla="*/ 67648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90525" h="695325">
                    <a:moveTo>
                      <a:pt x="187376" y="676485"/>
                    </a:moveTo>
                    <a:cubicBezTo>
                      <a:pt x="187957" y="666464"/>
                      <a:pt x="201987" y="684924"/>
                      <a:pt x="205045" y="676847"/>
                    </a:cubicBezTo>
                    <a:cubicBezTo>
                      <a:pt x="196825" y="674056"/>
                      <a:pt x="190481" y="671865"/>
                      <a:pt x="189519" y="665883"/>
                    </a:cubicBezTo>
                    <a:cubicBezTo>
                      <a:pt x="198015" y="665293"/>
                      <a:pt x="204321" y="675608"/>
                      <a:pt x="210845" y="670646"/>
                    </a:cubicBezTo>
                    <a:cubicBezTo>
                      <a:pt x="210722" y="670941"/>
                      <a:pt x="198606" y="666693"/>
                      <a:pt x="198606" y="666693"/>
                    </a:cubicBezTo>
                    <a:cubicBezTo>
                      <a:pt x="193586" y="659359"/>
                      <a:pt x="205959" y="660111"/>
                      <a:pt x="199330" y="656768"/>
                    </a:cubicBezTo>
                    <a:cubicBezTo>
                      <a:pt x="192453" y="658197"/>
                      <a:pt x="184766" y="653244"/>
                      <a:pt x="178765" y="646024"/>
                    </a:cubicBezTo>
                    <a:cubicBezTo>
                      <a:pt x="172650" y="638899"/>
                      <a:pt x="167288" y="631012"/>
                      <a:pt x="162258" y="628202"/>
                    </a:cubicBezTo>
                    <a:lnTo>
                      <a:pt x="166126" y="629907"/>
                    </a:lnTo>
                    <a:cubicBezTo>
                      <a:pt x="166126" y="629907"/>
                      <a:pt x="163297" y="626450"/>
                      <a:pt x="160715" y="622792"/>
                    </a:cubicBezTo>
                    <a:cubicBezTo>
                      <a:pt x="158286" y="618992"/>
                      <a:pt x="155867" y="615182"/>
                      <a:pt x="155867" y="615182"/>
                    </a:cubicBezTo>
                    <a:cubicBezTo>
                      <a:pt x="155867" y="614905"/>
                      <a:pt x="156105" y="614915"/>
                      <a:pt x="156153" y="614715"/>
                    </a:cubicBezTo>
                    <a:cubicBezTo>
                      <a:pt x="155562" y="614953"/>
                      <a:pt x="154962" y="615172"/>
                      <a:pt x="154362" y="615572"/>
                    </a:cubicBezTo>
                    <a:cubicBezTo>
                      <a:pt x="152695" y="606990"/>
                      <a:pt x="145171" y="596722"/>
                      <a:pt x="135293" y="586711"/>
                    </a:cubicBezTo>
                    <a:cubicBezTo>
                      <a:pt x="133350" y="586683"/>
                      <a:pt x="130407" y="584673"/>
                      <a:pt x="126949" y="581635"/>
                    </a:cubicBezTo>
                    <a:cubicBezTo>
                      <a:pt x="123501" y="578596"/>
                      <a:pt x="119367" y="574672"/>
                      <a:pt x="116005" y="570071"/>
                    </a:cubicBezTo>
                    <a:cubicBezTo>
                      <a:pt x="108928" y="561146"/>
                      <a:pt x="101727" y="552136"/>
                      <a:pt x="97831" y="550764"/>
                    </a:cubicBezTo>
                    <a:cubicBezTo>
                      <a:pt x="102518" y="554860"/>
                      <a:pt x="105737" y="558794"/>
                      <a:pt x="108985" y="565756"/>
                    </a:cubicBezTo>
                    <a:lnTo>
                      <a:pt x="102803" y="568928"/>
                    </a:lnTo>
                    <a:cubicBezTo>
                      <a:pt x="94631" y="557803"/>
                      <a:pt x="107442" y="564499"/>
                      <a:pt x="96212" y="556374"/>
                    </a:cubicBezTo>
                    <a:cubicBezTo>
                      <a:pt x="89964" y="563594"/>
                      <a:pt x="107661" y="571690"/>
                      <a:pt x="112481" y="579920"/>
                    </a:cubicBezTo>
                    <a:cubicBezTo>
                      <a:pt x="108728" y="578472"/>
                      <a:pt x="104337" y="575710"/>
                      <a:pt x="99955" y="571424"/>
                    </a:cubicBezTo>
                    <a:cubicBezTo>
                      <a:pt x="102737" y="575462"/>
                      <a:pt x="105499" y="579463"/>
                      <a:pt x="108185" y="583368"/>
                    </a:cubicBezTo>
                    <a:cubicBezTo>
                      <a:pt x="111071" y="587112"/>
                      <a:pt x="114176" y="590541"/>
                      <a:pt x="117234" y="593741"/>
                    </a:cubicBezTo>
                    <a:cubicBezTo>
                      <a:pt x="123530" y="599970"/>
                      <a:pt x="129778" y="605285"/>
                      <a:pt x="137970" y="606428"/>
                    </a:cubicBezTo>
                    <a:cubicBezTo>
                      <a:pt x="140646" y="611572"/>
                      <a:pt x="136036" y="612629"/>
                      <a:pt x="132274" y="610495"/>
                    </a:cubicBezTo>
                    <a:cubicBezTo>
                      <a:pt x="146533" y="616125"/>
                      <a:pt x="136360" y="621411"/>
                      <a:pt x="148752" y="625964"/>
                    </a:cubicBezTo>
                    <a:cubicBezTo>
                      <a:pt x="144389" y="627821"/>
                      <a:pt x="138103" y="623630"/>
                      <a:pt x="131340" y="618382"/>
                    </a:cubicBezTo>
                    <a:cubicBezTo>
                      <a:pt x="124292" y="613410"/>
                      <a:pt x="118253" y="605981"/>
                      <a:pt x="112052" y="603142"/>
                    </a:cubicBezTo>
                    <a:cubicBezTo>
                      <a:pt x="110185" y="598532"/>
                      <a:pt x="107509" y="594265"/>
                      <a:pt x="104270" y="590198"/>
                    </a:cubicBezTo>
                    <a:cubicBezTo>
                      <a:pt x="101146" y="586045"/>
                      <a:pt x="97936" y="581692"/>
                      <a:pt x="94231" y="577625"/>
                    </a:cubicBezTo>
                    <a:cubicBezTo>
                      <a:pt x="90573" y="573510"/>
                      <a:pt x="86668" y="569481"/>
                      <a:pt x="82810" y="565461"/>
                    </a:cubicBezTo>
                    <a:cubicBezTo>
                      <a:pt x="78896" y="561480"/>
                      <a:pt x="75876" y="556955"/>
                      <a:pt x="72781" y="552745"/>
                    </a:cubicBezTo>
                    <a:cubicBezTo>
                      <a:pt x="77810" y="548735"/>
                      <a:pt x="89773" y="557956"/>
                      <a:pt x="88697" y="549126"/>
                    </a:cubicBezTo>
                    <a:cubicBezTo>
                      <a:pt x="82363" y="530076"/>
                      <a:pt x="75152" y="534391"/>
                      <a:pt x="66866" y="525847"/>
                    </a:cubicBezTo>
                    <a:cubicBezTo>
                      <a:pt x="62684" y="511959"/>
                      <a:pt x="75686" y="519608"/>
                      <a:pt x="66437" y="499624"/>
                    </a:cubicBezTo>
                    <a:lnTo>
                      <a:pt x="75829" y="509588"/>
                    </a:lnTo>
                    <a:cubicBezTo>
                      <a:pt x="78810" y="494500"/>
                      <a:pt x="66989" y="500510"/>
                      <a:pt x="65294" y="490738"/>
                    </a:cubicBezTo>
                    <a:cubicBezTo>
                      <a:pt x="64198" y="494576"/>
                      <a:pt x="61855" y="495567"/>
                      <a:pt x="66999" y="505416"/>
                    </a:cubicBezTo>
                    <a:cubicBezTo>
                      <a:pt x="64551" y="507806"/>
                      <a:pt x="59398" y="500729"/>
                      <a:pt x="57550" y="497043"/>
                    </a:cubicBezTo>
                    <a:cubicBezTo>
                      <a:pt x="57550" y="497043"/>
                      <a:pt x="58236" y="499605"/>
                      <a:pt x="58303" y="499586"/>
                    </a:cubicBezTo>
                    <a:cubicBezTo>
                      <a:pt x="52473" y="496976"/>
                      <a:pt x="47663" y="497176"/>
                      <a:pt x="44729" y="482765"/>
                    </a:cubicBezTo>
                    <a:cubicBezTo>
                      <a:pt x="52854" y="489414"/>
                      <a:pt x="44567" y="470735"/>
                      <a:pt x="45815" y="466668"/>
                    </a:cubicBezTo>
                    <a:cubicBezTo>
                      <a:pt x="45710" y="466706"/>
                      <a:pt x="48101" y="469811"/>
                      <a:pt x="48101" y="469811"/>
                    </a:cubicBezTo>
                    <a:cubicBezTo>
                      <a:pt x="43244" y="460505"/>
                      <a:pt x="41729" y="449723"/>
                      <a:pt x="38995" y="443627"/>
                    </a:cubicBezTo>
                    <a:lnTo>
                      <a:pt x="40415" y="443865"/>
                    </a:lnTo>
                    <a:cubicBezTo>
                      <a:pt x="38386" y="440331"/>
                      <a:pt x="35566" y="438188"/>
                      <a:pt x="33061" y="435464"/>
                    </a:cubicBezTo>
                    <a:cubicBezTo>
                      <a:pt x="30813" y="432692"/>
                      <a:pt x="29032" y="429292"/>
                      <a:pt x="28870" y="423443"/>
                    </a:cubicBezTo>
                    <a:cubicBezTo>
                      <a:pt x="31690" y="424272"/>
                      <a:pt x="40853" y="436255"/>
                      <a:pt x="37814" y="424110"/>
                    </a:cubicBezTo>
                    <a:cubicBezTo>
                      <a:pt x="39910" y="424634"/>
                      <a:pt x="41567" y="428263"/>
                      <a:pt x="42720" y="433149"/>
                    </a:cubicBezTo>
                    <a:cubicBezTo>
                      <a:pt x="44377" y="437940"/>
                      <a:pt x="45663" y="443998"/>
                      <a:pt x="46330" y="449609"/>
                    </a:cubicBezTo>
                    <a:cubicBezTo>
                      <a:pt x="44968" y="438341"/>
                      <a:pt x="50016" y="431749"/>
                      <a:pt x="53740" y="444589"/>
                    </a:cubicBezTo>
                    <a:cubicBezTo>
                      <a:pt x="57988" y="439855"/>
                      <a:pt x="47996" y="432987"/>
                      <a:pt x="49625" y="425377"/>
                    </a:cubicBezTo>
                    <a:cubicBezTo>
                      <a:pt x="48301" y="426920"/>
                      <a:pt x="46244" y="424967"/>
                      <a:pt x="44777" y="425777"/>
                    </a:cubicBezTo>
                    <a:cubicBezTo>
                      <a:pt x="51483" y="424215"/>
                      <a:pt x="41358" y="399745"/>
                      <a:pt x="36519" y="399612"/>
                    </a:cubicBezTo>
                    <a:lnTo>
                      <a:pt x="42329" y="412423"/>
                    </a:lnTo>
                    <a:cubicBezTo>
                      <a:pt x="37024" y="414309"/>
                      <a:pt x="30880" y="397869"/>
                      <a:pt x="28604" y="403603"/>
                    </a:cubicBezTo>
                    <a:cubicBezTo>
                      <a:pt x="32118" y="399936"/>
                      <a:pt x="31061" y="391020"/>
                      <a:pt x="29213" y="381905"/>
                    </a:cubicBezTo>
                    <a:cubicBezTo>
                      <a:pt x="27556" y="372799"/>
                      <a:pt x="25432" y="363426"/>
                      <a:pt x="29623" y="359940"/>
                    </a:cubicBezTo>
                    <a:lnTo>
                      <a:pt x="24908" y="364865"/>
                    </a:lnTo>
                    <a:cubicBezTo>
                      <a:pt x="27146" y="350691"/>
                      <a:pt x="25317" y="337661"/>
                      <a:pt x="24489" y="324288"/>
                    </a:cubicBezTo>
                    <a:cubicBezTo>
                      <a:pt x="24260" y="317564"/>
                      <a:pt x="24022" y="310801"/>
                      <a:pt x="23784" y="303895"/>
                    </a:cubicBezTo>
                    <a:cubicBezTo>
                      <a:pt x="23717" y="300409"/>
                      <a:pt x="23698" y="296866"/>
                      <a:pt x="23784" y="293275"/>
                    </a:cubicBezTo>
                    <a:cubicBezTo>
                      <a:pt x="24089" y="289722"/>
                      <a:pt x="24689" y="286150"/>
                      <a:pt x="25327" y="282492"/>
                    </a:cubicBezTo>
                    <a:cubicBezTo>
                      <a:pt x="25317" y="292999"/>
                      <a:pt x="34595" y="295570"/>
                      <a:pt x="28775" y="312525"/>
                    </a:cubicBezTo>
                    <a:cubicBezTo>
                      <a:pt x="34700" y="286102"/>
                      <a:pt x="39272" y="306353"/>
                      <a:pt x="45101" y="299114"/>
                    </a:cubicBezTo>
                    <a:cubicBezTo>
                      <a:pt x="53188" y="280197"/>
                      <a:pt x="39024" y="286903"/>
                      <a:pt x="37671" y="279921"/>
                    </a:cubicBezTo>
                    <a:lnTo>
                      <a:pt x="35709" y="294427"/>
                    </a:lnTo>
                    <a:cubicBezTo>
                      <a:pt x="32823" y="284293"/>
                      <a:pt x="36319" y="270748"/>
                      <a:pt x="41900" y="256861"/>
                    </a:cubicBezTo>
                    <a:cubicBezTo>
                      <a:pt x="48216" y="243116"/>
                      <a:pt x="54645" y="228467"/>
                      <a:pt x="58483" y="214093"/>
                    </a:cubicBezTo>
                    <a:cubicBezTo>
                      <a:pt x="62027" y="213389"/>
                      <a:pt x="57369" y="220180"/>
                      <a:pt x="56664" y="224171"/>
                    </a:cubicBezTo>
                    <a:cubicBezTo>
                      <a:pt x="67485" y="214827"/>
                      <a:pt x="61065" y="212331"/>
                      <a:pt x="62598" y="204130"/>
                    </a:cubicBezTo>
                    <a:cubicBezTo>
                      <a:pt x="65713" y="198063"/>
                      <a:pt x="70580" y="192195"/>
                      <a:pt x="74381" y="188966"/>
                    </a:cubicBezTo>
                    <a:cubicBezTo>
                      <a:pt x="78219" y="185747"/>
                      <a:pt x="81220" y="185347"/>
                      <a:pt x="82077" y="190624"/>
                    </a:cubicBezTo>
                    <a:cubicBezTo>
                      <a:pt x="91107" y="179089"/>
                      <a:pt x="77667" y="189786"/>
                      <a:pt x="79867" y="181956"/>
                    </a:cubicBezTo>
                    <a:lnTo>
                      <a:pt x="82620" y="180442"/>
                    </a:lnTo>
                    <a:cubicBezTo>
                      <a:pt x="82620" y="180442"/>
                      <a:pt x="83010" y="176032"/>
                      <a:pt x="83410" y="171621"/>
                    </a:cubicBezTo>
                    <a:cubicBezTo>
                      <a:pt x="83563" y="169364"/>
                      <a:pt x="83915" y="167211"/>
                      <a:pt x="84230" y="165621"/>
                    </a:cubicBezTo>
                    <a:cubicBezTo>
                      <a:pt x="84515" y="164011"/>
                      <a:pt x="84715" y="162935"/>
                      <a:pt x="84715" y="162935"/>
                    </a:cubicBezTo>
                    <a:cubicBezTo>
                      <a:pt x="94593" y="153876"/>
                      <a:pt x="106413" y="143161"/>
                      <a:pt x="115605" y="143656"/>
                    </a:cubicBezTo>
                    <a:cubicBezTo>
                      <a:pt x="134636" y="121072"/>
                      <a:pt x="110585" y="125149"/>
                      <a:pt x="124568" y="107394"/>
                    </a:cubicBezTo>
                    <a:cubicBezTo>
                      <a:pt x="136388" y="101489"/>
                      <a:pt x="126444" y="112862"/>
                      <a:pt x="127483" y="115500"/>
                    </a:cubicBezTo>
                    <a:lnTo>
                      <a:pt x="141503" y="101803"/>
                    </a:lnTo>
                    <a:cubicBezTo>
                      <a:pt x="141503" y="112281"/>
                      <a:pt x="127378" y="119863"/>
                      <a:pt x="134655" y="125473"/>
                    </a:cubicBezTo>
                    <a:cubicBezTo>
                      <a:pt x="137236" y="116862"/>
                      <a:pt x="140922" y="112728"/>
                      <a:pt x="145247" y="108423"/>
                    </a:cubicBezTo>
                    <a:cubicBezTo>
                      <a:pt x="149695" y="104194"/>
                      <a:pt x="154410" y="99346"/>
                      <a:pt x="161468" y="90726"/>
                    </a:cubicBezTo>
                    <a:lnTo>
                      <a:pt x="159887" y="90916"/>
                    </a:lnTo>
                    <a:cubicBezTo>
                      <a:pt x="161858" y="85592"/>
                      <a:pt x="168097" y="80334"/>
                      <a:pt x="174984" y="75400"/>
                    </a:cubicBezTo>
                    <a:cubicBezTo>
                      <a:pt x="181928" y="70523"/>
                      <a:pt x="190176" y="67018"/>
                      <a:pt x="195263" y="63065"/>
                    </a:cubicBezTo>
                    <a:cubicBezTo>
                      <a:pt x="192853" y="69180"/>
                      <a:pt x="180651" y="76095"/>
                      <a:pt x="174365" y="83220"/>
                    </a:cubicBezTo>
                    <a:cubicBezTo>
                      <a:pt x="187242" y="76924"/>
                      <a:pt x="216246" y="56845"/>
                      <a:pt x="224552" y="44768"/>
                    </a:cubicBezTo>
                    <a:cubicBezTo>
                      <a:pt x="228552" y="43577"/>
                      <a:pt x="234839" y="41672"/>
                      <a:pt x="239011" y="41386"/>
                    </a:cubicBezTo>
                    <a:cubicBezTo>
                      <a:pt x="243269" y="41300"/>
                      <a:pt x="245183" y="42339"/>
                      <a:pt x="240287" y="45891"/>
                    </a:cubicBezTo>
                    <a:cubicBezTo>
                      <a:pt x="267776" y="37395"/>
                      <a:pt x="247460" y="30690"/>
                      <a:pt x="272339" y="24870"/>
                    </a:cubicBezTo>
                    <a:lnTo>
                      <a:pt x="273139" y="30956"/>
                    </a:lnTo>
                    <a:cubicBezTo>
                      <a:pt x="280406" y="31337"/>
                      <a:pt x="287064" y="30251"/>
                      <a:pt x="293513" y="28375"/>
                    </a:cubicBezTo>
                    <a:cubicBezTo>
                      <a:pt x="299942" y="26441"/>
                      <a:pt x="306172" y="23765"/>
                      <a:pt x="312620" y="21993"/>
                    </a:cubicBezTo>
                    <a:cubicBezTo>
                      <a:pt x="325374" y="18126"/>
                      <a:pt x="338357" y="13164"/>
                      <a:pt x="351692" y="17059"/>
                    </a:cubicBezTo>
                    <a:lnTo>
                      <a:pt x="352844" y="9592"/>
                    </a:lnTo>
                    <a:cubicBezTo>
                      <a:pt x="358740" y="12421"/>
                      <a:pt x="370361" y="13316"/>
                      <a:pt x="372532" y="16088"/>
                    </a:cubicBezTo>
                    <a:lnTo>
                      <a:pt x="359369" y="19269"/>
                    </a:lnTo>
                    <a:cubicBezTo>
                      <a:pt x="370484" y="25070"/>
                      <a:pt x="372294" y="12202"/>
                      <a:pt x="385963" y="17497"/>
                    </a:cubicBezTo>
                    <a:cubicBezTo>
                      <a:pt x="385972" y="15250"/>
                      <a:pt x="374656" y="9620"/>
                      <a:pt x="374590" y="7144"/>
                    </a:cubicBezTo>
                    <a:cubicBezTo>
                      <a:pt x="367484" y="8020"/>
                      <a:pt x="360407" y="8677"/>
                      <a:pt x="353339" y="9173"/>
                    </a:cubicBezTo>
                    <a:cubicBezTo>
                      <a:pt x="346281" y="9820"/>
                      <a:pt x="339157" y="9573"/>
                      <a:pt x="332165" y="10820"/>
                    </a:cubicBezTo>
                    <a:cubicBezTo>
                      <a:pt x="318183" y="12925"/>
                      <a:pt x="303838" y="13373"/>
                      <a:pt x="290017" y="16964"/>
                    </a:cubicBezTo>
                    <a:lnTo>
                      <a:pt x="269081" y="21584"/>
                    </a:lnTo>
                    <a:cubicBezTo>
                      <a:pt x="262233" y="23632"/>
                      <a:pt x="255518" y="26165"/>
                      <a:pt x="248783" y="28642"/>
                    </a:cubicBezTo>
                    <a:cubicBezTo>
                      <a:pt x="235115" y="33147"/>
                      <a:pt x="222647" y="40691"/>
                      <a:pt x="210531" y="48511"/>
                    </a:cubicBezTo>
                    <a:cubicBezTo>
                      <a:pt x="212903" y="48387"/>
                      <a:pt x="215675" y="48168"/>
                      <a:pt x="215017" y="50073"/>
                    </a:cubicBezTo>
                    <a:cubicBezTo>
                      <a:pt x="211846" y="50673"/>
                      <a:pt x="207788" y="52473"/>
                      <a:pt x="204711" y="53969"/>
                    </a:cubicBezTo>
                    <a:cubicBezTo>
                      <a:pt x="201673" y="55531"/>
                      <a:pt x="199339" y="56350"/>
                      <a:pt x="199130" y="54150"/>
                    </a:cubicBezTo>
                    <a:lnTo>
                      <a:pt x="200616" y="52616"/>
                    </a:lnTo>
                    <a:cubicBezTo>
                      <a:pt x="194615" y="57255"/>
                      <a:pt x="187585" y="59350"/>
                      <a:pt x="180946" y="60989"/>
                    </a:cubicBezTo>
                    <a:cubicBezTo>
                      <a:pt x="177613" y="61808"/>
                      <a:pt x="174431" y="62579"/>
                      <a:pt x="171564" y="63284"/>
                    </a:cubicBezTo>
                    <a:cubicBezTo>
                      <a:pt x="168831" y="64265"/>
                      <a:pt x="166449" y="65370"/>
                      <a:pt x="164621" y="66761"/>
                    </a:cubicBezTo>
                    <a:cubicBezTo>
                      <a:pt x="162811" y="74400"/>
                      <a:pt x="137951" y="84077"/>
                      <a:pt x="148828" y="86754"/>
                    </a:cubicBezTo>
                    <a:cubicBezTo>
                      <a:pt x="148695" y="86525"/>
                      <a:pt x="137741" y="89097"/>
                      <a:pt x="137741" y="89097"/>
                    </a:cubicBezTo>
                    <a:cubicBezTo>
                      <a:pt x="137360" y="93764"/>
                      <a:pt x="141351" y="95841"/>
                      <a:pt x="137941" y="101146"/>
                    </a:cubicBezTo>
                    <a:cubicBezTo>
                      <a:pt x="129883" y="107528"/>
                      <a:pt x="127302" y="105242"/>
                      <a:pt x="131893" y="98108"/>
                    </a:cubicBezTo>
                    <a:cubicBezTo>
                      <a:pt x="99870" y="122168"/>
                      <a:pt x="70618" y="161382"/>
                      <a:pt x="54502" y="199025"/>
                    </a:cubicBezTo>
                    <a:cubicBezTo>
                      <a:pt x="54502" y="199025"/>
                      <a:pt x="54797" y="196082"/>
                      <a:pt x="55093" y="193148"/>
                    </a:cubicBezTo>
                    <a:cubicBezTo>
                      <a:pt x="55397" y="190195"/>
                      <a:pt x="56045" y="187395"/>
                      <a:pt x="56045" y="187395"/>
                    </a:cubicBezTo>
                    <a:cubicBezTo>
                      <a:pt x="49168" y="195148"/>
                      <a:pt x="46672" y="222856"/>
                      <a:pt x="40796" y="210741"/>
                    </a:cubicBezTo>
                    <a:cubicBezTo>
                      <a:pt x="37814" y="220551"/>
                      <a:pt x="32699" y="233315"/>
                      <a:pt x="28832" y="244145"/>
                    </a:cubicBezTo>
                    <a:cubicBezTo>
                      <a:pt x="24660" y="254860"/>
                      <a:pt x="23489" y="264043"/>
                      <a:pt x="28546" y="266195"/>
                    </a:cubicBezTo>
                    <a:cubicBezTo>
                      <a:pt x="22108" y="271167"/>
                      <a:pt x="17155" y="282712"/>
                      <a:pt x="15088" y="296647"/>
                    </a:cubicBezTo>
                    <a:cubicBezTo>
                      <a:pt x="13554" y="310677"/>
                      <a:pt x="11963" y="326527"/>
                      <a:pt x="12706" y="340528"/>
                    </a:cubicBezTo>
                    <a:cubicBezTo>
                      <a:pt x="17421" y="338499"/>
                      <a:pt x="17764" y="344205"/>
                      <a:pt x="17440" y="351330"/>
                    </a:cubicBezTo>
                    <a:cubicBezTo>
                      <a:pt x="17059" y="358454"/>
                      <a:pt x="16031" y="367122"/>
                      <a:pt x="18650" y="370761"/>
                    </a:cubicBezTo>
                    <a:cubicBezTo>
                      <a:pt x="15373" y="372732"/>
                      <a:pt x="12659" y="367008"/>
                      <a:pt x="11640" y="360607"/>
                    </a:cubicBezTo>
                    <a:cubicBezTo>
                      <a:pt x="10411" y="354225"/>
                      <a:pt x="9515" y="347205"/>
                      <a:pt x="7144" y="346862"/>
                    </a:cubicBezTo>
                    <a:cubicBezTo>
                      <a:pt x="9801" y="354273"/>
                      <a:pt x="9420" y="362836"/>
                      <a:pt x="10316" y="371856"/>
                    </a:cubicBezTo>
                    <a:cubicBezTo>
                      <a:pt x="10811" y="380867"/>
                      <a:pt x="10516" y="390354"/>
                      <a:pt x="10439" y="399364"/>
                    </a:cubicBezTo>
                    <a:cubicBezTo>
                      <a:pt x="11440" y="417252"/>
                      <a:pt x="14097" y="433245"/>
                      <a:pt x="23927" y="437331"/>
                    </a:cubicBezTo>
                    <a:cubicBezTo>
                      <a:pt x="24070" y="440769"/>
                      <a:pt x="23365" y="440979"/>
                      <a:pt x="22365" y="439988"/>
                    </a:cubicBezTo>
                    <a:cubicBezTo>
                      <a:pt x="23679" y="445294"/>
                      <a:pt x="22431" y="453085"/>
                      <a:pt x="23031" y="458629"/>
                    </a:cubicBezTo>
                    <a:cubicBezTo>
                      <a:pt x="26918" y="460962"/>
                      <a:pt x="25403" y="449123"/>
                      <a:pt x="29804" y="461486"/>
                    </a:cubicBezTo>
                    <a:cubicBezTo>
                      <a:pt x="31718" y="471735"/>
                      <a:pt x="25384" y="467458"/>
                      <a:pt x="24241" y="472345"/>
                    </a:cubicBezTo>
                    <a:cubicBezTo>
                      <a:pt x="29204" y="481336"/>
                      <a:pt x="35500" y="492757"/>
                      <a:pt x="40853" y="502453"/>
                    </a:cubicBezTo>
                    <a:cubicBezTo>
                      <a:pt x="46711" y="511750"/>
                      <a:pt x="52940" y="518427"/>
                      <a:pt x="56836" y="518379"/>
                    </a:cubicBezTo>
                    <a:cubicBezTo>
                      <a:pt x="57531" y="524437"/>
                      <a:pt x="56550" y="531962"/>
                      <a:pt x="52445" y="526694"/>
                    </a:cubicBezTo>
                    <a:cubicBezTo>
                      <a:pt x="54816" y="529942"/>
                      <a:pt x="56779" y="532790"/>
                      <a:pt x="58436" y="535362"/>
                    </a:cubicBezTo>
                    <a:cubicBezTo>
                      <a:pt x="60227" y="537867"/>
                      <a:pt x="61779" y="540039"/>
                      <a:pt x="63189" y="542001"/>
                    </a:cubicBezTo>
                    <a:cubicBezTo>
                      <a:pt x="65875" y="546002"/>
                      <a:pt x="67666" y="549345"/>
                      <a:pt x="69418" y="552736"/>
                    </a:cubicBezTo>
                    <a:cubicBezTo>
                      <a:pt x="71171" y="556127"/>
                      <a:pt x="72876" y="559575"/>
                      <a:pt x="75371" y="563747"/>
                    </a:cubicBezTo>
                    <a:cubicBezTo>
                      <a:pt x="77867" y="567919"/>
                      <a:pt x="81886" y="572338"/>
                      <a:pt x="87306" y="578225"/>
                    </a:cubicBezTo>
                    <a:cubicBezTo>
                      <a:pt x="80667" y="569347"/>
                      <a:pt x="77181" y="578539"/>
                      <a:pt x="70847" y="563213"/>
                    </a:cubicBezTo>
                    <a:cubicBezTo>
                      <a:pt x="69466" y="571738"/>
                      <a:pt x="77991" y="581225"/>
                      <a:pt x="87106" y="591941"/>
                    </a:cubicBezTo>
                    <a:cubicBezTo>
                      <a:pt x="91545" y="597418"/>
                      <a:pt x="97250" y="602323"/>
                      <a:pt x="102289" y="607581"/>
                    </a:cubicBezTo>
                    <a:cubicBezTo>
                      <a:pt x="107347" y="612819"/>
                      <a:pt x="111947" y="618249"/>
                      <a:pt x="115348" y="623983"/>
                    </a:cubicBezTo>
                    <a:lnTo>
                      <a:pt x="127597" y="626221"/>
                    </a:lnTo>
                    <a:cubicBezTo>
                      <a:pt x="139789" y="635718"/>
                      <a:pt x="136369" y="641233"/>
                      <a:pt x="126587" y="635546"/>
                    </a:cubicBezTo>
                    <a:cubicBezTo>
                      <a:pt x="130854" y="640832"/>
                      <a:pt x="134941" y="645224"/>
                      <a:pt x="138865" y="649034"/>
                    </a:cubicBezTo>
                    <a:cubicBezTo>
                      <a:pt x="142970" y="652643"/>
                      <a:pt x="147123" y="655406"/>
                      <a:pt x="151066" y="658101"/>
                    </a:cubicBezTo>
                    <a:cubicBezTo>
                      <a:pt x="155077" y="660683"/>
                      <a:pt x="158925" y="663169"/>
                      <a:pt x="162849" y="665693"/>
                    </a:cubicBezTo>
                    <a:cubicBezTo>
                      <a:pt x="166707" y="668303"/>
                      <a:pt x="170736" y="670808"/>
                      <a:pt x="175212" y="673360"/>
                    </a:cubicBezTo>
                    <a:cubicBezTo>
                      <a:pt x="175812" y="674684"/>
                      <a:pt x="174298" y="675304"/>
                      <a:pt x="171526" y="673198"/>
                    </a:cubicBezTo>
                    <a:lnTo>
                      <a:pt x="196948" y="688905"/>
                    </a:lnTo>
                    <a:cubicBezTo>
                      <a:pt x="200320" y="689067"/>
                      <a:pt x="211560" y="690524"/>
                      <a:pt x="211474" y="685848"/>
                    </a:cubicBezTo>
                    <a:cubicBezTo>
                      <a:pt x="208988" y="686762"/>
                      <a:pt x="206083" y="687057"/>
                      <a:pt x="202130" y="685962"/>
                    </a:cubicBezTo>
                    <a:cubicBezTo>
                      <a:pt x="198253" y="684762"/>
                      <a:pt x="193586" y="681666"/>
                      <a:pt x="187376" y="67648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6" name="任意多边形: 形状 495"/>
              <p:cNvSpPr/>
              <p:nvPr/>
            </p:nvSpPr>
            <p:spPr>
              <a:xfrm>
                <a:off x="10554757" y="1184529"/>
                <a:ext cx="9525" cy="9525"/>
              </a:xfrm>
              <a:custGeom>
                <a:avLst/>
                <a:gdLst>
                  <a:gd name="connsiteX0" fmla="*/ 7144 w 9525"/>
                  <a:gd name="connsiteY0" fmla="*/ 8001 h 9525"/>
                  <a:gd name="connsiteX1" fmla="*/ 8201 w 9525"/>
                  <a:gd name="connsiteY1" fmla="*/ 7610 h 9525"/>
                  <a:gd name="connsiteX2" fmla="*/ 7163 w 9525"/>
                  <a:gd name="connsiteY2" fmla="*/ 7144 h 9525"/>
                  <a:gd name="connsiteX3" fmla="*/ 7144 w 9525"/>
                  <a:gd name="connsiteY3" fmla="*/ 8001 h 9525"/>
                </a:gdLst>
                <a:ahLst/>
                <a:cxnLst>
                  <a:cxn ang="0">
                    <a:pos x="connsiteX0" y="connsiteY0"/>
                  </a:cxn>
                  <a:cxn ang="0">
                    <a:pos x="connsiteX1" y="connsiteY1"/>
                  </a:cxn>
                  <a:cxn ang="0">
                    <a:pos x="connsiteX2" y="connsiteY2"/>
                  </a:cxn>
                  <a:cxn ang="0">
                    <a:pos x="connsiteX3" y="connsiteY3"/>
                  </a:cxn>
                </a:cxnLst>
                <a:rect l="l" t="t" r="r" b="b"/>
                <a:pathLst>
                  <a:path w="9525" h="9525">
                    <a:moveTo>
                      <a:pt x="7144" y="8001"/>
                    </a:moveTo>
                    <a:lnTo>
                      <a:pt x="8201" y="7610"/>
                    </a:lnTo>
                    <a:lnTo>
                      <a:pt x="7163" y="7144"/>
                    </a:lnTo>
                    <a:cubicBezTo>
                      <a:pt x="7268" y="7506"/>
                      <a:pt x="7153" y="7725"/>
                      <a:pt x="7144" y="80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7" name="任意多边形: 形状 496"/>
              <p:cNvSpPr/>
              <p:nvPr/>
            </p:nvSpPr>
            <p:spPr>
              <a:xfrm>
                <a:off x="10408407" y="983065"/>
                <a:ext cx="9525" cy="19050"/>
              </a:xfrm>
              <a:custGeom>
                <a:avLst/>
                <a:gdLst>
                  <a:gd name="connsiteX0" fmla="*/ 7676 w 9525"/>
                  <a:gd name="connsiteY0" fmla="*/ 7144 h 19050"/>
                  <a:gd name="connsiteX1" fmla="*/ 7314 w 9525"/>
                  <a:gd name="connsiteY1" fmla="*/ 14364 h 19050"/>
                  <a:gd name="connsiteX2" fmla="*/ 7676 w 9525"/>
                  <a:gd name="connsiteY2" fmla="*/ 7144 h 19050"/>
                </a:gdLst>
                <a:ahLst/>
                <a:cxnLst>
                  <a:cxn ang="0">
                    <a:pos x="connsiteX0" y="connsiteY0"/>
                  </a:cxn>
                  <a:cxn ang="0">
                    <a:pos x="connsiteX1" y="connsiteY1"/>
                  </a:cxn>
                  <a:cxn ang="0">
                    <a:pos x="connsiteX2" y="connsiteY2"/>
                  </a:cxn>
                </a:cxnLst>
                <a:rect l="l" t="t" r="r" b="b"/>
                <a:pathLst>
                  <a:path w="9525" h="19050">
                    <a:moveTo>
                      <a:pt x="7676" y="7144"/>
                    </a:moveTo>
                    <a:cubicBezTo>
                      <a:pt x="7057" y="10220"/>
                      <a:pt x="7038" y="12535"/>
                      <a:pt x="7314" y="14364"/>
                    </a:cubicBezTo>
                    <a:cubicBezTo>
                      <a:pt x="7800" y="12744"/>
                      <a:pt x="8114" y="10687"/>
                      <a:pt x="767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8" name="任意多边形: 形状 497"/>
              <p:cNvSpPr/>
              <p:nvPr/>
            </p:nvSpPr>
            <p:spPr>
              <a:xfrm>
                <a:off x="10555815" y="881776"/>
                <a:ext cx="533400" cy="361950"/>
              </a:xfrm>
              <a:custGeom>
                <a:avLst/>
                <a:gdLst>
                  <a:gd name="connsiteX0" fmla="*/ 268681 w 533400"/>
                  <a:gd name="connsiteY0" fmla="*/ 323574 h 361950"/>
                  <a:gd name="connsiteX1" fmla="*/ 239982 w 533400"/>
                  <a:gd name="connsiteY1" fmla="*/ 329841 h 361950"/>
                  <a:gd name="connsiteX2" fmla="*/ 244650 w 533400"/>
                  <a:gd name="connsiteY2" fmla="*/ 317916 h 361950"/>
                  <a:gd name="connsiteX3" fmla="*/ 228657 w 533400"/>
                  <a:gd name="connsiteY3" fmla="*/ 325117 h 361950"/>
                  <a:gd name="connsiteX4" fmla="*/ 202359 w 533400"/>
                  <a:gd name="connsiteY4" fmla="*/ 325088 h 361950"/>
                  <a:gd name="connsiteX5" fmla="*/ 214265 w 533400"/>
                  <a:gd name="connsiteY5" fmla="*/ 313630 h 361950"/>
                  <a:gd name="connsiteX6" fmla="*/ 203302 w 533400"/>
                  <a:gd name="connsiteY6" fmla="*/ 317649 h 361950"/>
                  <a:gd name="connsiteX7" fmla="*/ 191681 w 533400"/>
                  <a:gd name="connsiteY7" fmla="*/ 320631 h 361950"/>
                  <a:gd name="connsiteX8" fmla="*/ 176632 w 533400"/>
                  <a:gd name="connsiteY8" fmla="*/ 329089 h 361950"/>
                  <a:gd name="connsiteX9" fmla="*/ 159687 w 533400"/>
                  <a:gd name="connsiteY9" fmla="*/ 328651 h 361950"/>
                  <a:gd name="connsiteX10" fmla="*/ 145018 w 533400"/>
                  <a:gd name="connsiteY10" fmla="*/ 327174 h 361950"/>
                  <a:gd name="connsiteX11" fmla="*/ 120825 w 533400"/>
                  <a:gd name="connsiteY11" fmla="*/ 324269 h 361950"/>
                  <a:gd name="connsiteX12" fmla="*/ 138017 w 533400"/>
                  <a:gd name="connsiteY12" fmla="*/ 312972 h 361950"/>
                  <a:gd name="connsiteX13" fmla="*/ 98508 w 533400"/>
                  <a:gd name="connsiteY13" fmla="*/ 320888 h 361950"/>
                  <a:gd name="connsiteX14" fmla="*/ 50387 w 533400"/>
                  <a:gd name="connsiteY14" fmla="*/ 322802 h 361950"/>
                  <a:gd name="connsiteX15" fmla="*/ 54788 w 533400"/>
                  <a:gd name="connsiteY15" fmla="*/ 307181 h 361950"/>
                  <a:gd name="connsiteX16" fmla="*/ 19374 w 533400"/>
                  <a:gd name="connsiteY16" fmla="*/ 297694 h 361950"/>
                  <a:gd name="connsiteX17" fmla="*/ 30480 w 533400"/>
                  <a:gd name="connsiteY17" fmla="*/ 304619 h 361950"/>
                  <a:gd name="connsiteX18" fmla="*/ 7144 w 533400"/>
                  <a:gd name="connsiteY18" fmla="*/ 310372 h 361950"/>
                  <a:gd name="connsiteX19" fmla="*/ 22917 w 533400"/>
                  <a:gd name="connsiteY19" fmla="*/ 317344 h 361950"/>
                  <a:gd name="connsiteX20" fmla="*/ 33899 w 533400"/>
                  <a:gd name="connsiteY20" fmla="*/ 321726 h 361950"/>
                  <a:gd name="connsiteX21" fmla="*/ 39005 w 533400"/>
                  <a:gd name="connsiteY21" fmla="*/ 323412 h 361950"/>
                  <a:gd name="connsiteX22" fmla="*/ 26232 w 533400"/>
                  <a:gd name="connsiteY22" fmla="*/ 323431 h 361950"/>
                  <a:gd name="connsiteX23" fmla="*/ 10658 w 533400"/>
                  <a:gd name="connsiteY23" fmla="*/ 317621 h 361950"/>
                  <a:gd name="connsiteX24" fmla="*/ 20212 w 533400"/>
                  <a:gd name="connsiteY24" fmla="*/ 333223 h 361950"/>
                  <a:gd name="connsiteX25" fmla="*/ 48339 w 533400"/>
                  <a:gd name="connsiteY25" fmla="*/ 338785 h 361950"/>
                  <a:gd name="connsiteX26" fmla="*/ 48873 w 533400"/>
                  <a:gd name="connsiteY26" fmla="*/ 342119 h 361950"/>
                  <a:gd name="connsiteX27" fmla="*/ 59369 w 533400"/>
                  <a:gd name="connsiteY27" fmla="*/ 346491 h 361950"/>
                  <a:gd name="connsiteX28" fmla="*/ 69313 w 533400"/>
                  <a:gd name="connsiteY28" fmla="*/ 347396 h 361950"/>
                  <a:gd name="connsiteX29" fmla="*/ 89278 w 533400"/>
                  <a:gd name="connsiteY29" fmla="*/ 349196 h 361950"/>
                  <a:gd name="connsiteX30" fmla="*/ 90106 w 533400"/>
                  <a:gd name="connsiteY30" fmla="*/ 351434 h 361950"/>
                  <a:gd name="connsiteX31" fmla="*/ 110919 w 533400"/>
                  <a:gd name="connsiteY31" fmla="*/ 346415 h 361950"/>
                  <a:gd name="connsiteX32" fmla="*/ 104118 w 533400"/>
                  <a:gd name="connsiteY32" fmla="*/ 345729 h 361950"/>
                  <a:gd name="connsiteX33" fmla="*/ 129216 w 533400"/>
                  <a:gd name="connsiteY33" fmla="*/ 330117 h 361950"/>
                  <a:gd name="connsiteX34" fmla="*/ 134331 w 533400"/>
                  <a:gd name="connsiteY34" fmla="*/ 331241 h 361950"/>
                  <a:gd name="connsiteX35" fmla="*/ 145742 w 533400"/>
                  <a:gd name="connsiteY35" fmla="*/ 332594 h 361950"/>
                  <a:gd name="connsiteX36" fmla="*/ 162439 w 533400"/>
                  <a:gd name="connsiteY36" fmla="*/ 334566 h 361950"/>
                  <a:gd name="connsiteX37" fmla="*/ 130445 w 533400"/>
                  <a:gd name="connsiteY37" fmla="*/ 353263 h 361950"/>
                  <a:gd name="connsiteX38" fmla="*/ 127711 w 533400"/>
                  <a:gd name="connsiteY38" fmla="*/ 356159 h 361950"/>
                  <a:gd name="connsiteX39" fmla="*/ 154191 w 533400"/>
                  <a:gd name="connsiteY39" fmla="*/ 355721 h 361950"/>
                  <a:gd name="connsiteX40" fmla="*/ 161582 w 533400"/>
                  <a:gd name="connsiteY40" fmla="*/ 345634 h 361950"/>
                  <a:gd name="connsiteX41" fmla="*/ 196291 w 533400"/>
                  <a:gd name="connsiteY41" fmla="*/ 336356 h 361950"/>
                  <a:gd name="connsiteX42" fmla="*/ 218151 w 533400"/>
                  <a:gd name="connsiteY42" fmla="*/ 335756 h 361950"/>
                  <a:gd name="connsiteX43" fmla="*/ 238058 w 533400"/>
                  <a:gd name="connsiteY43" fmla="*/ 330708 h 361950"/>
                  <a:gd name="connsiteX44" fmla="*/ 221771 w 533400"/>
                  <a:gd name="connsiteY44" fmla="*/ 343948 h 361950"/>
                  <a:gd name="connsiteX45" fmla="*/ 207693 w 533400"/>
                  <a:gd name="connsiteY45" fmla="*/ 342481 h 361950"/>
                  <a:gd name="connsiteX46" fmla="*/ 194824 w 533400"/>
                  <a:gd name="connsiteY46" fmla="*/ 352235 h 361950"/>
                  <a:gd name="connsiteX47" fmla="*/ 178089 w 533400"/>
                  <a:gd name="connsiteY47" fmla="*/ 358492 h 361950"/>
                  <a:gd name="connsiteX48" fmla="*/ 173250 w 533400"/>
                  <a:gd name="connsiteY48" fmla="*/ 349853 h 361950"/>
                  <a:gd name="connsiteX49" fmla="*/ 163525 w 533400"/>
                  <a:gd name="connsiteY49" fmla="*/ 356797 h 361950"/>
                  <a:gd name="connsiteX50" fmla="*/ 153419 w 533400"/>
                  <a:gd name="connsiteY50" fmla="*/ 363341 h 361950"/>
                  <a:gd name="connsiteX51" fmla="*/ 200073 w 533400"/>
                  <a:gd name="connsiteY51" fmla="*/ 358216 h 361950"/>
                  <a:gd name="connsiteX52" fmla="*/ 290646 w 533400"/>
                  <a:gd name="connsiteY52" fmla="*/ 334547 h 361950"/>
                  <a:gd name="connsiteX53" fmla="*/ 316287 w 533400"/>
                  <a:gd name="connsiteY53" fmla="*/ 326498 h 361950"/>
                  <a:gd name="connsiteX54" fmla="*/ 325422 w 533400"/>
                  <a:gd name="connsiteY54" fmla="*/ 323317 h 361950"/>
                  <a:gd name="connsiteX55" fmla="*/ 338385 w 533400"/>
                  <a:gd name="connsiteY55" fmla="*/ 316840 h 361950"/>
                  <a:gd name="connsiteX56" fmla="*/ 345186 w 533400"/>
                  <a:gd name="connsiteY56" fmla="*/ 313392 h 361950"/>
                  <a:gd name="connsiteX57" fmla="*/ 352816 w 533400"/>
                  <a:gd name="connsiteY57" fmla="*/ 308639 h 361950"/>
                  <a:gd name="connsiteX58" fmla="*/ 371065 w 533400"/>
                  <a:gd name="connsiteY58" fmla="*/ 297199 h 361950"/>
                  <a:gd name="connsiteX59" fmla="*/ 455000 w 533400"/>
                  <a:gd name="connsiteY59" fmla="*/ 218704 h 361950"/>
                  <a:gd name="connsiteX60" fmla="*/ 510216 w 533400"/>
                  <a:gd name="connsiteY60" fmla="*/ 118472 h 361950"/>
                  <a:gd name="connsiteX61" fmla="*/ 517246 w 533400"/>
                  <a:gd name="connsiteY61" fmla="*/ 98327 h 361950"/>
                  <a:gd name="connsiteX62" fmla="*/ 521160 w 533400"/>
                  <a:gd name="connsiteY62" fmla="*/ 82353 h 361950"/>
                  <a:gd name="connsiteX63" fmla="*/ 524523 w 533400"/>
                  <a:gd name="connsiteY63" fmla="*/ 68437 h 361950"/>
                  <a:gd name="connsiteX64" fmla="*/ 527695 w 533400"/>
                  <a:gd name="connsiteY64" fmla="*/ 30166 h 361950"/>
                  <a:gd name="connsiteX65" fmla="*/ 517065 w 533400"/>
                  <a:gd name="connsiteY65" fmla="*/ 7144 h 361950"/>
                  <a:gd name="connsiteX66" fmla="*/ 513845 w 533400"/>
                  <a:gd name="connsiteY66" fmla="*/ 22269 h 361950"/>
                  <a:gd name="connsiteX67" fmla="*/ 509464 w 533400"/>
                  <a:gd name="connsiteY67" fmla="*/ 26794 h 361950"/>
                  <a:gd name="connsiteX68" fmla="*/ 511797 w 533400"/>
                  <a:gd name="connsiteY68" fmla="*/ 60950 h 361950"/>
                  <a:gd name="connsiteX69" fmla="*/ 510007 w 533400"/>
                  <a:gd name="connsiteY69" fmla="*/ 48978 h 361950"/>
                  <a:gd name="connsiteX70" fmla="*/ 509159 w 533400"/>
                  <a:gd name="connsiteY70" fmla="*/ 52159 h 361950"/>
                  <a:gd name="connsiteX71" fmla="*/ 506254 w 533400"/>
                  <a:gd name="connsiteY71" fmla="*/ 41481 h 361950"/>
                  <a:gd name="connsiteX72" fmla="*/ 499758 w 533400"/>
                  <a:gd name="connsiteY72" fmla="*/ 57321 h 361950"/>
                  <a:gd name="connsiteX73" fmla="*/ 494357 w 533400"/>
                  <a:gd name="connsiteY73" fmla="*/ 75790 h 361950"/>
                  <a:gd name="connsiteX74" fmla="*/ 491957 w 533400"/>
                  <a:gd name="connsiteY74" fmla="*/ 94088 h 361950"/>
                  <a:gd name="connsiteX75" fmla="*/ 492643 w 533400"/>
                  <a:gd name="connsiteY75" fmla="*/ 108890 h 361950"/>
                  <a:gd name="connsiteX76" fmla="*/ 487585 w 533400"/>
                  <a:gd name="connsiteY76" fmla="*/ 87744 h 361950"/>
                  <a:gd name="connsiteX77" fmla="*/ 472564 w 533400"/>
                  <a:gd name="connsiteY77" fmla="*/ 121806 h 361950"/>
                  <a:gd name="connsiteX78" fmla="*/ 456562 w 533400"/>
                  <a:gd name="connsiteY78" fmla="*/ 151648 h 361950"/>
                  <a:gd name="connsiteX79" fmla="*/ 414642 w 533400"/>
                  <a:gd name="connsiteY79" fmla="*/ 208959 h 361950"/>
                  <a:gd name="connsiteX80" fmla="*/ 414538 w 533400"/>
                  <a:gd name="connsiteY80" fmla="*/ 226638 h 361950"/>
                  <a:gd name="connsiteX81" fmla="*/ 409032 w 533400"/>
                  <a:gd name="connsiteY81" fmla="*/ 227781 h 361950"/>
                  <a:gd name="connsiteX82" fmla="*/ 419681 w 533400"/>
                  <a:gd name="connsiteY82" fmla="*/ 230429 h 361950"/>
                  <a:gd name="connsiteX83" fmla="*/ 383486 w 533400"/>
                  <a:gd name="connsiteY83" fmla="*/ 282845 h 361950"/>
                  <a:gd name="connsiteX84" fmla="*/ 381972 w 533400"/>
                  <a:gd name="connsiteY84" fmla="*/ 278082 h 361950"/>
                  <a:gd name="connsiteX85" fmla="*/ 349634 w 533400"/>
                  <a:gd name="connsiteY85" fmla="*/ 303419 h 361950"/>
                  <a:gd name="connsiteX86" fmla="*/ 358454 w 533400"/>
                  <a:gd name="connsiteY86" fmla="*/ 283140 h 361950"/>
                  <a:gd name="connsiteX87" fmla="*/ 352244 w 533400"/>
                  <a:gd name="connsiteY87" fmla="*/ 289122 h 361950"/>
                  <a:gd name="connsiteX88" fmla="*/ 360121 w 533400"/>
                  <a:gd name="connsiteY88" fmla="*/ 265948 h 361950"/>
                  <a:gd name="connsiteX89" fmla="*/ 332765 w 533400"/>
                  <a:gd name="connsiteY89" fmla="*/ 285359 h 361950"/>
                  <a:gd name="connsiteX90" fmla="*/ 301361 w 533400"/>
                  <a:gd name="connsiteY90" fmla="*/ 301657 h 361950"/>
                  <a:gd name="connsiteX91" fmla="*/ 330241 w 533400"/>
                  <a:gd name="connsiteY91" fmla="*/ 276368 h 361950"/>
                  <a:gd name="connsiteX92" fmla="*/ 304524 w 533400"/>
                  <a:gd name="connsiteY92" fmla="*/ 287550 h 361950"/>
                  <a:gd name="connsiteX93" fmla="*/ 305410 w 533400"/>
                  <a:gd name="connsiteY93" fmla="*/ 294332 h 361950"/>
                  <a:gd name="connsiteX94" fmla="*/ 298285 w 533400"/>
                  <a:gd name="connsiteY94" fmla="*/ 286502 h 361950"/>
                  <a:gd name="connsiteX95" fmla="*/ 281616 w 533400"/>
                  <a:gd name="connsiteY95" fmla="*/ 305000 h 361950"/>
                  <a:gd name="connsiteX96" fmla="*/ 268681 w 533400"/>
                  <a:gd name="connsiteY96" fmla="*/ 32357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33400" h="361950">
                    <a:moveTo>
                      <a:pt x="268681" y="323574"/>
                    </a:moveTo>
                    <a:cubicBezTo>
                      <a:pt x="262471" y="314687"/>
                      <a:pt x="252641" y="329394"/>
                      <a:pt x="239982" y="329841"/>
                    </a:cubicBezTo>
                    <a:cubicBezTo>
                      <a:pt x="250946" y="325431"/>
                      <a:pt x="246688" y="320440"/>
                      <a:pt x="244650" y="317916"/>
                    </a:cubicBezTo>
                    <a:cubicBezTo>
                      <a:pt x="239354" y="326250"/>
                      <a:pt x="234744" y="326212"/>
                      <a:pt x="228657" y="325117"/>
                    </a:cubicBezTo>
                    <a:cubicBezTo>
                      <a:pt x="222523" y="324012"/>
                      <a:pt x="214970" y="322088"/>
                      <a:pt x="202359" y="325088"/>
                    </a:cubicBezTo>
                    <a:cubicBezTo>
                      <a:pt x="201454" y="321221"/>
                      <a:pt x="213531" y="318449"/>
                      <a:pt x="214265" y="313630"/>
                    </a:cubicBezTo>
                    <a:cubicBezTo>
                      <a:pt x="210969" y="314973"/>
                      <a:pt x="207178" y="316297"/>
                      <a:pt x="203302" y="317649"/>
                    </a:cubicBezTo>
                    <a:cubicBezTo>
                      <a:pt x="199387" y="318630"/>
                      <a:pt x="195367" y="319554"/>
                      <a:pt x="191681" y="320631"/>
                    </a:cubicBezTo>
                    <a:cubicBezTo>
                      <a:pt x="184309" y="322764"/>
                      <a:pt x="178165" y="325345"/>
                      <a:pt x="176632" y="329089"/>
                    </a:cubicBezTo>
                    <a:cubicBezTo>
                      <a:pt x="170564" y="329660"/>
                      <a:pt x="164935" y="329175"/>
                      <a:pt x="159687" y="328651"/>
                    </a:cubicBezTo>
                    <a:cubicBezTo>
                      <a:pt x="154457" y="328127"/>
                      <a:pt x="149590" y="327631"/>
                      <a:pt x="145018" y="327174"/>
                    </a:cubicBezTo>
                    <a:cubicBezTo>
                      <a:pt x="135865" y="326565"/>
                      <a:pt x="128111" y="324822"/>
                      <a:pt x="120825" y="324269"/>
                    </a:cubicBezTo>
                    <a:cubicBezTo>
                      <a:pt x="138427" y="323907"/>
                      <a:pt x="125016" y="317716"/>
                      <a:pt x="138017" y="312972"/>
                    </a:cubicBezTo>
                    <a:cubicBezTo>
                      <a:pt x="129188" y="316182"/>
                      <a:pt x="114681" y="318821"/>
                      <a:pt x="98508" y="320888"/>
                    </a:cubicBezTo>
                    <a:cubicBezTo>
                      <a:pt x="82629" y="321735"/>
                      <a:pt x="64694" y="323231"/>
                      <a:pt x="50387" y="322802"/>
                    </a:cubicBezTo>
                    <a:cubicBezTo>
                      <a:pt x="49987" y="314096"/>
                      <a:pt x="49282" y="312944"/>
                      <a:pt x="54788" y="307181"/>
                    </a:cubicBezTo>
                    <a:cubicBezTo>
                      <a:pt x="29566" y="292075"/>
                      <a:pt x="43815" y="311820"/>
                      <a:pt x="19374" y="297694"/>
                    </a:cubicBezTo>
                    <a:lnTo>
                      <a:pt x="30480" y="304619"/>
                    </a:lnTo>
                    <a:cubicBezTo>
                      <a:pt x="17574" y="301085"/>
                      <a:pt x="13430" y="307515"/>
                      <a:pt x="7144" y="310372"/>
                    </a:cubicBezTo>
                    <a:cubicBezTo>
                      <a:pt x="7144" y="310372"/>
                      <a:pt x="15030" y="313858"/>
                      <a:pt x="22917" y="317344"/>
                    </a:cubicBezTo>
                    <a:cubicBezTo>
                      <a:pt x="26841" y="319116"/>
                      <a:pt x="30775" y="320840"/>
                      <a:pt x="33899" y="321726"/>
                    </a:cubicBezTo>
                    <a:cubicBezTo>
                      <a:pt x="36967" y="322736"/>
                      <a:pt x="39005" y="323412"/>
                      <a:pt x="39005" y="323412"/>
                    </a:cubicBezTo>
                    <a:cubicBezTo>
                      <a:pt x="37890" y="325869"/>
                      <a:pt x="32223" y="325326"/>
                      <a:pt x="26232" y="323431"/>
                    </a:cubicBezTo>
                    <a:cubicBezTo>
                      <a:pt x="20326" y="321335"/>
                      <a:pt x="13916" y="318411"/>
                      <a:pt x="10658" y="317621"/>
                    </a:cubicBezTo>
                    <a:cubicBezTo>
                      <a:pt x="-1743" y="319002"/>
                      <a:pt x="25737" y="330127"/>
                      <a:pt x="20212" y="333223"/>
                    </a:cubicBezTo>
                    <a:cubicBezTo>
                      <a:pt x="26537" y="331632"/>
                      <a:pt x="39348" y="337366"/>
                      <a:pt x="48339" y="338785"/>
                    </a:cubicBezTo>
                    <a:lnTo>
                      <a:pt x="48873" y="342119"/>
                    </a:lnTo>
                    <a:cubicBezTo>
                      <a:pt x="52549" y="344233"/>
                      <a:pt x="55978" y="345748"/>
                      <a:pt x="59369" y="346491"/>
                    </a:cubicBezTo>
                    <a:cubicBezTo>
                      <a:pt x="62798" y="347120"/>
                      <a:pt x="66075" y="347310"/>
                      <a:pt x="69313" y="347396"/>
                    </a:cubicBezTo>
                    <a:cubicBezTo>
                      <a:pt x="75800" y="347567"/>
                      <a:pt x="82086" y="347301"/>
                      <a:pt x="89278" y="349196"/>
                    </a:cubicBezTo>
                    <a:cubicBezTo>
                      <a:pt x="90383" y="350349"/>
                      <a:pt x="90459" y="351006"/>
                      <a:pt x="90106" y="351434"/>
                    </a:cubicBezTo>
                    <a:cubicBezTo>
                      <a:pt x="95869" y="349710"/>
                      <a:pt x="101927" y="346139"/>
                      <a:pt x="110919" y="346415"/>
                    </a:cubicBezTo>
                    <a:lnTo>
                      <a:pt x="104118" y="345729"/>
                    </a:lnTo>
                    <a:cubicBezTo>
                      <a:pt x="117939" y="340871"/>
                      <a:pt x="147590" y="340395"/>
                      <a:pt x="129216" y="330117"/>
                    </a:cubicBezTo>
                    <a:cubicBezTo>
                      <a:pt x="129216" y="330117"/>
                      <a:pt x="131264" y="330565"/>
                      <a:pt x="134331" y="331241"/>
                    </a:cubicBezTo>
                    <a:cubicBezTo>
                      <a:pt x="137446" y="331613"/>
                      <a:pt x="141599" y="332099"/>
                      <a:pt x="145742" y="332594"/>
                    </a:cubicBezTo>
                    <a:cubicBezTo>
                      <a:pt x="154086" y="333575"/>
                      <a:pt x="162439" y="334566"/>
                      <a:pt x="162439" y="334566"/>
                    </a:cubicBezTo>
                    <a:cubicBezTo>
                      <a:pt x="158610" y="342043"/>
                      <a:pt x="151152" y="353787"/>
                      <a:pt x="130445" y="353263"/>
                    </a:cubicBezTo>
                    <a:lnTo>
                      <a:pt x="127711" y="356159"/>
                    </a:lnTo>
                    <a:cubicBezTo>
                      <a:pt x="135160" y="359512"/>
                      <a:pt x="146409" y="358054"/>
                      <a:pt x="154191" y="355721"/>
                    </a:cubicBezTo>
                    <a:cubicBezTo>
                      <a:pt x="162020" y="353225"/>
                      <a:pt x="166411" y="349187"/>
                      <a:pt x="161582" y="345634"/>
                    </a:cubicBezTo>
                    <a:cubicBezTo>
                      <a:pt x="169316" y="337214"/>
                      <a:pt x="181956" y="335690"/>
                      <a:pt x="196291" y="336356"/>
                    </a:cubicBezTo>
                    <a:cubicBezTo>
                      <a:pt x="203473" y="336880"/>
                      <a:pt x="210941" y="336604"/>
                      <a:pt x="218151" y="335756"/>
                    </a:cubicBezTo>
                    <a:cubicBezTo>
                      <a:pt x="225352" y="334966"/>
                      <a:pt x="232286" y="333556"/>
                      <a:pt x="238058" y="330708"/>
                    </a:cubicBezTo>
                    <a:cubicBezTo>
                      <a:pt x="240840" y="335413"/>
                      <a:pt x="227438" y="339509"/>
                      <a:pt x="221771" y="343948"/>
                    </a:cubicBezTo>
                    <a:cubicBezTo>
                      <a:pt x="214236" y="345691"/>
                      <a:pt x="208740" y="346624"/>
                      <a:pt x="207693" y="342481"/>
                    </a:cubicBezTo>
                    <a:cubicBezTo>
                      <a:pt x="191557" y="345138"/>
                      <a:pt x="193358" y="348767"/>
                      <a:pt x="194824" y="352235"/>
                    </a:cubicBezTo>
                    <a:cubicBezTo>
                      <a:pt x="196272" y="355597"/>
                      <a:pt x="197187" y="358445"/>
                      <a:pt x="178089" y="358492"/>
                    </a:cubicBezTo>
                    <a:cubicBezTo>
                      <a:pt x="159572" y="356797"/>
                      <a:pt x="200387" y="349253"/>
                      <a:pt x="173250" y="349853"/>
                    </a:cubicBezTo>
                    <a:cubicBezTo>
                      <a:pt x="173250" y="349853"/>
                      <a:pt x="168488" y="353692"/>
                      <a:pt x="163525" y="356797"/>
                    </a:cubicBezTo>
                    <a:cubicBezTo>
                      <a:pt x="158477" y="360074"/>
                      <a:pt x="153419" y="363341"/>
                      <a:pt x="153419" y="363341"/>
                    </a:cubicBezTo>
                    <a:cubicBezTo>
                      <a:pt x="170831" y="364531"/>
                      <a:pt x="186433" y="360350"/>
                      <a:pt x="200073" y="358216"/>
                    </a:cubicBezTo>
                    <a:cubicBezTo>
                      <a:pt x="237782" y="349977"/>
                      <a:pt x="268881" y="341909"/>
                      <a:pt x="290646" y="334547"/>
                    </a:cubicBezTo>
                    <a:cubicBezTo>
                      <a:pt x="301476" y="330832"/>
                      <a:pt x="310496" y="328851"/>
                      <a:pt x="316287" y="326498"/>
                    </a:cubicBezTo>
                    <a:cubicBezTo>
                      <a:pt x="322212" y="324441"/>
                      <a:pt x="325422" y="323317"/>
                      <a:pt x="325422" y="323317"/>
                    </a:cubicBezTo>
                    <a:cubicBezTo>
                      <a:pt x="325422" y="323317"/>
                      <a:pt x="330137" y="320964"/>
                      <a:pt x="338385" y="316840"/>
                    </a:cubicBezTo>
                    <a:cubicBezTo>
                      <a:pt x="340443" y="315801"/>
                      <a:pt x="342710" y="314649"/>
                      <a:pt x="345186" y="313392"/>
                    </a:cubicBezTo>
                    <a:cubicBezTo>
                      <a:pt x="347539" y="311925"/>
                      <a:pt x="350091" y="310334"/>
                      <a:pt x="352816" y="308639"/>
                    </a:cubicBezTo>
                    <a:cubicBezTo>
                      <a:pt x="358245" y="305229"/>
                      <a:pt x="364379" y="301390"/>
                      <a:pt x="371065" y="297199"/>
                    </a:cubicBezTo>
                    <a:cubicBezTo>
                      <a:pt x="397031" y="279359"/>
                      <a:pt x="429282" y="251879"/>
                      <a:pt x="455000" y="218704"/>
                    </a:cubicBezTo>
                    <a:cubicBezTo>
                      <a:pt x="481384" y="186014"/>
                      <a:pt x="499720" y="147818"/>
                      <a:pt x="510216" y="118472"/>
                    </a:cubicBezTo>
                    <a:cubicBezTo>
                      <a:pt x="512797" y="111090"/>
                      <a:pt x="515160" y="104327"/>
                      <a:pt x="517246" y="98327"/>
                    </a:cubicBezTo>
                    <a:cubicBezTo>
                      <a:pt x="518760" y="92154"/>
                      <a:pt x="520075" y="86782"/>
                      <a:pt x="521160" y="82353"/>
                    </a:cubicBezTo>
                    <a:cubicBezTo>
                      <a:pt x="523304" y="73495"/>
                      <a:pt x="524523" y="68437"/>
                      <a:pt x="524523" y="68437"/>
                    </a:cubicBezTo>
                    <a:cubicBezTo>
                      <a:pt x="527256" y="51245"/>
                      <a:pt x="527933" y="39367"/>
                      <a:pt x="527695" y="30166"/>
                    </a:cubicBezTo>
                    <a:cubicBezTo>
                      <a:pt x="527028" y="20926"/>
                      <a:pt x="523542" y="14087"/>
                      <a:pt x="517065" y="7144"/>
                    </a:cubicBezTo>
                    <a:cubicBezTo>
                      <a:pt x="515474" y="10516"/>
                      <a:pt x="514741" y="17269"/>
                      <a:pt x="513845" y="22269"/>
                    </a:cubicBezTo>
                    <a:cubicBezTo>
                      <a:pt x="513026" y="27280"/>
                      <a:pt x="511216" y="30413"/>
                      <a:pt x="509464" y="26794"/>
                    </a:cubicBezTo>
                    <a:cubicBezTo>
                      <a:pt x="514074" y="30785"/>
                      <a:pt x="515064" y="43777"/>
                      <a:pt x="511797" y="60950"/>
                    </a:cubicBezTo>
                    <a:cubicBezTo>
                      <a:pt x="506711" y="61703"/>
                      <a:pt x="511826" y="44787"/>
                      <a:pt x="510007" y="48978"/>
                    </a:cubicBezTo>
                    <a:lnTo>
                      <a:pt x="509159" y="52159"/>
                    </a:lnTo>
                    <a:cubicBezTo>
                      <a:pt x="506882" y="49930"/>
                      <a:pt x="505578" y="46701"/>
                      <a:pt x="506254" y="41481"/>
                    </a:cubicBezTo>
                    <a:cubicBezTo>
                      <a:pt x="503634" y="45901"/>
                      <a:pt x="501444" y="51368"/>
                      <a:pt x="499758" y="57321"/>
                    </a:cubicBezTo>
                    <a:cubicBezTo>
                      <a:pt x="497538" y="63170"/>
                      <a:pt x="495624" y="69475"/>
                      <a:pt x="494357" y="75790"/>
                    </a:cubicBezTo>
                    <a:cubicBezTo>
                      <a:pt x="492919" y="82048"/>
                      <a:pt x="492719" y="88525"/>
                      <a:pt x="491957" y="94088"/>
                    </a:cubicBezTo>
                    <a:cubicBezTo>
                      <a:pt x="491385" y="99708"/>
                      <a:pt x="491547" y="104832"/>
                      <a:pt x="492643" y="108890"/>
                    </a:cubicBezTo>
                    <a:cubicBezTo>
                      <a:pt x="482375" y="121653"/>
                      <a:pt x="488994" y="96155"/>
                      <a:pt x="487585" y="87744"/>
                    </a:cubicBezTo>
                    <a:cubicBezTo>
                      <a:pt x="482098" y="99965"/>
                      <a:pt x="477622" y="111319"/>
                      <a:pt x="472564" y="121806"/>
                    </a:cubicBezTo>
                    <a:cubicBezTo>
                      <a:pt x="466830" y="131978"/>
                      <a:pt x="462477" y="142227"/>
                      <a:pt x="456562" y="151648"/>
                    </a:cubicBezTo>
                    <a:cubicBezTo>
                      <a:pt x="445008" y="170593"/>
                      <a:pt x="432845" y="189433"/>
                      <a:pt x="414642" y="208959"/>
                    </a:cubicBezTo>
                    <a:cubicBezTo>
                      <a:pt x="420729" y="215598"/>
                      <a:pt x="415214" y="216770"/>
                      <a:pt x="414538" y="226638"/>
                    </a:cubicBezTo>
                    <a:lnTo>
                      <a:pt x="409032" y="227781"/>
                    </a:lnTo>
                    <a:cubicBezTo>
                      <a:pt x="411813" y="227152"/>
                      <a:pt x="410918" y="237277"/>
                      <a:pt x="419681" y="230429"/>
                    </a:cubicBezTo>
                    <a:cubicBezTo>
                      <a:pt x="392030" y="247755"/>
                      <a:pt x="400098" y="265767"/>
                      <a:pt x="383486" y="282845"/>
                    </a:cubicBezTo>
                    <a:lnTo>
                      <a:pt x="381972" y="278082"/>
                    </a:lnTo>
                    <a:cubicBezTo>
                      <a:pt x="367532" y="290398"/>
                      <a:pt x="362322" y="292522"/>
                      <a:pt x="349634" y="303419"/>
                    </a:cubicBezTo>
                    <a:cubicBezTo>
                      <a:pt x="319421" y="311487"/>
                      <a:pt x="371732" y="288369"/>
                      <a:pt x="358454" y="283140"/>
                    </a:cubicBezTo>
                    <a:lnTo>
                      <a:pt x="352244" y="289122"/>
                    </a:lnTo>
                    <a:cubicBezTo>
                      <a:pt x="354016" y="282731"/>
                      <a:pt x="354721" y="273815"/>
                      <a:pt x="360121" y="265948"/>
                    </a:cubicBezTo>
                    <a:cubicBezTo>
                      <a:pt x="350987" y="276692"/>
                      <a:pt x="341738" y="280816"/>
                      <a:pt x="332765" y="285359"/>
                    </a:cubicBezTo>
                    <a:cubicBezTo>
                      <a:pt x="323431" y="289408"/>
                      <a:pt x="313534" y="292437"/>
                      <a:pt x="301361" y="301657"/>
                    </a:cubicBezTo>
                    <a:cubicBezTo>
                      <a:pt x="302524" y="295094"/>
                      <a:pt x="324660" y="280768"/>
                      <a:pt x="330241" y="276368"/>
                    </a:cubicBezTo>
                    <a:cubicBezTo>
                      <a:pt x="321716" y="280968"/>
                      <a:pt x="307153" y="291341"/>
                      <a:pt x="304524" y="287550"/>
                    </a:cubicBezTo>
                    <a:lnTo>
                      <a:pt x="305410" y="294332"/>
                    </a:lnTo>
                    <a:cubicBezTo>
                      <a:pt x="289998" y="302628"/>
                      <a:pt x="305086" y="287836"/>
                      <a:pt x="298285" y="286502"/>
                    </a:cubicBezTo>
                    <a:cubicBezTo>
                      <a:pt x="279930" y="294389"/>
                      <a:pt x="280197" y="299390"/>
                      <a:pt x="281616" y="305000"/>
                    </a:cubicBezTo>
                    <a:cubicBezTo>
                      <a:pt x="282902" y="310267"/>
                      <a:pt x="285464" y="316354"/>
                      <a:pt x="268681" y="32357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9" name="任意多边形: 形状 498"/>
              <p:cNvSpPr/>
              <p:nvPr/>
            </p:nvSpPr>
            <p:spPr>
              <a:xfrm>
                <a:off x="10434780" y="1060256"/>
                <a:ext cx="19050" cy="19050"/>
              </a:xfrm>
              <a:custGeom>
                <a:avLst/>
                <a:gdLst>
                  <a:gd name="connsiteX0" fmla="*/ 7144 w 19050"/>
                  <a:gd name="connsiteY0" fmla="*/ 7144 h 19050"/>
                  <a:gd name="connsiteX1" fmla="*/ 15602 w 19050"/>
                  <a:gd name="connsiteY1" fmla="*/ 17859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773" y="11630"/>
                      <a:pt x="12687" y="15030"/>
                      <a:pt x="15602" y="17859"/>
                    </a:cubicBezTo>
                    <a:cubicBezTo>
                      <a:pt x="12944" y="14192"/>
                      <a:pt x="10211" y="10563"/>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0" name="任意多边形: 形状 499"/>
              <p:cNvSpPr/>
              <p:nvPr/>
            </p:nvSpPr>
            <p:spPr>
              <a:xfrm>
                <a:off x="10499427" y="1113235"/>
                <a:ext cx="9525" cy="9525"/>
              </a:xfrm>
              <a:custGeom>
                <a:avLst/>
                <a:gdLst>
                  <a:gd name="connsiteX0" fmla="*/ 7144 w 9525"/>
                  <a:gd name="connsiteY0" fmla="*/ 8171 h 9525"/>
                  <a:gd name="connsiteX1" fmla="*/ 9830 w 9525"/>
                  <a:gd name="connsiteY1" fmla="*/ 7437 h 9525"/>
                  <a:gd name="connsiteX2" fmla="*/ 7144 w 9525"/>
                  <a:gd name="connsiteY2" fmla="*/ 8171 h 9525"/>
                </a:gdLst>
                <a:ahLst/>
                <a:cxnLst>
                  <a:cxn ang="0">
                    <a:pos x="connsiteX0" y="connsiteY0"/>
                  </a:cxn>
                  <a:cxn ang="0">
                    <a:pos x="connsiteX1" y="connsiteY1"/>
                  </a:cxn>
                  <a:cxn ang="0">
                    <a:pos x="connsiteX2" y="connsiteY2"/>
                  </a:cxn>
                </a:cxnLst>
                <a:rect l="l" t="t" r="r" b="b"/>
                <a:pathLst>
                  <a:path w="9525" h="9525">
                    <a:moveTo>
                      <a:pt x="7144" y="8171"/>
                    </a:moveTo>
                    <a:cubicBezTo>
                      <a:pt x="8049" y="7761"/>
                      <a:pt x="8934" y="7514"/>
                      <a:pt x="9830" y="7437"/>
                    </a:cubicBezTo>
                    <a:cubicBezTo>
                      <a:pt x="8392" y="6895"/>
                      <a:pt x="7449" y="7085"/>
                      <a:pt x="7144" y="817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1" name="任意多边形: 形状 500"/>
              <p:cNvSpPr/>
              <p:nvPr/>
            </p:nvSpPr>
            <p:spPr>
              <a:xfrm>
                <a:off x="10502113" y="1112805"/>
                <a:ext cx="19050" cy="19050"/>
              </a:xfrm>
              <a:custGeom>
                <a:avLst/>
                <a:gdLst>
                  <a:gd name="connsiteX0" fmla="*/ 16250 w 19050"/>
                  <a:gd name="connsiteY0" fmla="*/ 7144 h 19050"/>
                  <a:gd name="connsiteX1" fmla="*/ 7144 w 19050"/>
                  <a:gd name="connsiteY1" fmla="*/ 7868 h 19050"/>
                  <a:gd name="connsiteX2" fmla="*/ 16250 w 19050"/>
                  <a:gd name="connsiteY2" fmla="*/ 7144 h 19050"/>
                </a:gdLst>
                <a:ahLst/>
                <a:cxnLst>
                  <a:cxn ang="0">
                    <a:pos x="connsiteX0" y="connsiteY0"/>
                  </a:cxn>
                  <a:cxn ang="0">
                    <a:pos x="connsiteX1" y="connsiteY1"/>
                  </a:cxn>
                  <a:cxn ang="0">
                    <a:pos x="connsiteX2" y="connsiteY2"/>
                  </a:cxn>
                </a:cxnLst>
                <a:rect l="l" t="t" r="r" b="b"/>
                <a:pathLst>
                  <a:path w="19050" h="19050">
                    <a:moveTo>
                      <a:pt x="16250" y="7144"/>
                    </a:moveTo>
                    <a:cubicBezTo>
                      <a:pt x="15811" y="10706"/>
                      <a:pt x="12030" y="7344"/>
                      <a:pt x="7144" y="7868"/>
                    </a:cubicBezTo>
                    <a:cubicBezTo>
                      <a:pt x="12221" y="10116"/>
                      <a:pt x="22784" y="18155"/>
                      <a:pt x="16250"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2" name="任意多边形: 形状 501"/>
              <p:cNvSpPr/>
              <p:nvPr/>
            </p:nvSpPr>
            <p:spPr>
              <a:xfrm>
                <a:off x="11042590" y="848744"/>
                <a:ext cx="19050" cy="28575"/>
              </a:xfrm>
              <a:custGeom>
                <a:avLst/>
                <a:gdLst>
                  <a:gd name="connsiteX0" fmla="*/ 7144 w 19050"/>
                  <a:gd name="connsiteY0" fmla="*/ 12430 h 28575"/>
                  <a:gd name="connsiteX1" fmla="*/ 13087 w 19050"/>
                  <a:gd name="connsiteY1" fmla="*/ 22793 h 28575"/>
                  <a:gd name="connsiteX2" fmla="*/ 10011 w 19050"/>
                  <a:gd name="connsiteY2" fmla="*/ 7144 h 28575"/>
                  <a:gd name="connsiteX3" fmla="*/ 7144 w 19050"/>
                  <a:gd name="connsiteY3" fmla="*/ 12430 h 28575"/>
                </a:gdLst>
                <a:ahLst/>
                <a:cxnLst>
                  <a:cxn ang="0">
                    <a:pos x="connsiteX0" y="connsiteY0"/>
                  </a:cxn>
                  <a:cxn ang="0">
                    <a:pos x="connsiteX1" y="connsiteY1"/>
                  </a:cxn>
                  <a:cxn ang="0">
                    <a:pos x="connsiteX2" y="connsiteY2"/>
                  </a:cxn>
                  <a:cxn ang="0">
                    <a:pos x="connsiteX3" y="connsiteY3"/>
                  </a:cxn>
                </a:cxnLst>
                <a:rect l="l" t="t" r="r" b="b"/>
                <a:pathLst>
                  <a:path w="19050" h="28575">
                    <a:moveTo>
                      <a:pt x="7144" y="12430"/>
                    </a:moveTo>
                    <a:cubicBezTo>
                      <a:pt x="9144" y="14783"/>
                      <a:pt x="11668" y="25413"/>
                      <a:pt x="13087" y="22793"/>
                    </a:cubicBezTo>
                    <a:lnTo>
                      <a:pt x="10011" y="7144"/>
                    </a:lnTo>
                    <a:lnTo>
                      <a:pt x="7144" y="12430"/>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3" name="任意多边形: 形状 502"/>
              <p:cNvSpPr/>
              <p:nvPr/>
            </p:nvSpPr>
            <p:spPr>
              <a:xfrm>
                <a:off x="11037122" y="797899"/>
                <a:ext cx="19050" cy="38100"/>
              </a:xfrm>
              <a:custGeom>
                <a:avLst/>
                <a:gdLst>
                  <a:gd name="connsiteX0" fmla="*/ 17278 w 19050"/>
                  <a:gd name="connsiteY0" fmla="*/ 31413 h 38100"/>
                  <a:gd name="connsiteX1" fmla="*/ 17402 w 19050"/>
                  <a:gd name="connsiteY1" fmla="*/ 15659 h 38100"/>
                  <a:gd name="connsiteX2" fmla="*/ 12297 w 19050"/>
                  <a:gd name="connsiteY2" fmla="*/ 11325 h 38100"/>
                  <a:gd name="connsiteX3" fmla="*/ 7144 w 19050"/>
                  <a:gd name="connsiteY3" fmla="*/ 7144 h 38100"/>
                  <a:gd name="connsiteX4" fmla="*/ 17278 w 19050"/>
                  <a:gd name="connsiteY4" fmla="*/ 3141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7278" y="31413"/>
                    </a:moveTo>
                    <a:lnTo>
                      <a:pt x="17402" y="15659"/>
                    </a:lnTo>
                    <a:cubicBezTo>
                      <a:pt x="17402" y="15659"/>
                      <a:pt x="14849" y="13497"/>
                      <a:pt x="12297" y="11325"/>
                    </a:cubicBezTo>
                    <a:cubicBezTo>
                      <a:pt x="9763" y="9192"/>
                      <a:pt x="7144" y="7144"/>
                      <a:pt x="7144" y="7144"/>
                    </a:cubicBezTo>
                    <a:cubicBezTo>
                      <a:pt x="9868" y="23212"/>
                      <a:pt x="14583" y="15002"/>
                      <a:pt x="17278" y="3141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4" name="任意多边形: 形状 503"/>
              <p:cNvSpPr/>
              <p:nvPr/>
            </p:nvSpPr>
            <p:spPr>
              <a:xfrm>
                <a:off x="11043590" y="778035"/>
                <a:ext cx="9525" cy="9525"/>
              </a:xfrm>
              <a:custGeom>
                <a:avLst/>
                <a:gdLst>
                  <a:gd name="connsiteX0" fmla="*/ 7144 w 9525"/>
                  <a:gd name="connsiteY0" fmla="*/ 7339 h 9525"/>
                  <a:gd name="connsiteX1" fmla="*/ 10087 w 9525"/>
                  <a:gd name="connsiteY1" fmla="*/ 10282 h 9525"/>
                  <a:gd name="connsiteX2" fmla="*/ 7144 w 9525"/>
                  <a:gd name="connsiteY2" fmla="*/ 7339 h 9525"/>
                </a:gdLst>
                <a:ahLst/>
                <a:cxnLst>
                  <a:cxn ang="0">
                    <a:pos x="connsiteX0" y="connsiteY0"/>
                  </a:cxn>
                  <a:cxn ang="0">
                    <a:pos x="connsiteX1" y="connsiteY1"/>
                  </a:cxn>
                  <a:cxn ang="0">
                    <a:pos x="connsiteX2" y="connsiteY2"/>
                  </a:cxn>
                </a:cxnLst>
                <a:rect l="l" t="t" r="r" b="b"/>
                <a:pathLst>
                  <a:path w="9525" h="9525">
                    <a:moveTo>
                      <a:pt x="7144" y="7339"/>
                    </a:moveTo>
                    <a:lnTo>
                      <a:pt x="10087" y="10282"/>
                    </a:lnTo>
                    <a:cubicBezTo>
                      <a:pt x="8372" y="7301"/>
                      <a:pt x="7591" y="6786"/>
                      <a:pt x="7144" y="733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5" name="任意多边形: 形状 504"/>
              <p:cNvSpPr/>
              <p:nvPr/>
            </p:nvSpPr>
            <p:spPr>
              <a:xfrm>
                <a:off x="11032179" y="772029"/>
                <a:ext cx="19050" cy="28575"/>
              </a:xfrm>
              <a:custGeom>
                <a:avLst/>
                <a:gdLst>
                  <a:gd name="connsiteX0" fmla="*/ 14811 w 19050"/>
                  <a:gd name="connsiteY0" fmla="*/ 13687 h 28575"/>
                  <a:gd name="connsiteX1" fmla="*/ 7144 w 19050"/>
                  <a:gd name="connsiteY1" fmla="*/ 9554 h 28575"/>
                  <a:gd name="connsiteX2" fmla="*/ 16678 w 19050"/>
                  <a:gd name="connsiteY2" fmla="*/ 27823 h 28575"/>
                  <a:gd name="connsiteX3" fmla="*/ 15964 w 19050"/>
                  <a:gd name="connsiteY3" fmla="*/ 20041 h 28575"/>
                  <a:gd name="connsiteX4" fmla="*/ 18564 w 19050"/>
                  <a:gd name="connsiteY4" fmla="*/ 13354 h 28575"/>
                  <a:gd name="connsiteX5" fmla="*/ 12249 w 19050"/>
                  <a:gd name="connsiteY5" fmla="*/ 7144 h 28575"/>
                  <a:gd name="connsiteX6" fmla="*/ 14811 w 19050"/>
                  <a:gd name="connsiteY6" fmla="*/ 1368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4811" y="13687"/>
                    </a:moveTo>
                    <a:lnTo>
                      <a:pt x="7144" y="9554"/>
                    </a:lnTo>
                    <a:lnTo>
                      <a:pt x="16678" y="27823"/>
                    </a:lnTo>
                    <a:lnTo>
                      <a:pt x="15964" y="20041"/>
                    </a:lnTo>
                    <a:cubicBezTo>
                      <a:pt x="18117" y="19402"/>
                      <a:pt x="17707" y="14335"/>
                      <a:pt x="18564" y="13354"/>
                    </a:cubicBezTo>
                    <a:lnTo>
                      <a:pt x="12249" y="7144"/>
                    </a:lnTo>
                    <a:cubicBezTo>
                      <a:pt x="13230" y="8792"/>
                      <a:pt x="15230" y="12192"/>
                      <a:pt x="14811" y="136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6" name="任意多边形: 形状 505"/>
              <p:cNvSpPr/>
              <p:nvPr/>
            </p:nvSpPr>
            <p:spPr>
              <a:xfrm>
                <a:off x="11033512" y="761971"/>
                <a:ext cx="9525" cy="9525"/>
              </a:xfrm>
              <a:custGeom>
                <a:avLst/>
                <a:gdLst>
                  <a:gd name="connsiteX0" fmla="*/ 8496 w 9525"/>
                  <a:gd name="connsiteY0" fmla="*/ 7144 h 9525"/>
                  <a:gd name="connsiteX1" fmla="*/ 7144 w 9525"/>
                  <a:gd name="connsiteY1" fmla="*/ 9030 h 9525"/>
                  <a:gd name="connsiteX2" fmla="*/ 8496 w 9525"/>
                  <a:gd name="connsiteY2" fmla="*/ 7144 h 9525"/>
                </a:gdLst>
                <a:ahLst/>
                <a:cxnLst>
                  <a:cxn ang="0">
                    <a:pos x="connsiteX0" y="connsiteY0"/>
                  </a:cxn>
                  <a:cxn ang="0">
                    <a:pos x="connsiteX1" y="connsiteY1"/>
                  </a:cxn>
                  <a:cxn ang="0">
                    <a:pos x="connsiteX2" y="connsiteY2"/>
                  </a:cxn>
                </a:cxnLst>
                <a:rect l="l" t="t" r="r" b="b"/>
                <a:pathLst>
                  <a:path w="9525" h="9525">
                    <a:moveTo>
                      <a:pt x="8496" y="7144"/>
                    </a:moveTo>
                    <a:cubicBezTo>
                      <a:pt x="8030" y="7772"/>
                      <a:pt x="7696" y="8515"/>
                      <a:pt x="7144" y="9030"/>
                    </a:cubicBezTo>
                    <a:cubicBezTo>
                      <a:pt x="7934" y="8944"/>
                      <a:pt x="8344" y="8230"/>
                      <a:pt x="8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7" name="任意多边形: 形状 506"/>
              <p:cNvSpPr/>
              <p:nvPr/>
            </p:nvSpPr>
            <p:spPr>
              <a:xfrm>
                <a:off x="11021320" y="719335"/>
                <a:ext cx="28575" cy="47625"/>
              </a:xfrm>
              <a:custGeom>
                <a:avLst/>
                <a:gdLst>
                  <a:gd name="connsiteX0" fmla="*/ 17202 w 28575"/>
                  <a:gd name="connsiteY0" fmla="*/ 8451 h 47625"/>
                  <a:gd name="connsiteX1" fmla="*/ 7144 w 28575"/>
                  <a:gd name="connsiteY1" fmla="*/ 7146 h 47625"/>
                  <a:gd name="connsiteX2" fmla="*/ 16031 w 28575"/>
                  <a:gd name="connsiteY2" fmla="*/ 20585 h 47625"/>
                  <a:gd name="connsiteX3" fmla="*/ 22679 w 28575"/>
                  <a:gd name="connsiteY3" fmla="*/ 33578 h 47625"/>
                  <a:gd name="connsiteX4" fmla="*/ 20698 w 28575"/>
                  <a:gd name="connsiteY4" fmla="*/ 49780 h 47625"/>
                  <a:gd name="connsiteX5" fmla="*/ 22127 w 28575"/>
                  <a:gd name="connsiteY5" fmla="*/ 19357 h 47625"/>
                  <a:gd name="connsiteX6" fmla="*/ 17831 w 28575"/>
                  <a:gd name="connsiteY6" fmla="*/ 19261 h 47625"/>
                  <a:gd name="connsiteX7" fmla="*/ 17202 w 28575"/>
                  <a:gd name="connsiteY7" fmla="*/ 845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47625">
                    <a:moveTo>
                      <a:pt x="17202" y="8451"/>
                    </a:moveTo>
                    <a:cubicBezTo>
                      <a:pt x="16840" y="13108"/>
                      <a:pt x="10001" y="7022"/>
                      <a:pt x="7144" y="7146"/>
                    </a:cubicBezTo>
                    <a:cubicBezTo>
                      <a:pt x="9411" y="14747"/>
                      <a:pt x="12821" y="17690"/>
                      <a:pt x="16031" y="20585"/>
                    </a:cubicBezTo>
                    <a:cubicBezTo>
                      <a:pt x="18917" y="23586"/>
                      <a:pt x="21707" y="26491"/>
                      <a:pt x="22679" y="33578"/>
                    </a:cubicBezTo>
                    <a:cubicBezTo>
                      <a:pt x="10620" y="15299"/>
                      <a:pt x="21812" y="42217"/>
                      <a:pt x="20698" y="49780"/>
                    </a:cubicBezTo>
                    <a:cubicBezTo>
                      <a:pt x="24984" y="44141"/>
                      <a:pt x="26108" y="35340"/>
                      <a:pt x="22127" y="19357"/>
                    </a:cubicBezTo>
                    <a:lnTo>
                      <a:pt x="17831" y="19261"/>
                    </a:lnTo>
                    <a:cubicBezTo>
                      <a:pt x="14040" y="11575"/>
                      <a:pt x="18202" y="14670"/>
                      <a:pt x="17202" y="845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8" name="任意多边形: 形状 507"/>
              <p:cNvSpPr/>
              <p:nvPr/>
            </p:nvSpPr>
            <p:spPr>
              <a:xfrm>
                <a:off x="10977520" y="647581"/>
                <a:ext cx="47625" cy="66675"/>
              </a:xfrm>
              <a:custGeom>
                <a:avLst/>
                <a:gdLst>
                  <a:gd name="connsiteX0" fmla="*/ 8844 w 47625"/>
                  <a:gd name="connsiteY0" fmla="*/ 14015 h 66675"/>
                  <a:gd name="connsiteX1" fmla="*/ 21112 w 47625"/>
                  <a:gd name="connsiteY1" fmla="*/ 20549 h 66675"/>
                  <a:gd name="connsiteX2" fmla="*/ 25550 w 47625"/>
                  <a:gd name="connsiteY2" fmla="*/ 32018 h 66675"/>
                  <a:gd name="connsiteX3" fmla="*/ 25979 w 47625"/>
                  <a:gd name="connsiteY3" fmla="*/ 43057 h 66675"/>
                  <a:gd name="connsiteX4" fmla="*/ 37580 w 47625"/>
                  <a:gd name="connsiteY4" fmla="*/ 52220 h 66675"/>
                  <a:gd name="connsiteX5" fmla="*/ 44724 w 47625"/>
                  <a:gd name="connsiteY5" fmla="*/ 66869 h 66675"/>
                  <a:gd name="connsiteX6" fmla="*/ 35923 w 47625"/>
                  <a:gd name="connsiteY6" fmla="*/ 42847 h 66675"/>
                  <a:gd name="connsiteX7" fmla="*/ 25779 w 47625"/>
                  <a:gd name="connsiteY7" fmla="*/ 22712 h 66675"/>
                  <a:gd name="connsiteX8" fmla="*/ 30808 w 47625"/>
                  <a:gd name="connsiteY8" fmla="*/ 28007 h 66675"/>
                  <a:gd name="connsiteX9" fmla="*/ 22969 w 47625"/>
                  <a:gd name="connsiteY9" fmla="*/ 12063 h 66675"/>
                  <a:gd name="connsiteX10" fmla="*/ 10949 w 47625"/>
                  <a:gd name="connsiteY10" fmla="*/ 8157 h 66675"/>
                  <a:gd name="connsiteX11" fmla="*/ 8844 w 47625"/>
                  <a:gd name="connsiteY11" fmla="*/ 140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66675">
                    <a:moveTo>
                      <a:pt x="8844" y="14015"/>
                    </a:moveTo>
                    <a:lnTo>
                      <a:pt x="21112" y="20549"/>
                    </a:lnTo>
                    <a:cubicBezTo>
                      <a:pt x="20616" y="22283"/>
                      <a:pt x="23379" y="27217"/>
                      <a:pt x="25550" y="32018"/>
                    </a:cubicBezTo>
                    <a:cubicBezTo>
                      <a:pt x="27913" y="36704"/>
                      <a:pt x="28655" y="41904"/>
                      <a:pt x="25979" y="43057"/>
                    </a:cubicBezTo>
                    <a:cubicBezTo>
                      <a:pt x="30332" y="48562"/>
                      <a:pt x="33180" y="48124"/>
                      <a:pt x="37580" y="52220"/>
                    </a:cubicBezTo>
                    <a:cubicBezTo>
                      <a:pt x="37571" y="58507"/>
                      <a:pt x="37961" y="62698"/>
                      <a:pt x="44724" y="66869"/>
                    </a:cubicBezTo>
                    <a:cubicBezTo>
                      <a:pt x="39362" y="52715"/>
                      <a:pt x="37342" y="47629"/>
                      <a:pt x="35923" y="42847"/>
                    </a:cubicBezTo>
                    <a:cubicBezTo>
                      <a:pt x="34266" y="38190"/>
                      <a:pt x="33199" y="33732"/>
                      <a:pt x="25779" y="22712"/>
                    </a:cubicBezTo>
                    <a:cubicBezTo>
                      <a:pt x="27198" y="22397"/>
                      <a:pt x="29017" y="25217"/>
                      <a:pt x="30808" y="28007"/>
                    </a:cubicBezTo>
                    <a:lnTo>
                      <a:pt x="22969" y="12063"/>
                    </a:lnTo>
                    <a:cubicBezTo>
                      <a:pt x="19540" y="13663"/>
                      <a:pt x="14397" y="10072"/>
                      <a:pt x="10949" y="8157"/>
                    </a:cubicBezTo>
                    <a:cubicBezTo>
                      <a:pt x="7215" y="6462"/>
                      <a:pt x="5700" y="6014"/>
                      <a:pt x="8844" y="1401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9" name="任意多边形: 形状 508"/>
              <p:cNvSpPr/>
              <p:nvPr/>
            </p:nvSpPr>
            <p:spPr>
              <a:xfrm>
                <a:off x="10959656" y="618401"/>
                <a:ext cx="38100" cy="28575"/>
              </a:xfrm>
              <a:custGeom>
                <a:avLst/>
                <a:gdLst>
                  <a:gd name="connsiteX0" fmla="*/ 13630 w 38100"/>
                  <a:gd name="connsiteY0" fmla="*/ 21498 h 28575"/>
                  <a:gd name="connsiteX1" fmla="*/ 30918 w 38100"/>
                  <a:gd name="connsiteY1" fmla="*/ 25794 h 28575"/>
                  <a:gd name="connsiteX2" fmla="*/ 19069 w 38100"/>
                  <a:gd name="connsiteY2" fmla="*/ 16288 h 28575"/>
                  <a:gd name="connsiteX3" fmla="*/ 11001 w 38100"/>
                  <a:gd name="connsiteY3" fmla="*/ 9839 h 28575"/>
                  <a:gd name="connsiteX4" fmla="*/ 7144 w 38100"/>
                  <a:gd name="connsiteY4" fmla="*/ 7144 h 28575"/>
                  <a:gd name="connsiteX5" fmla="*/ 13630 w 38100"/>
                  <a:gd name="connsiteY5" fmla="*/ 2149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8575">
                    <a:moveTo>
                      <a:pt x="13630" y="21498"/>
                    </a:moveTo>
                    <a:cubicBezTo>
                      <a:pt x="23089" y="31337"/>
                      <a:pt x="32595" y="33452"/>
                      <a:pt x="30918" y="25794"/>
                    </a:cubicBezTo>
                    <a:cubicBezTo>
                      <a:pt x="30918" y="25794"/>
                      <a:pt x="24994" y="21041"/>
                      <a:pt x="19069" y="16288"/>
                    </a:cubicBezTo>
                    <a:cubicBezTo>
                      <a:pt x="16135" y="13945"/>
                      <a:pt x="13202" y="11601"/>
                      <a:pt x="11001" y="9839"/>
                    </a:cubicBezTo>
                    <a:cubicBezTo>
                      <a:pt x="8830" y="8068"/>
                      <a:pt x="7144" y="7144"/>
                      <a:pt x="7144" y="7144"/>
                    </a:cubicBezTo>
                    <a:cubicBezTo>
                      <a:pt x="13440" y="13097"/>
                      <a:pt x="20736" y="20812"/>
                      <a:pt x="13630" y="2149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0" name="任意多边形: 形状 509"/>
              <p:cNvSpPr/>
              <p:nvPr/>
            </p:nvSpPr>
            <p:spPr>
              <a:xfrm>
                <a:off x="10936757" y="599398"/>
                <a:ext cx="28575" cy="28575"/>
              </a:xfrm>
              <a:custGeom>
                <a:avLst/>
                <a:gdLst>
                  <a:gd name="connsiteX0" fmla="*/ 22365 w 28575"/>
                  <a:gd name="connsiteY0" fmla="*/ 26032 h 28575"/>
                  <a:gd name="connsiteX1" fmla="*/ 7144 w 28575"/>
                  <a:gd name="connsiteY1" fmla="*/ 7144 h 28575"/>
                  <a:gd name="connsiteX2" fmla="*/ 22365 w 28575"/>
                  <a:gd name="connsiteY2" fmla="*/ 26032 h 28575"/>
                </a:gdLst>
                <a:ahLst/>
                <a:cxnLst>
                  <a:cxn ang="0">
                    <a:pos x="connsiteX0" y="connsiteY0"/>
                  </a:cxn>
                  <a:cxn ang="0">
                    <a:pos x="connsiteX1" y="connsiteY1"/>
                  </a:cxn>
                  <a:cxn ang="0">
                    <a:pos x="connsiteX2" y="connsiteY2"/>
                  </a:cxn>
                </a:cxnLst>
                <a:rect l="l" t="t" r="r" b="b"/>
                <a:pathLst>
                  <a:path w="28575" h="28575">
                    <a:moveTo>
                      <a:pt x="22365" y="26032"/>
                    </a:moveTo>
                    <a:cubicBezTo>
                      <a:pt x="20564" y="20174"/>
                      <a:pt x="18221" y="8868"/>
                      <a:pt x="7144" y="7144"/>
                    </a:cubicBezTo>
                    <a:cubicBezTo>
                      <a:pt x="19526" y="17107"/>
                      <a:pt x="7972" y="18859"/>
                      <a:pt x="22365" y="2603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1" name="任意多边形: 形状 510"/>
              <p:cNvSpPr/>
              <p:nvPr/>
            </p:nvSpPr>
            <p:spPr>
              <a:xfrm>
                <a:off x="10873845" y="556164"/>
                <a:ext cx="66675" cy="38100"/>
              </a:xfrm>
              <a:custGeom>
                <a:avLst/>
                <a:gdLst>
                  <a:gd name="connsiteX0" fmla="*/ 7144 w 66675"/>
                  <a:gd name="connsiteY0" fmla="*/ 7221 h 38100"/>
                  <a:gd name="connsiteX1" fmla="*/ 10725 w 66675"/>
                  <a:gd name="connsiteY1" fmla="*/ 9640 h 38100"/>
                  <a:gd name="connsiteX2" fmla="*/ 18383 w 66675"/>
                  <a:gd name="connsiteY2" fmla="*/ 15260 h 38100"/>
                  <a:gd name="connsiteX3" fmla="*/ 29032 w 66675"/>
                  <a:gd name="connsiteY3" fmla="*/ 24061 h 38100"/>
                  <a:gd name="connsiteX4" fmla="*/ 7801 w 66675"/>
                  <a:gd name="connsiteY4" fmla="*/ 18622 h 38100"/>
                  <a:gd name="connsiteX5" fmla="*/ 39081 w 66675"/>
                  <a:gd name="connsiteY5" fmla="*/ 30338 h 38100"/>
                  <a:gd name="connsiteX6" fmla="*/ 62560 w 66675"/>
                  <a:gd name="connsiteY6" fmla="*/ 40234 h 38100"/>
                  <a:gd name="connsiteX7" fmla="*/ 44929 w 66675"/>
                  <a:gd name="connsiteY7" fmla="*/ 28204 h 38100"/>
                  <a:gd name="connsiteX8" fmla="*/ 34471 w 66675"/>
                  <a:gd name="connsiteY8" fmla="*/ 18184 h 38100"/>
                  <a:gd name="connsiteX9" fmla="*/ 24422 w 66675"/>
                  <a:gd name="connsiteY9" fmla="*/ 10192 h 38100"/>
                  <a:gd name="connsiteX10" fmla="*/ 7144 w 66675"/>
                  <a:gd name="connsiteY10" fmla="*/ 72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38100">
                    <a:moveTo>
                      <a:pt x="7144" y="7221"/>
                    </a:moveTo>
                    <a:cubicBezTo>
                      <a:pt x="7144" y="7221"/>
                      <a:pt x="8582" y="8192"/>
                      <a:pt x="10725" y="9640"/>
                    </a:cubicBezTo>
                    <a:cubicBezTo>
                      <a:pt x="12878" y="11088"/>
                      <a:pt x="15764" y="12936"/>
                      <a:pt x="18383" y="15260"/>
                    </a:cubicBezTo>
                    <a:cubicBezTo>
                      <a:pt x="23708" y="19660"/>
                      <a:pt x="29032" y="24061"/>
                      <a:pt x="29032" y="24061"/>
                    </a:cubicBezTo>
                    <a:cubicBezTo>
                      <a:pt x="29127" y="33538"/>
                      <a:pt x="16869" y="19146"/>
                      <a:pt x="7801" y="18622"/>
                    </a:cubicBezTo>
                    <a:cubicBezTo>
                      <a:pt x="26784" y="31185"/>
                      <a:pt x="21460" y="25566"/>
                      <a:pt x="39081" y="30338"/>
                    </a:cubicBezTo>
                    <a:cubicBezTo>
                      <a:pt x="44482" y="34100"/>
                      <a:pt x="54769" y="37348"/>
                      <a:pt x="62560" y="40234"/>
                    </a:cubicBezTo>
                    <a:cubicBezTo>
                      <a:pt x="54435" y="36158"/>
                      <a:pt x="49044" y="32119"/>
                      <a:pt x="44929" y="28204"/>
                    </a:cubicBezTo>
                    <a:cubicBezTo>
                      <a:pt x="40529" y="24737"/>
                      <a:pt x="37471" y="21299"/>
                      <a:pt x="34471" y="18184"/>
                    </a:cubicBezTo>
                    <a:cubicBezTo>
                      <a:pt x="31471" y="15079"/>
                      <a:pt x="28527" y="12297"/>
                      <a:pt x="24422" y="10192"/>
                    </a:cubicBezTo>
                    <a:cubicBezTo>
                      <a:pt x="20412" y="7944"/>
                      <a:pt x="14964" y="6830"/>
                      <a:pt x="7144" y="722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2" name="任意多边形: 形状 511"/>
              <p:cNvSpPr/>
              <p:nvPr/>
            </p:nvSpPr>
            <p:spPr>
              <a:xfrm>
                <a:off x="10908563" y="584892"/>
                <a:ext cx="19050" cy="19050"/>
              </a:xfrm>
              <a:custGeom>
                <a:avLst/>
                <a:gdLst>
                  <a:gd name="connsiteX0" fmla="*/ 14583 w 19050"/>
                  <a:gd name="connsiteY0" fmla="*/ 13611 h 19050"/>
                  <a:gd name="connsiteX1" fmla="*/ 18974 w 19050"/>
                  <a:gd name="connsiteY1" fmla="*/ 12868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14583" y="13611"/>
                    </a:moveTo>
                    <a:lnTo>
                      <a:pt x="18974" y="12868"/>
                    </a:ln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3" name="任意多边形: 形状 512"/>
              <p:cNvSpPr/>
              <p:nvPr/>
            </p:nvSpPr>
            <p:spPr>
              <a:xfrm>
                <a:off x="10729341" y="509587"/>
                <a:ext cx="161925" cy="57150"/>
              </a:xfrm>
              <a:custGeom>
                <a:avLst/>
                <a:gdLst>
                  <a:gd name="connsiteX0" fmla="*/ 93631 w 161925"/>
                  <a:gd name="connsiteY0" fmla="*/ 21698 h 57150"/>
                  <a:gd name="connsiteX1" fmla="*/ 69685 w 161925"/>
                  <a:gd name="connsiteY1" fmla="*/ 14135 h 57150"/>
                  <a:gd name="connsiteX2" fmla="*/ 42796 w 161925"/>
                  <a:gd name="connsiteY2" fmla="*/ 12430 h 57150"/>
                  <a:gd name="connsiteX3" fmla="*/ 47730 w 161925"/>
                  <a:gd name="connsiteY3" fmla="*/ 10735 h 57150"/>
                  <a:gd name="connsiteX4" fmla="*/ 39567 w 161925"/>
                  <a:gd name="connsiteY4" fmla="*/ 9973 h 57150"/>
                  <a:gd name="connsiteX5" fmla="*/ 33966 w 161925"/>
                  <a:gd name="connsiteY5" fmla="*/ 9449 h 57150"/>
                  <a:gd name="connsiteX6" fmla="*/ 31423 w 161925"/>
                  <a:gd name="connsiteY6" fmla="*/ 9277 h 57150"/>
                  <a:gd name="connsiteX7" fmla="*/ 30861 w 161925"/>
                  <a:gd name="connsiteY7" fmla="*/ 7144 h 57150"/>
                  <a:gd name="connsiteX8" fmla="*/ 7144 w 161925"/>
                  <a:gd name="connsiteY8" fmla="*/ 18050 h 57150"/>
                  <a:gd name="connsiteX9" fmla="*/ 29689 w 161925"/>
                  <a:gd name="connsiteY9" fmla="*/ 18707 h 57150"/>
                  <a:gd name="connsiteX10" fmla="*/ 19860 w 161925"/>
                  <a:gd name="connsiteY10" fmla="*/ 26660 h 57150"/>
                  <a:gd name="connsiteX11" fmla="*/ 37014 w 161925"/>
                  <a:gd name="connsiteY11" fmla="*/ 18821 h 57150"/>
                  <a:gd name="connsiteX12" fmla="*/ 44501 w 161925"/>
                  <a:gd name="connsiteY12" fmla="*/ 24698 h 57150"/>
                  <a:gd name="connsiteX13" fmla="*/ 58074 w 161925"/>
                  <a:gd name="connsiteY13" fmla="*/ 19974 h 57150"/>
                  <a:gd name="connsiteX14" fmla="*/ 75800 w 161925"/>
                  <a:gd name="connsiteY14" fmla="*/ 20812 h 57150"/>
                  <a:gd name="connsiteX15" fmla="*/ 87068 w 161925"/>
                  <a:gd name="connsiteY15" fmla="*/ 29585 h 57150"/>
                  <a:gd name="connsiteX16" fmla="*/ 95069 w 161925"/>
                  <a:gd name="connsiteY16" fmla="*/ 28204 h 57150"/>
                  <a:gd name="connsiteX17" fmla="*/ 114814 w 161925"/>
                  <a:gd name="connsiteY17" fmla="*/ 34014 h 57150"/>
                  <a:gd name="connsiteX18" fmla="*/ 129464 w 161925"/>
                  <a:gd name="connsiteY18" fmla="*/ 44320 h 57150"/>
                  <a:gd name="connsiteX19" fmla="*/ 130693 w 161925"/>
                  <a:gd name="connsiteY19" fmla="*/ 51244 h 57150"/>
                  <a:gd name="connsiteX20" fmla="*/ 158534 w 161925"/>
                  <a:gd name="connsiteY20" fmla="*/ 48292 h 57150"/>
                  <a:gd name="connsiteX21" fmla="*/ 133217 w 161925"/>
                  <a:gd name="connsiteY21" fmla="*/ 42491 h 57150"/>
                  <a:gd name="connsiteX22" fmla="*/ 128349 w 161925"/>
                  <a:gd name="connsiteY22" fmla="*/ 31842 h 57150"/>
                  <a:gd name="connsiteX23" fmla="*/ 109309 w 161925"/>
                  <a:gd name="connsiteY23" fmla="*/ 27927 h 57150"/>
                  <a:gd name="connsiteX24" fmla="*/ 100775 w 161925"/>
                  <a:gd name="connsiteY24" fmla="*/ 24708 h 57150"/>
                  <a:gd name="connsiteX25" fmla="*/ 91535 w 161925"/>
                  <a:gd name="connsiteY25" fmla="*/ 21717 h 57150"/>
                  <a:gd name="connsiteX26" fmla="*/ 93631 w 161925"/>
                  <a:gd name="connsiteY26" fmla="*/ 216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57150">
                    <a:moveTo>
                      <a:pt x="93631" y="21698"/>
                    </a:moveTo>
                    <a:cubicBezTo>
                      <a:pt x="86687" y="15078"/>
                      <a:pt x="78257" y="14278"/>
                      <a:pt x="69685" y="14135"/>
                    </a:cubicBezTo>
                    <a:cubicBezTo>
                      <a:pt x="60989" y="14354"/>
                      <a:pt x="51997" y="15983"/>
                      <a:pt x="42796" y="12430"/>
                    </a:cubicBezTo>
                    <a:cubicBezTo>
                      <a:pt x="44891" y="12202"/>
                      <a:pt x="43558" y="11211"/>
                      <a:pt x="47730" y="10735"/>
                    </a:cubicBezTo>
                    <a:cubicBezTo>
                      <a:pt x="47730" y="10735"/>
                      <a:pt x="43653" y="10354"/>
                      <a:pt x="39567" y="9973"/>
                    </a:cubicBezTo>
                    <a:cubicBezTo>
                      <a:pt x="37529" y="9782"/>
                      <a:pt x="35500" y="9592"/>
                      <a:pt x="33966" y="9449"/>
                    </a:cubicBezTo>
                    <a:cubicBezTo>
                      <a:pt x="32442" y="9277"/>
                      <a:pt x="31423" y="9277"/>
                      <a:pt x="31423" y="9277"/>
                    </a:cubicBezTo>
                    <a:lnTo>
                      <a:pt x="30861" y="7144"/>
                    </a:lnTo>
                    <a:cubicBezTo>
                      <a:pt x="31242" y="12706"/>
                      <a:pt x="14297" y="14107"/>
                      <a:pt x="7144" y="18050"/>
                    </a:cubicBezTo>
                    <a:cubicBezTo>
                      <a:pt x="23022" y="24794"/>
                      <a:pt x="15840" y="11525"/>
                      <a:pt x="29689" y="18707"/>
                    </a:cubicBezTo>
                    <a:cubicBezTo>
                      <a:pt x="25994" y="21069"/>
                      <a:pt x="23212" y="24765"/>
                      <a:pt x="19860" y="26660"/>
                    </a:cubicBezTo>
                    <a:cubicBezTo>
                      <a:pt x="29585" y="24213"/>
                      <a:pt x="32356" y="21203"/>
                      <a:pt x="37014" y="18821"/>
                    </a:cubicBezTo>
                    <a:cubicBezTo>
                      <a:pt x="47625" y="19802"/>
                      <a:pt x="44015" y="22498"/>
                      <a:pt x="44501" y="24698"/>
                    </a:cubicBezTo>
                    <a:cubicBezTo>
                      <a:pt x="50502" y="23955"/>
                      <a:pt x="53921" y="21574"/>
                      <a:pt x="58074" y="19974"/>
                    </a:cubicBezTo>
                    <a:cubicBezTo>
                      <a:pt x="62227" y="18326"/>
                      <a:pt x="67180" y="17383"/>
                      <a:pt x="75800" y="20812"/>
                    </a:cubicBezTo>
                    <a:cubicBezTo>
                      <a:pt x="85992" y="28499"/>
                      <a:pt x="67361" y="26613"/>
                      <a:pt x="87068" y="29585"/>
                    </a:cubicBezTo>
                    <a:cubicBezTo>
                      <a:pt x="83458" y="24070"/>
                      <a:pt x="88249" y="25660"/>
                      <a:pt x="95069" y="28204"/>
                    </a:cubicBezTo>
                    <a:cubicBezTo>
                      <a:pt x="101937" y="30594"/>
                      <a:pt x="110166" y="35519"/>
                      <a:pt x="114814" y="34014"/>
                    </a:cubicBezTo>
                    <a:cubicBezTo>
                      <a:pt x="121530" y="37386"/>
                      <a:pt x="126625" y="41167"/>
                      <a:pt x="129464" y="44320"/>
                    </a:cubicBezTo>
                    <a:cubicBezTo>
                      <a:pt x="132197" y="47730"/>
                      <a:pt x="132721" y="50463"/>
                      <a:pt x="130693" y="51244"/>
                    </a:cubicBezTo>
                    <a:cubicBezTo>
                      <a:pt x="132988" y="44720"/>
                      <a:pt x="147209" y="44996"/>
                      <a:pt x="158534" y="48292"/>
                    </a:cubicBezTo>
                    <a:lnTo>
                      <a:pt x="133217" y="42491"/>
                    </a:lnTo>
                    <a:cubicBezTo>
                      <a:pt x="133360" y="42291"/>
                      <a:pt x="128349" y="31842"/>
                      <a:pt x="128349" y="31842"/>
                    </a:cubicBezTo>
                    <a:cubicBezTo>
                      <a:pt x="120987" y="31166"/>
                      <a:pt x="115033" y="29823"/>
                      <a:pt x="109309" y="27927"/>
                    </a:cubicBezTo>
                    <a:cubicBezTo>
                      <a:pt x="106451" y="26984"/>
                      <a:pt x="103651" y="25898"/>
                      <a:pt x="100775" y="24708"/>
                    </a:cubicBezTo>
                    <a:cubicBezTo>
                      <a:pt x="97831" y="23755"/>
                      <a:pt x="94783" y="22765"/>
                      <a:pt x="91535" y="21717"/>
                    </a:cubicBezTo>
                    <a:lnTo>
                      <a:pt x="93631" y="21698"/>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4" name="任意多边形: 形状 513"/>
              <p:cNvSpPr/>
              <p:nvPr/>
            </p:nvSpPr>
            <p:spPr>
              <a:xfrm>
                <a:off x="10736675" y="529104"/>
                <a:ext cx="19050" cy="9525"/>
              </a:xfrm>
              <a:custGeom>
                <a:avLst/>
                <a:gdLst>
                  <a:gd name="connsiteX0" fmla="*/ 12525 w 19050"/>
                  <a:gd name="connsiteY0" fmla="*/ 7144 h 9525"/>
                  <a:gd name="connsiteX1" fmla="*/ 7144 w 19050"/>
                  <a:gd name="connsiteY1" fmla="*/ 8334 h 9525"/>
                  <a:gd name="connsiteX2" fmla="*/ 12525 w 19050"/>
                  <a:gd name="connsiteY2" fmla="*/ 7144 h 9525"/>
                </a:gdLst>
                <a:ahLst/>
                <a:cxnLst>
                  <a:cxn ang="0">
                    <a:pos x="connsiteX0" y="connsiteY0"/>
                  </a:cxn>
                  <a:cxn ang="0">
                    <a:pos x="connsiteX1" y="connsiteY1"/>
                  </a:cxn>
                  <a:cxn ang="0">
                    <a:pos x="connsiteX2" y="connsiteY2"/>
                  </a:cxn>
                </a:cxnLst>
                <a:rect l="l" t="t" r="r" b="b"/>
                <a:pathLst>
                  <a:path w="19050" h="9525">
                    <a:moveTo>
                      <a:pt x="12525" y="7144"/>
                    </a:moveTo>
                    <a:cubicBezTo>
                      <a:pt x="10811" y="7563"/>
                      <a:pt x="9334" y="7991"/>
                      <a:pt x="7144" y="8334"/>
                    </a:cubicBezTo>
                    <a:cubicBezTo>
                      <a:pt x="9211" y="8601"/>
                      <a:pt x="10916" y="8049"/>
                      <a:pt x="12525"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5" name="任意多边形: 形状 514"/>
              <p:cNvSpPr/>
              <p:nvPr/>
            </p:nvSpPr>
            <p:spPr>
              <a:xfrm>
                <a:off x="10849756" y="556593"/>
                <a:ext cx="19050" cy="9525"/>
              </a:xfrm>
              <a:custGeom>
                <a:avLst/>
                <a:gdLst>
                  <a:gd name="connsiteX0" fmla="*/ 12964 w 19050"/>
                  <a:gd name="connsiteY0" fmla="*/ 8134 h 9525"/>
                  <a:gd name="connsiteX1" fmla="*/ 7144 w 19050"/>
                  <a:gd name="connsiteY1" fmla="*/ 7144 h 9525"/>
                  <a:gd name="connsiteX2" fmla="*/ 9801 w 19050"/>
                  <a:gd name="connsiteY2" fmla="*/ 11001 h 9525"/>
                </a:gdLst>
                <a:ahLst/>
                <a:cxnLst>
                  <a:cxn ang="0">
                    <a:pos x="connsiteX0" y="connsiteY0"/>
                  </a:cxn>
                  <a:cxn ang="0">
                    <a:pos x="connsiteX1" y="connsiteY1"/>
                  </a:cxn>
                  <a:cxn ang="0">
                    <a:pos x="connsiteX2" y="connsiteY2"/>
                  </a:cxn>
                </a:cxnLst>
                <a:rect l="l" t="t" r="r" b="b"/>
                <a:pathLst>
                  <a:path w="19050" h="9525">
                    <a:moveTo>
                      <a:pt x="12964" y="8134"/>
                    </a:moveTo>
                    <a:lnTo>
                      <a:pt x="7144" y="7144"/>
                    </a:lnTo>
                    <a:lnTo>
                      <a:pt x="9801" y="11001"/>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6" name="任意多边形: 形状 515"/>
              <p:cNvSpPr/>
              <p:nvPr/>
            </p:nvSpPr>
            <p:spPr>
              <a:xfrm>
                <a:off x="10725864" y="531647"/>
                <a:ext cx="19050" cy="9525"/>
              </a:xfrm>
              <a:custGeom>
                <a:avLst/>
                <a:gdLst>
                  <a:gd name="connsiteX0" fmla="*/ 10935 w 19050"/>
                  <a:gd name="connsiteY0" fmla="*/ 9744 h 9525"/>
                  <a:gd name="connsiteX1" fmla="*/ 12154 w 19050"/>
                  <a:gd name="connsiteY1" fmla="*/ 7144 h 9525"/>
                  <a:gd name="connsiteX2" fmla="*/ 7144 w 19050"/>
                  <a:gd name="connsiteY2" fmla="*/ 10658 h 9525"/>
                  <a:gd name="connsiteX3" fmla="*/ 10935 w 19050"/>
                  <a:gd name="connsiteY3" fmla="*/ 9744 h 9525"/>
                </a:gdLst>
                <a:ahLst/>
                <a:cxnLst>
                  <a:cxn ang="0">
                    <a:pos x="connsiteX0" y="connsiteY0"/>
                  </a:cxn>
                  <a:cxn ang="0">
                    <a:pos x="connsiteX1" y="connsiteY1"/>
                  </a:cxn>
                  <a:cxn ang="0">
                    <a:pos x="connsiteX2" y="connsiteY2"/>
                  </a:cxn>
                  <a:cxn ang="0">
                    <a:pos x="connsiteX3" y="connsiteY3"/>
                  </a:cxn>
                </a:cxnLst>
                <a:rect l="l" t="t" r="r" b="b"/>
                <a:pathLst>
                  <a:path w="19050" h="9525">
                    <a:moveTo>
                      <a:pt x="10935" y="9744"/>
                    </a:moveTo>
                    <a:cubicBezTo>
                      <a:pt x="14097" y="10144"/>
                      <a:pt x="15364" y="7534"/>
                      <a:pt x="12154" y="7144"/>
                    </a:cubicBezTo>
                    <a:lnTo>
                      <a:pt x="7144" y="10658"/>
                    </a:lnTo>
                    <a:lnTo>
                      <a:pt x="10935" y="97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7" name="任意多边形: 形状 516"/>
              <p:cNvSpPr/>
              <p:nvPr/>
            </p:nvSpPr>
            <p:spPr>
              <a:xfrm>
                <a:off x="10702309" y="524360"/>
                <a:ext cx="19050" cy="9525"/>
              </a:xfrm>
              <a:custGeom>
                <a:avLst/>
                <a:gdLst>
                  <a:gd name="connsiteX0" fmla="*/ 20155 w 19050"/>
                  <a:gd name="connsiteY0" fmla="*/ 11420 h 9525"/>
                  <a:gd name="connsiteX1" fmla="*/ 11992 w 19050"/>
                  <a:gd name="connsiteY1" fmla="*/ 7144 h 9525"/>
                  <a:gd name="connsiteX2" fmla="*/ 7144 w 19050"/>
                  <a:gd name="connsiteY2" fmla="*/ 11154 h 9525"/>
                </a:gdLst>
                <a:ahLst/>
                <a:cxnLst>
                  <a:cxn ang="0">
                    <a:pos x="connsiteX0" y="connsiteY0"/>
                  </a:cxn>
                  <a:cxn ang="0">
                    <a:pos x="connsiteX1" y="connsiteY1"/>
                  </a:cxn>
                  <a:cxn ang="0">
                    <a:pos x="connsiteX2" y="connsiteY2"/>
                  </a:cxn>
                </a:cxnLst>
                <a:rect l="l" t="t" r="r" b="b"/>
                <a:pathLst>
                  <a:path w="19050" h="9525">
                    <a:moveTo>
                      <a:pt x="20155" y="11420"/>
                    </a:moveTo>
                    <a:lnTo>
                      <a:pt x="11992" y="7144"/>
                    </a:lnTo>
                    <a:lnTo>
                      <a:pt x="7144" y="1115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8" name="任意多边形: 形状 517"/>
              <p:cNvSpPr/>
              <p:nvPr/>
            </p:nvSpPr>
            <p:spPr>
              <a:xfrm>
                <a:off x="10430426" y="664206"/>
                <a:ext cx="19050" cy="19050"/>
              </a:xfrm>
              <a:custGeom>
                <a:avLst/>
                <a:gdLst>
                  <a:gd name="connsiteX0" fmla="*/ 10279 w 19050"/>
                  <a:gd name="connsiteY0" fmla="*/ 20393 h 19050"/>
                  <a:gd name="connsiteX1" fmla="*/ 11318 w 19050"/>
                  <a:gd name="connsiteY1" fmla="*/ 7144 h 19050"/>
                  <a:gd name="connsiteX2" fmla="*/ 8441 w 19050"/>
                  <a:gd name="connsiteY2" fmla="*/ 14707 h 19050"/>
                  <a:gd name="connsiteX3" fmla="*/ 10279 w 19050"/>
                  <a:gd name="connsiteY3" fmla="*/ 20393 h 19050"/>
                </a:gdLst>
                <a:ahLst/>
                <a:cxnLst>
                  <a:cxn ang="0">
                    <a:pos x="connsiteX0" y="connsiteY0"/>
                  </a:cxn>
                  <a:cxn ang="0">
                    <a:pos x="connsiteX1" y="connsiteY1"/>
                  </a:cxn>
                  <a:cxn ang="0">
                    <a:pos x="connsiteX2" y="connsiteY2"/>
                  </a:cxn>
                  <a:cxn ang="0">
                    <a:pos x="connsiteX3" y="connsiteY3"/>
                  </a:cxn>
                </a:cxnLst>
                <a:rect l="l" t="t" r="r" b="b"/>
                <a:pathLst>
                  <a:path w="19050" h="19050">
                    <a:moveTo>
                      <a:pt x="10279" y="20393"/>
                    </a:moveTo>
                    <a:cubicBezTo>
                      <a:pt x="18347" y="13011"/>
                      <a:pt x="13651" y="10992"/>
                      <a:pt x="11318" y="7144"/>
                    </a:cubicBezTo>
                    <a:cubicBezTo>
                      <a:pt x="5774" y="13506"/>
                      <a:pt x="6812" y="14326"/>
                      <a:pt x="8441" y="14707"/>
                    </a:cubicBezTo>
                    <a:cubicBezTo>
                      <a:pt x="10079" y="15107"/>
                      <a:pt x="12327" y="15126"/>
                      <a:pt x="10279" y="2039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9" name="任意多边形: 形状 518"/>
              <p:cNvSpPr/>
              <p:nvPr/>
            </p:nvSpPr>
            <p:spPr>
              <a:xfrm>
                <a:off x="10381794" y="842286"/>
                <a:ext cx="9525" cy="47625"/>
              </a:xfrm>
              <a:custGeom>
                <a:avLst/>
                <a:gdLst>
                  <a:gd name="connsiteX0" fmla="*/ 10409 w 9525"/>
                  <a:gd name="connsiteY0" fmla="*/ 41177 h 47625"/>
                  <a:gd name="connsiteX1" fmla="*/ 9295 w 9525"/>
                  <a:gd name="connsiteY1" fmla="*/ 7144 h 47625"/>
                  <a:gd name="connsiteX2" fmla="*/ 10409 w 9525"/>
                  <a:gd name="connsiteY2" fmla="*/ 41177 h 47625"/>
                </a:gdLst>
                <a:ahLst/>
                <a:cxnLst>
                  <a:cxn ang="0">
                    <a:pos x="connsiteX0" y="connsiteY0"/>
                  </a:cxn>
                  <a:cxn ang="0">
                    <a:pos x="connsiteX1" y="connsiteY1"/>
                  </a:cxn>
                  <a:cxn ang="0">
                    <a:pos x="connsiteX2" y="connsiteY2"/>
                  </a:cxn>
                </a:cxnLst>
                <a:rect l="l" t="t" r="r" b="b"/>
                <a:pathLst>
                  <a:path w="9525" h="47625">
                    <a:moveTo>
                      <a:pt x="10409" y="41177"/>
                    </a:moveTo>
                    <a:cubicBezTo>
                      <a:pt x="12915" y="29423"/>
                      <a:pt x="8638" y="18859"/>
                      <a:pt x="9295" y="7144"/>
                    </a:cubicBezTo>
                    <a:cubicBezTo>
                      <a:pt x="5942" y="17478"/>
                      <a:pt x="6657" y="31823"/>
                      <a:pt x="10409" y="4117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0" name="任意多边形: 形状 519"/>
              <p:cNvSpPr/>
              <p:nvPr/>
            </p:nvSpPr>
            <p:spPr>
              <a:xfrm>
                <a:off x="10401433" y="949356"/>
                <a:ext cx="28575" cy="19050"/>
              </a:xfrm>
              <a:custGeom>
                <a:avLst/>
                <a:gdLst>
                  <a:gd name="connsiteX0" fmla="*/ 22755 w 28575"/>
                  <a:gd name="connsiteY0" fmla="*/ 14583 h 19050"/>
                  <a:gd name="connsiteX1" fmla="*/ 19336 w 28575"/>
                  <a:gd name="connsiteY1" fmla="*/ 15021 h 19050"/>
                  <a:gd name="connsiteX2" fmla="*/ 7144 w 28575"/>
                  <a:gd name="connsiteY2" fmla="*/ 7144 h 19050"/>
                  <a:gd name="connsiteX3" fmla="*/ 22755 w 28575"/>
                  <a:gd name="connsiteY3" fmla="*/ 14583 h 19050"/>
                </a:gdLst>
                <a:ahLst/>
                <a:cxnLst>
                  <a:cxn ang="0">
                    <a:pos x="connsiteX0" y="connsiteY0"/>
                  </a:cxn>
                  <a:cxn ang="0">
                    <a:pos x="connsiteX1" y="connsiteY1"/>
                  </a:cxn>
                  <a:cxn ang="0">
                    <a:pos x="connsiteX2" y="connsiteY2"/>
                  </a:cxn>
                  <a:cxn ang="0">
                    <a:pos x="connsiteX3" y="connsiteY3"/>
                  </a:cxn>
                </a:cxnLst>
                <a:rect l="l" t="t" r="r" b="b"/>
                <a:pathLst>
                  <a:path w="28575" h="19050">
                    <a:moveTo>
                      <a:pt x="22755" y="14583"/>
                    </a:moveTo>
                    <a:cubicBezTo>
                      <a:pt x="20403" y="12459"/>
                      <a:pt x="18555" y="8982"/>
                      <a:pt x="19336" y="15021"/>
                    </a:cubicBezTo>
                    <a:lnTo>
                      <a:pt x="7144" y="7144"/>
                    </a:lnTo>
                    <a:cubicBezTo>
                      <a:pt x="8144" y="24251"/>
                      <a:pt x="18812" y="16297"/>
                      <a:pt x="22755" y="1458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1" name="任意多边形: 形状 520"/>
              <p:cNvSpPr/>
              <p:nvPr/>
            </p:nvSpPr>
            <p:spPr>
              <a:xfrm>
                <a:off x="10437114" y="1029328"/>
                <a:ext cx="28575" cy="19050"/>
              </a:xfrm>
              <a:custGeom>
                <a:avLst/>
                <a:gdLst>
                  <a:gd name="connsiteX0" fmla="*/ 28604 w 28575"/>
                  <a:gd name="connsiteY0" fmla="*/ 18078 h 19050"/>
                  <a:gd name="connsiteX1" fmla="*/ 26822 w 28575"/>
                  <a:gd name="connsiteY1" fmla="*/ 16431 h 19050"/>
                  <a:gd name="connsiteX2" fmla="*/ 23041 w 28575"/>
                  <a:gd name="connsiteY2" fmla="*/ 12668 h 19050"/>
                  <a:gd name="connsiteX3" fmla="*/ 17497 w 28575"/>
                  <a:gd name="connsiteY3" fmla="*/ 7144 h 19050"/>
                  <a:gd name="connsiteX4" fmla="*/ 21384 w 28575"/>
                  <a:gd name="connsiteY4" fmla="*/ 14049 h 19050"/>
                  <a:gd name="connsiteX5" fmla="*/ 7144 w 28575"/>
                  <a:gd name="connsiteY5" fmla="*/ 7963 h 19050"/>
                  <a:gd name="connsiteX6" fmla="*/ 28604 w 28575"/>
                  <a:gd name="connsiteY6" fmla="*/ 180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28604" y="18078"/>
                    </a:moveTo>
                    <a:cubicBezTo>
                      <a:pt x="28604" y="18078"/>
                      <a:pt x="27813" y="17469"/>
                      <a:pt x="26822" y="16431"/>
                    </a:cubicBezTo>
                    <a:cubicBezTo>
                      <a:pt x="25794" y="15402"/>
                      <a:pt x="24422" y="14040"/>
                      <a:pt x="23041" y="12668"/>
                    </a:cubicBezTo>
                    <a:cubicBezTo>
                      <a:pt x="20269" y="9906"/>
                      <a:pt x="17497" y="7144"/>
                      <a:pt x="17497" y="7144"/>
                    </a:cubicBezTo>
                    <a:lnTo>
                      <a:pt x="21384" y="14049"/>
                    </a:lnTo>
                    <a:cubicBezTo>
                      <a:pt x="16069" y="12811"/>
                      <a:pt x="12992" y="11411"/>
                      <a:pt x="7144" y="7963"/>
                    </a:cubicBezTo>
                    <a:cubicBezTo>
                      <a:pt x="15049" y="16926"/>
                      <a:pt x="23822" y="24136"/>
                      <a:pt x="28604" y="180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2" name="任意多边形: 形状 521"/>
              <p:cNvSpPr/>
              <p:nvPr/>
            </p:nvSpPr>
            <p:spPr>
              <a:xfrm>
                <a:off x="10428341" y="1018803"/>
                <a:ext cx="9525" cy="19050"/>
              </a:xfrm>
              <a:custGeom>
                <a:avLst/>
                <a:gdLst>
                  <a:gd name="connsiteX0" fmla="*/ 7144 w 9525"/>
                  <a:gd name="connsiteY0" fmla="*/ 7144 h 19050"/>
                  <a:gd name="connsiteX1" fmla="*/ 10487 w 9525"/>
                  <a:gd name="connsiteY1" fmla="*/ 11954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7972" y="8706"/>
                      <a:pt x="9163" y="10316"/>
                      <a:pt x="10487" y="11954"/>
                    </a:cubicBezTo>
                    <a:cubicBezTo>
                      <a:pt x="10639" y="9868"/>
                      <a:pt x="11192" y="839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3" name="任意多边形: 形状 522"/>
              <p:cNvSpPr/>
              <p:nvPr/>
            </p:nvSpPr>
            <p:spPr>
              <a:xfrm>
                <a:off x="10431654" y="1023613"/>
                <a:ext cx="19050" cy="19050"/>
              </a:xfrm>
              <a:custGeom>
                <a:avLst/>
                <a:gdLst>
                  <a:gd name="connsiteX0" fmla="*/ 10555 w 19050"/>
                  <a:gd name="connsiteY0" fmla="*/ 12449 h 19050"/>
                  <a:gd name="connsiteX1" fmla="*/ 12603 w 19050"/>
                  <a:gd name="connsiteY1" fmla="*/ 13668 h 19050"/>
                  <a:gd name="connsiteX2" fmla="*/ 7164 w 19050"/>
                  <a:gd name="connsiteY2" fmla="*/ 7144 h 19050"/>
                  <a:gd name="connsiteX3" fmla="*/ 10555 w 19050"/>
                  <a:gd name="connsiteY3" fmla="*/ 12449 h 19050"/>
                </a:gdLst>
                <a:ahLst/>
                <a:cxnLst>
                  <a:cxn ang="0">
                    <a:pos x="connsiteX0" y="connsiteY0"/>
                  </a:cxn>
                  <a:cxn ang="0">
                    <a:pos x="connsiteX1" y="connsiteY1"/>
                  </a:cxn>
                  <a:cxn ang="0">
                    <a:pos x="connsiteX2" y="connsiteY2"/>
                  </a:cxn>
                  <a:cxn ang="0">
                    <a:pos x="connsiteX3" y="connsiteY3"/>
                  </a:cxn>
                </a:cxnLst>
                <a:rect l="l" t="t" r="r" b="b"/>
                <a:pathLst>
                  <a:path w="19050" h="19050">
                    <a:moveTo>
                      <a:pt x="10555" y="12449"/>
                    </a:moveTo>
                    <a:cubicBezTo>
                      <a:pt x="11356" y="12925"/>
                      <a:pt x="11917" y="13259"/>
                      <a:pt x="12603" y="13668"/>
                    </a:cubicBezTo>
                    <a:cubicBezTo>
                      <a:pt x="10698" y="11506"/>
                      <a:pt x="8841" y="9296"/>
                      <a:pt x="7164" y="7144"/>
                    </a:cubicBezTo>
                    <a:cubicBezTo>
                      <a:pt x="7050" y="8658"/>
                      <a:pt x="7307" y="10497"/>
                      <a:pt x="10555" y="1244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4" name="任意多边形: 形状 523"/>
              <p:cNvSpPr/>
              <p:nvPr/>
            </p:nvSpPr>
            <p:spPr>
              <a:xfrm>
                <a:off x="10461479" y="1052168"/>
                <a:ext cx="28575" cy="28575"/>
              </a:xfrm>
              <a:custGeom>
                <a:avLst/>
                <a:gdLst>
                  <a:gd name="connsiteX0" fmla="*/ 7144 w 28575"/>
                  <a:gd name="connsiteY0" fmla="*/ 7164 h 28575"/>
                  <a:gd name="connsiteX1" fmla="*/ 15497 w 28575"/>
                  <a:gd name="connsiteY1" fmla="*/ 17480 h 28575"/>
                  <a:gd name="connsiteX2" fmla="*/ 21536 w 28575"/>
                  <a:gd name="connsiteY2" fmla="*/ 24290 h 28575"/>
                  <a:gd name="connsiteX3" fmla="*/ 24451 w 28575"/>
                  <a:gd name="connsiteY3" fmla="*/ 27234 h 28575"/>
                  <a:gd name="connsiteX4" fmla="*/ 19269 w 28575"/>
                  <a:gd name="connsiteY4" fmla="*/ 18490 h 28575"/>
                  <a:gd name="connsiteX5" fmla="*/ 7144 w 28575"/>
                  <a:gd name="connsiteY5" fmla="*/ 716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7144" y="7164"/>
                    </a:moveTo>
                    <a:cubicBezTo>
                      <a:pt x="7144" y="7164"/>
                      <a:pt x="11325" y="12317"/>
                      <a:pt x="15497" y="17480"/>
                    </a:cubicBezTo>
                    <a:cubicBezTo>
                      <a:pt x="17497" y="20128"/>
                      <a:pt x="19698" y="22595"/>
                      <a:pt x="21536" y="24290"/>
                    </a:cubicBezTo>
                    <a:cubicBezTo>
                      <a:pt x="23289" y="26062"/>
                      <a:pt x="24451" y="27234"/>
                      <a:pt x="24451" y="27234"/>
                    </a:cubicBezTo>
                    <a:cubicBezTo>
                      <a:pt x="24451" y="27234"/>
                      <a:pt x="19021" y="18671"/>
                      <a:pt x="19269" y="18490"/>
                    </a:cubicBezTo>
                    <a:cubicBezTo>
                      <a:pt x="13240" y="20471"/>
                      <a:pt x="14783" y="6536"/>
                      <a:pt x="7144" y="716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5" name="任意多边形: 形状 524"/>
              <p:cNvSpPr/>
              <p:nvPr/>
            </p:nvSpPr>
            <p:spPr>
              <a:xfrm>
                <a:off x="10562196" y="1148133"/>
                <a:ext cx="57150" cy="38100"/>
              </a:xfrm>
              <a:custGeom>
                <a:avLst/>
                <a:gdLst>
                  <a:gd name="connsiteX0" fmla="*/ 7496 w 57150"/>
                  <a:gd name="connsiteY0" fmla="*/ 7144 h 38100"/>
                  <a:gd name="connsiteX1" fmla="*/ 7277 w 57150"/>
                  <a:gd name="connsiteY1" fmla="*/ 10458 h 38100"/>
                  <a:gd name="connsiteX2" fmla="*/ 7144 w 57150"/>
                  <a:gd name="connsiteY2" fmla="*/ 13668 h 38100"/>
                  <a:gd name="connsiteX3" fmla="*/ 33652 w 57150"/>
                  <a:gd name="connsiteY3" fmla="*/ 21907 h 38100"/>
                  <a:gd name="connsiteX4" fmla="*/ 53531 w 57150"/>
                  <a:gd name="connsiteY4" fmla="*/ 31718 h 38100"/>
                  <a:gd name="connsiteX5" fmla="*/ 50644 w 57150"/>
                  <a:gd name="connsiteY5" fmla="*/ 21727 h 38100"/>
                  <a:gd name="connsiteX6" fmla="*/ 7496 w 5715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7496" y="7144"/>
                    </a:moveTo>
                    <a:cubicBezTo>
                      <a:pt x="7496" y="7144"/>
                      <a:pt x="7382" y="8801"/>
                      <a:pt x="7277" y="10458"/>
                    </a:cubicBezTo>
                    <a:cubicBezTo>
                      <a:pt x="7210" y="12068"/>
                      <a:pt x="7144" y="13668"/>
                      <a:pt x="7144" y="13668"/>
                    </a:cubicBezTo>
                    <a:cubicBezTo>
                      <a:pt x="14783" y="18059"/>
                      <a:pt x="24965" y="19755"/>
                      <a:pt x="33652" y="21907"/>
                    </a:cubicBezTo>
                    <a:cubicBezTo>
                      <a:pt x="42501" y="23793"/>
                      <a:pt x="50292" y="25289"/>
                      <a:pt x="53531" y="31718"/>
                    </a:cubicBezTo>
                    <a:cubicBezTo>
                      <a:pt x="47739" y="25689"/>
                      <a:pt x="69009" y="30242"/>
                      <a:pt x="50644" y="21727"/>
                    </a:cubicBezTo>
                    <a:cubicBezTo>
                      <a:pt x="40758" y="24670"/>
                      <a:pt x="17736" y="13887"/>
                      <a:pt x="7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6" name="任意多边形: 形状 525"/>
              <p:cNvSpPr/>
              <p:nvPr/>
            </p:nvSpPr>
            <p:spPr>
              <a:xfrm>
                <a:off x="10616917" y="1181004"/>
                <a:ext cx="28575" cy="19050"/>
              </a:xfrm>
              <a:custGeom>
                <a:avLst/>
                <a:gdLst>
                  <a:gd name="connsiteX0" fmla="*/ 8440 w 28575"/>
                  <a:gd name="connsiteY0" fmla="*/ 7563 h 19050"/>
                  <a:gd name="connsiteX1" fmla="*/ 10659 w 28575"/>
                  <a:gd name="connsiteY1" fmla="*/ 13012 h 19050"/>
                  <a:gd name="connsiteX2" fmla="*/ 21384 w 28575"/>
                  <a:gd name="connsiteY2" fmla="*/ 11116 h 19050"/>
                  <a:gd name="connsiteX3" fmla="*/ 8440 w 28575"/>
                  <a:gd name="connsiteY3" fmla="*/ 7563 h 19050"/>
                </a:gdLst>
                <a:ahLst/>
                <a:cxnLst>
                  <a:cxn ang="0">
                    <a:pos x="connsiteX0" y="connsiteY0"/>
                  </a:cxn>
                  <a:cxn ang="0">
                    <a:pos x="connsiteX1" y="connsiteY1"/>
                  </a:cxn>
                  <a:cxn ang="0">
                    <a:pos x="connsiteX2" y="connsiteY2"/>
                  </a:cxn>
                  <a:cxn ang="0">
                    <a:pos x="connsiteX3" y="connsiteY3"/>
                  </a:cxn>
                </a:cxnLst>
                <a:rect l="l" t="t" r="r" b="b"/>
                <a:pathLst>
                  <a:path w="28575" h="19050">
                    <a:moveTo>
                      <a:pt x="8440" y="7563"/>
                    </a:moveTo>
                    <a:cubicBezTo>
                      <a:pt x="5202" y="8230"/>
                      <a:pt x="8831" y="10973"/>
                      <a:pt x="10659" y="13012"/>
                    </a:cubicBezTo>
                    <a:cubicBezTo>
                      <a:pt x="16651" y="15269"/>
                      <a:pt x="24080" y="14374"/>
                      <a:pt x="21384" y="11116"/>
                    </a:cubicBezTo>
                    <a:cubicBezTo>
                      <a:pt x="14260" y="17279"/>
                      <a:pt x="16098" y="4744"/>
                      <a:pt x="8440" y="756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7" name="任意多边形: 形状 526"/>
              <p:cNvSpPr/>
              <p:nvPr/>
            </p:nvSpPr>
            <p:spPr>
              <a:xfrm>
                <a:off x="10690160" y="1185907"/>
                <a:ext cx="28575" cy="19050"/>
              </a:xfrm>
              <a:custGeom>
                <a:avLst/>
                <a:gdLst>
                  <a:gd name="connsiteX0" fmla="*/ 15274 w 28575"/>
                  <a:gd name="connsiteY0" fmla="*/ 16395 h 19050"/>
                  <a:gd name="connsiteX1" fmla="*/ 10263 w 28575"/>
                  <a:gd name="connsiteY1" fmla="*/ 18385 h 19050"/>
                  <a:gd name="connsiteX2" fmla="*/ 29713 w 28575"/>
                  <a:gd name="connsiteY2" fmla="*/ 8270 h 19050"/>
                  <a:gd name="connsiteX3" fmla="*/ 15274 w 28575"/>
                  <a:gd name="connsiteY3" fmla="*/ 16395 h 19050"/>
                </a:gdLst>
                <a:ahLst/>
                <a:cxnLst>
                  <a:cxn ang="0">
                    <a:pos x="connsiteX0" y="connsiteY0"/>
                  </a:cxn>
                  <a:cxn ang="0">
                    <a:pos x="connsiteX1" y="connsiteY1"/>
                  </a:cxn>
                  <a:cxn ang="0">
                    <a:pos x="connsiteX2" y="connsiteY2"/>
                  </a:cxn>
                  <a:cxn ang="0">
                    <a:pos x="connsiteX3" y="connsiteY3"/>
                  </a:cxn>
                </a:cxnLst>
                <a:rect l="l" t="t" r="r" b="b"/>
                <a:pathLst>
                  <a:path w="28575" h="19050">
                    <a:moveTo>
                      <a:pt x="15274" y="16395"/>
                    </a:moveTo>
                    <a:cubicBezTo>
                      <a:pt x="10159" y="16261"/>
                      <a:pt x="2929" y="16480"/>
                      <a:pt x="10263" y="18385"/>
                    </a:cubicBezTo>
                    <a:cubicBezTo>
                      <a:pt x="25799" y="18824"/>
                      <a:pt x="22074" y="11880"/>
                      <a:pt x="29713" y="8270"/>
                    </a:cubicBezTo>
                    <a:cubicBezTo>
                      <a:pt x="17521" y="4060"/>
                      <a:pt x="5901" y="12747"/>
                      <a:pt x="15274" y="1639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8" name="任意多边形: 形状 527"/>
              <p:cNvSpPr/>
              <p:nvPr/>
            </p:nvSpPr>
            <p:spPr>
              <a:xfrm>
                <a:off x="10812123" y="1220738"/>
                <a:ext cx="28575" cy="9525"/>
              </a:xfrm>
              <a:custGeom>
                <a:avLst/>
                <a:gdLst>
                  <a:gd name="connsiteX0" fmla="*/ 26222 w 28575"/>
                  <a:gd name="connsiteY0" fmla="*/ 8901 h 9525"/>
                  <a:gd name="connsiteX1" fmla="*/ 7144 w 28575"/>
                  <a:gd name="connsiteY1" fmla="*/ 11320 h 9525"/>
                  <a:gd name="connsiteX2" fmla="*/ 26222 w 28575"/>
                  <a:gd name="connsiteY2" fmla="*/ 8901 h 9525"/>
                </a:gdLst>
                <a:ahLst/>
                <a:cxnLst>
                  <a:cxn ang="0">
                    <a:pos x="connsiteX0" y="connsiteY0"/>
                  </a:cxn>
                  <a:cxn ang="0">
                    <a:pos x="connsiteX1" y="connsiteY1"/>
                  </a:cxn>
                  <a:cxn ang="0">
                    <a:pos x="connsiteX2" y="connsiteY2"/>
                  </a:cxn>
                </a:cxnLst>
                <a:rect l="l" t="t" r="r" b="b"/>
                <a:pathLst>
                  <a:path w="28575" h="9525">
                    <a:moveTo>
                      <a:pt x="26222" y="8901"/>
                    </a:moveTo>
                    <a:cubicBezTo>
                      <a:pt x="22889" y="4843"/>
                      <a:pt x="9820" y="8739"/>
                      <a:pt x="7144" y="11320"/>
                    </a:cubicBezTo>
                    <a:cubicBezTo>
                      <a:pt x="11249" y="9234"/>
                      <a:pt x="19755" y="8824"/>
                      <a:pt x="26222" y="89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9" name="任意多边形: 形状 528"/>
              <p:cNvSpPr/>
              <p:nvPr/>
            </p:nvSpPr>
            <p:spPr>
              <a:xfrm>
                <a:off x="10813809" y="1181223"/>
                <a:ext cx="19050" cy="19050"/>
              </a:xfrm>
              <a:custGeom>
                <a:avLst/>
                <a:gdLst>
                  <a:gd name="connsiteX0" fmla="*/ 14364 w 19050"/>
                  <a:gd name="connsiteY0" fmla="*/ 7144 h 19050"/>
                  <a:gd name="connsiteX1" fmla="*/ 9925 w 19050"/>
                  <a:gd name="connsiteY1" fmla="*/ 7496 h 19050"/>
                  <a:gd name="connsiteX2" fmla="*/ 7144 w 19050"/>
                  <a:gd name="connsiteY2" fmla="*/ 16250 h 19050"/>
                  <a:gd name="connsiteX3" fmla="*/ 10868 w 19050"/>
                  <a:gd name="connsiteY3" fmla="*/ 11887 h 19050"/>
                  <a:gd name="connsiteX4" fmla="*/ 14364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4364" y="7144"/>
                    </a:moveTo>
                    <a:lnTo>
                      <a:pt x="9925" y="7496"/>
                    </a:lnTo>
                    <a:lnTo>
                      <a:pt x="7144" y="16250"/>
                    </a:lnTo>
                    <a:cubicBezTo>
                      <a:pt x="7144" y="16250"/>
                      <a:pt x="9001" y="14068"/>
                      <a:pt x="10868" y="11887"/>
                    </a:cubicBezTo>
                    <a:cubicBezTo>
                      <a:pt x="12668" y="9592"/>
                      <a:pt x="14364" y="7144"/>
                      <a:pt x="1436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0" name="任意多边形: 形状 529"/>
              <p:cNvSpPr/>
              <p:nvPr/>
            </p:nvSpPr>
            <p:spPr>
              <a:xfrm>
                <a:off x="10894676" y="1126388"/>
                <a:ext cx="19050" cy="19050"/>
              </a:xfrm>
              <a:custGeom>
                <a:avLst/>
                <a:gdLst>
                  <a:gd name="connsiteX0" fmla="*/ 14249 w 19050"/>
                  <a:gd name="connsiteY0" fmla="*/ 18126 h 19050"/>
                  <a:gd name="connsiteX1" fmla="*/ 20650 w 19050"/>
                  <a:gd name="connsiteY1" fmla="*/ 7144 h 19050"/>
                  <a:gd name="connsiteX2" fmla="*/ 14068 w 19050"/>
                  <a:gd name="connsiteY2" fmla="*/ 12602 h 19050"/>
                  <a:gd name="connsiteX3" fmla="*/ 9354 w 19050"/>
                  <a:gd name="connsiteY3" fmla="*/ 16097 h 19050"/>
                  <a:gd name="connsiteX4" fmla="*/ 7144 w 19050"/>
                  <a:gd name="connsiteY4" fmla="*/ 17583 h 19050"/>
                  <a:gd name="connsiteX5" fmla="*/ 14249 w 19050"/>
                  <a:gd name="connsiteY5" fmla="*/ 181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4249" y="18126"/>
                    </a:moveTo>
                    <a:lnTo>
                      <a:pt x="20650" y="7144"/>
                    </a:lnTo>
                    <a:cubicBezTo>
                      <a:pt x="20650" y="7144"/>
                      <a:pt x="17355" y="9868"/>
                      <a:pt x="14068" y="12602"/>
                    </a:cubicBezTo>
                    <a:cubicBezTo>
                      <a:pt x="12468" y="14040"/>
                      <a:pt x="10697" y="15231"/>
                      <a:pt x="9354" y="16097"/>
                    </a:cubicBezTo>
                    <a:cubicBezTo>
                      <a:pt x="8030" y="16993"/>
                      <a:pt x="7144" y="17583"/>
                      <a:pt x="7144" y="17583"/>
                    </a:cubicBezTo>
                    <a:lnTo>
                      <a:pt x="14249" y="18126"/>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1" name="任意多边形: 形状 530"/>
              <p:cNvSpPr/>
              <p:nvPr/>
            </p:nvSpPr>
            <p:spPr>
              <a:xfrm>
                <a:off x="10916631" y="1118368"/>
                <a:ext cx="19050" cy="19050"/>
              </a:xfrm>
              <a:custGeom>
                <a:avLst/>
                <a:gdLst>
                  <a:gd name="connsiteX0" fmla="*/ 7144 w 19050"/>
                  <a:gd name="connsiteY0" fmla="*/ 16678 h 19050"/>
                  <a:gd name="connsiteX1" fmla="*/ 13192 w 19050"/>
                  <a:gd name="connsiteY1" fmla="*/ 11944 h 19050"/>
                  <a:gd name="connsiteX2" fmla="*/ 17345 w 19050"/>
                  <a:gd name="connsiteY2" fmla="*/ 8696 h 19050"/>
                  <a:gd name="connsiteX3" fmla="*/ 19174 w 19050"/>
                  <a:gd name="connsiteY3" fmla="*/ 7144 h 19050"/>
                  <a:gd name="connsiteX4" fmla="*/ 13668 w 19050"/>
                  <a:gd name="connsiteY4" fmla="*/ 8877 h 19050"/>
                  <a:gd name="connsiteX5" fmla="*/ 7144 w 19050"/>
                  <a:gd name="connsiteY5" fmla="*/ 166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7144" y="16678"/>
                    </a:moveTo>
                    <a:cubicBezTo>
                      <a:pt x="7144" y="16678"/>
                      <a:pt x="10163" y="14307"/>
                      <a:pt x="13192" y="11944"/>
                    </a:cubicBezTo>
                    <a:cubicBezTo>
                      <a:pt x="14707" y="10763"/>
                      <a:pt x="16212" y="9582"/>
                      <a:pt x="17345" y="8696"/>
                    </a:cubicBezTo>
                    <a:cubicBezTo>
                      <a:pt x="18507" y="7849"/>
                      <a:pt x="19174" y="7144"/>
                      <a:pt x="19174" y="7144"/>
                    </a:cubicBezTo>
                    <a:cubicBezTo>
                      <a:pt x="19269" y="7277"/>
                      <a:pt x="13668" y="8877"/>
                      <a:pt x="13668" y="8877"/>
                    </a:cubicBezTo>
                    <a:cubicBezTo>
                      <a:pt x="6820" y="12059"/>
                      <a:pt x="11192" y="13516"/>
                      <a:pt x="7144" y="166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2" name="任意多边形: 形状 531"/>
              <p:cNvSpPr/>
              <p:nvPr/>
            </p:nvSpPr>
            <p:spPr>
              <a:xfrm>
                <a:off x="10938872" y="1097222"/>
                <a:ext cx="19050" cy="19050"/>
              </a:xfrm>
              <a:custGeom>
                <a:avLst/>
                <a:gdLst>
                  <a:gd name="connsiteX0" fmla="*/ 19164 w 19050"/>
                  <a:gd name="connsiteY0" fmla="*/ 7144 h 19050"/>
                  <a:gd name="connsiteX1" fmla="*/ 15192 w 19050"/>
                  <a:gd name="connsiteY1" fmla="*/ 9154 h 19050"/>
                  <a:gd name="connsiteX2" fmla="*/ 7144 w 19050"/>
                  <a:gd name="connsiteY2" fmla="*/ 20907 h 19050"/>
                  <a:gd name="connsiteX3" fmla="*/ 19164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19164" y="7144"/>
                    </a:moveTo>
                    <a:cubicBezTo>
                      <a:pt x="18050" y="8801"/>
                      <a:pt x="16593" y="9001"/>
                      <a:pt x="15192" y="9154"/>
                    </a:cubicBezTo>
                    <a:lnTo>
                      <a:pt x="7144" y="20907"/>
                    </a:lnTo>
                    <a:lnTo>
                      <a:pt x="1916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3" name="任意多边形: 形状 532"/>
              <p:cNvSpPr/>
              <p:nvPr/>
            </p:nvSpPr>
            <p:spPr>
              <a:xfrm>
                <a:off x="11077090" y="864340"/>
                <a:ext cx="19050" cy="28575"/>
              </a:xfrm>
              <a:custGeom>
                <a:avLst/>
                <a:gdLst>
                  <a:gd name="connsiteX0" fmla="*/ 8619 w 19050"/>
                  <a:gd name="connsiteY0" fmla="*/ 23322 h 28575"/>
                  <a:gd name="connsiteX1" fmla="*/ 12477 w 19050"/>
                  <a:gd name="connsiteY1" fmla="*/ 7197 h 28575"/>
                  <a:gd name="connsiteX2" fmla="*/ 8619 w 19050"/>
                  <a:gd name="connsiteY2" fmla="*/ 23322 h 28575"/>
                </a:gdLst>
                <a:ahLst/>
                <a:cxnLst>
                  <a:cxn ang="0">
                    <a:pos x="connsiteX0" y="connsiteY0"/>
                  </a:cxn>
                  <a:cxn ang="0">
                    <a:pos x="connsiteX1" y="connsiteY1"/>
                  </a:cxn>
                  <a:cxn ang="0">
                    <a:pos x="connsiteX2" y="connsiteY2"/>
                  </a:cxn>
                </a:cxnLst>
                <a:rect l="l" t="t" r="r" b="b"/>
                <a:pathLst>
                  <a:path w="19050" h="28575">
                    <a:moveTo>
                      <a:pt x="8619" y="23322"/>
                    </a:moveTo>
                    <a:cubicBezTo>
                      <a:pt x="13610" y="27342"/>
                      <a:pt x="11096" y="11845"/>
                      <a:pt x="12477" y="7197"/>
                    </a:cubicBezTo>
                    <a:cubicBezTo>
                      <a:pt x="11219" y="6339"/>
                      <a:pt x="4123" y="16083"/>
                      <a:pt x="8619" y="2332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grpSp>
        <p:sp>
          <p:nvSpPr>
            <p:cNvPr id="7" name="文本框 6"/>
            <p:cNvSpPr txBox="1"/>
            <p:nvPr/>
          </p:nvSpPr>
          <p:spPr>
            <a:xfrm>
              <a:off x="8669" y="2900"/>
              <a:ext cx="894" cy="1232"/>
            </a:xfrm>
            <a:prstGeom prst="rect">
              <a:avLst/>
            </a:prstGeom>
            <a:noFill/>
          </p:spPr>
          <p:txBody>
            <a:bodyPr vert="eaVert" wrap="square" rtlCol="0">
              <a:spAutoFit/>
            </a:bodyPr>
            <a:lstStyle/>
            <a:p>
              <a:pPr algn="ctr"/>
              <a:r>
                <a:rPr lang="zh-CN" altLang="en-US" sz="11500">
                  <a:latin typeface="汉仪颜楷W" panose="00020600040101010101" charset="-122"/>
                  <a:ea typeface="汉仪颜楷W" panose="00020600040101010101" charset="-122"/>
                </a:rPr>
                <a:t>壹</a:t>
              </a:r>
              <a:endParaRPr lang="zh-CN" altLang="en-US" sz="11500">
                <a:latin typeface="汉仪颜楷W" panose="00020600040101010101" charset="-122"/>
                <a:ea typeface="汉仪颜楷W" panose="00020600040101010101" charset="-122"/>
              </a:endParaRPr>
            </a:p>
          </p:txBody>
        </p:sp>
      </p:grpSp>
      <p:sp>
        <p:nvSpPr>
          <p:cNvPr id="2" name="文本框 1"/>
          <p:cNvSpPr txBox="1"/>
          <p:nvPr/>
        </p:nvSpPr>
        <p:spPr>
          <a:xfrm>
            <a:off x="4729480" y="1732915"/>
            <a:ext cx="4623435" cy="3107690"/>
          </a:xfrm>
          <a:prstGeom prst="rect">
            <a:avLst/>
          </a:prstGeom>
          <a:noFill/>
        </p:spPr>
        <p:txBody>
          <a:bodyPr wrap="square" rtlCol="0">
            <a:spAutoFit/>
          </a:bodyPr>
          <a:p>
            <a:r>
              <a:rPr lang="en-US" altLang="zh-CN" sz="3600" b="1"/>
              <a:t>Introduction</a:t>
            </a:r>
            <a:endParaRPr lang="en-US" altLang="zh-CN" sz="3600" b="1"/>
          </a:p>
          <a:p>
            <a:r>
              <a:rPr lang="en-US" altLang="zh-CN" sz="2000"/>
              <a:t>    Xiang embroidery, also known as Hunan embroidery, is a time-hornored intangible cultural heritage in China. With more than 2000 years of history, Xiang embroidery has embraced rich Chinese cultural and artistic values, especially Chu culture, becoming a symbol of Hunan Province.</a:t>
            </a:r>
            <a:endParaRPr lang="en-US" altLang="zh-CN"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pic>
        <p:nvPicPr>
          <p:cNvPr id="4" name="图片 3" descr="d55a7e12ac5785a4eaae64954639c28c"/>
          <p:cNvPicPr>
            <a:picLocks noChangeAspect="1"/>
          </p:cNvPicPr>
          <p:nvPr/>
        </p:nvPicPr>
        <p:blipFill>
          <a:blip r:embed="rId1" cstate="print"/>
          <a:srcRect t="48325" r="24759"/>
          <a:stretch>
            <a:fillRect/>
          </a:stretch>
        </p:blipFill>
        <p:spPr>
          <a:xfrm flipH="1">
            <a:off x="635" y="-3810"/>
            <a:ext cx="4067810" cy="4789170"/>
          </a:xfrm>
          <a:prstGeom prst="rect">
            <a:avLst/>
          </a:prstGeom>
        </p:spPr>
      </p:pic>
      <p:grpSp>
        <p:nvGrpSpPr>
          <p:cNvPr id="5" name="组合 4"/>
          <p:cNvGrpSpPr/>
          <p:nvPr/>
        </p:nvGrpSpPr>
        <p:grpSpPr>
          <a:xfrm>
            <a:off x="2267585" y="1790700"/>
            <a:ext cx="2484755" cy="2693035"/>
            <a:chOff x="8539" y="2900"/>
            <a:chExt cx="1137" cy="1232"/>
          </a:xfrm>
        </p:grpSpPr>
        <p:grpSp>
          <p:nvGrpSpPr>
            <p:cNvPr id="481" name="组合 480"/>
            <p:cNvGrpSpPr/>
            <p:nvPr/>
          </p:nvGrpSpPr>
          <p:grpSpPr>
            <a:xfrm>
              <a:off x="8539" y="2951"/>
              <a:ext cx="1137" cy="1128"/>
              <a:chOff x="10350427" y="505424"/>
              <a:chExt cx="745713" cy="738302"/>
            </a:xfrm>
            <a:solidFill>
              <a:srgbClr val="242424"/>
            </a:solidFill>
          </p:grpSpPr>
          <p:sp>
            <p:nvSpPr>
              <p:cNvPr id="482" name="任意多边形: 形状 481"/>
              <p:cNvSpPr/>
              <p:nvPr/>
            </p:nvSpPr>
            <p:spPr>
              <a:xfrm>
                <a:off x="10362238" y="934288"/>
                <a:ext cx="9525" cy="19050"/>
              </a:xfrm>
              <a:custGeom>
                <a:avLst/>
                <a:gdLst>
                  <a:gd name="connsiteX0" fmla="*/ 7144 w 9525"/>
                  <a:gd name="connsiteY0" fmla="*/ 7144 h 19050"/>
                  <a:gd name="connsiteX1" fmla="*/ 10573 w 9525"/>
                  <a:gd name="connsiteY1" fmla="*/ 12373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68" y="8744"/>
                      <a:pt x="9401" y="11325"/>
                      <a:pt x="10573" y="12373"/>
                    </a:cubicBezTo>
                    <a:cubicBezTo>
                      <a:pt x="9916" y="10058"/>
                      <a:pt x="8982" y="8220"/>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3" name="任意多边形: 形状 482"/>
              <p:cNvSpPr/>
              <p:nvPr/>
            </p:nvSpPr>
            <p:spPr>
              <a:xfrm>
                <a:off x="10551824" y="548058"/>
                <a:ext cx="9525" cy="9525"/>
              </a:xfrm>
              <a:custGeom>
                <a:avLst/>
                <a:gdLst>
                  <a:gd name="connsiteX0" fmla="*/ 7144 w 9525"/>
                  <a:gd name="connsiteY0" fmla="*/ 8372 h 9525"/>
                  <a:gd name="connsiteX1" fmla="*/ 9154 w 9525"/>
                  <a:gd name="connsiteY1" fmla="*/ 7144 h 9525"/>
                  <a:gd name="connsiteX2" fmla="*/ 7791 w 9525"/>
                  <a:gd name="connsiteY2" fmla="*/ 7144 h 9525"/>
                  <a:gd name="connsiteX3" fmla="*/ 7144 w 9525"/>
                  <a:gd name="connsiteY3" fmla="*/ 83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8372"/>
                    </a:moveTo>
                    <a:lnTo>
                      <a:pt x="9154" y="7144"/>
                    </a:lnTo>
                    <a:cubicBezTo>
                      <a:pt x="8658" y="7144"/>
                      <a:pt x="8211" y="7144"/>
                      <a:pt x="7791" y="7144"/>
                    </a:cubicBezTo>
                    <a:lnTo>
                      <a:pt x="7144" y="8372"/>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4" name="任意多边形: 形状 483"/>
              <p:cNvSpPr/>
              <p:nvPr/>
            </p:nvSpPr>
            <p:spPr>
              <a:xfrm>
                <a:off x="10550940" y="543667"/>
                <a:ext cx="9525" cy="9525"/>
              </a:xfrm>
              <a:custGeom>
                <a:avLst/>
                <a:gdLst>
                  <a:gd name="connsiteX0" fmla="*/ 8675 w 9525"/>
                  <a:gd name="connsiteY0" fmla="*/ 11535 h 9525"/>
                  <a:gd name="connsiteX1" fmla="*/ 11056 w 9525"/>
                  <a:gd name="connsiteY1" fmla="*/ 7144 h 9525"/>
                  <a:gd name="connsiteX2" fmla="*/ 8675 w 9525"/>
                  <a:gd name="connsiteY2" fmla="*/ 11535 h 9525"/>
                </a:gdLst>
                <a:ahLst/>
                <a:cxnLst>
                  <a:cxn ang="0">
                    <a:pos x="connsiteX0" y="connsiteY0"/>
                  </a:cxn>
                  <a:cxn ang="0">
                    <a:pos x="connsiteX1" y="connsiteY1"/>
                  </a:cxn>
                  <a:cxn ang="0">
                    <a:pos x="connsiteX2" y="connsiteY2"/>
                  </a:cxn>
                </a:cxnLst>
                <a:rect l="l" t="t" r="r" b="b"/>
                <a:pathLst>
                  <a:path w="9525" h="9525">
                    <a:moveTo>
                      <a:pt x="8675" y="11535"/>
                    </a:moveTo>
                    <a:lnTo>
                      <a:pt x="11056" y="7144"/>
                    </a:lnTo>
                    <a:cubicBezTo>
                      <a:pt x="5913" y="10887"/>
                      <a:pt x="6656" y="11506"/>
                      <a:pt x="8675" y="1153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5" name="任意多边形: 形状 484"/>
              <p:cNvSpPr/>
              <p:nvPr/>
            </p:nvSpPr>
            <p:spPr>
              <a:xfrm>
                <a:off x="10391394" y="969340"/>
                <a:ext cx="19050" cy="19050"/>
              </a:xfrm>
              <a:custGeom>
                <a:avLst/>
                <a:gdLst>
                  <a:gd name="connsiteX0" fmla="*/ 7144 w 19050"/>
                  <a:gd name="connsiteY0" fmla="*/ 7144 h 19050"/>
                  <a:gd name="connsiteX1" fmla="*/ 14440 w 19050"/>
                  <a:gd name="connsiteY1" fmla="*/ 16907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182" y="10725"/>
                      <a:pt x="11544" y="14116"/>
                      <a:pt x="14440" y="16907"/>
                    </a:cubicBez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6" name="任意多边形: 形状 485"/>
              <p:cNvSpPr/>
              <p:nvPr/>
            </p:nvSpPr>
            <p:spPr>
              <a:xfrm>
                <a:off x="10392918" y="921981"/>
                <a:ext cx="9525" cy="9525"/>
              </a:xfrm>
              <a:custGeom>
                <a:avLst/>
                <a:gdLst>
                  <a:gd name="connsiteX0" fmla="*/ 7144 w 9525"/>
                  <a:gd name="connsiteY0" fmla="*/ 10087 h 9525"/>
                  <a:gd name="connsiteX1" fmla="*/ 8191 w 9525"/>
                  <a:gd name="connsiteY1" fmla="*/ 7144 h 9525"/>
                  <a:gd name="connsiteX2" fmla="*/ 7144 w 9525"/>
                  <a:gd name="connsiteY2" fmla="*/ 10087 h 9525"/>
                </a:gdLst>
                <a:ahLst/>
                <a:cxnLst>
                  <a:cxn ang="0">
                    <a:pos x="connsiteX0" y="connsiteY0"/>
                  </a:cxn>
                  <a:cxn ang="0">
                    <a:pos x="connsiteX1" y="connsiteY1"/>
                  </a:cxn>
                  <a:cxn ang="0">
                    <a:pos x="connsiteX2" y="connsiteY2"/>
                  </a:cxn>
                </a:cxnLst>
                <a:rect l="l" t="t" r="r" b="b"/>
                <a:pathLst>
                  <a:path w="9525" h="9525">
                    <a:moveTo>
                      <a:pt x="7144" y="10087"/>
                    </a:moveTo>
                    <a:cubicBezTo>
                      <a:pt x="7610" y="9554"/>
                      <a:pt x="7953" y="8677"/>
                      <a:pt x="8191" y="7144"/>
                    </a:cubicBezTo>
                    <a:cubicBezTo>
                      <a:pt x="7610" y="8106"/>
                      <a:pt x="7325" y="9115"/>
                      <a:pt x="7144" y="100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7" name="任意多边形: 形状 486"/>
              <p:cNvSpPr/>
              <p:nvPr/>
            </p:nvSpPr>
            <p:spPr>
              <a:xfrm>
                <a:off x="10636739" y="1226048"/>
                <a:ext cx="9525" cy="9525"/>
              </a:xfrm>
              <a:custGeom>
                <a:avLst/>
                <a:gdLst>
                  <a:gd name="connsiteX0" fmla="*/ 9182 w 9525"/>
                  <a:gd name="connsiteY0" fmla="*/ 7144 h 9525"/>
                  <a:gd name="connsiteX1" fmla="*/ 7144 w 9525"/>
                  <a:gd name="connsiteY1" fmla="*/ 7763 h 9525"/>
                  <a:gd name="connsiteX2" fmla="*/ 9182 w 9525"/>
                  <a:gd name="connsiteY2" fmla="*/ 7144 h 9525"/>
                </a:gdLst>
                <a:ahLst/>
                <a:cxnLst>
                  <a:cxn ang="0">
                    <a:pos x="connsiteX0" y="connsiteY0"/>
                  </a:cxn>
                  <a:cxn ang="0">
                    <a:pos x="connsiteX1" y="connsiteY1"/>
                  </a:cxn>
                  <a:cxn ang="0">
                    <a:pos x="connsiteX2" y="connsiteY2"/>
                  </a:cxn>
                </a:cxnLst>
                <a:rect l="l" t="t" r="r" b="b"/>
                <a:pathLst>
                  <a:path w="9525" h="9525">
                    <a:moveTo>
                      <a:pt x="9182" y="7144"/>
                    </a:moveTo>
                    <a:cubicBezTo>
                      <a:pt x="8477" y="7353"/>
                      <a:pt x="7810" y="7563"/>
                      <a:pt x="7144" y="7763"/>
                    </a:cubicBezTo>
                    <a:cubicBezTo>
                      <a:pt x="8134" y="7725"/>
                      <a:pt x="8830" y="7544"/>
                      <a:pt x="9182"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8" name="任意多边形: 形状 487"/>
              <p:cNvSpPr/>
              <p:nvPr/>
            </p:nvSpPr>
            <p:spPr>
              <a:xfrm>
                <a:off x="10671762" y="1226582"/>
                <a:ext cx="19050" cy="9525"/>
              </a:xfrm>
              <a:custGeom>
                <a:avLst/>
                <a:gdLst>
                  <a:gd name="connsiteX0" fmla="*/ 7144 w 19050"/>
                  <a:gd name="connsiteY0" fmla="*/ 7286 h 9525"/>
                  <a:gd name="connsiteX1" fmla="*/ 14497 w 19050"/>
                  <a:gd name="connsiteY1" fmla="*/ 8429 h 9525"/>
                  <a:gd name="connsiteX2" fmla="*/ 15002 w 19050"/>
                  <a:gd name="connsiteY2" fmla="*/ 7867 h 9525"/>
                  <a:gd name="connsiteX3" fmla="*/ 7144 w 19050"/>
                  <a:gd name="connsiteY3" fmla="*/ 7286 h 9525"/>
                </a:gdLst>
                <a:ahLst/>
                <a:cxnLst>
                  <a:cxn ang="0">
                    <a:pos x="connsiteX0" y="connsiteY0"/>
                  </a:cxn>
                  <a:cxn ang="0">
                    <a:pos x="connsiteX1" y="connsiteY1"/>
                  </a:cxn>
                  <a:cxn ang="0">
                    <a:pos x="connsiteX2" y="connsiteY2"/>
                  </a:cxn>
                  <a:cxn ang="0">
                    <a:pos x="connsiteX3" y="connsiteY3"/>
                  </a:cxn>
                </a:cxnLst>
                <a:rect l="l" t="t" r="r" b="b"/>
                <a:pathLst>
                  <a:path w="19050" h="9525">
                    <a:moveTo>
                      <a:pt x="7144" y="7286"/>
                    </a:moveTo>
                    <a:cubicBezTo>
                      <a:pt x="9811" y="7896"/>
                      <a:pt x="12173" y="8200"/>
                      <a:pt x="14497" y="8429"/>
                    </a:cubicBezTo>
                    <a:lnTo>
                      <a:pt x="15002" y="7867"/>
                    </a:lnTo>
                    <a:cubicBezTo>
                      <a:pt x="13840" y="6867"/>
                      <a:pt x="9401" y="7153"/>
                      <a:pt x="7144" y="728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9" name="任意多边形: 形状 488"/>
              <p:cNvSpPr/>
              <p:nvPr/>
            </p:nvSpPr>
            <p:spPr>
              <a:xfrm>
                <a:off x="10659589" y="1221028"/>
                <a:ext cx="19050" cy="9525"/>
              </a:xfrm>
              <a:custGeom>
                <a:avLst/>
                <a:gdLst>
                  <a:gd name="connsiteX0" fmla="*/ 7144 w 19050"/>
                  <a:gd name="connsiteY0" fmla="*/ 7144 h 9525"/>
                  <a:gd name="connsiteX1" fmla="*/ 13687 w 19050"/>
                  <a:gd name="connsiteY1" fmla="*/ 78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3687" y="7801"/>
                    </a:lnTo>
                    <a:cubicBezTo>
                      <a:pt x="11335" y="7382"/>
                      <a:pt x="9173" y="718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0" name="任意多边形: 形状 489"/>
              <p:cNvSpPr/>
              <p:nvPr/>
            </p:nvSpPr>
            <p:spPr>
              <a:xfrm>
                <a:off x="10852684" y="1159068"/>
                <a:ext cx="9525" cy="9525"/>
              </a:xfrm>
              <a:custGeom>
                <a:avLst/>
                <a:gdLst>
                  <a:gd name="connsiteX0" fmla="*/ 7654 w 9525"/>
                  <a:gd name="connsiteY0" fmla="*/ 10220 h 9525"/>
                  <a:gd name="connsiteX1" fmla="*/ 7235 w 9525"/>
                  <a:gd name="connsiteY1" fmla="*/ 7144 h 9525"/>
                  <a:gd name="connsiteX2" fmla="*/ 7654 w 9525"/>
                  <a:gd name="connsiteY2" fmla="*/ 10220 h 9525"/>
                </a:gdLst>
                <a:ahLst/>
                <a:cxnLst>
                  <a:cxn ang="0">
                    <a:pos x="connsiteX0" y="connsiteY0"/>
                  </a:cxn>
                  <a:cxn ang="0">
                    <a:pos x="connsiteX1" y="connsiteY1"/>
                  </a:cxn>
                  <a:cxn ang="0">
                    <a:pos x="connsiteX2" y="connsiteY2"/>
                  </a:cxn>
                </a:cxnLst>
                <a:rect l="l" t="t" r="r" b="b"/>
                <a:pathLst>
                  <a:path w="9525" h="9525">
                    <a:moveTo>
                      <a:pt x="7654" y="10220"/>
                    </a:moveTo>
                    <a:lnTo>
                      <a:pt x="7235" y="7144"/>
                    </a:lnTo>
                    <a:cubicBezTo>
                      <a:pt x="7016" y="8639"/>
                      <a:pt x="7206" y="9601"/>
                      <a:pt x="7654" y="1022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1" name="任意多边形: 形状 490"/>
              <p:cNvSpPr/>
              <p:nvPr/>
            </p:nvSpPr>
            <p:spPr>
              <a:xfrm>
                <a:off x="10630375" y="1226523"/>
                <a:ext cx="19050" cy="9525"/>
              </a:xfrm>
              <a:custGeom>
                <a:avLst/>
                <a:gdLst>
                  <a:gd name="connsiteX0" fmla="*/ 7574 w 19050"/>
                  <a:gd name="connsiteY0" fmla="*/ 8440 h 9525"/>
                  <a:gd name="connsiteX1" fmla="*/ 13508 w 19050"/>
                  <a:gd name="connsiteY1" fmla="*/ 7288 h 9525"/>
                  <a:gd name="connsiteX2" fmla="*/ 7574 w 19050"/>
                  <a:gd name="connsiteY2" fmla="*/ 8440 h 9525"/>
                </a:gdLst>
                <a:ahLst/>
                <a:cxnLst>
                  <a:cxn ang="0">
                    <a:pos x="connsiteX0" y="connsiteY0"/>
                  </a:cxn>
                  <a:cxn ang="0">
                    <a:pos x="connsiteX1" y="connsiteY1"/>
                  </a:cxn>
                  <a:cxn ang="0">
                    <a:pos x="connsiteX2" y="connsiteY2"/>
                  </a:cxn>
                </a:cxnLst>
                <a:rect l="l" t="t" r="r" b="b"/>
                <a:pathLst>
                  <a:path w="19050" h="9525">
                    <a:moveTo>
                      <a:pt x="7574" y="8440"/>
                    </a:moveTo>
                    <a:cubicBezTo>
                      <a:pt x="9641" y="8317"/>
                      <a:pt x="11574" y="7850"/>
                      <a:pt x="13508" y="7288"/>
                    </a:cubicBezTo>
                    <a:cubicBezTo>
                      <a:pt x="10431" y="7374"/>
                      <a:pt x="5688" y="6440"/>
                      <a:pt x="7574" y="844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2" name="任意多边形: 形状 491"/>
              <p:cNvSpPr/>
              <p:nvPr/>
            </p:nvSpPr>
            <p:spPr>
              <a:xfrm>
                <a:off x="10360752" y="933114"/>
                <a:ext cx="9525" cy="9525"/>
              </a:xfrm>
              <a:custGeom>
                <a:avLst/>
                <a:gdLst>
                  <a:gd name="connsiteX0" fmla="*/ 7144 w 9525"/>
                  <a:gd name="connsiteY0" fmla="*/ 7536 h 9525"/>
                  <a:gd name="connsiteX1" fmla="*/ 8630 w 9525"/>
                  <a:gd name="connsiteY1" fmla="*/ 8317 h 9525"/>
                  <a:gd name="connsiteX2" fmla="*/ 7144 w 9525"/>
                  <a:gd name="connsiteY2" fmla="*/ 7536 h 9525"/>
                </a:gdLst>
                <a:ahLst/>
                <a:cxnLst>
                  <a:cxn ang="0">
                    <a:pos x="connsiteX0" y="connsiteY0"/>
                  </a:cxn>
                  <a:cxn ang="0">
                    <a:pos x="connsiteX1" y="connsiteY1"/>
                  </a:cxn>
                  <a:cxn ang="0">
                    <a:pos x="connsiteX2" y="connsiteY2"/>
                  </a:cxn>
                </a:cxnLst>
                <a:rect l="l" t="t" r="r" b="b"/>
                <a:pathLst>
                  <a:path w="9525" h="9525">
                    <a:moveTo>
                      <a:pt x="7144" y="7536"/>
                    </a:moveTo>
                    <a:cubicBezTo>
                      <a:pt x="7753" y="7717"/>
                      <a:pt x="8163" y="8031"/>
                      <a:pt x="8630" y="8317"/>
                    </a:cubicBezTo>
                    <a:cubicBezTo>
                      <a:pt x="7972" y="7279"/>
                      <a:pt x="7429" y="6717"/>
                      <a:pt x="7144" y="753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3" name="任意多边形: 形状 492"/>
              <p:cNvSpPr/>
              <p:nvPr/>
            </p:nvSpPr>
            <p:spPr>
              <a:xfrm>
                <a:off x="10400014" y="994626"/>
                <a:ext cx="9525" cy="9525"/>
              </a:xfrm>
              <a:custGeom>
                <a:avLst/>
                <a:gdLst>
                  <a:gd name="connsiteX0" fmla="*/ 7973 w 9525"/>
                  <a:gd name="connsiteY0" fmla="*/ 9099 h 9525"/>
                  <a:gd name="connsiteX1" fmla="*/ 7839 w 9525"/>
                  <a:gd name="connsiteY1" fmla="*/ 8518 h 9525"/>
                  <a:gd name="connsiteX2" fmla="*/ 7973 w 9525"/>
                  <a:gd name="connsiteY2" fmla="*/ 9099 h 9525"/>
                </a:gdLst>
                <a:ahLst/>
                <a:cxnLst>
                  <a:cxn ang="0">
                    <a:pos x="connsiteX0" y="connsiteY0"/>
                  </a:cxn>
                  <a:cxn ang="0">
                    <a:pos x="connsiteX1" y="connsiteY1"/>
                  </a:cxn>
                  <a:cxn ang="0">
                    <a:pos x="connsiteX2" y="connsiteY2"/>
                  </a:cxn>
                </a:cxnLst>
                <a:rect l="l" t="t" r="r" b="b"/>
                <a:pathLst>
                  <a:path w="9525" h="9525">
                    <a:moveTo>
                      <a:pt x="7973" y="9099"/>
                    </a:moveTo>
                    <a:lnTo>
                      <a:pt x="7839" y="8518"/>
                    </a:lnTo>
                    <a:cubicBezTo>
                      <a:pt x="6753" y="6175"/>
                      <a:pt x="7049" y="7137"/>
                      <a:pt x="7973" y="909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4" name="任意多边形: 形状 493"/>
              <p:cNvSpPr/>
              <p:nvPr/>
            </p:nvSpPr>
            <p:spPr>
              <a:xfrm>
                <a:off x="10717901" y="505424"/>
                <a:ext cx="19050" cy="9525"/>
              </a:xfrm>
              <a:custGeom>
                <a:avLst/>
                <a:gdLst>
                  <a:gd name="connsiteX0" fmla="*/ 7144 w 19050"/>
                  <a:gd name="connsiteY0" fmla="*/ 8401 h 9525"/>
                  <a:gd name="connsiteX1" fmla="*/ 20260 w 19050"/>
                  <a:gd name="connsiteY1" fmla="*/ 7992 h 9525"/>
                  <a:gd name="connsiteX2" fmla="*/ 7144 w 19050"/>
                  <a:gd name="connsiteY2" fmla="*/ 8401 h 9525"/>
                </a:gdLst>
                <a:ahLst/>
                <a:cxnLst>
                  <a:cxn ang="0">
                    <a:pos x="connsiteX0" y="connsiteY0"/>
                  </a:cxn>
                  <a:cxn ang="0">
                    <a:pos x="connsiteX1" y="connsiteY1"/>
                  </a:cxn>
                  <a:cxn ang="0">
                    <a:pos x="connsiteX2" y="connsiteY2"/>
                  </a:cxn>
                </a:cxnLst>
                <a:rect l="l" t="t" r="r" b="b"/>
                <a:pathLst>
                  <a:path w="19050" h="9525">
                    <a:moveTo>
                      <a:pt x="7144" y="8401"/>
                    </a:moveTo>
                    <a:cubicBezTo>
                      <a:pt x="11506" y="8277"/>
                      <a:pt x="15878" y="8296"/>
                      <a:pt x="20260" y="7992"/>
                    </a:cubicBezTo>
                    <a:cubicBezTo>
                      <a:pt x="10249" y="6582"/>
                      <a:pt x="7153" y="7077"/>
                      <a:pt x="7144" y="84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5" name="任意多边形: 形状 494"/>
              <p:cNvSpPr/>
              <p:nvPr/>
            </p:nvSpPr>
            <p:spPr>
              <a:xfrm>
                <a:off x="10350427" y="506682"/>
                <a:ext cx="390525" cy="695325"/>
              </a:xfrm>
              <a:custGeom>
                <a:avLst/>
                <a:gdLst>
                  <a:gd name="connsiteX0" fmla="*/ 187376 w 390525"/>
                  <a:gd name="connsiteY0" fmla="*/ 676485 h 695325"/>
                  <a:gd name="connsiteX1" fmla="*/ 205045 w 390525"/>
                  <a:gd name="connsiteY1" fmla="*/ 676847 h 695325"/>
                  <a:gd name="connsiteX2" fmla="*/ 189519 w 390525"/>
                  <a:gd name="connsiteY2" fmla="*/ 665883 h 695325"/>
                  <a:gd name="connsiteX3" fmla="*/ 210845 w 390525"/>
                  <a:gd name="connsiteY3" fmla="*/ 670646 h 695325"/>
                  <a:gd name="connsiteX4" fmla="*/ 198606 w 390525"/>
                  <a:gd name="connsiteY4" fmla="*/ 666693 h 695325"/>
                  <a:gd name="connsiteX5" fmla="*/ 199330 w 390525"/>
                  <a:gd name="connsiteY5" fmla="*/ 656768 h 695325"/>
                  <a:gd name="connsiteX6" fmla="*/ 178765 w 390525"/>
                  <a:gd name="connsiteY6" fmla="*/ 646024 h 695325"/>
                  <a:gd name="connsiteX7" fmla="*/ 162258 w 390525"/>
                  <a:gd name="connsiteY7" fmla="*/ 628202 h 695325"/>
                  <a:gd name="connsiteX8" fmla="*/ 166126 w 390525"/>
                  <a:gd name="connsiteY8" fmla="*/ 629907 h 695325"/>
                  <a:gd name="connsiteX9" fmla="*/ 160715 w 390525"/>
                  <a:gd name="connsiteY9" fmla="*/ 622792 h 695325"/>
                  <a:gd name="connsiteX10" fmla="*/ 155867 w 390525"/>
                  <a:gd name="connsiteY10" fmla="*/ 615182 h 695325"/>
                  <a:gd name="connsiteX11" fmla="*/ 156153 w 390525"/>
                  <a:gd name="connsiteY11" fmla="*/ 614715 h 695325"/>
                  <a:gd name="connsiteX12" fmla="*/ 154362 w 390525"/>
                  <a:gd name="connsiteY12" fmla="*/ 615572 h 695325"/>
                  <a:gd name="connsiteX13" fmla="*/ 135293 w 390525"/>
                  <a:gd name="connsiteY13" fmla="*/ 586711 h 695325"/>
                  <a:gd name="connsiteX14" fmla="*/ 126949 w 390525"/>
                  <a:gd name="connsiteY14" fmla="*/ 581635 h 695325"/>
                  <a:gd name="connsiteX15" fmla="*/ 116005 w 390525"/>
                  <a:gd name="connsiteY15" fmla="*/ 570071 h 695325"/>
                  <a:gd name="connsiteX16" fmla="*/ 97831 w 390525"/>
                  <a:gd name="connsiteY16" fmla="*/ 550764 h 695325"/>
                  <a:gd name="connsiteX17" fmla="*/ 108985 w 390525"/>
                  <a:gd name="connsiteY17" fmla="*/ 565756 h 695325"/>
                  <a:gd name="connsiteX18" fmla="*/ 102803 w 390525"/>
                  <a:gd name="connsiteY18" fmla="*/ 568928 h 695325"/>
                  <a:gd name="connsiteX19" fmla="*/ 96212 w 390525"/>
                  <a:gd name="connsiteY19" fmla="*/ 556374 h 695325"/>
                  <a:gd name="connsiteX20" fmla="*/ 112481 w 390525"/>
                  <a:gd name="connsiteY20" fmla="*/ 579920 h 695325"/>
                  <a:gd name="connsiteX21" fmla="*/ 99955 w 390525"/>
                  <a:gd name="connsiteY21" fmla="*/ 571424 h 695325"/>
                  <a:gd name="connsiteX22" fmla="*/ 108185 w 390525"/>
                  <a:gd name="connsiteY22" fmla="*/ 583368 h 695325"/>
                  <a:gd name="connsiteX23" fmla="*/ 117234 w 390525"/>
                  <a:gd name="connsiteY23" fmla="*/ 593741 h 695325"/>
                  <a:gd name="connsiteX24" fmla="*/ 137970 w 390525"/>
                  <a:gd name="connsiteY24" fmla="*/ 606428 h 695325"/>
                  <a:gd name="connsiteX25" fmla="*/ 132274 w 390525"/>
                  <a:gd name="connsiteY25" fmla="*/ 610495 h 695325"/>
                  <a:gd name="connsiteX26" fmla="*/ 148752 w 390525"/>
                  <a:gd name="connsiteY26" fmla="*/ 625964 h 695325"/>
                  <a:gd name="connsiteX27" fmla="*/ 131340 w 390525"/>
                  <a:gd name="connsiteY27" fmla="*/ 618382 h 695325"/>
                  <a:gd name="connsiteX28" fmla="*/ 112052 w 390525"/>
                  <a:gd name="connsiteY28" fmla="*/ 603142 h 695325"/>
                  <a:gd name="connsiteX29" fmla="*/ 104270 w 390525"/>
                  <a:gd name="connsiteY29" fmla="*/ 590198 h 695325"/>
                  <a:gd name="connsiteX30" fmla="*/ 94231 w 390525"/>
                  <a:gd name="connsiteY30" fmla="*/ 577625 h 695325"/>
                  <a:gd name="connsiteX31" fmla="*/ 82810 w 390525"/>
                  <a:gd name="connsiteY31" fmla="*/ 565461 h 695325"/>
                  <a:gd name="connsiteX32" fmla="*/ 72781 w 390525"/>
                  <a:gd name="connsiteY32" fmla="*/ 552745 h 695325"/>
                  <a:gd name="connsiteX33" fmla="*/ 88697 w 390525"/>
                  <a:gd name="connsiteY33" fmla="*/ 549126 h 695325"/>
                  <a:gd name="connsiteX34" fmla="*/ 66866 w 390525"/>
                  <a:gd name="connsiteY34" fmla="*/ 525847 h 695325"/>
                  <a:gd name="connsiteX35" fmla="*/ 66437 w 390525"/>
                  <a:gd name="connsiteY35" fmla="*/ 499624 h 695325"/>
                  <a:gd name="connsiteX36" fmla="*/ 75829 w 390525"/>
                  <a:gd name="connsiteY36" fmla="*/ 509588 h 695325"/>
                  <a:gd name="connsiteX37" fmla="*/ 65294 w 390525"/>
                  <a:gd name="connsiteY37" fmla="*/ 490738 h 695325"/>
                  <a:gd name="connsiteX38" fmla="*/ 66999 w 390525"/>
                  <a:gd name="connsiteY38" fmla="*/ 505416 h 695325"/>
                  <a:gd name="connsiteX39" fmla="*/ 57550 w 390525"/>
                  <a:gd name="connsiteY39" fmla="*/ 497043 h 695325"/>
                  <a:gd name="connsiteX40" fmla="*/ 58303 w 390525"/>
                  <a:gd name="connsiteY40" fmla="*/ 499586 h 695325"/>
                  <a:gd name="connsiteX41" fmla="*/ 44729 w 390525"/>
                  <a:gd name="connsiteY41" fmla="*/ 482765 h 695325"/>
                  <a:gd name="connsiteX42" fmla="*/ 45815 w 390525"/>
                  <a:gd name="connsiteY42" fmla="*/ 466668 h 695325"/>
                  <a:gd name="connsiteX43" fmla="*/ 48101 w 390525"/>
                  <a:gd name="connsiteY43" fmla="*/ 469811 h 695325"/>
                  <a:gd name="connsiteX44" fmla="*/ 38995 w 390525"/>
                  <a:gd name="connsiteY44" fmla="*/ 443627 h 695325"/>
                  <a:gd name="connsiteX45" fmla="*/ 40415 w 390525"/>
                  <a:gd name="connsiteY45" fmla="*/ 443865 h 695325"/>
                  <a:gd name="connsiteX46" fmla="*/ 33061 w 390525"/>
                  <a:gd name="connsiteY46" fmla="*/ 435464 h 695325"/>
                  <a:gd name="connsiteX47" fmla="*/ 28870 w 390525"/>
                  <a:gd name="connsiteY47" fmla="*/ 423443 h 695325"/>
                  <a:gd name="connsiteX48" fmla="*/ 37814 w 390525"/>
                  <a:gd name="connsiteY48" fmla="*/ 424110 h 695325"/>
                  <a:gd name="connsiteX49" fmla="*/ 42720 w 390525"/>
                  <a:gd name="connsiteY49" fmla="*/ 433149 h 695325"/>
                  <a:gd name="connsiteX50" fmla="*/ 46330 w 390525"/>
                  <a:gd name="connsiteY50" fmla="*/ 449609 h 695325"/>
                  <a:gd name="connsiteX51" fmla="*/ 53740 w 390525"/>
                  <a:gd name="connsiteY51" fmla="*/ 444589 h 695325"/>
                  <a:gd name="connsiteX52" fmla="*/ 49625 w 390525"/>
                  <a:gd name="connsiteY52" fmla="*/ 425377 h 695325"/>
                  <a:gd name="connsiteX53" fmla="*/ 44777 w 390525"/>
                  <a:gd name="connsiteY53" fmla="*/ 425777 h 695325"/>
                  <a:gd name="connsiteX54" fmla="*/ 36519 w 390525"/>
                  <a:gd name="connsiteY54" fmla="*/ 399612 h 695325"/>
                  <a:gd name="connsiteX55" fmla="*/ 42329 w 390525"/>
                  <a:gd name="connsiteY55" fmla="*/ 412423 h 695325"/>
                  <a:gd name="connsiteX56" fmla="*/ 28604 w 390525"/>
                  <a:gd name="connsiteY56" fmla="*/ 403603 h 695325"/>
                  <a:gd name="connsiteX57" fmla="*/ 29213 w 390525"/>
                  <a:gd name="connsiteY57" fmla="*/ 381905 h 695325"/>
                  <a:gd name="connsiteX58" fmla="*/ 29623 w 390525"/>
                  <a:gd name="connsiteY58" fmla="*/ 359940 h 695325"/>
                  <a:gd name="connsiteX59" fmla="*/ 24908 w 390525"/>
                  <a:gd name="connsiteY59" fmla="*/ 364865 h 695325"/>
                  <a:gd name="connsiteX60" fmla="*/ 24489 w 390525"/>
                  <a:gd name="connsiteY60" fmla="*/ 324288 h 695325"/>
                  <a:gd name="connsiteX61" fmla="*/ 23784 w 390525"/>
                  <a:gd name="connsiteY61" fmla="*/ 303895 h 695325"/>
                  <a:gd name="connsiteX62" fmla="*/ 23784 w 390525"/>
                  <a:gd name="connsiteY62" fmla="*/ 293275 h 695325"/>
                  <a:gd name="connsiteX63" fmla="*/ 25327 w 390525"/>
                  <a:gd name="connsiteY63" fmla="*/ 282492 h 695325"/>
                  <a:gd name="connsiteX64" fmla="*/ 28775 w 390525"/>
                  <a:gd name="connsiteY64" fmla="*/ 312525 h 695325"/>
                  <a:gd name="connsiteX65" fmla="*/ 45101 w 390525"/>
                  <a:gd name="connsiteY65" fmla="*/ 299114 h 695325"/>
                  <a:gd name="connsiteX66" fmla="*/ 37671 w 390525"/>
                  <a:gd name="connsiteY66" fmla="*/ 279921 h 695325"/>
                  <a:gd name="connsiteX67" fmla="*/ 35709 w 390525"/>
                  <a:gd name="connsiteY67" fmla="*/ 294427 h 695325"/>
                  <a:gd name="connsiteX68" fmla="*/ 41900 w 390525"/>
                  <a:gd name="connsiteY68" fmla="*/ 256861 h 695325"/>
                  <a:gd name="connsiteX69" fmla="*/ 58483 w 390525"/>
                  <a:gd name="connsiteY69" fmla="*/ 214093 h 695325"/>
                  <a:gd name="connsiteX70" fmla="*/ 56664 w 390525"/>
                  <a:gd name="connsiteY70" fmla="*/ 224171 h 695325"/>
                  <a:gd name="connsiteX71" fmla="*/ 62598 w 390525"/>
                  <a:gd name="connsiteY71" fmla="*/ 204130 h 695325"/>
                  <a:gd name="connsiteX72" fmla="*/ 74381 w 390525"/>
                  <a:gd name="connsiteY72" fmla="*/ 188966 h 695325"/>
                  <a:gd name="connsiteX73" fmla="*/ 82077 w 390525"/>
                  <a:gd name="connsiteY73" fmla="*/ 190624 h 695325"/>
                  <a:gd name="connsiteX74" fmla="*/ 79867 w 390525"/>
                  <a:gd name="connsiteY74" fmla="*/ 181956 h 695325"/>
                  <a:gd name="connsiteX75" fmla="*/ 82620 w 390525"/>
                  <a:gd name="connsiteY75" fmla="*/ 180442 h 695325"/>
                  <a:gd name="connsiteX76" fmla="*/ 83410 w 390525"/>
                  <a:gd name="connsiteY76" fmla="*/ 171621 h 695325"/>
                  <a:gd name="connsiteX77" fmla="*/ 84230 w 390525"/>
                  <a:gd name="connsiteY77" fmla="*/ 165621 h 695325"/>
                  <a:gd name="connsiteX78" fmla="*/ 84715 w 390525"/>
                  <a:gd name="connsiteY78" fmla="*/ 162935 h 695325"/>
                  <a:gd name="connsiteX79" fmla="*/ 115605 w 390525"/>
                  <a:gd name="connsiteY79" fmla="*/ 143656 h 695325"/>
                  <a:gd name="connsiteX80" fmla="*/ 124568 w 390525"/>
                  <a:gd name="connsiteY80" fmla="*/ 107394 h 695325"/>
                  <a:gd name="connsiteX81" fmla="*/ 127483 w 390525"/>
                  <a:gd name="connsiteY81" fmla="*/ 115500 h 695325"/>
                  <a:gd name="connsiteX82" fmla="*/ 141503 w 390525"/>
                  <a:gd name="connsiteY82" fmla="*/ 101803 h 695325"/>
                  <a:gd name="connsiteX83" fmla="*/ 134655 w 390525"/>
                  <a:gd name="connsiteY83" fmla="*/ 125473 h 695325"/>
                  <a:gd name="connsiteX84" fmla="*/ 145247 w 390525"/>
                  <a:gd name="connsiteY84" fmla="*/ 108423 h 695325"/>
                  <a:gd name="connsiteX85" fmla="*/ 161468 w 390525"/>
                  <a:gd name="connsiteY85" fmla="*/ 90726 h 695325"/>
                  <a:gd name="connsiteX86" fmla="*/ 159887 w 390525"/>
                  <a:gd name="connsiteY86" fmla="*/ 90916 h 695325"/>
                  <a:gd name="connsiteX87" fmla="*/ 174984 w 390525"/>
                  <a:gd name="connsiteY87" fmla="*/ 75400 h 695325"/>
                  <a:gd name="connsiteX88" fmla="*/ 195263 w 390525"/>
                  <a:gd name="connsiteY88" fmla="*/ 63065 h 695325"/>
                  <a:gd name="connsiteX89" fmla="*/ 174365 w 390525"/>
                  <a:gd name="connsiteY89" fmla="*/ 83220 h 695325"/>
                  <a:gd name="connsiteX90" fmla="*/ 224552 w 390525"/>
                  <a:gd name="connsiteY90" fmla="*/ 44768 h 695325"/>
                  <a:gd name="connsiteX91" fmla="*/ 239011 w 390525"/>
                  <a:gd name="connsiteY91" fmla="*/ 41386 h 695325"/>
                  <a:gd name="connsiteX92" fmla="*/ 240287 w 390525"/>
                  <a:gd name="connsiteY92" fmla="*/ 45891 h 695325"/>
                  <a:gd name="connsiteX93" fmla="*/ 272339 w 390525"/>
                  <a:gd name="connsiteY93" fmla="*/ 24870 h 695325"/>
                  <a:gd name="connsiteX94" fmla="*/ 273139 w 390525"/>
                  <a:gd name="connsiteY94" fmla="*/ 30956 h 695325"/>
                  <a:gd name="connsiteX95" fmla="*/ 293513 w 390525"/>
                  <a:gd name="connsiteY95" fmla="*/ 28375 h 695325"/>
                  <a:gd name="connsiteX96" fmla="*/ 312620 w 390525"/>
                  <a:gd name="connsiteY96" fmla="*/ 21993 h 695325"/>
                  <a:gd name="connsiteX97" fmla="*/ 351692 w 390525"/>
                  <a:gd name="connsiteY97" fmla="*/ 17059 h 695325"/>
                  <a:gd name="connsiteX98" fmla="*/ 352844 w 390525"/>
                  <a:gd name="connsiteY98" fmla="*/ 9592 h 695325"/>
                  <a:gd name="connsiteX99" fmla="*/ 372532 w 390525"/>
                  <a:gd name="connsiteY99" fmla="*/ 16088 h 695325"/>
                  <a:gd name="connsiteX100" fmla="*/ 359369 w 390525"/>
                  <a:gd name="connsiteY100" fmla="*/ 19269 h 695325"/>
                  <a:gd name="connsiteX101" fmla="*/ 385963 w 390525"/>
                  <a:gd name="connsiteY101" fmla="*/ 17497 h 695325"/>
                  <a:gd name="connsiteX102" fmla="*/ 374590 w 390525"/>
                  <a:gd name="connsiteY102" fmla="*/ 7144 h 695325"/>
                  <a:gd name="connsiteX103" fmla="*/ 353339 w 390525"/>
                  <a:gd name="connsiteY103" fmla="*/ 9173 h 695325"/>
                  <a:gd name="connsiteX104" fmla="*/ 332165 w 390525"/>
                  <a:gd name="connsiteY104" fmla="*/ 10820 h 695325"/>
                  <a:gd name="connsiteX105" fmla="*/ 290017 w 390525"/>
                  <a:gd name="connsiteY105" fmla="*/ 16964 h 695325"/>
                  <a:gd name="connsiteX106" fmla="*/ 269081 w 390525"/>
                  <a:gd name="connsiteY106" fmla="*/ 21584 h 695325"/>
                  <a:gd name="connsiteX107" fmla="*/ 248783 w 390525"/>
                  <a:gd name="connsiteY107" fmla="*/ 28642 h 695325"/>
                  <a:gd name="connsiteX108" fmla="*/ 210531 w 390525"/>
                  <a:gd name="connsiteY108" fmla="*/ 48511 h 695325"/>
                  <a:gd name="connsiteX109" fmla="*/ 215017 w 390525"/>
                  <a:gd name="connsiteY109" fmla="*/ 50073 h 695325"/>
                  <a:gd name="connsiteX110" fmla="*/ 204711 w 390525"/>
                  <a:gd name="connsiteY110" fmla="*/ 53969 h 695325"/>
                  <a:gd name="connsiteX111" fmla="*/ 199130 w 390525"/>
                  <a:gd name="connsiteY111" fmla="*/ 54150 h 695325"/>
                  <a:gd name="connsiteX112" fmla="*/ 200616 w 390525"/>
                  <a:gd name="connsiteY112" fmla="*/ 52616 h 695325"/>
                  <a:gd name="connsiteX113" fmla="*/ 180946 w 390525"/>
                  <a:gd name="connsiteY113" fmla="*/ 60989 h 695325"/>
                  <a:gd name="connsiteX114" fmla="*/ 171564 w 390525"/>
                  <a:gd name="connsiteY114" fmla="*/ 63284 h 695325"/>
                  <a:gd name="connsiteX115" fmla="*/ 164621 w 390525"/>
                  <a:gd name="connsiteY115" fmla="*/ 66761 h 695325"/>
                  <a:gd name="connsiteX116" fmla="*/ 148828 w 390525"/>
                  <a:gd name="connsiteY116" fmla="*/ 86754 h 695325"/>
                  <a:gd name="connsiteX117" fmla="*/ 137741 w 390525"/>
                  <a:gd name="connsiteY117" fmla="*/ 89097 h 695325"/>
                  <a:gd name="connsiteX118" fmla="*/ 137941 w 390525"/>
                  <a:gd name="connsiteY118" fmla="*/ 101146 h 695325"/>
                  <a:gd name="connsiteX119" fmla="*/ 131893 w 390525"/>
                  <a:gd name="connsiteY119" fmla="*/ 98108 h 695325"/>
                  <a:gd name="connsiteX120" fmla="*/ 54502 w 390525"/>
                  <a:gd name="connsiteY120" fmla="*/ 199025 h 695325"/>
                  <a:gd name="connsiteX121" fmla="*/ 55093 w 390525"/>
                  <a:gd name="connsiteY121" fmla="*/ 193148 h 695325"/>
                  <a:gd name="connsiteX122" fmla="*/ 56045 w 390525"/>
                  <a:gd name="connsiteY122" fmla="*/ 187395 h 695325"/>
                  <a:gd name="connsiteX123" fmla="*/ 40796 w 390525"/>
                  <a:gd name="connsiteY123" fmla="*/ 210741 h 695325"/>
                  <a:gd name="connsiteX124" fmla="*/ 28832 w 390525"/>
                  <a:gd name="connsiteY124" fmla="*/ 244145 h 695325"/>
                  <a:gd name="connsiteX125" fmla="*/ 28546 w 390525"/>
                  <a:gd name="connsiteY125" fmla="*/ 266195 h 695325"/>
                  <a:gd name="connsiteX126" fmla="*/ 15088 w 390525"/>
                  <a:gd name="connsiteY126" fmla="*/ 296647 h 695325"/>
                  <a:gd name="connsiteX127" fmla="*/ 12706 w 390525"/>
                  <a:gd name="connsiteY127" fmla="*/ 340528 h 695325"/>
                  <a:gd name="connsiteX128" fmla="*/ 17440 w 390525"/>
                  <a:gd name="connsiteY128" fmla="*/ 351330 h 695325"/>
                  <a:gd name="connsiteX129" fmla="*/ 18650 w 390525"/>
                  <a:gd name="connsiteY129" fmla="*/ 370761 h 695325"/>
                  <a:gd name="connsiteX130" fmla="*/ 11640 w 390525"/>
                  <a:gd name="connsiteY130" fmla="*/ 360607 h 695325"/>
                  <a:gd name="connsiteX131" fmla="*/ 7144 w 390525"/>
                  <a:gd name="connsiteY131" fmla="*/ 346862 h 695325"/>
                  <a:gd name="connsiteX132" fmla="*/ 10316 w 390525"/>
                  <a:gd name="connsiteY132" fmla="*/ 371856 h 695325"/>
                  <a:gd name="connsiteX133" fmla="*/ 10439 w 390525"/>
                  <a:gd name="connsiteY133" fmla="*/ 399364 h 695325"/>
                  <a:gd name="connsiteX134" fmla="*/ 23927 w 390525"/>
                  <a:gd name="connsiteY134" fmla="*/ 437331 h 695325"/>
                  <a:gd name="connsiteX135" fmla="*/ 22365 w 390525"/>
                  <a:gd name="connsiteY135" fmla="*/ 439988 h 695325"/>
                  <a:gd name="connsiteX136" fmla="*/ 23031 w 390525"/>
                  <a:gd name="connsiteY136" fmla="*/ 458629 h 695325"/>
                  <a:gd name="connsiteX137" fmla="*/ 29804 w 390525"/>
                  <a:gd name="connsiteY137" fmla="*/ 461486 h 695325"/>
                  <a:gd name="connsiteX138" fmla="*/ 24241 w 390525"/>
                  <a:gd name="connsiteY138" fmla="*/ 472345 h 695325"/>
                  <a:gd name="connsiteX139" fmla="*/ 40853 w 390525"/>
                  <a:gd name="connsiteY139" fmla="*/ 502453 h 695325"/>
                  <a:gd name="connsiteX140" fmla="*/ 56836 w 390525"/>
                  <a:gd name="connsiteY140" fmla="*/ 518379 h 695325"/>
                  <a:gd name="connsiteX141" fmla="*/ 52445 w 390525"/>
                  <a:gd name="connsiteY141" fmla="*/ 526694 h 695325"/>
                  <a:gd name="connsiteX142" fmla="*/ 58436 w 390525"/>
                  <a:gd name="connsiteY142" fmla="*/ 535362 h 695325"/>
                  <a:gd name="connsiteX143" fmla="*/ 63189 w 390525"/>
                  <a:gd name="connsiteY143" fmla="*/ 542001 h 695325"/>
                  <a:gd name="connsiteX144" fmla="*/ 69418 w 390525"/>
                  <a:gd name="connsiteY144" fmla="*/ 552736 h 695325"/>
                  <a:gd name="connsiteX145" fmla="*/ 75371 w 390525"/>
                  <a:gd name="connsiteY145" fmla="*/ 563747 h 695325"/>
                  <a:gd name="connsiteX146" fmla="*/ 87306 w 390525"/>
                  <a:gd name="connsiteY146" fmla="*/ 578225 h 695325"/>
                  <a:gd name="connsiteX147" fmla="*/ 70847 w 390525"/>
                  <a:gd name="connsiteY147" fmla="*/ 563213 h 695325"/>
                  <a:gd name="connsiteX148" fmla="*/ 87106 w 390525"/>
                  <a:gd name="connsiteY148" fmla="*/ 591941 h 695325"/>
                  <a:gd name="connsiteX149" fmla="*/ 102289 w 390525"/>
                  <a:gd name="connsiteY149" fmla="*/ 607581 h 695325"/>
                  <a:gd name="connsiteX150" fmla="*/ 115348 w 390525"/>
                  <a:gd name="connsiteY150" fmla="*/ 623983 h 695325"/>
                  <a:gd name="connsiteX151" fmla="*/ 127597 w 390525"/>
                  <a:gd name="connsiteY151" fmla="*/ 626221 h 695325"/>
                  <a:gd name="connsiteX152" fmla="*/ 126587 w 390525"/>
                  <a:gd name="connsiteY152" fmla="*/ 635546 h 695325"/>
                  <a:gd name="connsiteX153" fmla="*/ 138865 w 390525"/>
                  <a:gd name="connsiteY153" fmla="*/ 649034 h 695325"/>
                  <a:gd name="connsiteX154" fmla="*/ 151066 w 390525"/>
                  <a:gd name="connsiteY154" fmla="*/ 658101 h 695325"/>
                  <a:gd name="connsiteX155" fmla="*/ 162849 w 390525"/>
                  <a:gd name="connsiteY155" fmla="*/ 665693 h 695325"/>
                  <a:gd name="connsiteX156" fmla="*/ 175212 w 390525"/>
                  <a:gd name="connsiteY156" fmla="*/ 673360 h 695325"/>
                  <a:gd name="connsiteX157" fmla="*/ 171526 w 390525"/>
                  <a:gd name="connsiteY157" fmla="*/ 673198 h 695325"/>
                  <a:gd name="connsiteX158" fmla="*/ 196948 w 390525"/>
                  <a:gd name="connsiteY158" fmla="*/ 688905 h 695325"/>
                  <a:gd name="connsiteX159" fmla="*/ 211474 w 390525"/>
                  <a:gd name="connsiteY159" fmla="*/ 685848 h 695325"/>
                  <a:gd name="connsiteX160" fmla="*/ 202130 w 390525"/>
                  <a:gd name="connsiteY160" fmla="*/ 685962 h 695325"/>
                  <a:gd name="connsiteX161" fmla="*/ 187376 w 390525"/>
                  <a:gd name="connsiteY161" fmla="*/ 67648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90525" h="695325">
                    <a:moveTo>
                      <a:pt x="187376" y="676485"/>
                    </a:moveTo>
                    <a:cubicBezTo>
                      <a:pt x="187957" y="666464"/>
                      <a:pt x="201987" y="684924"/>
                      <a:pt x="205045" y="676847"/>
                    </a:cubicBezTo>
                    <a:cubicBezTo>
                      <a:pt x="196825" y="674056"/>
                      <a:pt x="190481" y="671865"/>
                      <a:pt x="189519" y="665883"/>
                    </a:cubicBezTo>
                    <a:cubicBezTo>
                      <a:pt x="198015" y="665293"/>
                      <a:pt x="204321" y="675608"/>
                      <a:pt x="210845" y="670646"/>
                    </a:cubicBezTo>
                    <a:cubicBezTo>
                      <a:pt x="210722" y="670941"/>
                      <a:pt x="198606" y="666693"/>
                      <a:pt x="198606" y="666693"/>
                    </a:cubicBezTo>
                    <a:cubicBezTo>
                      <a:pt x="193586" y="659359"/>
                      <a:pt x="205959" y="660111"/>
                      <a:pt x="199330" y="656768"/>
                    </a:cubicBezTo>
                    <a:cubicBezTo>
                      <a:pt x="192453" y="658197"/>
                      <a:pt x="184766" y="653244"/>
                      <a:pt x="178765" y="646024"/>
                    </a:cubicBezTo>
                    <a:cubicBezTo>
                      <a:pt x="172650" y="638899"/>
                      <a:pt x="167288" y="631012"/>
                      <a:pt x="162258" y="628202"/>
                    </a:cubicBezTo>
                    <a:lnTo>
                      <a:pt x="166126" y="629907"/>
                    </a:lnTo>
                    <a:cubicBezTo>
                      <a:pt x="166126" y="629907"/>
                      <a:pt x="163297" y="626450"/>
                      <a:pt x="160715" y="622792"/>
                    </a:cubicBezTo>
                    <a:cubicBezTo>
                      <a:pt x="158286" y="618992"/>
                      <a:pt x="155867" y="615182"/>
                      <a:pt x="155867" y="615182"/>
                    </a:cubicBezTo>
                    <a:cubicBezTo>
                      <a:pt x="155867" y="614905"/>
                      <a:pt x="156105" y="614915"/>
                      <a:pt x="156153" y="614715"/>
                    </a:cubicBezTo>
                    <a:cubicBezTo>
                      <a:pt x="155562" y="614953"/>
                      <a:pt x="154962" y="615172"/>
                      <a:pt x="154362" y="615572"/>
                    </a:cubicBezTo>
                    <a:cubicBezTo>
                      <a:pt x="152695" y="606990"/>
                      <a:pt x="145171" y="596722"/>
                      <a:pt x="135293" y="586711"/>
                    </a:cubicBezTo>
                    <a:cubicBezTo>
                      <a:pt x="133350" y="586683"/>
                      <a:pt x="130407" y="584673"/>
                      <a:pt x="126949" y="581635"/>
                    </a:cubicBezTo>
                    <a:cubicBezTo>
                      <a:pt x="123501" y="578596"/>
                      <a:pt x="119367" y="574672"/>
                      <a:pt x="116005" y="570071"/>
                    </a:cubicBezTo>
                    <a:cubicBezTo>
                      <a:pt x="108928" y="561146"/>
                      <a:pt x="101727" y="552136"/>
                      <a:pt x="97831" y="550764"/>
                    </a:cubicBezTo>
                    <a:cubicBezTo>
                      <a:pt x="102518" y="554860"/>
                      <a:pt x="105737" y="558794"/>
                      <a:pt x="108985" y="565756"/>
                    </a:cubicBezTo>
                    <a:lnTo>
                      <a:pt x="102803" y="568928"/>
                    </a:lnTo>
                    <a:cubicBezTo>
                      <a:pt x="94631" y="557803"/>
                      <a:pt x="107442" y="564499"/>
                      <a:pt x="96212" y="556374"/>
                    </a:cubicBezTo>
                    <a:cubicBezTo>
                      <a:pt x="89964" y="563594"/>
                      <a:pt x="107661" y="571690"/>
                      <a:pt x="112481" y="579920"/>
                    </a:cubicBezTo>
                    <a:cubicBezTo>
                      <a:pt x="108728" y="578472"/>
                      <a:pt x="104337" y="575710"/>
                      <a:pt x="99955" y="571424"/>
                    </a:cubicBezTo>
                    <a:cubicBezTo>
                      <a:pt x="102737" y="575462"/>
                      <a:pt x="105499" y="579463"/>
                      <a:pt x="108185" y="583368"/>
                    </a:cubicBezTo>
                    <a:cubicBezTo>
                      <a:pt x="111071" y="587112"/>
                      <a:pt x="114176" y="590541"/>
                      <a:pt x="117234" y="593741"/>
                    </a:cubicBezTo>
                    <a:cubicBezTo>
                      <a:pt x="123530" y="599970"/>
                      <a:pt x="129778" y="605285"/>
                      <a:pt x="137970" y="606428"/>
                    </a:cubicBezTo>
                    <a:cubicBezTo>
                      <a:pt x="140646" y="611572"/>
                      <a:pt x="136036" y="612629"/>
                      <a:pt x="132274" y="610495"/>
                    </a:cubicBezTo>
                    <a:cubicBezTo>
                      <a:pt x="146533" y="616125"/>
                      <a:pt x="136360" y="621411"/>
                      <a:pt x="148752" y="625964"/>
                    </a:cubicBezTo>
                    <a:cubicBezTo>
                      <a:pt x="144389" y="627821"/>
                      <a:pt x="138103" y="623630"/>
                      <a:pt x="131340" y="618382"/>
                    </a:cubicBezTo>
                    <a:cubicBezTo>
                      <a:pt x="124292" y="613410"/>
                      <a:pt x="118253" y="605981"/>
                      <a:pt x="112052" y="603142"/>
                    </a:cubicBezTo>
                    <a:cubicBezTo>
                      <a:pt x="110185" y="598532"/>
                      <a:pt x="107509" y="594265"/>
                      <a:pt x="104270" y="590198"/>
                    </a:cubicBezTo>
                    <a:cubicBezTo>
                      <a:pt x="101146" y="586045"/>
                      <a:pt x="97936" y="581692"/>
                      <a:pt x="94231" y="577625"/>
                    </a:cubicBezTo>
                    <a:cubicBezTo>
                      <a:pt x="90573" y="573510"/>
                      <a:pt x="86668" y="569481"/>
                      <a:pt x="82810" y="565461"/>
                    </a:cubicBezTo>
                    <a:cubicBezTo>
                      <a:pt x="78896" y="561480"/>
                      <a:pt x="75876" y="556955"/>
                      <a:pt x="72781" y="552745"/>
                    </a:cubicBezTo>
                    <a:cubicBezTo>
                      <a:pt x="77810" y="548735"/>
                      <a:pt x="89773" y="557956"/>
                      <a:pt x="88697" y="549126"/>
                    </a:cubicBezTo>
                    <a:cubicBezTo>
                      <a:pt x="82363" y="530076"/>
                      <a:pt x="75152" y="534391"/>
                      <a:pt x="66866" y="525847"/>
                    </a:cubicBezTo>
                    <a:cubicBezTo>
                      <a:pt x="62684" y="511959"/>
                      <a:pt x="75686" y="519608"/>
                      <a:pt x="66437" y="499624"/>
                    </a:cubicBezTo>
                    <a:lnTo>
                      <a:pt x="75829" y="509588"/>
                    </a:lnTo>
                    <a:cubicBezTo>
                      <a:pt x="78810" y="494500"/>
                      <a:pt x="66989" y="500510"/>
                      <a:pt x="65294" y="490738"/>
                    </a:cubicBezTo>
                    <a:cubicBezTo>
                      <a:pt x="64198" y="494576"/>
                      <a:pt x="61855" y="495567"/>
                      <a:pt x="66999" y="505416"/>
                    </a:cubicBezTo>
                    <a:cubicBezTo>
                      <a:pt x="64551" y="507806"/>
                      <a:pt x="59398" y="500729"/>
                      <a:pt x="57550" y="497043"/>
                    </a:cubicBezTo>
                    <a:cubicBezTo>
                      <a:pt x="57550" y="497043"/>
                      <a:pt x="58236" y="499605"/>
                      <a:pt x="58303" y="499586"/>
                    </a:cubicBezTo>
                    <a:cubicBezTo>
                      <a:pt x="52473" y="496976"/>
                      <a:pt x="47663" y="497176"/>
                      <a:pt x="44729" y="482765"/>
                    </a:cubicBezTo>
                    <a:cubicBezTo>
                      <a:pt x="52854" y="489414"/>
                      <a:pt x="44567" y="470735"/>
                      <a:pt x="45815" y="466668"/>
                    </a:cubicBezTo>
                    <a:cubicBezTo>
                      <a:pt x="45710" y="466706"/>
                      <a:pt x="48101" y="469811"/>
                      <a:pt x="48101" y="469811"/>
                    </a:cubicBezTo>
                    <a:cubicBezTo>
                      <a:pt x="43244" y="460505"/>
                      <a:pt x="41729" y="449723"/>
                      <a:pt x="38995" y="443627"/>
                    </a:cubicBezTo>
                    <a:lnTo>
                      <a:pt x="40415" y="443865"/>
                    </a:lnTo>
                    <a:cubicBezTo>
                      <a:pt x="38386" y="440331"/>
                      <a:pt x="35566" y="438188"/>
                      <a:pt x="33061" y="435464"/>
                    </a:cubicBezTo>
                    <a:cubicBezTo>
                      <a:pt x="30813" y="432692"/>
                      <a:pt x="29032" y="429292"/>
                      <a:pt x="28870" y="423443"/>
                    </a:cubicBezTo>
                    <a:cubicBezTo>
                      <a:pt x="31690" y="424272"/>
                      <a:pt x="40853" y="436255"/>
                      <a:pt x="37814" y="424110"/>
                    </a:cubicBezTo>
                    <a:cubicBezTo>
                      <a:pt x="39910" y="424634"/>
                      <a:pt x="41567" y="428263"/>
                      <a:pt x="42720" y="433149"/>
                    </a:cubicBezTo>
                    <a:cubicBezTo>
                      <a:pt x="44377" y="437940"/>
                      <a:pt x="45663" y="443998"/>
                      <a:pt x="46330" y="449609"/>
                    </a:cubicBezTo>
                    <a:cubicBezTo>
                      <a:pt x="44968" y="438341"/>
                      <a:pt x="50016" y="431749"/>
                      <a:pt x="53740" y="444589"/>
                    </a:cubicBezTo>
                    <a:cubicBezTo>
                      <a:pt x="57988" y="439855"/>
                      <a:pt x="47996" y="432987"/>
                      <a:pt x="49625" y="425377"/>
                    </a:cubicBezTo>
                    <a:cubicBezTo>
                      <a:pt x="48301" y="426920"/>
                      <a:pt x="46244" y="424967"/>
                      <a:pt x="44777" y="425777"/>
                    </a:cubicBezTo>
                    <a:cubicBezTo>
                      <a:pt x="51483" y="424215"/>
                      <a:pt x="41358" y="399745"/>
                      <a:pt x="36519" y="399612"/>
                    </a:cubicBezTo>
                    <a:lnTo>
                      <a:pt x="42329" y="412423"/>
                    </a:lnTo>
                    <a:cubicBezTo>
                      <a:pt x="37024" y="414309"/>
                      <a:pt x="30880" y="397869"/>
                      <a:pt x="28604" y="403603"/>
                    </a:cubicBezTo>
                    <a:cubicBezTo>
                      <a:pt x="32118" y="399936"/>
                      <a:pt x="31061" y="391020"/>
                      <a:pt x="29213" y="381905"/>
                    </a:cubicBezTo>
                    <a:cubicBezTo>
                      <a:pt x="27556" y="372799"/>
                      <a:pt x="25432" y="363426"/>
                      <a:pt x="29623" y="359940"/>
                    </a:cubicBezTo>
                    <a:lnTo>
                      <a:pt x="24908" y="364865"/>
                    </a:lnTo>
                    <a:cubicBezTo>
                      <a:pt x="27146" y="350691"/>
                      <a:pt x="25317" y="337661"/>
                      <a:pt x="24489" y="324288"/>
                    </a:cubicBezTo>
                    <a:cubicBezTo>
                      <a:pt x="24260" y="317564"/>
                      <a:pt x="24022" y="310801"/>
                      <a:pt x="23784" y="303895"/>
                    </a:cubicBezTo>
                    <a:cubicBezTo>
                      <a:pt x="23717" y="300409"/>
                      <a:pt x="23698" y="296866"/>
                      <a:pt x="23784" y="293275"/>
                    </a:cubicBezTo>
                    <a:cubicBezTo>
                      <a:pt x="24089" y="289722"/>
                      <a:pt x="24689" y="286150"/>
                      <a:pt x="25327" y="282492"/>
                    </a:cubicBezTo>
                    <a:cubicBezTo>
                      <a:pt x="25317" y="292999"/>
                      <a:pt x="34595" y="295570"/>
                      <a:pt x="28775" y="312525"/>
                    </a:cubicBezTo>
                    <a:cubicBezTo>
                      <a:pt x="34700" y="286102"/>
                      <a:pt x="39272" y="306353"/>
                      <a:pt x="45101" y="299114"/>
                    </a:cubicBezTo>
                    <a:cubicBezTo>
                      <a:pt x="53188" y="280197"/>
                      <a:pt x="39024" y="286903"/>
                      <a:pt x="37671" y="279921"/>
                    </a:cubicBezTo>
                    <a:lnTo>
                      <a:pt x="35709" y="294427"/>
                    </a:lnTo>
                    <a:cubicBezTo>
                      <a:pt x="32823" y="284293"/>
                      <a:pt x="36319" y="270748"/>
                      <a:pt x="41900" y="256861"/>
                    </a:cubicBezTo>
                    <a:cubicBezTo>
                      <a:pt x="48216" y="243116"/>
                      <a:pt x="54645" y="228467"/>
                      <a:pt x="58483" y="214093"/>
                    </a:cubicBezTo>
                    <a:cubicBezTo>
                      <a:pt x="62027" y="213389"/>
                      <a:pt x="57369" y="220180"/>
                      <a:pt x="56664" y="224171"/>
                    </a:cubicBezTo>
                    <a:cubicBezTo>
                      <a:pt x="67485" y="214827"/>
                      <a:pt x="61065" y="212331"/>
                      <a:pt x="62598" y="204130"/>
                    </a:cubicBezTo>
                    <a:cubicBezTo>
                      <a:pt x="65713" y="198063"/>
                      <a:pt x="70580" y="192195"/>
                      <a:pt x="74381" y="188966"/>
                    </a:cubicBezTo>
                    <a:cubicBezTo>
                      <a:pt x="78219" y="185747"/>
                      <a:pt x="81220" y="185347"/>
                      <a:pt x="82077" y="190624"/>
                    </a:cubicBezTo>
                    <a:cubicBezTo>
                      <a:pt x="91107" y="179089"/>
                      <a:pt x="77667" y="189786"/>
                      <a:pt x="79867" y="181956"/>
                    </a:cubicBezTo>
                    <a:lnTo>
                      <a:pt x="82620" y="180442"/>
                    </a:lnTo>
                    <a:cubicBezTo>
                      <a:pt x="82620" y="180442"/>
                      <a:pt x="83010" y="176032"/>
                      <a:pt x="83410" y="171621"/>
                    </a:cubicBezTo>
                    <a:cubicBezTo>
                      <a:pt x="83563" y="169364"/>
                      <a:pt x="83915" y="167211"/>
                      <a:pt x="84230" y="165621"/>
                    </a:cubicBezTo>
                    <a:cubicBezTo>
                      <a:pt x="84515" y="164011"/>
                      <a:pt x="84715" y="162935"/>
                      <a:pt x="84715" y="162935"/>
                    </a:cubicBezTo>
                    <a:cubicBezTo>
                      <a:pt x="94593" y="153876"/>
                      <a:pt x="106413" y="143161"/>
                      <a:pt x="115605" y="143656"/>
                    </a:cubicBezTo>
                    <a:cubicBezTo>
                      <a:pt x="134636" y="121072"/>
                      <a:pt x="110585" y="125149"/>
                      <a:pt x="124568" y="107394"/>
                    </a:cubicBezTo>
                    <a:cubicBezTo>
                      <a:pt x="136388" y="101489"/>
                      <a:pt x="126444" y="112862"/>
                      <a:pt x="127483" y="115500"/>
                    </a:cubicBezTo>
                    <a:lnTo>
                      <a:pt x="141503" y="101803"/>
                    </a:lnTo>
                    <a:cubicBezTo>
                      <a:pt x="141503" y="112281"/>
                      <a:pt x="127378" y="119863"/>
                      <a:pt x="134655" y="125473"/>
                    </a:cubicBezTo>
                    <a:cubicBezTo>
                      <a:pt x="137236" y="116862"/>
                      <a:pt x="140922" y="112728"/>
                      <a:pt x="145247" y="108423"/>
                    </a:cubicBezTo>
                    <a:cubicBezTo>
                      <a:pt x="149695" y="104194"/>
                      <a:pt x="154410" y="99346"/>
                      <a:pt x="161468" y="90726"/>
                    </a:cubicBezTo>
                    <a:lnTo>
                      <a:pt x="159887" y="90916"/>
                    </a:lnTo>
                    <a:cubicBezTo>
                      <a:pt x="161858" y="85592"/>
                      <a:pt x="168097" y="80334"/>
                      <a:pt x="174984" y="75400"/>
                    </a:cubicBezTo>
                    <a:cubicBezTo>
                      <a:pt x="181928" y="70523"/>
                      <a:pt x="190176" y="67018"/>
                      <a:pt x="195263" y="63065"/>
                    </a:cubicBezTo>
                    <a:cubicBezTo>
                      <a:pt x="192853" y="69180"/>
                      <a:pt x="180651" y="76095"/>
                      <a:pt x="174365" y="83220"/>
                    </a:cubicBezTo>
                    <a:cubicBezTo>
                      <a:pt x="187242" y="76924"/>
                      <a:pt x="216246" y="56845"/>
                      <a:pt x="224552" y="44768"/>
                    </a:cubicBezTo>
                    <a:cubicBezTo>
                      <a:pt x="228552" y="43577"/>
                      <a:pt x="234839" y="41672"/>
                      <a:pt x="239011" y="41386"/>
                    </a:cubicBezTo>
                    <a:cubicBezTo>
                      <a:pt x="243269" y="41300"/>
                      <a:pt x="245183" y="42339"/>
                      <a:pt x="240287" y="45891"/>
                    </a:cubicBezTo>
                    <a:cubicBezTo>
                      <a:pt x="267776" y="37395"/>
                      <a:pt x="247460" y="30690"/>
                      <a:pt x="272339" y="24870"/>
                    </a:cubicBezTo>
                    <a:lnTo>
                      <a:pt x="273139" y="30956"/>
                    </a:lnTo>
                    <a:cubicBezTo>
                      <a:pt x="280406" y="31337"/>
                      <a:pt x="287064" y="30251"/>
                      <a:pt x="293513" y="28375"/>
                    </a:cubicBezTo>
                    <a:cubicBezTo>
                      <a:pt x="299942" y="26441"/>
                      <a:pt x="306172" y="23765"/>
                      <a:pt x="312620" y="21993"/>
                    </a:cubicBezTo>
                    <a:cubicBezTo>
                      <a:pt x="325374" y="18126"/>
                      <a:pt x="338357" y="13164"/>
                      <a:pt x="351692" y="17059"/>
                    </a:cubicBezTo>
                    <a:lnTo>
                      <a:pt x="352844" y="9592"/>
                    </a:lnTo>
                    <a:cubicBezTo>
                      <a:pt x="358740" y="12421"/>
                      <a:pt x="370361" y="13316"/>
                      <a:pt x="372532" y="16088"/>
                    </a:cubicBezTo>
                    <a:lnTo>
                      <a:pt x="359369" y="19269"/>
                    </a:lnTo>
                    <a:cubicBezTo>
                      <a:pt x="370484" y="25070"/>
                      <a:pt x="372294" y="12202"/>
                      <a:pt x="385963" y="17497"/>
                    </a:cubicBezTo>
                    <a:cubicBezTo>
                      <a:pt x="385972" y="15250"/>
                      <a:pt x="374656" y="9620"/>
                      <a:pt x="374590" y="7144"/>
                    </a:cubicBezTo>
                    <a:cubicBezTo>
                      <a:pt x="367484" y="8020"/>
                      <a:pt x="360407" y="8677"/>
                      <a:pt x="353339" y="9173"/>
                    </a:cubicBezTo>
                    <a:cubicBezTo>
                      <a:pt x="346281" y="9820"/>
                      <a:pt x="339157" y="9573"/>
                      <a:pt x="332165" y="10820"/>
                    </a:cubicBezTo>
                    <a:cubicBezTo>
                      <a:pt x="318183" y="12925"/>
                      <a:pt x="303838" y="13373"/>
                      <a:pt x="290017" y="16964"/>
                    </a:cubicBezTo>
                    <a:lnTo>
                      <a:pt x="269081" y="21584"/>
                    </a:lnTo>
                    <a:cubicBezTo>
                      <a:pt x="262233" y="23632"/>
                      <a:pt x="255518" y="26165"/>
                      <a:pt x="248783" y="28642"/>
                    </a:cubicBezTo>
                    <a:cubicBezTo>
                      <a:pt x="235115" y="33147"/>
                      <a:pt x="222647" y="40691"/>
                      <a:pt x="210531" y="48511"/>
                    </a:cubicBezTo>
                    <a:cubicBezTo>
                      <a:pt x="212903" y="48387"/>
                      <a:pt x="215675" y="48168"/>
                      <a:pt x="215017" y="50073"/>
                    </a:cubicBezTo>
                    <a:cubicBezTo>
                      <a:pt x="211846" y="50673"/>
                      <a:pt x="207788" y="52473"/>
                      <a:pt x="204711" y="53969"/>
                    </a:cubicBezTo>
                    <a:cubicBezTo>
                      <a:pt x="201673" y="55531"/>
                      <a:pt x="199339" y="56350"/>
                      <a:pt x="199130" y="54150"/>
                    </a:cubicBezTo>
                    <a:lnTo>
                      <a:pt x="200616" y="52616"/>
                    </a:lnTo>
                    <a:cubicBezTo>
                      <a:pt x="194615" y="57255"/>
                      <a:pt x="187585" y="59350"/>
                      <a:pt x="180946" y="60989"/>
                    </a:cubicBezTo>
                    <a:cubicBezTo>
                      <a:pt x="177613" y="61808"/>
                      <a:pt x="174431" y="62579"/>
                      <a:pt x="171564" y="63284"/>
                    </a:cubicBezTo>
                    <a:cubicBezTo>
                      <a:pt x="168831" y="64265"/>
                      <a:pt x="166449" y="65370"/>
                      <a:pt x="164621" y="66761"/>
                    </a:cubicBezTo>
                    <a:cubicBezTo>
                      <a:pt x="162811" y="74400"/>
                      <a:pt x="137951" y="84077"/>
                      <a:pt x="148828" y="86754"/>
                    </a:cubicBezTo>
                    <a:cubicBezTo>
                      <a:pt x="148695" y="86525"/>
                      <a:pt x="137741" y="89097"/>
                      <a:pt x="137741" y="89097"/>
                    </a:cubicBezTo>
                    <a:cubicBezTo>
                      <a:pt x="137360" y="93764"/>
                      <a:pt x="141351" y="95841"/>
                      <a:pt x="137941" y="101146"/>
                    </a:cubicBezTo>
                    <a:cubicBezTo>
                      <a:pt x="129883" y="107528"/>
                      <a:pt x="127302" y="105242"/>
                      <a:pt x="131893" y="98108"/>
                    </a:cubicBezTo>
                    <a:cubicBezTo>
                      <a:pt x="99870" y="122168"/>
                      <a:pt x="70618" y="161382"/>
                      <a:pt x="54502" y="199025"/>
                    </a:cubicBezTo>
                    <a:cubicBezTo>
                      <a:pt x="54502" y="199025"/>
                      <a:pt x="54797" y="196082"/>
                      <a:pt x="55093" y="193148"/>
                    </a:cubicBezTo>
                    <a:cubicBezTo>
                      <a:pt x="55397" y="190195"/>
                      <a:pt x="56045" y="187395"/>
                      <a:pt x="56045" y="187395"/>
                    </a:cubicBezTo>
                    <a:cubicBezTo>
                      <a:pt x="49168" y="195148"/>
                      <a:pt x="46672" y="222856"/>
                      <a:pt x="40796" y="210741"/>
                    </a:cubicBezTo>
                    <a:cubicBezTo>
                      <a:pt x="37814" y="220551"/>
                      <a:pt x="32699" y="233315"/>
                      <a:pt x="28832" y="244145"/>
                    </a:cubicBezTo>
                    <a:cubicBezTo>
                      <a:pt x="24660" y="254860"/>
                      <a:pt x="23489" y="264043"/>
                      <a:pt x="28546" y="266195"/>
                    </a:cubicBezTo>
                    <a:cubicBezTo>
                      <a:pt x="22108" y="271167"/>
                      <a:pt x="17155" y="282712"/>
                      <a:pt x="15088" y="296647"/>
                    </a:cubicBezTo>
                    <a:cubicBezTo>
                      <a:pt x="13554" y="310677"/>
                      <a:pt x="11963" y="326527"/>
                      <a:pt x="12706" y="340528"/>
                    </a:cubicBezTo>
                    <a:cubicBezTo>
                      <a:pt x="17421" y="338499"/>
                      <a:pt x="17764" y="344205"/>
                      <a:pt x="17440" y="351330"/>
                    </a:cubicBezTo>
                    <a:cubicBezTo>
                      <a:pt x="17059" y="358454"/>
                      <a:pt x="16031" y="367122"/>
                      <a:pt x="18650" y="370761"/>
                    </a:cubicBezTo>
                    <a:cubicBezTo>
                      <a:pt x="15373" y="372732"/>
                      <a:pt x="12659" y="367008"/>
                      <a:pt x="11640" y="360607"/>
                    </a:cubicBezTo>
                    <a:cubicBezTo>
                      <a:pt x="10411" y="354225"/>
                      <a:pt x="9515" y="347205"/>
                      <a:pt x="7144" y="346862"/>
                    </a:cubicBezTo>
                    <a:cubicBezTo>
                      <a:pt x="9801" y="354273"/>
                      <a:pt x="9420" y="362836"/>
                      <a:pt x="10316" y="371856"/>
                    </a:cubicBezTo>
                    <a:cubicBezTo>
                      <a:pt x="10811" y="380867"/>
                      <a:pt x="10516" y="390354"/>
                      <a:pt x="10439" y="399364"/>
                    </a:cubicBezTo>
                    <a:cubicBezTo>
                      <a:pt x="11440" y="417252"/>
                      <a:pt x="14097" y="433245"/>
                      <a:pt x="23927" y="437331"/>
                    </a:cubicBezTo>
                    <a:cubicBezTo>
                      <a:pt x="24070" y="440769"/>
                      <a:pt x="23365" y="440979"/>
                      <a:pt x="22365" y="439988"/>
                    </a:cubicBezTo>
                    <a:cubicBezTo>
                      <a:pt x="23679" y="445294"/>
                      <a:pt x="22431" y="453085"/>
                      <a:pt x="23031" y="458629"/>
                    </a:cubicBezTo>
                    <a:cubicBezTo>
                      <a:pt x="26918" y="460962"/>
                      <a:pt x="25403" y="449123"/>
                      <a:pt x="29804" y="461486"/>
                    </a:cubicBezTo>
                    <a:cubicBezTo>
                      <a:pt x="31718" y="471735"/>
                      <a:pt x="25384" y="467458"/>
                      <a:pt x="24241" y="472345"/>
                    </a:cubicBezTo>
                    <a:cubicBezTo>
                      <a:pt x="29204" y="481336"/>
                      <a:pt x="35500" y="492757"/>
                      <a:pt x="40853" y="502453"/>
                    </a:cubicBezTo>
                    <a:cubicBezTo>
                      <a:pt x="46711" y="511750"/>
                      <a:pt x="52940" y="518427"/>
                      <a:pt x="56836" y="518379"/>
                    </a:cubicBezTo>
                    <a:cubicBezTo>
                      <a:pt x="57531" y="524437"/>
                      <a:pt x="56550" y="531962"/>
                      <a:pt x="52445" y="526694"/>
                    </a:cubicBezTo>
                    <a:cubicBezTo>
                      <a:pt x="54816" y="529942"/>
                      <a:pt x="56779" y="532790"/>
                      <a:pt x="58436" y="535362"/>
                    </a:cubicBezTo>
                    <a:cubicBezTo>
                      <a:pt x="60227" y="537867"/>
                      <a:pt x="61779" y="540039"/>
                      <a:pt x="63189" y="542001"/>
                    </a:cubicBezTo>
                    <a:cubicBezTo>
                      <a:pt x="65875" y="546002"/>
                      <a:pt x="67666" y="549345"/>
                      <a:pt x="69418" y="552736"/>
                    </a:cubicBezTo>
                    <a:cubicBezTo>
                      <a:pt x="71171" y="556127"/>
                      <a:pt x="72876" y="559575"/>
                      <a:pt x="75371" y="563747"/>
                    </a:cubicBezTo>
                    <a:cubicBezTo>
                      <a:pt x="77867" y="567919"/>
                      <a:pt x="81886" y="572338"/>
                      <a:pt x="87306" y="578225"/>
                    </a:cubicBezTo>
                    <a:cubicBezTo>
                      <a:pt x="80667" y="569347"/>
                      <a:pt x="77181" y="578539"/>
                      <a:pt x="70847" y="563213"/>
                    </a:cubicBezTo>
                    <a:cubicBezTo>
                      <a:pt x="69466" y="571738"/>
                      <a:pt x="77991" y="581225"/>
                      <a:pt x="87106" y="591941"/>
                    </a:cubicBezTo>
                    <a:cubicBezTo>
                      <a:pt x="91545" y="597418"/>
                      <a:pt x="97250" y="602323"/>
                      <a:pt x="102289" y="607581"/>
                    </a:cubicBezTo>
                    <a:cubicBezTo>
                      <a:pt x="107347" y="612819"/>
                      <a:pt x="111947" y="618249"/>
                      <a:pt x="115348" y="623983"/>
                    </a:cubicBezTo>
                    <a:lnTo>
                      <a:pt x="127597" y="626221"/>
                    </a:lnTo>
                    <a:cubicBezTo>
                      <a:pt x="139789" y="635718"/>
                      <a:pt x="136369" y="641233"/>
                      <a:pt x="126587" y="635546"/>
                    </a:cubicBezTo>
                    <a:cubicBezTo>
                      <a:pt x="130854" y="640832"/>
                      <a:pt x="134941" y="645224"/>
                      <a:pt x="138865" y="649034"/>
                    </a:cubicBezTo>
                    <a:cubicBezTo>
                      <a:pt x="142970" y="652643"/>
                      <a:pt x="147123" y="655406"/>
                      <a:pt x="151066" y="658101"/>
                    </a:cubicBezTo>
                    <a:cubicBezTo>
                      <a:pt x="155077" y="660683"/>
                      <a:pt x="158925" y="663169"/>
                      <a:pt x="162849" y="665693"/>
                    </a:cubicBezTo>
                    <a:cubicBezTo>
                      <a:pt x="166707" y="668303"/>
                      <a:pt x="170736" y="670808"/>
                      <a:pt x="175212" y="673360"/>
                    </a:cubicBezTo>
                    <a:cubicBezTo>
                      <a:pt x="175812" y="674684"/>
                      <a:pt x="174298" y="675304"/>
                      <a:pt x="171526" y="673198"/>
                    </a:cubicBezTo>
                    <a:lnTo>
                      <a:pt x="196948" y="688905"/>
                    </a:lnTo>
                    <a:cubicBezTo>
                      <a:pt x="200320" y="689067"/>
                      <a:pt x="211560" y="690524"/>
                      <a:pt x="211474" y="685848"/>
                    </a:cubicBezTo>
                    <a:cubicBezTo>
                      <a:pt x="208988" y="686762"/>
                      <a:pt x="206083" y="687057"/>
                      <a:pt x="202130" y="685962"/>
                    </a:cubicBezTo>
                    <a:cubicBezTo>
                      <a:pt x="198253" y="684762"/>
                      <a:pt x="193586" y="681666"/>
                      <a:pt x="187376" y="67648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6" name="任意多边形: 形状 495"/>
              <p:cNvSpPr/>
              <p:nvPr/>
            </p:nvSpPr>
            <p:spPr>
              <a:xfrm>
                <a:off x="10554757" y="1184529"/>
                <a:ext cx="9525" cy="9525"/>
              </a:xfrm>
              <a:custGeom>
                <a:avLst/>
                <a:gdLst>
                  <a:gd name="connsiteX0" fmla="*/ 7144 w 9525"/>
                  <a:gd name="connsiteY0" fmla="*/ 8001 h 9525"/>
                  <a:gd name="connsiteX1" fmla="*/ 8201 w 9525"/>
                  <a:gd name="connsiteY1" fmla="*/ 7610 h 9525"/>
                  <a:gd name="connsiteX2" fmla="*/ 7163 w 9525"/>
                  <a:gd name="connsiteY2" fmla="*/ 7144 h 9525"/>
                  <a:gd name="connsiteX3" fmla="*/ 7144 w 9525"/>
                  <a:gd name="connsiteY3" fmla="*/ 8001 h 9525"/>
                </a:gdLst>
                <a:ahLst/>
                <a:cxnLst>
                  <a:cxn ang="0">
                    <a:pos x="connsiteX0" y="connsiteY0"/>
                  </a:cxn>
                  <a:cxn ang="0">
                    <a:pos x="connsiteX1" y="connsiteY1"/>
                  </a:cxn>
                  <a:cxn ang="0">
                    <a:pos x="connsiteX2" y="connsiteY2"/>
                  </a:cxn>
                  <a:cxn ang="0">
                    <a:pos x="connsiteX3" y="connsiteY3"/>
                  </a:cxn>
                </a:cxnLst>
                <a:rect l="l" t="t" r="r" b="b"/>
                <a:pathLst>
                  <a:path w="9525" h="9525">
                    <a:moveTo>
                      <a:pt x="7144" y="8001"/>
                    </a:moveTo>
                    <a:lnTo>
                      <a:pt x="8201" y="7610"/>
                    </a:lnTo>
                    <a:lnTo>
                      <a:pt x="7163" y="7144"/>
                    </a:lnTo>
                    <a:cubicBezTo>
                      <a:pt x="7268" y="7506"/>
                      <a:pt x="7153" y="7725"/>
                      <a:pt x="7144" y="80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7" name="任意多边形: 形状 496"/>
              <p:cNvSpPr/>
              <p:nvPr/>
            </p:nvSpPr>
            <p:spPr>
              <a:xfrm>
                <a:off x="10408407" y="983065"/>
                <a:ext cx="9525" cy="19050"/>
              </a:xfrm>
              <a:custGeom>
                <a:avLst/>
                <a:gdLst>
                  <a:gd name="connsiteX0" fmla="*/ 7676 w 9525"/>
                  <a:gd name="connsiteY0" fmla="*/ 7144 h 19050"/>
                  <a:gd name="connsiteX1" fmla="*/ 7314 w 9525"/>
                  <a:gd name="connsiteY1" fmla="*/ 14364 h 19050"/>
                  <a:gd name="connsiteX2" fmla="*/ 7676 w 9525"/>
                  <a:gd name="connsiteY2" fmla="*/ 7144 h 19050"/>
                </a:gdLst>
                <a:ahLst/>
                <a:cxnLst>
                  <a:cxn ang="0">
                    <a:pos x="connsiteX0" y="connsiteY0"/>
                  </a:cxn>
                  <a:cxn ang="0">
                    <a:pos x="connsiteX1" y="connsiteY1"/>
                  </a:cxn>
                  <a:cxn ang="0">
                    <a:pos x="connsiteX2" y="connsiteY2"/>
                  </a:cxn>
                </a:cxnLst>
                <a:rect l="l" t="t" r="r" b="b"/>
                <a:pathLst>
                  <a:path w="9525" h="19050">
                    <a:moveTo>
                      <a:pt x="7676" y="7144"/>
                    </a:moveTo>
                    <a:cubicBezTo>
                      <a:pt x="7057" y="10220"/>
                      <a:pt x="7038" y="12535"/>
                      <a:pt x="7314" y="14364"/>
                    </a:cubicBezTo>
                    <a:cubicBezTo>
                      <a:pt x="7800" y="12744"/>
                      <a:pt x="8114" y="10687"/>
                      <a:pt x="767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8" name="任意多边形: 形状 497"/>
              <p:cNvSpPr/>
              <p:nvPr/>
            </p:nvSpPr>
            <p:spPr>
              <a:xfrm>
                <a:off x="10555815" y="881776"/>
                <a:ext cx="533400" cy="361950"/>
              </a:xfrm>
              <a:custGeom>
                <a:avLst/>
                <a:gdLst>
                  <a:gd name="connsiteX0" fmla="*/ 268681 w 533400"/>
                  <a:gd name="connsiteY0" fmla="*/ 323574 h 361950"/>
                  <a:gd name="connsiteX1" fmla="*/ 239982 w 533400"/>
                  <a:gd name="connsiteY1" fmla="*/ 329841 h 361950"/>
                  <a:gd name="connsiteX2" fmla="*/ 244650 w 533400"/>
                  <a:gd name="connsiteY2" fmla="*/ 317916 h 361950"/>
                  <a:gd name="connsiteX3" fmla="*/ 228657 w 533400"/>
                  <a:gd name="connsiteY3" fmla="*/ 325117 h 361950"/>
                  <a:gd name="connsiteX4" fmla="*/ 202359 w 533400"/>
                  <a:gd name="connsiteY4" fmla="*/ 325088 h 361950"/>
                  <a:gd name="connsiteX5" fmla="*/ 214265 w 533400"/>
                  <a:gd name="connsiteY5" fmla="*/ 313630 h 361950"/>
                  <a:gd name="connsiteX6" fmla="*/ 203302 w 533400"/>
                  <a:gd name="connsiteY6" fmla="*/ 317649 h 361950"/>
                  <a:gd name="connsiteX7" fmla="*/ 191681 w 533400"/>
                  <a:gd name="connsiteY7" fmla="*/ 320631 h 361950"/>
                  <a:gd name="connsiteX8" fmla="*/ 176632 w 533400"/>
                  <a:gd name="connsiteY8" fmla="*/ 329089 h 361950"/>
                  <a:gd name="connsiteX9" fmla="*/ 159687 w 533400"/>
                  <a:gd name="connsiteY9" fmla="*/ 328651 h 361950"/>
                  <a:gd name="connsiteX10" fmla="*/ 145018 w 533400"/>
                  <a:gd name="connsiteY10" fmla="*/ 327174 h 361950"/>
                  <a:gd name="connsiteX11" fmla="*/ 120825 w 533400"/>
                  <a:gd name="connsiteY11" fmla="*/ 324269 h 361950"/>
                  <a:gd name="connsiteX12" fmla="*/ 138017 w 533400"/>
                  <a:gd name="connsiteY12" fmla="*/ 312972 h 361950"/>
                  <a:gd name="connsiteX13" fmla="*/ 98508 w 533400"/>
                  <a:gd name="connsiteY13" fmla="*/ 320888 h 361950"/>
                  <a:gd name="connsiteX14" fmla="*/ 50387 w 533400"/>
                  <a:gd name="connsiteY14" fmla="*/ 322802 h 361950"/>
                  <a:gd name="connsiteX15" fmla="*/ 54788 w 533400"/>
                  <a:gd name="connsiteY15" fmla="*/ 307181 h 361950"/>
                  <a:gd name="connsiteX16" fmla="*/ 19374 w 533400"/>
                  <a:gd name="connsiteY16" fmla="*/ 297694 h 361950"/>
                  <a:gd name="connsiteX17" fmla="*/ 30480 w 533400"/>
                  <a:gd name="connsiteY17" fmla="*/ 304619 h 361950"/>
                  <a:gd name="connsiteX18" fmla="*/ 7144 w 533400"/>
                  <a:gd name="connsiteY18" fmla="*/ 310372 h 361950"/>
                  <a:gd name="connsiteX19" fmla="*/ 22917 w 533400"/>
                  <a:gd name="connsiteY19" fmla="*/ 317344 h 361950"/>
                  <a:gd name="connsiteX20" fmla="*/ 33899 w 533400"/>
                  <a:gd name="connsiteY20" fmla="*/ 321726 h 361950"/>
                  <a:gd name="connsiteX21" fmla="*/ 39005 w 533400"/>
                  <a:gd name="connsiteY21" fmla="*/ 323412 h 361950"/>
                  <a:gd name="connsiteX22" fmla="*/ 26232 w 533400"/>
                  <a:gd name="connsiteY22" fmla="*/ 323431 h 361950"/>
                  <a:gd name="connsiteX23" fmla="*/ 10658 w 533400"/>
                  <a:gd name="connsiteY23" fmla="*/ 317621 h 361950"/>
                  <a:gd name="connsiteX24" fmla="*/ 20212 w 533400"/>
                  <a:gd name="connsiteY24" fmla="*/ 333223 h 361950"/>
                  <a:gd name="connsiteX25" fmla="*/ 48339 w 533400"/>
                  <a:gd name="connsiteY25" fmla="*/ 338785 h 361950"/>
                  <a:gd name="connsiteX26" fmla="*/ 48873 w 533400"/>
                  <a:gd name="connsiteY26" fmla="*/ 342119 h 361950"/>
                  <a:gd name="connsiteX27" fmla="*/ 59369 w 533400"/>
                  <a:gd name="connsiteY27" fmla="*/ 346491 h 361950"/>
                  <a:gd name="connsiteX28" fmla="*/ 69313 w 533400"/>
                  <a:gd name="connsiteY28" fmla="*/ 347396 h 361950"/>
                  <a:gd name="connsiteX29" fmla="*/ 89278 w 533400"/>
                  <a:gd name="connsiteY29" fmla="*/ 349196 h 361950"/>
                  <a:gd name="connsiteX30" fmla="*/ 90106 w 533400"/>
                  <a:gd name="connsiteY30" fmla="*/ 351434 h 361950"/>
                  <a:gd name="connsiteX31" fmla="*/ 110919 w 533400"/>
                  <a:gd name="connsiteY31" fmla="*/ 346415 h 361950"/>
                  <a:gd name="connsiteX32" fmla="*/ 104118 w 533400"/>
                  <a:gd name="connsiteY32" fmla="*/ 345729 h 361950"/>
                  <a:gd name="connsiteX33" fmla="*/ 129216 w 533400"/>
                  <a:gd name="connsiteY33" fmla="*/ 330117 h 361950"/>
                  <a:gd name="connsiteX34" fmla="*/ 134331 w 533400"/>
                  <a:gd name="connsiteY34" fmla="*/ 331241 h 361950"/>
                  <a:gd name="connsiteX35" fmla="*/ 145742 w 533400"/>
                  <a:gd name="connsiteY35" fmla="*/ 332594 h 361950"/>
                  <a:gd name="connsiteX36" fmla="*/ 162439 w 533400"/>
                  <a:gd name="connsiteY36" fmla="*/ 334566 h 361950"/>
                  <a:gd name="connsiteX37" fmla="*/ 130445 w 533400"/>
                  <a:gd name="connsiteY37" fmla="*/ 353263 h 361950"/>
                  <a:gd name="connsiteX38" fmla="*/ 127711 w 533400"/>
                  <a:gd name="connsiteY38" fmla="*/ 356159 h 361950"/>
                  <a:gd name="connsiteX39" fmla="*/ 154191 w 533400"/>
                  <a:gd name="connsiteY39" fmla="*/ 355721 h 361950"/>
                  <a:gd name="connsiteX40" fmla="*/ 161582 w 533400"/>
                  <a:gd name="connsiteY40" fmla="*/ 345634 h 361950"/>
                  <a:gd name="connsiteX41" fmla="*/ 196291 w 533400"/>
                  <a:gd name="connsiteY41" fmla="*/ 336356 h 361950"/>
                  <a:gd name="connsiteX42" fmla="*/ 218151 w 533400"/>
                  <a:gd name="connsiteY42" fmla="*/ 335756 h 361950"/>
                  <a:gd name="connsiteX43" fmla="*/ 238058 w 533400"/>
                  <a:gd name="connsiteY43" fmla="*/ 330708 h 361950"/>
                  <a:gd name="connsiteX44" fmla="*/ 221771 w 533400"/>
                  <a:gd name="connsiteY44" fmla="*/ 343948 h 361950"/>
                  <a:gd name="connsiteX45" fmla="*/ 207693 w 533400"/>
                  <a:gd name="connsiteY45" fmla="*/ 342481 h 361950"/>
                  <a:gd name="connsiteX46" fmla="*/ 194824 w 533400"/>
                  <a:gd name="connsiteY46" fmla="*/ 352235 h 361950"/>
                  <a:gd name="connsiteX47" fmla="*/ 178089 w 533400"/>
                  <a:gd name="connsiteY47" fmla="*/ 358492 h 361950"/>
                  <a:gd name="connsiteX48" fmla="*/ 173250 w 533400"/>
                  <a:gd name="connsiteY48" fmla="*/ 349853 h 361950"/>
                  <a:gd name="connsiteX49" fmla="*/ 163525 w 533400"/>
                  <a:gd name="connsiteY49" fmla="*/ 356797 h 361950"/>
                  <a:gd name="connsiteX50" fmla="*/ 153419 w 533400"/>
                  <a:gd name="connsiteY50" fmla="*/ 363341 h 361950"/>
                  <a:gd name="connsiteX51" fmla="*/ 200073 w 533400"/>
                  <a:gd name="connsiteY51" fmla="*/ 358216 h 361950"/>
                  <a:gd name="connsiteX52" fmla="*/ 290646 w 533400"/>
                  <a:gd name="connsiteY52" fmla="*/ 334547 h 361950"/>
                  <a:gd name="connsiteX53" fmla="*/ 316287 w 533400"/>
                  <a:gd name="connsiteY53" fmla="*/ 326498 h 361950"/>
                  <a:gd name="connsiteX54" fmla="*/ 325422 w 533400"/>
                  <a:gd name="connsiteY54" fmla="*/ 323317 h 361950"/>
                  <a:gd name="connsiteX55" fmla="*/ 338385 w 533400"/>
                  <a:gd name="connsiteY55" fmla="*/ 316840 h 361950"/>
                  <a:gd name="connsiteX56" fmla="*/ 345186 w 533400"/>
                  <a:gd name="connsiteY56" fmla="*/ 313392 h 361950"/>
                  <a:gd name="connsiteX57" fmla="*/ 352816 w 533400"/>
                  <a:gd name="connsiteY57" fmla="*/ 308639 h 361950"/>
                  <a:gd name="connsiteX58" fmla="*/ 371065 w 533400"/>
                  <a:gd name="connsiteY58" fmla="*/ 297199 h 361950"/>
                  <a:gd name="connsiteX59" fmla="*/ 455000 w 533400"/>
                  <a:gd name="connsiteY59" fmla="*/ 218704 h 361950"/>
                  <a:gd name="connsiteX60" fmla="*/ 510216 w 533400"/>
                  <a:gd name="connsiteY60" fmla="*/ 118472 h 361950"/>
                  <a:gd name="connsiteX61" fmla="*/ 517246 w 533400"/>
                  <a:gd name="connsiteY61" fmla="*/ 98327 h 361950"/>
                  <a:gd name="connsiteX62" fmla="*/ 521160 w 533400"/>
                  <a:gd name="connsiteY62" fmla="*/ 82353 h 361950"/>
                  <a:gd name="connsiteX63" fmla="*/ 524523 w 533400"/>
                  <a:gd name="connsiteY63" fmla="*/ 68437 h 361950"/>
                  <a:gd name="connsiteX64" fmla="*/ 527695 w 533400"/>
                  <a:gd name="connsiteY64" fmla="*/ 30166 h 361950"/>
                  <a:gd name="connsiteX65" fmla="*/ 517065 w 533400"/>
                  <a:gd name="connsiteY65" fmla="*/ 7144 h 361950"/>
                  <a:gd name="connsiteX66" fmla="*/ 513845 w 533400"/>
                  <a:gd name="connsiteY66" fmla="*/ 22269 h 361950"/>
                  <a:gd name="connsiteX67" fmla="*/ 509464 w 533400"/>
                  <a:gd name="connsiteY67" fmla="*/ 26794 h 361950"/>
                  <a:gd name="connsiteX68" fmla="*/ 511797 w 533400"/>
                  <a:gd name="connsiteY68" fmla="*/ 60950 h 361950"/>
                  <a:gd name="connsiteX69" fmla="*/ 510007 w 533400"/>
                  <a:gd name="connsiteY69" fmla="*/ 48978 h 361950"/>
                  <a:gd name="connsiteX70" fmla="*/ 509159 w 533400"/>
                  <a:gd name="connsiteY70" fmla="*/ 52159 h 361950"/>
                  <a:gd name="connsiteX71" fmla="*/ 506254 w 533400"/>
                  <a:gd name="connsiteY71" fmla="*/ 41481 h 361950"/>
                  <a:gd name="connsiteX72" fmla="*/ 499758 w 533400"/>
                  <a:gd name="connsiteY72" fmla="*/ 57321 h 361950"/>
                  <a:gd name="connsiteX73" fmla="*/ 494357 w 533400"/>
                  <a:gd name="connsiteY73" fmla="*/ 75790 h 361950"/>
                  <a:gd name="connsiteX74" fmla="*/ 491957 w 533400"/>
                  <a:gd name="connsiteY74" fmla="*/ 94088 h 361950"/>
                  <a:gd name="connsiteX75" fmla="*/ 492643 w 533400"/>
                  <a:gd name="connsiteY75" fmla="*/ 108890 h 361950"/>
                  <a:gd name="connsiteX76" fmla="*/ 487585 w 533400"/>
                  <a:gd name="connsiteY76" fmla="*/ 87744 h 361950"/>
                  <a:gd name="connsiteX77" fmla="*/ 472564 w 533400"/>
                  <a:gd name="connsiteY77" fmla="*/ 121806 h 361950"/>
                  <a:gd name="connsiteX78" fmla="*/ 456562 w 533400"/>
                  <a:gd name="connsiteY78" fmla="*/ 151648 h 361950"/>
                  <a:gd name="connsiteX79" fmla="*/ 414642 w 533400"/>
                  <a:gd name="connsiteY79" fmla="*/ 208959 h 361950"/>
                  <a:gd name="connsiteX80" fmla="*/ 414538 w 533400"/>
                  <a:gd name="connsiteY80" fmla="*/ 226638 h 361950"/>
                  <a:gd name="connsiteX81" fmla="*/ 409032 w 533400"/>
                  <a:gd name="connsiteY81" fmla="*/ 227781 h 361950"/>
                  <a:gd name="connsiteX82" fmla="*/ 419681 w 533400"/>
                  <a:gd name="connsiteY82" fmla="*/ 230429 h 361950"/>
                  <a:gd name="connsiteX83" fmla="*/ 383486 w 533400"/>
                  <a:gd name="connsiteY83" fmla="*/ 282845 h 361950"/>
                  <a:gd name="connsiteX84" fmla="*/ 381972 w 533400"/>
                  <a:gd name="connsiteY84" fmla="*/ 278082 h 361950"/>
                  <a:gd name="connsiteX85" fmla="*/ 349634 w 533400"/>
                  <a:gd name="connsiteY85" fmla="*/ 303419 h 361950"/>
                  <a:gd name="connsiteX86" fmla="*/ 358454 w 533400"/>
                  <a:gd name="connsiteY86" fmla="*/ 283140 h 361950"/>
                  <a:gd name="connsiteX87" fmla="*/ 352244 w 533400"/>
                  <a:gd name="connsiteY87" fmla="*/ 289122 h 361950"/>
                  <a:gd name="connsiteX88" fmla="*/ 360121 w 533400"/>
                  <a:gd name="connsiteY88" fmla="*/ 265948 h 361950"/>
                  <a:gd name="connsiteX89" fmla="*/ 332765 w 533400"/>
                  <a:gd name="connsiteY89" fmla="*/ 285359 h 361950"/>
                  <a:gd name="connsiteX90" fmla="*/ 301361 w 533400"/>
                  <a:gd name="connsiteY90" fmla="*/ 301657 h 361950"/>
                  <a:gd name="connsiteX91" fmla="*/ 330241 w 533400"/>
                  <a:gd name="connsiteY91" fmla="*/ 276368 h 361950"/>
                  <a:gd name="connsiteX92" fmla="*/ 304524 w 533400"/>
                  <a:gd name="connsiteY92" fmla="*/ 287550 h 361950"/>
                  <a:gd name="connsiteX93" fmla="*/ 305410 w 533400"/>
                  <a:gd name="connsiteY93" fmla="*/ 294332 h 361950"/>
                  <a:gd name="connsiteX94" fmla="*/ 298285 w 533400"/>
                  <a:gd name="connsiteY94" fmla="*/ 286502 h 361950"/>
                  <a:gd name="connsiteX95" fmla="*/ 281616 w 533400"/>
                  <a:gd name="connsiteY95" fmla="*/ 305000 h 361950"/>
                  <a:gd name="connsiteX96" fmla="*/ 268681 w 533400"/>
                  <a:gd name="connsiteY96" fmla="*/ 32357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33400" h="361950">
                    <a:moveTo>
                      <a:pt x="268681" y="323574"/>
                    </a:moveTo>
                    <a:cubicBezTo>
                      <a:pt x="262471" y="314687"/>
                      <a:pt x="252641" y="329394"/>
                      <a:pt x="239982" y="329841"/>
                    </a:cubicBezTo>
                    <a:cubicBezTo>
                      <a:pt x="250946" y="325431"/>
                      <a:pt x="246688" y="320440"/>
                      <a:pt x="244650" y="317916"/>
                    </a:cubicBezTo>
                    <a:cubicBezTo>
                      <a:pt x="239354" y="326250"/>
                      <a:pt x="234744" y="326212"/>
                      <a:pt x="228657" y="325117"/>
                    </a:cubicBezTo>
                    <a:cubicBezTo>
                      <a:pt x="222523" y="324012"/>
                      <a:pt x="214970" y="322088"/>
                      <a:pt x="202359" y="325088"/>
                    </a:cubicBezTo>
                    <a:cubicBezTo>
                      <a:pt x="201454" y="321221"/>
                      <a:pt x="213531" y="318449"/>
                      <a:pt x="214265" y="313630"/>
                    </a:cubicBezTo>
                    <a:cubicBezTo>
                      <a:pt x="210969" y="314973"/>
                      <a:pt x="207178" y="316297"/>
                      <a:pt x="203302" y="317649"/>
                    </a:cubicBezTo>
                    <a:cubicBezTo>
                      <a:pt x="199387" y="318630"/>
                      <a:pt x="195367" y="319554"/>
                      <a:pt x="191681" y="320631"/>
                    </a:cubicBezTo>
                    <a:cubicBezTo>
                      <a:pt x="184309" y="322764"/>
                      <a:pt x="178165" y="325345"/>
                      <a:pt x="176632" y="329089"/>
                    </a:cubicBezTo>
                    <a:cubicBezTo>
                      <a:pt x="170564" y="329660"/>
                      <a:pt x="164935" y="329175"/>
                      <a:pt x="159687" y="328651"/>
                    </a:cubicBezTo>
                    <a:cubicBezTo>
                      <a:pt x="154457" y="328127"/>
                      <a:pt x="149590" y="327631"/>
                      <a:pt x="145018" y="327174"/>
                    </a:cubicBezTo>
                    <a:cubicBezTo>
                      <a:pt x="135865" y="326565"/>
                      <a:pt x="128111" y="324822"/>
                      <a:pt x="120825" y="324269"/>
                    </a:cubicBezTo>
                    <a:cubicBezTo>
                      <a:pt x="138427" y="323907"/>
                      <a:pt x="125016" y="317716"/>
                      <a:pt x="138017" y="312972"/>
                    </a:cubicBezTo>
                    <a:cubicBezTo>
                      <a:pt x="129188" y="316182"/>
                      <a:pt x="114681" y="318821"/>
                      <a:pt x="98508" y="320888"/>
                    </a:cubicBezTo>
                    <a:cubicBezTo>
                      <a:pt x="82629" y="321735"/>
                      <a:pt x="64694" y="323231"/>
                      <a:pt x="50387" y="322802"/>
                    </a:cubicBezTo>
                    <a:cubicBezTo>
                      <a:pt x="49987" y="314096"/>
                      <a:pt x="49282" y="312944"/>
                      <a:pt x="54788" y="307181"/>
                    </a:cubicBezTo>
                    <a:cubicBezTo>
                      <a:pt x="29566" y="292075"/>
                      <a:pt x="43815" y="311820"/>
                      <a:pt x="19374" y="297694"/>
                    </a:cubicBezTo>
                    <a:lnTo>
                      <a:pt x="30480" y="304619"/>
                    </a:lnTo>
                    <a:cubicBezTo>
                      <a:pt x="17574" y="301085"/>
                      <a:pt x="13430" y="307515"/>
                      <a:pt x="7144" y="310372"/>
                    </a:cubicBezTo>
                    <a:cubicBezTo>
                      <a:pt x="7144" y="310372"/>
                      <a:pt x="15030" y="313858"/>
                      <a:pt x="22917" y="317344"/>
                    </a:cubicBezTo>
                    <a:cubicBezTo>
                      <a:pt x="26841" y="319116"/>
                      <a:pt x="30775" y="320840"/>
                      <a:pt x="33899" y="321726"/>
                    </a:cubicBezTo>
                    <a:cubicBezTo>
                      <a:pt x="36967" y="322736"/>
                      <a:pt x="39005" y="323412"/>
                      <a:pt x="39005" y="323412"/>
                    </a:cubicBezTo>
                    <a:cubicBezTo>
                      <a:pt x="37890" y="325869"/>
                      <a:pt x="32223" y="325326"/>
                      <a:pt x="26232" y="323431"/>
                    </a:cubicBezTo>
                    <a:cubicBezTo>
                      <a:pt x="20326" y="321335"/>
                      <a:pt x="13916" y="318411"/>
                      <a:pt x="10658" y="317621"/>
                    </a:cubicBezTo>
                    <a:cubicBezTo>
                      <a:pt x="-1743" y="319002"/>
                      <a:pt x="25737" y="330127"/>
                      <a:pt x="20212" y="333223"/>
                    </a:cubicBezTo>
                    <a:cubicBezTo>
                      <a:pt x="26537" y="331632"/>
                      <a:pt x="39348" y="337366"/>
                      <a:pt x="48339" y="338785"/>
                    </a:cubicBezTo>
                    <a:lnTo>
                      <a:pt x="48873" y="342119"/>
                    </a:lnTo>
                    <a:cubicBezTo>
                      <a:pt x="52549" y="344233"/>
                      <a:pt x="55978" y="345748"/>
                      <a:pt x="59369" y="346491"/>
                    </a:cubicBezTo>
                    <a:cubicBezTo>
                      <a:pt x="62798" y="347120"/>
                      <a:pt x="66075" y="347310"/>
                      <a:pt x="69313" y="347396"/>
                    </a:cubicBezTo>
                    <a:cubicBezTo>
                      <a:pt x="75800" y="347567"/>
                      <a:pt x="82086" y="347301"/>
                      <a:pt x="89278" y="349196"/>
                    </a:cubicBezTo>
                    <a:cubicBezTo>
                      <a:pt x="90383" y="350349"/>
                      <a:pt x="90459" y="351006"/>
                      <a:pt x="90106" y="351434"/>
                    </a:cubicBezTo>
                    <a:cubicBezTo>
                      <a:pt x="95869" y="349710"/>
                      <a:pt x="101927" y="346139"/>
                      <a:pt x="110919" y="346415"/>
                    </a:cubicBezTo>
                    <a:lnTo>
                      <a:pt x="104118" y="345729"/>
                    </a:lnTo>
                    <a:cubicBezTo>
                      <a:pt x="117939" y="340871"/>
                      <a:pt x="147590" y="340395"/>
                      <a:pt x="129216" y="330117"/>
                    </a:cubicBezTo>
                    <a:cubicBezTo>
                      <a:pt x="129216" y="330117"/>
                      <a:pt x="131264" y="330565"/>
                      <a:pt x="134331" y="331241"/>
                    </a:cubicBezTo>
                    <a:cubicBezTo>
                      <a:pt x="137446" y="331613"/>
                      <a:pt x="141599" y="332099"/>
                      <a:pt x="145742" y="332594"/>
                    </a:cubicBezTo>
                    <a:cubicBezTo>
                      <a:pt x="154086" y="333575"/>
                      <a:pt x="162439" y="334566"/>
                      <a:pt x="162439" y="334566"/>
                    </a:cubicBezTo>
                    <a:cubicBezTo>
                      <a:pt x="158610" y="342043"/>
                      <a:pt x="151152" y="353787"/>
                      <a:pt x="130445" y="353263"/>
                    </a:cubicBezTo>
                    <a:lnTo>
                      <a:pt x="127711" y="356159"/>
                    </a:lnTo>
                    <a:cubicBezTo>
                      <a:pt x="135160" y="359512"/>
                      <a:pt x="146409" y="358054"/>
                      <a:pt x="154191" y="355721"/>
                    </a:cubicBezTo>
                    <a:cubicBezTo>
                      <a:pt x="162020" y="353225"/>
                      <a:pt x="166411" y="349187"/>
                      <a:pt x="161582" y="345634"/>
                    </a:cubicBezTo>
                    <a:cubicBezTo>
                      <a:pt x="169316" y="337214"/>
                      <a:pt x="181956" y="335690"/>
                      <a:pt x="196291" y="336356"/>
                    </a:cubicBezTo>
                    <a:cubicBezTo>
                      <a:pt x="203473" y="336880"/>
                      <a:pt x="210941" y="336604"/>
                      <a:pt x="218151" y="335756"/>
                    </a:cubicBezTo>
                    <a:cubicBezTo>
                      <a:pt x="225352" y="334966"/>
                      <a:pt x="232286" y="333556"/>
                      <a:pt x="238058" y="330708"/>
                    </a:cubicBezTo>
                    <a:cubicBezTo>
                      <a:pt x="240840" y="335413"/>
                      <a:pt x="227438" y="339509"/>
                      <a:pt x="221771" y="343948"/>
                    </a:cubicBezTo>
                    <a:cubicBezTo>
                      <a:pt x="214236" y="345691"/>
                      <a:pt x="208740" y="346624"/>
                      <a:pt x="207693" y="342481"/>
                    </a:cubicBezTo>
                    <a:cubicBezTo>
                      <a:pt x="191557" y="345138"/>
                      <a:pt x="193358" y="348767"/>
                      <a:pt x="194824" y="352235"/>
                    </a:cubicBezTo>
                    <a:cubicBezTo>
                      <a:pt x="196272" y="355597"/>
                      <a:pt x="197187" y="358445"/>
                      <a:pt x="178089" y="358492"/>
                    </a:cubicBezTo>
                    <a:cubicBezTo>
                      <a:pt x="159572" y="356797"/>
                      <a:pt x="200387" y="349253"/>
                      <a:pt x="173250" y="349853"/>
                    </a:cubicBezTo>
                    <a:cubicBezTo>
                      <a:pt x="173250" y="349853"/>
                      <a:pt x="168488" y="353692"/>
                      <a:pt x="163525" y="356797"/>
                    </a:cubicBezTo>
                    <a:cubicBezTo>
                      <a:pt x="158477" y="360074"/>
                      <a:pt x="153419" y="363341"/>
                      <a:pt x="153419" y="363341"/>
                    </a:cubicBezTo>
                    <a:cubicBezTo>
                      <a:pt x="170831" y="364531"/>
                      <a:pt x="186433" y="360350"/>
                      <a:pt x="200073" y="358216"/>
                    </a:cubicBezTo>
                    <a:cubicBezTo>
                      <a:pt x="237782" y="349977"/>
                      <a:pt x="268881" y="341909"/>
                      <a:pt x="290646" y="334547"/>
                    </a:cubicBezTo>
                    <a:cubicBezTo>
                      <a:pt x="301476" y="330832"/>
                      <a:pt x="310496" y="328851"/>
                      <a:pt x="316287" y="326498"/>
                    </a:cubicBezTo>
                    <a:cubicBezTo>
                      <a:pt x="322212" y="324441"/>
                      <a:pt x="325422" y="323317"/>
                      <a:pt x="325422" y="323317"/>
                    </a:cubicBezTo>
                    <a:cubicBezTo>
                      <a:pt x="325422" y="323317"/>
                      <a:pt x="330137" y="320964"/>
                      <a:pt x="338385" y="316840"/>
                    </a:cubicBezTo>
                    <a:cubicBezTo>
                      <a:pt x="340443" y="315801"/>
                      <a:pt x="342710" y="314649"/>
                      <a:pt x="345186" y="313392"/>
                    </a:cubicBezTo>
                    <a:cubicBezTo>
                      <a:pt x="347539" y="311925"/>
                      <a:pt x="350091" y="310334"/>
                      <a:pt x="352816" y="308639"/>
                    </a:cubicBezTo>
                    <a:cubicBezTo>
                      <a:pt x="358245" y="305229"/>
                      <a:pt x="364379" y="301390"/>
                      <a:pt x="371065" y="297199"/>
                    </a:cubicBezTo>
                    <a:cubicBezTo>
                      <a:pt x="397031" y="279359"/>
                      <a:pt x="429282" y="251879"/>
                      <a:pt x="455000" y="218704"/>
                    </a:cubicBezTo>
                    <a:cubicBezTo>
                      <a:pt x="481384" y="186014"/>
                      <a:pt x="499720" y="147818"/>
                      <a:pt x="510216" y="118472"/>
                    </a:cubicBezTo>
                    <a:cubicBezTo>
                      <a:pt x="512797" y="111090"/>
                      <a:pt x="515160" y="104327"/>
                      <a:pt x="517246" y="98327"/>
                    </a:cubicBezTo>
                    <a:cubicBezTo>
                      <a:pt x="518760" y="92154"/>
                      <a:pt x="520075" y="86782"/>
                      <a:pt x="521160" y="82353"/>
                    </a:cubicBezTo>
                    <a:cubicBezTo>
                      <a:pt x="523304" y="73495"/>
                      <a:pt x="524523" y="68437"/>
                      <a:pt x="524523" y="68437"/>
                    </a:cubicBezTo>
                    <a:cubicBezTo>
                      <a:pt x="527256" y="51245"/>
                      <a:pt x="527933" y="39367"/>
                      <a:pt x="527695" y="30166"/>
                    </a:cubicBezTo>
                    <a:cubicBezTo>
                      <a:pt x="527028" y="20926"/>
                      <a:pt x="523542" y="14087"/>
                      <a:pt x="517065" y="7144"/>
                    </a:cubicBezTo>
                    <a:cubicBezTo>
                      <a:pt x="515474" y="10516"/>
                      <a:pt x="514741" y="17269"/>
                      <a:pt x="513845" y="22269"/>
                    </a:cubicBezTo>
                    <a:cubicBezTo>
                      <a:pt x="513026" y="27280"/>
                      <a:pt x="511216" y="30413"/>
                      <a:pt x="509464" y="26794"/>
                    </a:cubicBezTo>
                    <a:cubicBezTo>
                      <a:pt x="514074" y="30785"/>
                      <a:pt x="515064" y="43777"/>
                      <a:pt x="511797" y="60950"/>
                    </a:cubicBezTo>
                    <a:cubicBezTo>
                      <a:pt x="506711" y="61703"/>
                      <a:pt x="511826" y="44787"/>
                      <a:pt x="510007" y="48978"/>
                    </a:cubicBezTo>
                    <a:lnTo>
                      <a:pt x="509159" y="52159"/>
                    </a:lnTo>
                    <a:cubicBezTo>
                      <a:pt x="506882" y="49930"/>
                      <a:pt x="505578" y="46701"/>
                      <a:pt x="506254" y="41481"/>
                    </a:cubicBezTo>
                    <a:cubicBezTo>
                      <a:pt x="503634" y="45901"/>
                      <a:pt x="501444" y="51368"/>
                      <a:pt x="499758" y="57321"/>
                    </a:cubicBezTo>
                    <a:cubicBezTo>
                      <a:pt x="497538" y="63170"/>
                      <a:pt x="495624" y="69475"/>
                      <a:pt x="494357" y="75790"/>
                    </a:cubicBezTo>
                    <a:cubicBezTo>
                      <a:pt x="492919" y="82048"/>
                      <a:pt x="492719" y="88525"/>
                      <a:pt x="491957" y="94088"/>
                    </a:cubicBezTo>
                    <a:cubicBezTo>
                      <a:pt x="491385" y="99708"/>
                      <a:pt x="491547" y="104832"/>
                      <a:pt x="492643" y="108890"/>
                    </a:cubicBezTo>
                    <a:cubicBezTo>
                      <a:pt x="482375" y="121653"/>
                      <a:pt x="488994" y="96155"/>
                      <a:pt x="487585" y="87744"/>
                    </a:cubicBezTo>
                    <a:cubicBezTo>
                      <a:pt x="482098" y="99965"/>
                      <a:pt x="477622" y="111319"/>
                      <a:pt x="472564" y="121806"/>
                    </a:cubicBezTo>
                    <a:cubicBezTo>
                      <a:pt x="466830" y="131978"/>
                      <a:pt x="462477" y="142227"/>
                      <a:pt x="456562" y="151648"/>
                    </a:cubicBezTo>
                    <a:cubicBezTo>
                      <a:pt x="445008" y="170593"/>
                      <a:pt x="432845" y="189433"/>
                      <a:pt x="414642" y="208959"/>
                    </a:cubicBezTo>
                    <a:cubicBezTo>
                      <a:pt x="420729" y="215598"/>
                      <a:pt x="415214" y="216770"/>
                      <a:pt x="414538" y="226638"/>
                    </a:cubicBezTo>
                    <a:lnTo>
                      <a:pt x="409032" y="227781"/>
                    </a:lnTo>
                    <a:cubicBezTo>
                      <a:pt x="411813" y="227152"/>
                      <a:pt x="410918" y="237277"/>
                      <a:pt x="419681" y="230429"/>
                    </a:cubicBezTo>
                    <a:cubicBezTo>
                      <a:pt x="392030" y="247755"/>
                      <a:pt x="400098" y="265767"/>
                      <a:pt x="383486" y="282845"/>
                    </a:cubicBezTo>
                    <a:lnTo>
                      <a:pt x="381972" y="278082"/>
                    </a:lnTo>
                    <a:cubicBezTo>
                      <a:pt x="367532" y="290398"/>
                      <a:pt x="362322" y="292522"/>
                      <a:pt x="349634" y="303419"/>
                    </a:cubicBezTo>
                    <a:cubicBezTo>
                      <a:pt x="319421" y="311487"/>
                      <a:pt x="371732" y="288369"/>
                      <a:pt x="358454" y="283140"/>
                    </a:cubicBezTo>
                    <a:lnTo>
                      <a:pt x="352244" y="289122"/>
                    </a:lnTo>
                    <a:cubicBezTo>
                      <a:pt x="354016" y="282731"/>
                      <a:pt x="354721" y="273815"/>
                      <a:pt x="360121" y="265948"/>
                    </a:cubicBezTo>
                    <a:cubicBezTo>
                      <a:pt x="350987" y="276692"/>
                      <a:pt x="341738" y="280816"/>
                      <a:pt x="332765" y="285359"/>
                    </a:cubicBezTo>
                    <a:cubicBezTo>
                      <a:pt x="323431" y="289408"/>
                      <a:pt x="313534" y="292437"/>
                      <a:pt x="301361" y="301657"/>
                    </a:cubicBezTo>
                    <a:cubicBezTo>
                      <a:pt x="302524" y="295094"/>
                      <a:pt x="324660" y="280768"/>
                      <a:pt x="330241" y="276368"/>
                    </a:cubicBezTo>
                    <a:cubicBezTo>
                      <a:pt x="321716" y="280968"/>
                      <a:pt x="307153" y="291341"/>
                      <a:pt x="304524" y="287550"/>
                    </a:cubicBezTo>
                    <a:lnTo>
                      <a:pt x="305410" y="294332"/>
                    </a:lnTo>
                    <a:cubicBezTo>
                      <a:pt x="289998" y="302628"/>
                      <a:pt x="305086" y="287836"/>
                      <a:pt x="298285" y="286502"/>
                    </a:cubicBezTo>
                    <a:cubicBezTo>
                      <a:pt x="279930" y="294389"/>
                      <a:pt x="280197" y="299390"/>
                      <a:pt x="281616" y="305000"/>
                    </a:cubicBezTo>
                    <a:cubicBezTo>
                      <a:pt x="282902" y="310267"/>
                      <a:pt x="285464" y="316354"/>
                      <a:pt x="268681" y="32357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9" name="任意多边形: 形状 498"/>
              <p:cNvSpPr/>
              <p:nvPr/>
            </p:nvSpPr>
            <p:spPr>
              <a:xfrm>
                <a:off x="10434780" y="1060256"/>
                <a:ext cx="19050" cy="19050"/>
              </a:xfrm>
              <a:custGeom>
                <a:avLst/>
                <a:gdLst>
                  <a:gd name="connsiteX0" fmla="*/ 7144 w 19050"/>
                  <a:gd name="connsiteY0" fmla="*/ 7144 h 19050"/>
                  <a:gd name="connsiteX1" fmla="*/ 15602 w 19050"/>
                  <a:gd name="connsiteY1" fmla="*/ 17859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773" y="11630"/>
                      <a:pt x="12687" y="15030"/>
                      <a:pt x="15602" y="17859"/>
                    </a:cubicBezTo>
                    <a:cubicBezTo>
                      <a:pt x="12944" y="14192"/>
                      <a:pt x="10211" y="10563"/>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0" name="任意多边形: 形状 499"/>
              <p:cNvSpPr/>
              <p:nvPr/>
            </p:nvSpPr>
            <p:spPr>
              <a:xfrm>
                <a:off x="10499427" y="1113235"/>
                <a:ext cx="9525" cy="9525"/>
              </a:xfrm>
              <a:custGeom>
                <a:avLst/>
                <a:gdLst>
                  <a:gd name="connsiteX0" fmla="*/ 7144 w 9525"/>
                  <a:gd name="connsiteY0" fmla="*/ 8171 h 9525"/>
                  <a:gd name="connsiteX1" fmla="*/ 9830 w 9525"/>
                  <a:gd name="connsiteY1" fmla="*/ 7437 h 9525"/>
                  <a:gd name="connsiteX2" fmla="*/ 7144 w 9525"/>
                  <a:gd name="connsiteY2" fmla="*/ 8171 h 9525"/>
                </a:gdLst>
                <a:ahLst/>
                <a:cxnLst>
                  <a:cxn ang="0">
                    <a:pos x="connsiteX0" y="connsiteY0"/>
                  </a:cxn>
                  <a:cxn ang="0">
                    <a:pos x="connsiteX1" y="connsiteY1"/>
                  </a:cxn>
                  <a:cxn ang="0">
                    <a:pos x="connsiteX2" y="connsiteY2"/>
                  </a:cxn>
                </a:cxnLst>
                <a:rect l="l" t="t" r="r" b="b"/>
                <a:pathLst>
                  <a:path w="9525" h="9525">
                    <a:moveTo>
                      <a:pt x="7144" y="8171"/>
                    </a:moveTo>
                    <a:cubicBezTo>
                      <a:pt x="8049" y="7761"/>
                      <a:pt x="8934" y="7514"/>
                      <a:pt x="9830" y="7437"/>
                    </a:cubicBezTo>
                    <a:cubicBezTo>
                      <a:pt x="8392" y="6895"/>
                      <a:pt x="7449" y="7085"/>
                      <a:pt x="7144" y="817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1" name="任意多边形: 形状 500"/>
              <p:cNvSpPr/>
              <p:nvPr/>
            </p:nvSpPr>
            <p:spPr>
              <a:xfrm>
                <a:off x="10502113" y="1112805"/>
                <a:ext cx="19050" cy="19050"/>
              </a:xfrm>
              <a:custGeom>
                <a:avLst/>
                <a:gdLst>
                  <a:gd name="connsiteX0" fmla="*/ 16250 w 19050"/>
                  <a:gd name="connsiteY0" fmla="*/ 7144 h 19050"/>
                  <a:gd name="connsiteX1" fmla="*/ 7144 w 19050"/>
                  <a:gd name="connsiteY1" fmla="*/ 7868 h 19050"/>
                  <a:gd name="connsiteX2" fmla="*/ 16250 w 19050"/>
                  <a:gd name="connsiteY2" fmla="*/ 7144 h 19050"/>
                </a:gdLst>
                <a:ahLst/>
                <a:cxnLst>
                  <a:cxn ang="0">
                    <a:pos x="connsiteX0" y="connsiteY0"/>
                  </a:cxn>
                  <a:cxn ang="0">
                    <a:pos x="connsiteX1" y="connsiteY1"/>
                  </a:cxn>
                  <a:cxn ang="0">
                    <a:pos x="connsiteX2" y="connsiteY2"/>
                  </a:cxn>
                </a:cxnLst>
                <a:rect l="l" t="t" r="r" b="b"/>
                <a:pathLst>
                  <a:path w="19050" h="19050">
                    <a:moveTo>
                      <a:pt x="16250" y="7144"/>
                    </a:moveTo>
                    <a:cubicBezTo>
                      <a:pt x="15811" y="10706"/>
                      <a:pt x="12030" y="7344"/>
                      <a:pt x="7144" y="7868"/>
                    </a:cubicBezTo>
                    <a:cubicBezTo>
                      <a:pt x="12221" y="10116"/>
                      <a:pt x="22784" y="18155"/>
                      <a:pt x="16250"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2" name="任意多边形: 形状 501"/>
              <p:cNvSpPr/>
              <p:nvPr/>
            </p:nvSpPr>
            <p:spPr>
              <a:xfrm>
                <a:off x="11042590" y="848744"/>
                <a:ext cx="19050" cy="28575"/>
              </a:xfrm>
              <a:custGeom>
                <a:avLst/>
                <a:gdLst>
                  <a:gd name="connsiteX0" fmla="*/ 7144 w 19050"/>
                  <a:gd name="connsiteY0" fmla="*/ 12430 h 28575"/>
                  <a:gd name="connsiteX1" fmla="*/ 13087 w 19050"/>
                  <a:gd name="connsiteY1" fmla="*/ 22793 h 28575"/>
                  <a:gd name="connsiteX2" fmla="*/ 10011 w 19050"/>
                  <a:gd name="connsiteY2" fmla="*/ 7144 h 28575"/>
                  <a:gd name="connsiteX3" fmla="*/ 7144 w 19050"/>
                  <a:gd name="connsiteY3" fmla="*/ 12430 h 28575"/>
                </a:gdLst>
                <a:ahLst/>
                <a:cxnLst>
                  <a:cxn ang="0">
                    <a:pos x="connsiteX0" y="connsiteY0"/>
                  </a:cxn>
                  <a:cxn ang="0">
                    <a:pos x="connsiteX1" y="connsiteY1"/>
                  </a:cxn>
                  <a:cxn ang="0">
                    <a:pos x="connsiteX2" y="connsiteY2"/>
                  </a:cxn>
                  <a:cxn ang="0">
                    <a:pos x="connsiteX3" y="connsiteY3"/>
                  </a:cxn>
                </a:cxnLst>
                <a:rect l="l" t="t" r="r" b="b"/>
                <a:pathLst>
                  <a:path w="19050" h="28575">
                    <a:moveTo>
                      <a:pt x="7144" y="12430"/>
                    </a:moveTo>
                    <a:cubicBezTo>
                      <a:pt x="9144" y="14783"/>
                      <a:pt x="11668" y="25413"/>
                      <a:pt x="13087" y="22793"/>
                    </a:cubicBezTo>
                    <a:lnTo>
                      <a:pt x="10011" y="7144"/>
                    </a:lnTo>
                    <a:lnTo>
                      <a:pt x="7144" y="12430"/>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3" name="任意多边形: 形状 502"/>
              <p:cNvSpPr/>
              <p:nvPr/>
            </p:nvSpPr>
            <p:spPr>
              <a:xfrm>
                <a:off x="11037122" y="797899"/>
                <a:ext cx="19050" cy="38100"/>
              </a:xfrm>
              <a:custGeom>
                <a:avLst/>
                <a:gdLst>
                  <a:gd name="connsiteX0" fmla="*/ 17278 w 19050"/>
                  <a:gd name="connsiteY0" fmla="*/ 31413 h 38100"/>
                  <a:gd name="connsiteX1" fmla="*/ 17402 w 19050"/>
                  <a:gd name="connsiteY1" fmla="*/ 15659 h 38100"/>
                  <a:gd name="connsiteX2" fmla="*/ 12297 w 19050"/>
                  <a:gd name="connsiteY2" fmla="*/ 11325 h 38100"/>
                  <a:gd name="connsiteX3" fmla="*/ 7144 w 19050"/>
                  <a:gd name="connsiteY3" fmla="*/ 7144 h 38100"/>
                  <a:gd name="connsiteX4" fmla="*/ 17278 w 19050"/>
                  <a:gd name="connsiteY4" fmla="*/ 3141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7278" y="31413"/>
                    </a:moveTo>
                    <a:lnTo>
                      <a:pt x="17402" y="15659"/>
                    </a:lnTo>
                    <a:cubicBezTo>
                      <a:pt x="17402" y="15659"/>
                      <a:pt x="14849" y="13497"/>
                      <a:pt x="12297" y="11325"/>
                    </a:cubicBezTo>
                    <a:cubicBezTo>
                      <a:pt x="9763" y="9192"/>
                      <a:pt x="7144" y="7144"/>
                      <a:pt x="7144" y="7144"/>
                    </a:cubicBezTo>
                    <a:cubicBezTo>
                      <a:pt x="9868" y="23212"/>
                      <a:pt x="14583" y="15002"/>
                      <a:pt x="17278" y="3141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4" name="任意多边形: 形状 503"/>
              <p:cNvSpPr/>
              <p:nvPr/>
            </p:nvSpPr>
            <p:spPr>
              <a:xfrm>
                <a:off x="11043590" y="778035"/>
                <a:ext cx="9525" cy="9525"/>
              </a:xfrm>
              <a:custGeom>
                <a:avLst/>
                <a:gdLst>
                  <a:gd name="connsiteX0" fmla="*/ 7144 w 9525"/>
                  <a:gd name="connsiteY0" fmla="*/ 7339 h 9525"/>
                  <a:gd name="connsiteX1" fmla="*/ 10087 w 9525"/>
                  <a:gd name="connsiteY1" fmla="*/ 10282 h 9525"/>
                  <a:gd name="connsiteX2" fmla="*/ 7144 w 9525"/>
                  <a:gd name="connsiteY2" fmla="*/ 7339 h 9525"/>
                </a:gdLst>
                <a:ahLst/>
                <a:cxnLst>
                  <a:cxn ang="0">
                    <a:pos x="connsiteX0" y="connsiteY0"/>
                  </a:cxn>
                  <a:cxn ang="0">
                    <a:pos x="connsiteX1" y="connsiteY1"/>
                  </a:cxn>
                  <a:cxn ang="0">
                    <a:pos x="connsiteX2" y="connsiteY2"/>
                  </a:cxn>
                </a:cxnLst>
                <a:rect l="l" t="t" r="r" b="b"/>
                <a:pathLst>
                  <a:path w="9525" h="9525">
                    <a:moveTo>
                      <a:pt x="7144" y="7339"/>
                    </a:moveTo>
                    <a:lnTo>
                      <a:pt x="10087" y="10282"/>
                    </a:lnTo>
                    <a:cubicBezTo>
                      <a:pt x="8372" y="7301"/>
                      <a:pt x="7591" y="6786"/>
                      <a:pt x="7144" y="733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5" name="任意多边形: 形状 504"/>
              <p:cNvSpPr/>
              <p:nvPr/>
            </p:nvSpPr>
            <p:spPr>
              <a:xfrm>
                <a:off x="11032179" y="772029"/>
                <a:ext cx="19050" cy="28575"/>
              </a:xfrm>
              <a:custGeom>
                <a:avLst/>
                <a:gdLst>
                  <a:gd name="connsiteX0" fmla="*/ 14811 w 19050"/>
                  <a:gd name="connsiteY0" fmla="*/ 13687 h 28575"/>
                  <a:gd name="connsiteX1" fmla="*/ 7144 w 19050"/>
                  <a:gd name="connsiteY1" fmla="*/ 9554 h 28575"/>
                  <a:gd name="connsiteX2" fmla="*/ 16678 w 19050"/>
                  <a:gd name="connsiteY2" fmla="*/ 27823 h 28575"/>
                  <a:gd name="connsiteX3" fmla="*/ 15964 w 19050"/>
                  <a:gd name="connsiteY3" fmla="*/ 20041 h 28575"/>
                  <a:gd name="connsiteX4" fmla="*/ 18564 w 19050"/>
                  <a:gd name="connsiteY4" fmla="*/ 13354 h 28575"/>
                  <a:gd name="connsiteX5" fmla="*/ 12249 w 19050"/>
                  <a:gd name="connsiteY5" fmla="*/ 7144 h 28575"/>
                  <a:gd name="connsiteX6" fmla="*/ 14811 w 19050"/>
                  <a:gd name="connsiteY6" fmla="*/ 1368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4811" y="13687"/>
                    </a:moveTo>
                    <a:lnTo>
                      <a:pt x="7144" y="9554"/>
                    </a:lnTo>
                    <a:lnTo>
                      <a:pt x="16678" y="27823"/>
                    </a:lnTo>
                    <a:lnTo>
                      <a:pt x="15964" y="20041"/>
                    </a:lnTo>
                    <a:cubicBezTo>
                      <a:pt x="18117" y="19402"/>
                      <a:pt x="17707" y="14335"/>
                      <a:pt x="18564" y="13354"/>
                    </a:cubicBezTo>
                    <a:lnTo>
                      <a:pt x="12249" y="7144"/>
                    </a:lnTo>
                    <a:cubicBezTo>
                      <a:pt x="13230" y="8792"/>
                      <a:pt x="15230" y="12192"/>
                      <a:pt x="14811" y="136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6" name="任意多边形: 形状 505"/>
              <p:cNvSpPr/>
              <p:nvPr/>
            </p:nvSpPr>
            <p:spPr>
              <a:xfrm>
                <a:off x="11033512" y="761971"/>
                <a:ext cx="9525" cy="9525"/>
              </a:xfrm>
              <a:custGeom>
                <a:avLst/>
                <a:gdLst>
                  <a:gd name="connsiteX0" fmla="*/ 8496 w 9525"/>
                  <a:gd name="connsiteY0" fmla="*/ 7144 h 9525"/>
                  <a:gd name="connsiteX1" fmla="*/ 7144 w 9525"/>
                  <a:gd name="connsiteY1" fmla="*/ 9030 h 9525"/>
                  <a:gd name="connsiteX2" fmla="*/ 8496 w 9525"/>
                  <a:gd name="connsiteY2" fmla="*/ 7144 h 9525"/>
                </a:gdLst>
                <a:ahLst/>
                <a:cxnLst>
                  <a:cxn ang="0">
                    <a:pos x="connsiteX0" y="connsiteY0"/>
                  </a:cxn>
                  <a:cxn ang="0">
                    <a:pos x="connsiteX1" y="connsiteY1"/>
                  </a:cxn>
                  <a:cxn ang="0">
                    <a:pos x="connsiteX2" y="connsiteY2"/>
                  </a:cxn>
                </a:cxnLst>
                <a:rect l="l" t="t" r="r" b="b"/>
                <a:pathLst>
                  <a:path w="9525" h="9525">
                    <a:moveTo>
                      <a:pt x="8496" y="7144"/>
                    </a:moveTo>
                    <a:cubicBezTo>
                      <a:pt x="8030" y="7772"/>
                      <a:pt x="7696" y="8515"/>
                      <a:pt x="7144" y="9030"/>
                    </a:cubicBezTo>
                    <a:cubicBezTo>
                      <a:pt x="7934" y="8944"/>
                      <a:pt x="8344" y="8230"/>
                      <a:pt x="8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7" name="任意多边形: 形状 506"/>
              <p:cNvSpPr/>
              <p:nvPr/>
            </p:nvSpPr>
            <p:spPr>
              <a:xfrm>
                <a:off x="11021320" y="719335"/>
                <a:ext cx="28575" cy="47625"/>
              </a:xfrm>
              <a:custGeom>
                <a:avLst/>
                <a:gdLst>
                  <a:gd name="connsiteX0" fmla="*/ 17202 w 28575"/>
                  <a:gd name="connsiteY0" fmla="*/ 8451 h 47625"/>
                  <a:gd name="connsiteX1" fmla="*/ 7144 w 28575"/>
                  <a:gd name="connsiteY1" fmla="*/ 7146 h 47625"/>
                  <a:gd name="connsiteX2" fmla="*/ 16031 w 28575"/>
                  <a:gd name="connsiteY2" fmla="*/ 20585 h 47625"/>
                  <a:gd name="connsiteX3" fmla="*/ 22679 w 28575"/>
                  <a:gd name="connsiteY3" fmla="*/ 33578 h 47625"/>
                  <a:gd name="connsiteX4" fmla="*/ 20698 w 28575"/>
                  <a:gd name="connsiteY4" fmla="*/ 49780 h 47625"/>
                  <a:gd name="connsiteX5" fmla="*/ 22127 w 28575"/>
                  <a:gd name="connsiteY5" fmla="*/ 19357 h 47625"/>
                  <a:gd name="connsiteX6" fmla="*/ 17831 w 28575"/>
                  <a:gd name="connsiteY6" fmla="*/ 19261 h 47625"/>
                  <a:gd name="connsiteX7" fmla="*/ 17202 w 28575"/>
                  <a:gd name="connsiteY7" fmla="*/ 845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47625">
                    <a:moveTo>
                      <a:pt x="17202" y="8451"/>
                    </a:moveTo>
                    <a:cubicBezTo>
                      <a:pt x="16840" y="13108"/>
                      <a:pt x="10001" y="7022"/>
                      <a:pt x="7144" y="7146"/>
                    </a:cubicBezTo>
                    <a:cubicBezTo>
                      <a:pt x="9411" y="14747"/>
                      <a:pt x="12821" y="17690"/>
                      <a:pt x="16031" y="20585"/>
                    </a:cubicBezTo>
                    <a:cubicBezTo>
                      <a:pt x="18917" y="23586"/>
                      <a:pt x="21707" y="26491"/>
                      <a:pt x="22679" y="33578"/>
                    </a:cubicBezTo>
                    <a:cubicBezTo>
                      <a:pt x="10620" y="15299"/>
                      <a:pt x="21812" y="42217"/>
                      <a:pt x="20698" y="49780"/>
                    </a:cubicBezTo>
                    <a:cubicBezTo>
                      <a:pt x="24984" y="44141"/>
                      <a:pt x="26108" y="35340"/>
                      <a:pt x="22127" y="19357"/>
                    </a:cubicBezTo>
                    <a:lnTo>
                      <a:pt x="17831" y="19261"/>
                    </a:lnTo>
                    <a:cubicBezTo>
                      <a:pt x="14040" y="11575"/>
                      <a:pt x="18202" y="14670"/>
                      <a:pt x="17202" y="845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8" name="任意多边形: 形状 507"/>
              <p:cNvSpPr/>
              <p:nvPr/>
            </p:nvSpPr>
            <p:spPr>
              <a:xfrm>
                <a:off x="10977520" y="647581"/>
                <a:ext cx="47625" cy="66675"/>
              </a:xfrm>
              <a:custGeom>
                <a:avLst/>
                <a:gdLst>
                  <a:gd name="connsiteX0" fmla="*/ 8844 w 47625"/>
                  <a:gd name="connsiteY0" fmla="*/ 14015 h 66675"/>
                  <a:gd name="connsiteX1" fmla="*/ 21112 w 47625"/>
                  <a:gd name="connsiteY1" fmla="*/ 20549 h 66675"/>
                  <a:gd name="connsiteX2" fmla="*/ 25550 w 47625"/>
                  <a:gd name="connsiteY2" fmla="*/ 32018 h 66675"/>
                  <a:gd name="connsiteX3" fmla="*/ 25979 w 47625"/>
                  <a:gd name="connsiteY3" fmla="*/ 43057 h 66675"/>
                  <a:gd name="connsiteX4" fmla="*/ 37580 w 47625"/>
                  <a:gd name="connsiteY4" fmla="*/ 52220 h 66675"/>
                  <a:gd name="connsiteX5" fmla="*/ 44724 w 47625"/>
                  <a:gd name="connsiteY5" fmla="*/ 66869 h 66675"/>
                  <a:gd name="connsiteX6" fmla="*/ 35923 w 47625"/>
                  <a:gd name="connsiteY6" fmla="*/ 42847 h 66675"/>
                  <a:gd name="connsiteX7" fmla="*/ 25779 w 47625"/>
                  <a:gd name="connsiteY7" fmla="*/ 22712 h 66675"/>
                  <a:gd name="connsiteX8" fmla="*/ 30808 w 47625"/>
                  <a:gd name="connsiteY8" fmla="*/ 28007 h 66675"/>
                  <a:gd name="connsiteX9" fmla="*/ 22969 w 47625"/>
                  <a:gd name="connsiteY9" fmla="*/ 12063 h 66675"/>
                  <a:gd name="connsiteX10" fmla="*/ 10949 w 47625"/>
                  <a:gd name="connsiteY10" fmla="*/ 8157 h 66675"/>
                  <a:gd name="connsiteX11" fmla="*/ 8844 w 47625"/>
                  <a:gd name="connsiteY11" fmla="*/ 140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66675">
                    <a:moveTo>
                      <a:pt x="8844" y="14015"/>
                    </a:moveTo>
                    <a:lnTo>
                      <a:pt x="21112" y="20549"/>
                    </a:lnTo>
                    <a:cubicBezTo>
                      <a:pt x="20616" y="22283"/>
                      <a:pt x="23379" y="27217"/>
                      <a:pt x="25550" y="32018"/>
                    </a:cubicBezTo>
                    <a:cubicBezTo>
                      <a:pt x="27913" y="36704"/>
                      <a:pt x="28655" y="41904"/>
                      <a:pt x="25979" y="43057"/>
                    </a:cubicBezTo>
                    <a:cubicBezTo>
                      <a:pt x="30332" y="48562"/>
                      <a:pt x="33180" y="48124"/>
                      <a:pt x="37580" y="52220"/>
                    </a:cubicBezTo>
                    <a:cubicBezTo>
                      <a:pt x="37571" y="58507"/>
                      <a:pt x="37961" y="62698"/>
                      <a:pt x="44724" y="66869"/>
                    </a:cubicBezTo>
                    <a:cubicBezTo>
                      <a:pt x="39362" y="52715"/>
                      <a:pt x="37342" y="47629"/>
                      <a:pt x="35923" y="42847"/>
                    </a:cubicBezTo>
                    <a:cubicBezTo>
                      <a:pt x="34266" y="38190"/>
                      <a:pt x="33199" y="33732"/>
                      <a:pt x="25779" y="22712"/>
                    </a:cubicBezTo>
                    <a:cubicBezTo>
                      <a:pt x="27198" y="22397"/>
                      <a:pt x="29017" y="25217"/>
                      <a:pt x="30808" y="28007"/>
                    </a:cubicBezTo>
                    <a:lnTo>
                      <a:pt x="22969" y="12063"/>
                    </a:lnTo>
                    <a:cubicBezTo>
                      <a:pt x="19540" y="13663"/>
                      <a:pt x="14397" y="10072"/>
                      <a:pt x="10949" y="8157"/>
                    </a:cubicBezTo>
                    <a:cubicBezTo>
                      <a:pt x="7215" y="6462"/>
                      <a:pt x="5700" y="6014"/>
                      <a:pt x="8844" y="1401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9" name="任意多边形: 形状 508"/>
              <p:cNvSpPr/>
              <p:nvPr/>
            </p:nvSpPr>
            <p:spPr>
              <a:xfrm>
                <a:off x="10959656" y="618401"/>
                <a:ext cx="38100" cy="28575"/>
              </a:xfrm>
              <a:custGeom>
                <a:avLst/>
                <a:gdLst>
                  <a:gd name="connsiteX0" fmla="*/ 13630 w 38100"/>
                  <a:gd name="connsiteY0" fmla="*/ 21498 h 28575"/>
                  <a:gd name="connsiteX1" fmla="*/ 30918 w 38100"/>
                  <a:gd name="connsiteY1" fmla="*/ 25794 h 28575"/>
                  <a:gd name="connsiteX2" fmla="*/ 19069 w 38100"/>
                  <a:gd name="connsiteY2" fmla="*/ 16288 h 28575"/>
                  <a:gd name="connsiteX3" fmla="*/ 11001 w 38100"/>
                  <a:gd name="connsiteY3" fmla="*/ 9839 h 28575"/>
                  <a:gd name="connsiteX4" fmla="*/ 7144 w 38100"/>
                  <a:gd name="connsiteY4" fmla="*/ 7144 h 28575"/>
                  <a:gd name="connsiteX5" fmla="*/ 13630 w 38100"/>
                  <a:gd name="connsiteY5" fmla="*/ 2149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8575">
                    <a:moveTo>
                      <a:pt x="13630" y="21498"/>
                    </a:moveTo>
                    <a:cubicBezTo>
                      <a:pt x="23089" y="31337"/>
                      <a:pt x="32595" y="33452"/>
                      <a:pt x="30918" y="25794"/>
                    </a:cubicBezTo>
                    <a:cubicBezTo>
                      <a:pt x="30918" y="25794"/>
                      <a:pt x="24994" y="21041"/>
                      <a:pt x="19069" y="16288"/>
                    </a:cubicBezTo>
                    <a:cubicBezTo>
                      <a:pt x="16135" y="13945"/>
                      <a:pt x="13202" y="11601"/>
                      <a:pt x="11001" y="9839"/>
                    </a:cubicBezTo>
                    <a:cubicBezTo>
                      <a:pt x="8830" y="8068"/>
                      <a:pt x="7144" y="7144"/>
                      <a:pt x="7144" y="7144"/>
                    </a:cubicBezTo>
                    <a:cubicBezTo>
                      <a:pt x="13440" y="13097"/>
                      <a:pt x="20736" y="20812"/>
                      <a:pt x="13630" y="2149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0" name="任意多边形: 形状 509"/>
              <p:cNvSpPr/>
              <p:nvPr/>
            </p:nvSpPr>
            <p:spPr>
              <a:xfrm>
                <a:off x="10936757" y="599398"/>
                <a:ext cx="28575" cy="28575"/>
              </a:xfrm>
              <a:custGeom>
                <a:avLst/>
                <a:gdLst>
                  <a:gd name="connsiteX0" fmla="*/ 22365 w 28575"/>
                  <a:gd name="connsiteY0" fmla="*/ 26032 h 28575"/>
                  <a:gd name="connsiteX1" fmla="*/ 7144 w 28575"/>
                  <a:gd name="connsiteY1" fmla="*/ 7144 h 28575"/>
                  <a:gd name="connsiteX2" fmla="*/ 22365 w 28575"/>
                  <a:gd name="connsiteY2" fmla="*/ 26032 h 28575"/>
                </a:gdLst>
                <a:ahLst/>
                <a:cxnLst>
                  <a:cxn ang="0">
                    <a:pos x="connsiteX0" y="connsiteY0"/>
                  </a:cxn>
                  <a:cxn ang="0">
                    <a:pos x="connsiteX1" y="connsiteY1"/>
                  </a:cxn>
                  <a:cxn ang="0">
                    <a:pos x="connsiteX2" y="connsiteY2"/>
                  </a:cxn>
                </a:cxnLst>
                <a:rect l="l" t="t" r="r" b="b"/>
                <a:pathLst>
                  <a:path w="28575" h="28575">
                    <a:moveTo>
                      <a:pt x="22365" y="26032"/>
                    </a:moveTo>
                    <a:cubicBezTo>
                      <a:pt x="20564" y="20174"/>
                      <a:pt x="18221" y="8868"/>
                      <a:pt x="7144" y="7144"/>
                    </a:cubicBezTo>
                    <a:cubicBezTo>
                      <a:pt x="19526" y="17107"/>
                      <a:pt x="7972" y="18859"/>
                      <a:pt x="22365" y="2603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1" name="任意多边形: 形状 510"/>
              <p:cNvSpPr/>
              <p:nvPr/>
            </p:nvSpPr>
            <p:spPr>
              <a:xfrm>
                <a:off x="10873845" y="556164"/>
                <a:ext cx="66675" cy="38100"/>
              </a:xfrm>
              <a:custGeom>
                <a:avLst/>
                <a:gdLst>
                  <a:gd name="connsiteX0" fmla="*/ 7144 w 66675"/>
                  <a:gd name="connsiteY0" fmla="*/ 7221 h 38100"/>
                  <a:gd name="connsiteX1" fmla="*/ 10725 w 66675"/>
                  <a:gd name="connsiteY1" fmla="*/ 9640 h 38100"/>
                  <a:gd name="connsiteX2" fmla="*/ 18383 w 66675"/>
                  <a:gd name="connsiteY2" fmla="*/ 15260 h 38100"/>
                  <a:gd name="connsiteX3" fmla="*/ 29032 w 66675"/>
                  <a:gd name="connsiteY3" fmla="*/ 24061 h 38100"/>
                  <a:gd name="connsiteX4" fmla="*/ 7801 w 66675"/>
                  <a:gd name="connsiteY4" fmla="*/ 18622 h 38100"/>
                  <a:gd name="connsiteX5" fmla="*/ 39081 w 66675"/>
                  <a:gd name="connsiteY5" fmla="*/ 30338 h 38100"/>
                  <a:gd name="connsiteX6" fmla="*/ 62560 w 66675"/>
                  <a:gd name="connsiteY6" fmla="*/ 40234 h 38100"/>
                  <a:gd name="connsiteX7" fmla="*/ 44929 w 66675"/>
                  <a:gd name="connsiteY7" fmla="*/ 28204 h 38100"/>
                  <a:gd name="connsiteX8" fmla="*/ 34471 w 66675"/>
                  <a:gd name="connsiteY8" fmla="*/ 18184 h 38100"/>
                  <a:gd name="connsiteX9" fmla="*/ 24422 w 66675"/>
                  <a:gd name="connsiteY9" fmla="*/ 10192 h 38100"/>
                  <a:gd name="connsiteX10" fmla="*/ 7144 w 66675"/>
                  <a:gd name="connsiteY10" fmla="*/ 72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38100">
                    <a:moveTo>
                      <a:pt x="7144" y="7221"/>
                    </a:moveTo>
                    <a:cubicBezTo>
                      <a:pt x="7144" y="7221"/>
                      <a:pt x="8582" y="8192"/>
                      <a:pt x="10725" y="9640"/>
                    </a:cubicBezTo>
                    <a:cubicBezTo>
                      <a:pt x="12878" y="11088"/>
                      <a:pt x="15764" y="12936"/>
                      <a:pt x="18383" y="15260"/>
                    </a:cubicBezTo>
                    <a:cubicBezTo>
                      <a:pt x="23708" y="19660"/>
                      <a:pt x="29032" y="24061"/>
                      <a:pt x="29032" y="24061"/>
                    </a:cubicBezTo>
                    <a:cubicBezTo>
                      <a:pt x="29127" y="33538"/>
                      <a:pt x="16869" y="19146"/>
                      <a:pt x="7801" y="18622"/>
                    </a:cubicBezTo>
                    <a:cubicBezTo>
                      <a:pt x="26784" y="31185"/>
                      <a:pt x="21460" y="25566"/>
                      <a:pt x="39081" y="30338"/>
                    </a:cubicBezTo>
                    <a:cubicBezTo>
                      <a:pt x="44482" y="34100"/>
                      <a:pt x="54769" y="37348"/>
                      <a:pt x="62560" y="40234"/>
                    </a:cubicBezTo>
                    <a:cubicBezTo>
                      <a:pt x="54435" y="36158"/>
                      <a:pt x="49044" y="32119"/>
                      <a:pt x="44929" y="28204"/>
                    </a:cubicBezTo>
                    <a:cubicBezTo>
                      <a:pt x="40529" y="24737"/>
                      <a:pt x="37471" y="21299"/>
                      <a:pt x="34471" y="18184"/>
                    </a:cubicBezTo>
                    <a:cubicBezTo>
                      <a:pt x="31471" y="15079"/>
                      <a:pt x="28527" y="12297"/>
                      <a:pt x="24422" y="10192"/>
                    </a:cubicBezTo>
                    <a:cubicBezTo>
                      <a:pt x="20412" y="7944"/>
                      <a:pt x="14964" y="6830"/>
                      <a:pt x="7144" y="722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2" name="任意多边形: 形状 511"/>
              <p:cNvSpPr/>
              <p:nvPr/>
            </p:nvSpPr>
            <p:spPr>
              <a:xfrm>
                <a:off x="10908563" y="584892"/>
                <a:ext cx="19050" cy="19050"/>
              </a:xfrm>
              <a:custGeom>
                <a:avLst/>
                <a:gdLst>
                  <a:gd name="connsiteX0" fmla="*/ 14583 w 19050"/>
                  <a:gd name="connsiteY0" fmla="*/ 13611 h 19050"/>
                  <a:gd name="connsiteX1" fmla="*/ 18974 w 19050"/>
                  <a:gd name="connsiteY1" fmla="*/ 12868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14583" y="13611"/>
                    </a:moveTo>
                    <a:lnTo>
                      <a:pt x="18974" y="12868"/>
                    </a:ln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3" name="任意多边形: 形状 512"/>
              <p:cNvSpPr/>
              <p:nvPr/>
            </p:nvSpPr>
            <p:spPr>
              <a:xfrm>
                <a:off x="10729341" y="509587"/>
                <a:ext cx="161925" cy="57150"/>
              </a:xfrm>
              <a:custGeom>
                <a:avLst/>
                <a:gdLst>
                  <a:gd name="connsiteX0" fmla="*/ 93631 w 161925"/>
                  <a:gd name="connsiteY0" fmla="*/ 21698 h 57150"/>
                  <a:gd name="connsiteX1" fmla="*/ 69685 w 161925"/>
                  <a:gd name="connsiteY1" fmla="*/ 14135 h 57150"/>
                  <a:gd name="connsiteX2" fmla="*/ 42796 w 161925"/>
                  <a:gd name="connsiteY2" fmla="*/ 12430 h 57150"/>
                  <a:gd name="connsiteX3" fmla="*/ 47730 w 161925"/>
                  <a:gd name="connsiteY3" fmla="*/ 10735 h 57150"/>
                  <a:gd name="connsiteX4" fmla="*/ 39567 w 161925"/>
                  <a:gd name="connsiteY4" fmla="*/ 9973 h 57150"/>
                  <a:gd name="connsiteX5" fmla="*/ 33966 w 161925"/>
                  <a:gd name="connsiteY5" fmla="*/ 9449 h 57150"/>
                  <a:gd name="connsiteX6" fmla="*/ 31423 w 161925"/>
                  <a:gd name="connsiteY6" fmla="*/ 9277 h 57150"/>
                  <a:gd name="connsiteX7" fmla="*/ 30861 w 161925"/>
                  <a:gd name="connsiteY7" fmla="*/ 7144 h 57150"/>
                  <a:gd name="connsiteX8" fmla="*/ 7144 w 161925"/>
                  <a:gd name="connsiteY8" fmla="*/ 18050 h 57150"/>
                  <a:gd name="connsiteX9" fmla="*/ 29689 w 161925"/>
                  <a:gd name="connsiteY9" fmla="*/ 18707 h 57150"/>
                  <a:gd name="connsiteX10" fmla="*/ 19860 w 161925"/>
                  <a:gd name="connsiteY10" fmla="*/ 26660 h 57150"/>
                  <a:gd name="connsiteX11" fmla="*/ 37014 w 161925"/>
                  <a:gd name="connsiteY11" fmla="*/ 18821 h 57150"/>
                  <a:gd name="connsiteX12" fmla="*/ 44501 w 161925"/>
                  <a:gd name="connsiteY12" fmla="*/ 24698 h 57150"/>
                  <a:gd name="connsiteX13" fmla="*/ 58074 w 161925"/>
                  <a:gd name="connsiteY13" fmla="*/ 19974 h 57150"/>
                  <a:gd name="connsiteX14" fmla="*/ 75800 w 161925"/>
                  <a:gd name="connsiteY14" fmla="*/ 20812 h 57150"/>
                  <a:gd name="connsiteX15" fmla="*/ 87068 w 161925"/>
                  <a:gd name="connsiteY15" fmla="*/ 29585 h 57150"/>
                  <a:gd name="connsiteX16" fmla="*/ 95069 w 161925"/>
                  <a:gd name="connsiteY16" fmla="*/ 28204 h 57150"/>
                  <a:gd name="connsiteX17" fmla="*/ 114814 w 161925"/>
                  <a:gd name="connsiteY17" fmla="*/ 34014 h 57150"/>
                  <a:gd name="connsiteX18" fmla="*/ 129464 w 161925"/>
                  <a:gd name="connsiteY18" fmla="*/ 44320 h 57150"/>
                  <a:gd name="connsiteX19" fmla="*/ 130693 w 161925"/>
                  <a:gd name="connsiteY19" fmla="*/ 51244 h 57150"/>
                  <a:gd name="connsiteX20" fmla="*/ 158534 w 161925"/>
                  <a:gd name="connsiteY20" fmla="*/ 48292 h 57150"/>
                  <a:gd name="connsiteX21" fmla="*/ 133217 w 161925"/>
                  <a:gd name="connsiteY21" fmla="*/ 42491 h 57150"/>
                  <a:gd name="connsiteX22" fmla="*/ 128349 w 161925"/>
                  <a:gd name="connsiteY22" fmla="*/ 31842 h 57150"/>
                  <a:gd name="connsiteX23" fmla="*/ 109309 w 161925"/>
                  <a:gd name="connsiteY23" fmla="*/ 27927 h 57150"/>
                  <a:gd name="connsiteX24" fmla="*/ 100775 w 161925"/>
                  <a:gd name="connsiteY24" fmla="*/ 24708 h 57150"/>
                  <a:gd name="connsiteX25" fmla="*/ 91535 w 161925"/>
                  <a:gd name="connsiteY25" fmla="*/ 21717 h 57150"/>
                  <a:gd name="connsiteX26" fmla="*/ 93631 w 161925"/>
                  <a:gd name="connsiteY26" fmla="*/ 216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57150">
                    <a:moveTo>
                      <a:pt x="93631" y="21698"/>
                    </a:moveTo>
                    <a:cubicBezTo>
                      <a:pt x="86687" y="15078"/>
                      <a:pt x="78257" y="14278"/>
                      <a:pt x="69685" y="14135"/>
                    </a:cubicBezTo>
                    <a:cubicBezTo>
                      <a:pt x="60989" y="14354"/>
                      <a:pt x="51997" y="15983"/>
                      <a:pt x="42796" y="12430"/>
                    </a:cubicBezTo>
                    <a:cubicBezTo>
                      <a:pt x="44891" y="12202"/>
                      <a:pt x="43558" y="11211"/>
                      <a:pt x="47730" y="10735"/>
                    </a:cubicBezTo>
                    <a:cubicBezTo>
                      <a:pt x="47730" y="10735"/>
                      <a:pt x="43653" y="10354"/>
                      <a:pt x="39567" y="9973"/>
                    </a:cubicBezTo>
                    <a:cubicBezTo>
                      <a:pt x="37529" y="9782"/>
                      <a:pt x="35500" y="9592"/>
                      <a:pt x="33966" y="9449"/>
                    </a:cubicBezTo>
                    <a:cubicBezTo>
                      <a:pt x="32442" y="9277"/>
                      <a:pt x="31423" y="9277"/>
                      <a:pt x="31423" y="9277"/>
                    </a:cubicBezTo>
                    <a:lnTo>
                      <a:pt x="30861" y="7144"/>
                    </a:lnTo>
                    <a:cubicBezTo>
                      <a:pt x="31242" y="12706"/>
                      <a:pt x="14297" y="14107"/>
                      <a:pt x="7144" y="18050"/>
                    </a:cubicBezTo>
                    <a:cubicBezTo>
                      <a:pt x="23022" y="24794"/>
                      <a:pt x="15840" y="11525"/>
                      <a:pt x="29689" y="18707"/>
                    </a:cubicBezTo>
                    <a:cubicBezTo>
                      <a:pt x="25994" y="21069"/>
                      <a:pt x="23212" y="24765"/>
                      <a:pt x="19860" y="26660"/>
                    </a:cubicBezTo>
                    <a:cubicBezTo>
                      <a:pt x="29585" y="24213"/>
                      <a:pt x="32356" y="21203"/>
                      <a:pt x="37014" y="18821"/>
                    </a:cubicBezTo>
                    <a:cubicBezTo>
                      <a:pt x="47625" y="19802"/>
                      <a:pt x="44015" y="22498"/>
                      <a:pt x="44501" y="24698"/>
                    </a:cubicBezTo>
                    <a:cubicBezTo>
                      <a:pt x="50502" y="23955"/>
                      <a:pt x="53921" y="21574"/>
                      <a:pt x="58074" y="19974"/>
                    </a:cubicBezTo>
                    <a:cubicBezTo>
                      <a:pt x="62227" y="18326"/>
                      <a:pt x="67180" y="17383"/>
                      <a:pt x="75800" y="20812"/>
                    </a:cubicBezTo>
                    <a:cubicBezTo>
                      <a:pt x="85992" y="28499"/>
                      <a:pt x="67361" y="26613"/>
                      <a:pt x="87068" y="29585"/>
                    </a:cubicBezTo>
                    <a:cubicBezTo>
                      <a:pt x="83458" y="24070"/>
                      <a:pt x="88249" y="25660"/>
                      <a:pt x="95069" y="28204"/>
                    </a:cubicBezTo>
                    <a:cubicBezTo>
                      <a:pt x="101937" y="30594"/>
                      <a:pt x="110166" y="35519"/>
                      <a:pt x="114814" y="34014"/>
                    </a:cubicBezTo>
                    <a:cubicBezTo>
                      <a:pt x="121530" y="37386"/>
                      <a:pt x="126625" y="41167"/>
                      <a:pt x="129464" y="44320"/>
                    </a:cubicBezTo>
                    <a:cubicBezTo>
                      <a:pt x="132197" y="47730"/>
                      <a:pt x="132721" y="50463"/>
                      <a:pt x="130693" y="51244"/>
                    </a:cubicBezTo>
                    <a:cubicBezTo>
                      <a:pt x="132988" y="44720"/>
                      <a:pt x="147209" y="44996"/>
                      <a:pt x="158534" y="48292"/>
                    </a:cubicBezTo>
                    <a:lnTo>
                      <a:pt x="133217" y="42491"/>
                    </a:lnTo>
                    <a:cubicBezTo>
                      <a:pt x="133360" y="42291"/>
                      <a:pt x="128349" y="31842"/>
                      <a:pt x="128349" y="31842"/>
                    </a:cubicBezTo>
                    <a:cubicBezTo>
                      <a:pt x="120987" y="31166"/>
                      <a:pt x="115033" y="29823"/>
                      <a:pt x="109309" y="27927"/>
                    </a:cubicBezTo>
                    <a:cubicBezTo>
                      <a:pt x="106451" y="26984"/>
                      <a:pt x="103651" y="25898"/>
                      <a:pt x="100775" y="24708"/>
                    </a:cubicBezTo>
                    <a:cubicBezTo>
                      <a:pt x="97831" y="23755"/>
                      <a:pt x="94783" y="22765"/>
                      <a:pt x="91535" y="21717"/>
                    </a:cubicBezTo>
                    <a:lnTo>
                      <a:pt x="93631" y="21698"/>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4" name="任意多边形: 形状 513"/>
              <p:cNvSpPr/>
              <p:nvPr/>
            </p:nvSpPr>
            <p:spPr>
              <a:xfrm>
                <a:off x="10736675" y="529104"/>
                <a:ext cx="19050" cy="9525"/>
              </a:xfrm>
              <a:custGeom>
                <a:avLst/>
                <a:gdLst>
                  <a:gd name="connsiteX0" fmla="*/ 12525 w 19050"/>
                  <a:gd name="connsiteY0" fmla="*/ 7144 h 9525"/>
                  <a:gd name="connsiteX1" fmla="*/ 7144 w 19050"/>
                  <a:gd name="connsiteY1" fmla="*/ 8334 h 9525"/>
                  <a:gd name="connsiteX2" fmla="*/ 12525 w 19050"/>
                  <a:gd name="connsiteY2" fmla="*/ 7144 h 9525"/>
                </a:gdLst>
                <a:ahLst/>
                <a:cxnLst>
                  <a:cxn ang="0">
                    <a:pos x="connsiteX0" y="connsiteY0"/>
                  </a:cxn>
                  <a:cxn ang="0">
                    <a:pos x="connsiteX1" y="connsiteY1"/>
                  </a:cxn>
                  <a:cxn ang="0">
                    <a:pos x="connsiteX2" y="connsiteY2"/>
                  </a:cxn>
                </a:cxnLst>
                <a:rect l="l" t="t" r="r" b="b"/>
                <a:pathLst>
                  <a:path w="19050" h="9525">
                    <a:moveTo>
                      <a:pt x="12525" y="7144"/>
                    </a:moveTo>
                    <a:cubicBezTo>
                      <a:pt x="10811" y="7563"/>
                      <a:pt x="9334" y="7991"/>
                      <a:pt x="7144" y="8334"/>
                    </a:cubicBezTo>
                    <a:cubicBezTo>
                      <a:pt x="9211" y="8601"/>
                      <a:pt x="10916" y="8049"/>
                      <a:pt x="12525"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5" name="任意多边形: 形状 514"/>
              <p:cNvSpPr/>
              <p:nvPr/>
            </p:nvSpPr>
            <p:spPr>
              <a:xfrm>
                <a:off x="10849756" y="556593"/>
                <a:ext cx="19050" cy="9525"/>
              </a:xfrm>
              <a:custGeom>
                <a:avLst/>
                <a:gdLst>
                  <a:gd name="connsiteX0" fmla="*/ 12964 w 19050"/>
                  <a:gd name="connsiteY0" fmla="*/ 8134 h 9525"/>
                  <a:gd name="connsiteX1" fmla="*/ 7144 w 19050"/>
                  <a:gd name="connsiteY1" fmla="*/ 7144 h 9525"/>
                  <a:gd name="connsiteX2" fmla="*/ 9801 w 19050"/>
                  <a:gd name="connsiteY2" fmla="*/ 11001 h 9525"/>
                </a:gdLst>
                <a:ahLst/>
                <a:cxnLst>
                  <a:cxn ang="0">
                    <a:pos x="connsiteX0" y="connsiteY0"/>
                  </a:cxn>
                  <a:cxn ang="0">
                    <a:pos x="connsiteX1" y="connsiteY1"/>
                  </a:cxn>
                  <a:cxn ang="0">
                    <a:pos x="connsiteX2" y="connsiteY2"/>
                  </a:cxn>
                </a:cxnLst>
                <a:rect l="l" t="t" r="r" b="b"/>
                <a:pathLst>
                  <a:path w="19050" h="9525">
                    <a:moveTo>
                      <a:pt x="12964" y="8134"/>
                    </a:moveTo>
                    <a:lnTo>
                      <a:pt x="7144" y="7144"/>
                    </a:lnTo>
                    <a:lnTo>
                      <a:pt x="9801" y="11001"/>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6" name="任意多边形: 形状 515"/>
              <p:cNvSpPr/>
              <p:nvPr/>
            </p:nvSpPr>
            <p:spPr>
              <a:xfrm>
                <a:off x="10725864" y="531647"/>
                <a:ext cx="19050" cy="9525"/>
              </a:xfrm>
              <a:custGeom>
                <a:avLst/>
                <a:gdLst>
                  <a:gd name="connsiteX0" fmla="*/ 10935 w 19050"/>
                  <a:gd name="connsiteY0" fmla="*/ 9744 h 9525"/>
                  <a:gd name="connsiteX1" fmla="*/ 12154 w 19050"/>
                  <a:gd name="connsiteY1" fmla="*/ 7144 h 9525"/>
                  <a:gd name="connsiteX2" fmla="*/ 7144 w 19050"/>
                  <a:gd name="connsiteY2" fmla="*/ 10658 h 9525"/>
                  <a:gd name="connsiteX3" fmla="*/ 10935 w 19050"/>
                  <a:gd name="connsiteY3" fmla="*/ 9744 h 9525"/>
                </a:gdLst>
                <a:ahLst/>
                <a:cxnLst>
                  <a:cxn ang="0">
                    <a:pos x="connsiteX0" y="connsiteY0"/>
                  </a:cxn>
                  <a:cxn ang="0">
                    <a:pos x="connsiteX1" y="connsiteY1"/>
                  </a:cxn>
                  <a:cxn ang="0">
                    <a:pos x="connsiteX2" y="connsiteY2"/>
                  </a:cxn>
                  <a:cxn ang="0">
                    <a:pos x="connsiteX3" y="connsiteY3"/>
                  </a:cxn>
                </a:cxnLst>
                <a:rect l="l" t="t" r="r" b="b"/>
                <a:pathLst>
                  <a:path w="19050" h="9525">
                    <a:moveTo>
                      <a:pt x="10935" y="9744"/>
                    </a:moveTo>
                    <a:cubicBezTo>
                      <a:pt x="14097" y="10144"/>
                      <a:pt x="15364" y="7534"/>
                      <a:pt x="12154" y="7144"/>
                    </a:cubicBezTo>
                    <a:lnTo>
                      <a:pt x="7144" y="10658"/>
                    </a:lnTo>
                    <a:lnTo>
                      <a:pt x="10935" y="97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7" name="任意多边形: 形状 516"/>
              <p:cNvSpPr/>
              <p:nvPr/>
            </p:nvSpPr>
            <p:spPr>
              <a:xfrm>
                <a:off x="10702309" y="524360"/>
                <a:ext cx="19050" cy="9525"/>
              </a:xfrm>
              <a:custGeom>
                <a:avLst/>
                <a:gdLst>
                  <a:gd name="connsiteX0" fmla="*/ 20155 w 19050"/>
                  <a:gd name="connsiteY0" fmla="*/ 11420 h 9525"/>
                  <a:gd name="connsiteX1" fmla="*/ 11992 w 19050"/>
                  <a:gd name="connsiteY1" fmla="*/ 7144 h 9525"/>
                  <a:gd name="connsiteX2" fmla="*/ 7144 w 19050"/>
                  <a:gd name="connsiteY2" fmla="*/ 11154 h 9525"/>
                </a:gdLst>
                <a:ahLst/>
                <a:cxnLst>
                  <a:cxn ang="0">
                    <a:pos x="connsiteX0" y="connsiteY0"/>
                  </a:cxn>
                  <a:cxn ang="0">
                    <a:pos x="connsiteX1" y="connsiteY1"/>
                  </a:cxn>
                  <a:cxn ang="0">
                    <a:pos x="connsiteX2" y="connsiteY2"/>
                  </a:cxn>
                </a:cxnLst>
                <a:rect l="l" t="t" r="r" b="b"/>
                <a:pathLst>
                  <a:path w="19050" h="9525">
                    <a:moveTo>
                      <a:pt x="20155" y="11420"/>
                    </a:moveTo>
                    <a:lnTo>
                      <a:pt x="11992" y="7144"/>
                    </a:lnTo>
                    <a:lnTo>
                      <a:pt x="7144" y="1115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8" name="任意多边形: 形状 517"/>
              <p:cNvSpPr/>
              <p:nvPr/>
            </p:nvSpPr>
            <p:spPr>
              <a:xfrm>
                <a:off x="10430426" y="664206"/>
                <a:ext cx="19050" cy="19050"/>
              </a:xfrm>
              <a:custGeom>
                <a:avLst/>
                <a:gdLst>
                  <a:gd name="connsiteX0" fmla="*/ 10279 w 19050"/>
                  <a:gd name="connsiteY0" fmla="*/ 20393 h 19050"/>
                  <a:gd name="connsiteX1" fmla="*/ 11318 w 19050"/>
                  <a:gd name="connsiteY1" fmla="*/ 7144 h 19050"/>
                  <a:gd name="connsiteX2" fmla="*/ 8441 w 19050"/>
                  <a:gd name="connsiteY2" fmla="*/ 14707 h 19050"/>
                  <a:gd name="connsiteX3" fmla="*/ 10279 w 19050"/>
                  <a:gd name="connsiteY3" fmla="*/ 20393 h 19050"/>
                </a:gdLst>
                <a:ahLst/>
                <a:cxnLst>
                  <a:cxn ang="0">
                    <a:pos x="connsiteX0" y="connsiteY0"/>
                  </a:cxn>
                  <a:cxn ang="0">
                    <a:pos x="connsiteX1" y="connsiteY1"/>
                  </a:cxn>
                  <a:cxn ang="0">
                    <a:pos x="connsiteX2" y="connsiteY2"/>
                  </a:cxn>
                  <a:cxn ang="0">
                    <a:pos x="connsiteX3" y="connsiteY3"/>
                  </a:cxn>
                </a:cxnLst>
                <a:rect l="l" t="t" r="r" b="b"/>
                <a:pathLst>
                  <a:path w="19050" h="19050">
                    <a:moveTo>
                      <a:pt x="10279" y="20393"/>
                    </a:moveTo>
                    <a:cubicBezTo>
                      <a:pt x="18347" y="13011"/>
                      <a:pt x="13651" y="10992"/>
                      <a:pt x="11318" y="7144"/>
                    </a:cubicBezTo>
                    <a:cubicBezTo>
                      <a:pt x="5774" y="13506"/>
                      <a:pt x="6812" y="14326"/>
                      <a:pt x="8441" y="14707"/>
                    </a:cubicBezTo>
                    <a:cubicBezTo>
                      <a:pt x="10079" y="15107"/>
                      <a:pt x="12327" y="15126"/>
                      <a:pt x="10279" y="2039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9" name="任意多边形: 形状 518"/>
              <p:cNvSpPr/>
              <p:nvPr/>
            </p:nvSpPr>
            <p:spPr>
              <a:xfrm>
                <a:off x="10381794" y="842286"/>
                <a:ext cx="9525" cy="47625"/>
              </a:xfrm>
              <a:custGeom>
                <a:avLst/>
                <a:gdLst>
                  <a:gd name="connsiteX0" fmla="*/ 10409 w 9525"/>
                  <a:gd name="connsiteY0" fmla="*/ 41177 h 47625"/>
                  <a:gd name="connsiteX1" fmla="*/ 9295 w 9525"/>
                  <a:gd name="connsiteY1" fmla="*/ 7144 h 47625"/>
                  <a:gd name="connsiteX2" fmla="*/ 10409 w 9525"/>
                  <a:gd name="connsiteY2" fmla="*/ 41177 h 47625"/>
                </a:gdLst>
                <a:ahLst/>
                <a:cxnLst>
                  <a:cxn ang="0">
                    <a:pos x="connsiteX0" y="connsiteY0"/>
                  </a:cxn>
                  <a:cxn ang="0">
                    <a:pos x="connsiteX1" y="connsiteY1"/>
                  </a:cxn>
                  <a:cxn ang="0">
                    <a:pos x="connsiteX2" y="connsiteY2"/>
                  </a:cxn>
                </a:cxnLst>
                <a:rect l="l" t="t" r="r" b="b"/>
                <a:pathLst>
                  <a:path w="9525" h="47625">
                    <a:moveTo>
                      <a:pt x="10409" y="41177"/>
                    </a:moveTo>
                    <a:cubicBezTo>
                      <a:pt x="12915" y="29423"/>
                      <a:pt x="8638" y="18859"/>
                      <a:pt x="9295" y="7144"/>
                    </a:cubicBezTo>
                    <a:cubicBezTo>
                      <a:pt x="5942" y="17478"/>
                      <a:pt x="6657" y="31823"/>
                      <a:pt x="10409" y="4117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0" name="任意多边形: 形状 519"/>
              <p:cNvSpPr/>
              <p:nvPr/>
            </p:nvSpPr>
            <p:spPr>
              <a:xfrm>
                <a:off x="10401433" y="949356"/>
                <a:ext cx="28575" cy="19050"/>
              </a:xfrm>
              <a:custGeom>
                <a:avLst/>
                <a:gdLst>
                  <a:gd name="connsiteX0" fmla="*/ 22755 w 28575"/>
                  <a:gd name="connsiteY0" fmla="*/ 14583 h 19050"/>
                  <a:gd name="connsiteX1" fmla="*/ 19336 w 28575"/>
                  <a:gd name="connsiteY1" fmla="*/ 15021 h 19050"/>
                  <a:gd name="connsiteX2" fmla="*/ 7144 w 28575"/>
                  <a:gd name="connsiteY2" fmla="*/ 7144 h 19050"/>
                  <a:gd name="connsiteX3" fmla="*/ 22755 w 28575"/>
                  <a:gd name="connsiteY3" fmla="*/ 14583 h 19050"/>
                </a:gdLst>
                <a:ahLst/>
                <a:cxnLst>
                  <a:cxn ang="0">
                    <a:pos x="connsiteX0" y="connsiteY0"/>
                  </a:cxn>
                  <a:cxn ang="0">
                    <a:pos x="connsiteX1" y="connsiteY1"/>
                  </a:cxn>
                  <a:cxn ang="0">
                    <a:pos x="connsiteX2" y="connsiteY2"/>
                  </a:cxn>
                  <a:cxn ang="0">
                    <a:pos x="connsiteX3" y="connsiteY3"/>
                  </a:cxn>
                </a:cxnLst>
                <a:rect l="l" t="t" r="r" b="b"/>
                <a:pathLst>
                  <a:path w="28575" h="19050">
                    <a:moveTo>
                      <a:pt x="22755" y="14583"/>
                    </a:moveTo>
                    <a:cubicBezTo>
                      <a:pt x="20403" y="12459"/>
                      <a:pt x="18555" y="8982"/>
                      <a:pt x="19336" y="15021"/>
                    </a:cubicBezTo>
                    <a:lnTo>
                      <a:pt x="7144" y="7144"/>
                    </a:lnTo>
                    <a:cubicBezTo>
                      <a:pt x="8144" y="24251"/>
                      <a:pt x="18812" y="16297"/>
                      <a:pt x="22755" y="1458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1" name="任意多边形: 形状 520"/>
              <p:cNvSpPr/>
              <p:nvPr/>
            </p:nvSpPr>
            <p:spPr>
              <a:xfrm>
                <a:off x="10437114" y="1029328"/>
                <a:ext cx="28575" cy="19050"/>
              </a:xfrm>
              <a:custGeom>
                <a:avLst/>
                <a:gdLst>
                  <a:gd name="connsiteX0" fmla="*/ 28604 w 28575"/>
                  <a:gd name="connsiteY0" fmla="*/ 18078 h 19050"/>
                  <a:gd name="connsiteX1" fmla="*/ 26822 w 28575"/>
                  <a:gd name="connsiteY1" fmla="*/ 16431 h 19050"/>
                  <a:gd name="connsiteX2" fmla="*/ 23041 w 28575"/>
                  <a:gd name="connsiteY2" fmla="*/ 12668 h 19050"/>
                  <a:gd name="connsiteX3" fmla="*/ 17497 w 28575"/>
                  <a:gd name="connsiteY3" fmla="*/ 7144 h 19050"/>
                  <a:gd name="connsiteX4" fmla="*/ 21384 w 28575"/>
                  <a:gd name="connsiteY4" fmla="*/ 14049 h 19050"/>
                  <a:gd name="connsiteX5" fmla="*/ 7144 w 28575"/>
                  <a:gd name="connsiteY5" fmla="*/ 7963 h 19050"/>
                  <a:gd name="connsiteX6" fmla="*/ 28604 w 28575"/>
                  <a:gd name="connsiteY6" fmla="*/ 180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28604" y="18078"/>
                    </a:moveTo>
                    <a:cubicBezTo>
                      <a:pt x="28604" y="18078"/>
                      <a:pt x="27813" y="17469"/>
                      <a:pt x="26822" y="16431"/>
                    </a:cubicBezTo>
                    <a:cubicBezTo>
                      <a:pt x="25794" y="15402"/>
                      <a:pt x="24422" y="14040"/>
                      <a:pt x="23041" y="12668"/>
                    </a:cubicBezTo>
                    <a:cubicBezTo>
                      <a:pt x="20269" y="9906"/>
                      <a:pt x="17497" y="7144"/>
                      <a:pt x="17497" y="7144"/>
                    </a:cubicBezTo>
                    <a:lnTo>
                      <a:pt x="21384" y="14049"/>
                    </a:lnTo>
                    <a:cubicBezTo>
                      <a:pt x="16069" y="12811"/>
                      <a:pt x="12992" y="11411"/>
                      <a:pt x="7144" y="7963"/>
                    </a:cubicBezTo>
                    <a:cubicBezTo>
                      <a:pt x="15049" y="16926"/>
                      <a:pt x="23822" y="24136"/>
                      <a:pt x="28604" y="180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2" name="任意多边形: 形状 521"/>
              <p:cNvSpPr/>
              <p:nvPr/>
            </p:nvSpPr>
            <p:spPr>
              <a:xfrm>
                <a:off x="10428341" y="1018803"/>
                <a:ext cx="9525" cy="19050"/>
              </a:xfrm>
              <a:custGeom>
                <a:avLst/>
                <a:gdLst>
                  <a:gd name="connsiteX0" fmla="*/ 7144 w 9525"/>
                  <a:gd name="connsiteY0" fmla="*/ 7144 h 19050"/>
                  <a:gd name="connsiteX1" fmla="*/ 10487 w 9525"/>
                  <a:gd name="connsiteY1" fmla="*/ 11954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7972" y="8706"/>
                      <a:pt x="9163" y="10316"/>
                      <a:pt x="10487" y="11954"/>
                    </a:cubicBezTo>
                    <a:cubicBezTo>
                      <a:pt x="10639" y="9868"/>
                      <a:pt x="11192" y="839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3" name="任意多边形: 形状 522"/>
              <p:cNvSpPr/>
              <p:nvPr/>
            </p:nvSpPr>
            <p:spPr>
              <a:xfrm>
                <a:off x="10431654" y="1023613"/>
                <a:ext cx="19050" cy="19050"/>
              </a:xfrm>
              <a:custGeom>
                <a:avLst/>
                <a:gdLst>
                  <a:gd name="connsiteX0" fmla="*/ 10555 w 19050"/>
                  <a:gd name="connsiteY0" fmla="*/ 12449 h 19050"/>
                  <a:gd name="connsiteX1" fmla="*/ 12603 w 19050"/>
                  <a:gd name="connsiteY1" fmla="*/ 13668 h 19050"/>
                  <a:gd name="connsiteX2" fmla="*/ 7164 w 19050"/>
                  <a:gd name="connsiteY2" fmla="*/ 7144 h 19050"/>
                  <a:gd name="connsiteX3" fmla="*/ 10555 w 19050"/>
                  <a:gd name="connsiteY3" fmla="*/ 12449 h 19050"/>
                </a:gdLst>
                <a:ahLst/>
                <a:cxnLst>
                  <a:cxn ang="0">
                    <a:pos x="connsiteX0" y="connsiteY0"/>
                  </a:cxn>
                  <a:cxn ang="0">
                    <a:pos x="connsiteX1" y="connsiteY1"/>
                  </a:cxn>
                  <a:cxn ang="0">
                    <a:pos x="connsiteX2" y="connsiteY2"/>
                  </a:cxn>
                  <a:cxn ang="0">
                    <a:pos x="connsiteX3" y="connsiteY3"/>
                  </a:cxn>
                </a:cxnLst>
                <a:rect l="l" t="t" r="r" b="b"/>
                <a:pathLst>
                  <a:path w="19050" h="19050">
                    <a:moveTo>
                      <a:pt x="10555" y="12449"/>
                    </a:moveTo>
                    <a:cubicBezTo>
                      <a:pt x="11356" y="12925"/>
                      <a:pt x="11917" y="13259"/>
                      <a:pt x="12603" y="13668"/>
                    </a:cubicBezTo>
                    <a:cubicBezTo>
                      <a:pt x="10698" y="11506"/>
                      <a:pt x="8841" y="9296"/>
                      <a:pt x="7164" y="7144"/>
                    </a:cubicBezTo>
                    <a:cubicBezTo>
                      <a:pt x="7050" y="8658"/>
                      <a:pt x="7307" y="10497"/>
                      <a:pt x="10555" y="1244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4" name="任意多边形: 形状 523"/>
              <p:cNvSpPr/>
              <p:nvPr/>
            </p:nvSpPr>
            <p:spPr>
              <a:xfrm>
                <a:off x="10461479" y="1052168"/>
                <a:ext cx="28575" cy="28575"/>
              </a:xfrm>
              <a:custGeom>
                <a:avLst/>
                <a:gdLst>
                  <a:gd name="connsiteX0" fmla="*/ 7144 w 28575"/>
                  <a:gd name="connsiteY0" fmla="*/ 7164 h 28575"/>
                  <a:gd name="connsiteX1" fmla="*/ 15497 w 28575"/>
                  <a:gd name="connsiteY1" fmla="*/ 17480 h 28575"/>
                  <a:gd name="connsiteX2" fmla="*/ 21536 w 28575"/>
                  <a:gd name="connsiteY2" fmla="*/ 24290 h 28575"/>
                  <a:gd name="connsiteX3" fmla="*/ 24451 w 28575"/>
                  <a:gd name="connsiteY3" fmla="*/ 27234 h 28575"/>
                  <a:gd name="connsiteX4" fmla="*/ 19269 w 28575"/>
                  <a:gd name="connsiteY4" fmla="*/ 18490 h 28575"/>
                  <a:gd name="connsiteX5" fmla="*/ 7144 w 28575"/>
                  <a:gd name="connsiteY5" fmla="*/ 716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7144" y="7164"/>
                    </a:moveTo>
                    <a:cubicBezTo>
                      <a:pt x="7144" y="7164"/>
                      <a:pt x="11325" y="12317"/>
                      <a:pt x="15497" y="17480"/>
                    </a:cubicBezTo>
                    <a:cubicBezTo>
                      <a:pt x="17497" y="20128"/>
                      <a:pt x="19698" y="22595"/>
                      <a:pt x="21536" y="24290"/>
                    </a:cubicBezTo>
                    <a:cubicBezTo>
                      <a:pt x="23289" y="26062"/>
                      <a:pt x="24451" y="27234"/>
                      <a:pt x="24451" y="27234"/>
                    </a:cubicBezTo>
                    <a:cubicBezTo>
                      <a:pt x="24451" y="27234"/>
                      <a:pt x="19021" y="18671"/>
                      <a:pt x="19269" y="18490"/>
                    </a:cubicBezTo>
                    <a:cubicBezTo>
                      <a:pt x="13240" y="20471"/>
                      <a:pt x="14783" y="6536"/>
                      <a:pt x="7144" y="716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5" name="任意多边形: 形状 524"/>
              <p:cNvSpPr/>
              <p:nvPr/>
            </p:nvSpPr>
            <p:spPr>
              <a:xfrm>
                <a:off x="10562196" y="1148133"/>
                <a:ext cx="57150" cy="38100"/>
              </a:xfrm>
              <a:custGeom>
                <a:avLst/>
                <a:gdLst>
                  <a:gd name="connsiteX0" fmla="*/ 7496 w 57150"/>
                  <a:gd name="connsiteY0" fmla="*/ 7144 h 38100"/>
                  <a:gd name="connsiteX1" fmla="*/ 7277 w 57150"/>
                  <a:gd name="connsiteY1" fmla="*/ 10458 h 38100"/>
                  <a:gd name="connsiteX2" fmla="*/ 7144 w 57150"/>
                  <a:gd name="connsiteY2" fmla="*/ 13668 h 38100"/>
                  <a:gd name="connsiteX3" fmla="*/ 33652 w 57150"/>
                  <a:gd name="connsiteY3" fmla="*/ 21907 h 38100"/>
                  <a:gd name="connsiteX4" fmla="*/ 53531 w 57150"/>
                  <a:gd name="connsiteY4" fmla="*/ 31718 h 38100"/>
                  <a:gd name="connsiteX5" fmla="*/ 50644 w 57150"/>
                  <a:gd name="connsiteY5" fmla="*/ 21727 h 38100"/>
                  <a:gd name="connsiteX6" fmla="*/ 7496 w 5715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7496" y="7144"/>
                    </a:moveTo>
                    <a:cubicBezTo>
                      <a:pt x="7496" y="7144"/>
                      <a:pt x="7382" y="8801"/>
                      <a:pt x="7277" y="10458"/>
                    </a:cubicBezTo>
                    <a:cubicBezTo>
                      <a:pt x="7210" y="12068"/>
                      <a:pt x="7144" y="13668"/>
                      <a:pt x="7144" y="13668"/>
                    </a:cubicBezTo>
                    <a:cubicBezTo>
                      <a:pt x="14783" y="18059"/>
                      <a:pt x="24965" y="19755"/>
                      <a:pt x="33652" y="21907"/>
                    </a:cubicBezTo>
                    <a:cubicBezTo>
                      <a:pt x="42501" y="23793"/>
                      <a:pt x="50292" y="25289"/>
                      <a:pt x="53531" y="31718"/>
                    </a:cubicBezTo>
                    <a:cubicBezTo>
                      <a:pt x="47739" y="25689"/>
                      <a:pt x="69009" y="30242"/>
                      <a:pt x="50644" y="21727"/>
                    </a:cubicBezTo>
                    <a:cubicBezTo>
                      <a:pt x="40758" y="24670"/>
                      <a:pt x="17736" y="13887"/>
                      <a:pt x="7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6" name="任意多边形: 形状 525"/>
              <p:cNvSpPr/>
              <p:nvPr/>
            </p:nvSpPr>
            <p:spPr>
              <a:xfrm>
                <a:off x="10616917" y="1181004"/>
                <a:ext cx="28575" cy="19050"/>
              </a:xfrm>
              <a:custGeom>
                <a:avLst/>
                <a:gdLst>
                  <a:gd name="connsiteX0" fmla="*/ 8440 w 28575"/>
                  <a:gd name="connsiteY0" fmla="*/ 7563 h 19050"/>
                  <a:gd name="connsiteX1" fmla="*/ 10659 w 28575"/>
                  <a:gd name="connsiteY1" fmla="*/ 13012 h 19050"/>
                  <a:gd name="connsiteX2" fmla="*/ 21384 w 28575"/>
                  <a:gd name="connsiteY2" fmla="*/ 11116 h 19050"/>
                  <a:gd name="connsiteX3" fmla="*/ 8440 w 28575"/>
                  <a:gd name="connsiteY3" fmla="*/ 7563 h 19050"/>
                </a:gdLst>
                <a:ahLst/>
                <a:cxnLst>
                  <a:cxn ang="0">
                    <a:pos x="connsiteX0" y="connsiteY0"/>
                  </a:cxn>
                  <a:cxn ang="0">
                    <a:pos x="connsiteX1" y="connsiteY1"/>
                  </a:cxn>
                  <a:cxn ang="0">
                    <a:pos x="connsiteX2" y="connsiteY2"/>
                  </a:cxn>
                  <a:cxn ang="0">
                    <a:pos x="connsiteX3" y="connsiteY3"/>
                  </a:cxn>
                </a:cxnLst>
                <a:rect l="l" t="t" r="r" b="b"/>
                <a:pathLst>
                  <a:path w="28575" h="19050">
                    <a:moveTo>
                      <a:pt x="8440" y="7563"/>
                    </a:moveTo>
                    <a:cubicBezTo>
                      <a:pt x="5202" y="8230"/>
                      <a:pt x="8831" y="10973"/>
                      <a:pt x="10659" y="13012"/>
                    </a:cubicBezTo>
                    <a:cubicBezTo>
                      <a:pt x="16651" y="15269"/>
                      <a:pt x="24080" y="14374"/>
                      <a:pt x="21384" y="11116"/>
                    </a:cubicBezTo>
                    <a:cubicBezTo>
                      <a:pt x="14260" y="17279"/>
                      <a:pt x="16098" y="4744"/>
                      <a:pt x="8440" y="756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7" name="任意多边形: 形状 526"/>
              <p:cNvSpPr/>
              <p:nvPr/>
            </p:nvSpPr>
            <p:spPr>
              <a:xfrm>
                <a:off x="10690160" y="1185907"/>
                <a:ext cx="28575" cy="19050"/>
              </a:xfrm>
              <a:custGeom>
                <a:avLst/>
                <a:gdLst>
                  <a:gd name="connsiteX0" fmla="*/ 15274 w 28575"/>
                  <a:gd name="connsiteY0" fmla="*/ 16395 h 19050"/>
                  <a:gd name="connsiteX1" fmla="*/ 10263 w 28575"/>
                  <a:gd name="connsiteY1" fmla="*/ 18385 h 19050"/>
                  <a:gd name="connsiteX2" fmla="*/ 29713 w 28575"/>
                  <a:gd name="connsiteY2" fmla="*/ 8270 h 19050"/>
                  <a:gd name="connsiteX3" fmla="*/ 15274 w 28575"/>
                  <a:gd name="connsiteY3" fmla="*/ 16395 h 19050"/>
                </a:gdLst>
                <a:ahLst/>
                <a:cxnLst>
                  <a:cxn ang="0">
                    <a:pos x="connsiteX0" y="connsiteY0"/>
                  </a:cxn>
                  <a:cxn ang="0">
                    <a:pos x="connsiteX1" y="connsiteY1"/>
                  </a:cxn>
                  <a:cxn ang="0">
                    <a:pos x="connsiteX2" y="connsiteY2"/>
                  </a:cxn>
                  <a:cxn ang="0">
                    <a:pos x="connsiteX3" y="connsiteY3"/>
                  </a:cxn>
                </a:cxnLst>
                <a:rect l="l" t="t" r="r" b="b"/>
                <a:pathLst>
                  <a:path w="28575" h="19050">
                    <a:moveTo>
                      <a:pt x="15274" y="16395"/>
                    </a:moveTo>
                    <a:cubicBezTo>
                      <a:pt x="10159" y="16261"/>
                      <a:pt x="2929" y="16480"/>
                      <a:pt x="10263" y="18385"/>
                    </a:cubicBezTo>
                    <a:cubicBezTo>
                      <a:pt x="25799" y="18824"/>
                      <a:pt x="22074" y="11880"/>
                      <a:pt x="29713" y="8270"/>
                    </a:cubicBezTo>
                    <a:cubicBezTo>
                      <a:pt x="17521" y="4060"/>
                      <a:pt x="5901" y="12747"/>
                      <a:pt x="15274" y="1639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8" name="任意多边形: 形状 527"/>
              <p:cNvSpPr/>
              <p:nvPr/>
            </p:nvSpPr>
            <p:spPr>
              <a:xfrm>
                <a:off x="10812123" y="1220738"/>
                <a:ext cx="28575" cy="9525"/>
              </a:xfrm>
              <a:custGeom>
                <a:avLst/>
                <a:gdLst>
                  <a:gd name="connsiteX0" fmla="*/ 26222 w 28575"/>
                  <a:gd name="connsiteY0" fmla="*/ 8901 h 9525"/>
                  <a:gd name="connsiteX1" fmla="*/ 7144 w 28575"/>
                  <a:gd name="connsiteY1" fmla="*/ 11320 h 9525"/>
                  <a:gd name="connsiteX2" fmla="*/ 26222 w 28575"/>
                  <a:gd name="connsiteY2" fmla="*/ 8901 h 9525"/>
                </a:gdLst>
                <a:ahLst/>
                <a:cxnLst>
                  <a:cxn ang="0">
                    <a:pos x="connsiteX0" y="connsiteY0"/>
                  </a:cxn>
                  <a:cxn ang="0">
                    <a:pos x="connsiteX1" y="connsiteY1"/>
                  </a:cxn>
                  <a:cxn ang="0">
                    <a:pos x="connsiteX2" y="connsiteY2"/>
                  </a:cxn>
                </a:cxnLst>
                <a:rect l="l" t="t" r="r" b="b"/>
                <a:pathLst>
                  <a:path w="28575" h="9525">
                    <a:moveTo>
                      <a:pt x="26222" y="8901"/>
                    </a:moveTo>
                    <a:cubicBezTo>
                      <a:pt x="22889" y="4843"/>
                      <a:pt x="9820" y="8739"/>
                      <a:pt x="7144" y="11320"/>
                    </a:cubicBezTo>
                    <a:cubicBezTo>
                      <a:pt x="11249" y="9234"/>
                      <a:pt x="19755" y="8824"/>
                      <a:pt x="26222" y="89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9" name="任意多边形: 形状 528"/>
              <p:cNvSpPr/>
              <p:nvPr/>
            </p:nvSpPr>
            <p:spPr>
              <a:xfrm>
                <a:off x="10813809" y="1181223"/>
                <a:ext cx="19050" cy="19050"/>
              </a:xfrm>
              <a:custGeom>
                <a:avLst/>
                <a:gdLst>
                  <a:gd name="connsiteX0" fmla="*/ 14364 w 19050"/>
                  <a:gd name="connsiteY0" fmla="*/ 7144 h 19050"/>
                  <a:gd name="connsiteX1" fmla="*/ 9925 w 19050"/>
                  <a:gd name="connsiteY1" fmla="*/ 7496 h 19050"/>
                  <a:gd name="connsiteX2" fmla="*/ 7144 w 19050"/>
                  <a:gd name="connsiteY2" fmla="*/ 16250 h 19050"/>
                  <a:gd name="connsiteX3" fmla="*/ 10868 w 19050"/>
                  <a:gd name="connsiteY3" fmla="*/ 11887 h 19050"/>
                  <a:gd name="connsiteX4" fmla="*/ 14364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4364" y="7144"/>
                    </a:moveTo>
                    <a:lnTo>
                      <a:pt x="9925" y="7496"/>
                    </a:lnTo>
                    <a:lnTo>
                      <a:pt x="7144" y="16250"/>
                    </a:lnTo>
                    <a:cubicBezTo>
                      <a:pt x="7144" y="16250"/>
                      <a:pt x="9001" y="14068"/>
                      <a:pt x="10868" y="11887"/>
                    </a:cubicBezTo>
                    <a:cubicBezTo>
                      <a:pt x="12668" y="9592"/>
                      <a:pt x="14364" y="7144"/>
                      <a:pt x="1436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0" name="任意多边形: 形状 529"/>
              <p:cNvSpPr/>
              <p:nvPr/>
            </p:nvSpPr>
            <p:spPr>
              <a:xfrm>
                <a:off x="10894676" y="1126388"/>
                <a:ext cx="19050" cy="19050"/>
              </a:xfrm>
              <a:custGeom>
                <a:avLst/>
                <a:gdLst>
                  <a:gd name="connsiteX0" fmla="*/ 14249 w 19050"/>
                  <a:gd name="connsiteY0" fmla="*/ 18126 h 19050"/>
                  <a:gd name="connsiteX1" fmla="*/ 20650 w 19050"/>
                  <a:gd name="connsiteY1" fmla="*/ 7144 h 19050"/>
                  <a:gd name="connsiteX2" fmla="*/ 14068 w 19050"/>
                  <a:gd name="connsiteY2" fmla="*/ 12602 h 19050"/>
                  <a:gd name="connsiteX3" fmla="*/ 9354 w 19050"/>
                  <a:gd name="connsiteY3" fmla="*/ 16097 h 19050"/>
                  <a:gd name="connsiteX4" fmla="*/ 7144 w 19050"/>
                  <a:gd name="connsiteY4" fmla="*/ 17583 h 19050"/>
                  <a:gd name="connsiteX5" fmla="*/ 14249 w 19050"/>
                  <a:gd name="connsiteY5" fmla="*/ 181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4249" y="18126"/>
                    </a:moveTo>
                    <a:lnTo>
                      <a:pt x="20650" y="7144"/>
                    </a:lnTo>
                    <a:cubicBezTo>
                      <a:pt x="20650" y="7144"/>
                      <a:pt x="17355" y="9868"/>
                      <a:pt x="14068" y="12602"/>
                    </a:cubicBezTo>
                    <a:cubicBezTo>
                      <a:pt x="12468" y="14040"/>
                      <a:pt x="10697" y="15231"/>
                      <a:pt x="9354" y="16097"/>
                    </a:cubicBezTo>
                    <a:cubicBezTo>
                      <a:pt x="8030" y="16993"/>
                      <a:pt x="7144" y="17583"/>
                      <a:pt x="7144" y="17583"/>
                    </a:cubicBezTo>
                    <a:lnTo>
                      <a:pt x="14249" y="18126"/>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1" name="任意多边形: 形状 530"/>
              <p:cNvSpPr/>
              <p:nvPr/>
            </p:nvSpPr>
            <p:spPr>
              <a:xfrm>
                <a:off x="10916631" y="1118368"/>
                <a:ext cx="19050" cy="19050"/>
              </a:xfrm>
              <a:custGeom>
                <a:avLst/>
                <a:gdLst>
                  <a:gd name="connsiteX0" fmla="*/ 7144 w 19050"/>
                  <a:gd name="connsiteY0" fmla="*/ 16678 h 19050"/>
                  <a:gd name="connsiteX1" fmla="*/ 13192 w 19050"/>
                  <a:gd name="connsiteY1" fmla="*/ 11944 h 19050"/>
                  <a:gd name="connsiteX2" fmla="*/ 17345 w 19050"/>
                  <a:gd name="connsiteY2" fmla="*/ 8696 h 19050"/>
                  <a:gd name="connsiteX3" fmla="*/ 19174 w 19050"/>
                  <a:gd name="connsiteY3" fmla="*/ 7144 h 19050"/>
                  <a:gd name="connsiteX4" fmla="*/ 13668 w 19050"/>
                  <a:gd name="connsiteY4" fmla="*/ 8877 h 19050"/>
                  <a:gd name="connsiteX5" fmla="*/ 7144 w 19050"/>
                  <a:gd name="connsiteY5" fmla="*/ 166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7144" y="16678"/>
                    </a:moveTo>
                    <a:cubicBezTo>
                      <a:pt x="7144" y="16678"/>
                      <a:pt x="10163" y="14307"/>
                      <a:pt x="13192" y="11944"/>
                    </a:cubicBezTo>
                    <a:cubicBezTo>
                      <a:pt x="14707" y="10763"/>
                      <a:pt x="16212" y="9582"/>
                      <a:pt x="17345" y="8696"/>
                    </a:cubicBezTo>
                    <a:cubicBezTo>
                      <a:pt x="18507" y="7849"/>
                      <a:pt x="19174" y="7144"/>
                      <a:pt x="19174" y="7144"/>
                    </a:cubicBezTo>
                    <a:cubicBezTo>
                      <a:pt x="19269" y="7277"/>
                      <a:pt x="13668" y="8877"/>
                      <a:pt x="13668" y="8877"/>
                    </a:cubicBezTo>
                    <a:cubicBezTo>
                      <a:pt x="6820" y="12059"/>
                      <a:pt x="11192" y="13516"/>
                      <a:pt x="7144" y="166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2" name="任意多边形: 形状 531"/>
              <p:cNvSpPr/>
              <p:nvPr/>
            </p:nvSpPr>
            <p:spPr>
              <a:xfrm>
                <a:off x="10938872" y="1097222"/>
                <a:ext cx="19050" cy="19050"/>
              </a:xfrm>
              <a:custGeom>
                <a:avLst/>
                <a:gdLst>
                  <a:gd name="connsiteX0" fmla="*/ 19164 w 19050"/>
                  <a:gd name="connsiteY0" fmla="*/ 7144 h 19050"/>
                  <a:gd name="connsiteX1" fmla="*/ 15192 w 19050"/>
                  <a:gd name="connsiteY1" fmla="*/ 9154 h 19050"/>
                  <a:gd name="connsiteX2" fmla="*/ 7144 w 19050"/>
                  <a:gd name="connsiteY2" fmla="*/ 20907 h 19050"/>
                  <a:gd name="connsiteX3" fmla="*/ 19164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19164" y="7144"/>
                    </a:moveTo>
                    <a:cubicBezTo>
                      <a:pt x="18050" y="8801"/>
                      <a:pt x="16593" y="9001"/>
                      <a:pt x="15192" y="9154"/>
                    </a:cubicBezTo>
                    <a:lnTo>
                      <a:pt x="7144" y="20907"/>
                    </a:lnTo>
                    <a:lnTo>
                      <a:pt x="1916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3" name="任意多边形: 形状 532"/>
              <p:cNvSpPr/>
              <p:nvPr/>
            </p:nvSpPr>
            <p:spPr>
              <a:xfrm>
                <a:off x="11077090" y="864340"/>
                <a:ext cx="19050" cy="28575"/>
              </a:xfrm>
              <a:custGeom>
                <a:avLst/>
                <a:gdLst>
                  <a:gd name="connsiteX0" fmla="*/ 8619 w 19050"/>
                  <a:gd name="connsiteY0" fmla="*/ 23322 h 28575"/>
                  <a:gd name="connsiteX1" fmla="*/ 12477 w 19050"/>
                  <a:gd name="connsiteY1" fmla="*/ 7197 h 28575"/>
                  <a:gd name="connsiteX2" fmla="*/ 8619 w 19050"/>
                  <a:gd name="connsiteY2" fmla="*/ 23322 h 28575"/>
                </a:gdLst>
                <a:ahLst/>
                <a:cxnLst>
                  <a:cxn ang="0">
                    <a:pos x="connsiteX0" y="connsiteY0"/>
                  </a:cxn>
                  <a:cxn ang="0">
                    <a:pos x="connsiteX1" y="connsiteY1"/>
                  </a:cxn>
                  <a:cxn ang="0">
                    <a:pos x="connsiteX2" y="connsiteY2"/>
                  </a:cxn>
                </a:cxnLst>
                <a:rect l="l" t="t" r="r" b="b"/>
                <a:pathLst>
                  <a:path w="19050" h="28575">
                    <a:moveTo>
                      <a:pt x="8619" y="23322"/>
                    </a:moveTo>
                    <a:cubicBezTo>
                      <a:pt x="13610" y="27342"/>
                      <a:pt x="11096" y="11845"/>
                      <a:pt x="12477" y="7197"/>
                    </a:cubicBezTo>
                    <a:cubicBezTo>
                      <a:pt x="11219" y="6339"/>
                      <a:pt x="4123" y="16083"/>
                      <a:pt x="8619" y="2332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grpSp>
        <p:sp>
          <p:nvSpPr>
            <p:cNvPr id="7" name="文本框 6"/>
            <p:cNvSpPr txBox="1"/>
            <p:nvPr/>
          </p:nvSpPr>
          <p:spPr>
            <a:xfrm>
              <a:off x="8669" y="2900"/>
              <a:ext cx="894" cy="1232"/>
            </a:xfrm>
            <a:prstGeom prst="rect">
              <a:avLst/>
            </a:prstGeom>
            <a:noFill/>
          </p:spPr>
          <p:txBody>
            <a:bodyPr vert="eaVert" wrap="square" rtlCol="0">
              <a:spAutoFit/>
            </a:bodyPr>
            <a:lstStyle/>
            <a:p>
              <a:pPr algn="ctr"/>
              <a:r>
                <a:rPr lang="zh-CN" altLang="en-US" sz="11500">
                  <a:latin typeface="汉仪颜楷W" panose="00020600040101010101" charset="-122"/>
                  <a:ea typeface="汉仪颜楷W" panose="00020600040101010101" charset="-122"/>
                </a:rPr>
                <a:t>贰</a:t>
              </a:r>
              <a:endParaRPr lang="zh-CN" altLang="en-US" sz="11500">
                <a:latin typeface="汉仪颜楷W" panose="00020600040101010101" charset="-122"/>
                <a:ea typeface="汉仪颜楷W" panose="00020600040101010101" charset="-122"/>
              </a:endParaRPr>
            </a:p>
          </p:txBody>
        </p:sp>
      </p:grpSp>
      <p:sp>
        <p:nvSpPr>
          <p:cNvPr id="2" name="文本框 1"/>
          <p:cNvSpPr txBox="1"/>
          <p:nvPr/>
        </p:nvSpPr>
        <p:spPr>
          <a:xfrm>
            <a:off x="5076190" y="2653030"/>
            <a:ext cx="4975225" cy="706755"/>
          </a:xfrm>
          <a:prstGeom prst="rect">
            <a:avLst/>
          </a:prstGeom>
          <a:noFill/>
        </p:spPr>
        <p:txBody>
          <a:bodyPr wrap="square" rtlCol="0">
            <a:spAutoFit/>
          </a:bodyPr>
          <a:p>
            <a:r>
              <a:rPr lang="en-US" altLang="zh-CN" sz="4000" b="1">
                <a:latin typeface="Times New Roman" panose="02020603050405020304" charset="0"/>
                <a:cs typeface="Times New Roman" panose="02020603050405020304" charset="0"/>
              </a:rPr>
              <a:t>Changes of themes</a:t>
            </a:r>
            <a:endParaRPr lang="en-US" altLang="zh-CN" sz="4000" b="1">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40"/>
          <p:cNvSpPr>
            <a:spLocks noEditPoints="1"/>
          </p:cNvSpPr>
          <p:nvPr/>
        </p:nvSpPr>
        <p:spPr bwMode="auto">
          <a:xfrm>
            <a:off x="3353435" y="895985"/>
            <a:ext cx="5252085" cy="5066030"/>
          </a:xfrm>
          <a:custGeom>
            <a:avLst/>
            <a:gdLst>
              <a:gd name="T0" fmla="*/ 196 w 247"/>
              <a:gd name="T1" fmla="*/ 213 h 239"/>
              <a:gd name="T2" fmla="*/ 203 w 247"/>
              <a:gd name="T3" fmla="*/ 198 h 239"/>
              <a:gd name="T4" fmla="*/ 25 w 247"/>
              <a:gd name="T5" fmla="*/ 160 h 239"/>
              <a:gd name="T6" fmla="*/ 46 w 247"/>
              <a:gd name="T7" fmla="*/ 224 h 239"/>
              <a:gd name="T8" fmla="*/ 21 w 247"/>
              <a:gd name="T9" fmla="*/ 98 h 239"/>
              <a:gd name="T10" fmla="*/ 26 w 247"/>
              <a:gd name="T11" fmla="*/ 80 h 239"/>
              <a:gd name="T12" fmla="*/ 185 w 247"/>
              <a:gd name="T13" fmla="*/ 51 h 239"/>
              <a:gd name="T14" fmla="*/ 120 w 247"/>
              <a:gd name="T15" fmla="*/ 6 h 239"/>
              <a:gd name="T16" fmla="*/ 139 w 247"/>
              <a:gd name="T17" fmla="*/ 19 h 239"/>
              <a:gd name="T18" fmla="*/ 172 w 247"/>
              <a:gd name="T19" fmla="*/ 34 h 239"/>
              <a:gd name="T20" fmla="*/ 179 w 247"/>
              <a:gd name="T21" fmla="*/ 63 h 239"/>
              <a:gd name="T22" fmla="*/ 201 w 247"/>
              <a:gd name="T23" fmla="*/ 96 h 239"/>
              <a:gd name="T24" fmla="*/ 197 w 247"/>
              <a:gd name="T25" fmla="*/ 154 h 239"/>
              <a:gd name="T26" fmla="*/ 182 w 247"/>
              <a:gd name="T27" fmla="*/ 174 h 239"/>
              <a:gd name="T28" fmla="*/ 121 w 247"/>
              <a:gd name="T29" fmla="*/ 213 h 239"/>
              <a:gd name="T30" fmla="*/ 86 w 247"/>
              <a:gd name="T31" fmla="*/ 212 h 239"/>
              <a:gd name="T32" fmla="*/ 207 w 247"/>
              <a:gd name="T33" fmla="*/ 175 h 239"/>
              <a:gd name="T34" fmla="*/ 128 w 247"/>
              <a:gd name="T35" fmla="*/ 232 h 239"/>
              <a:gd name="T36" fmla="*/ 106 w 247"/>
              <a:gd name="T37" fmla="*/ 236 h 239"/>
              <a:gd name="T38" fmla="*/ 51 w 247"/>
              <a:gd name="T39" fmla="*/ 210 h 239"/>
              <a:gd name="T40" fmla="*/ 53 w 247"/>
              <a:gd name="T41" fmla="*/ 204 h 239"/>
              <a:gd name="T42" fmla="*/ 59 w 247"/>
              <a:gd name="T43" fmla="*/ 64 h 239"/>
              <a:gd name="T44" fmla="*/ 37 w 247"/>
              <a:gd name="T45" fmla="*/ 72 h 239"/>
              <a:gd name="T46" fmla="*/ 32 w 247"/>
              <a:gd name="T47" fmla="*/ 70 h 239"/>
              <a:gd name="T48" fmla="*/ 81 w 247"/>
              <a:gd name="T49" fmla="*/ 14 h 239"/>
              <a:gd name="T50" fmla="*/ 92 w 247"/>
              <a:gd name="T51" fmla="*/ 6 h 239"/>
              <a:gd name="T52" fmla="*/ 165 w 247"/>
              <a:gd name="T53" fmla="*/ 48 h 239"/>
              <a:gd name="T54" fmla="*/ 45 w 247"/>
              <a:gd name="T55" fmla="*/ 41 h 239"/>
              <a:gd name="T56" fmla="*/ 91 w 247"/>
              <a:gd name="T57" fmla="*/ 16 h 239"/>
              <a:gd name="T58" fmla="*/ 105 w 247"/>
              <a:gd name="T59" fmla="*/ 33 h 239"/>
              <a:gd name="T60" fmla="*/ 39 w 247"/>
              <a:gd name="T61" fmla="*/ 46 h 239"/>
              <a:gd name="T62" fmla="*/ 46 w 247"/>
              <a:gd name="T63" fmla="*/ 62 h 239"/>
              <a:gd name="T64" fmla="*/ 196 w 247"/>
              <a:gd name="T65" fmla="*/ 96 h 239"/>
              <a:gd name="T66" fmla="*/ 202 w 247"/>
              <a:gd name="T67" fmla="*/ 118 h 239"/>
              <a:gd name="T68" fmla="*/ 200 w 247"/>
              <a:gd name="T69" fmla="*/ 123 h 239"/>
              <a:gd name="T70" fmla="*/ 128 w 247"/>
              <a:gd name="T71" fmla="*/ 126 h 239"/>
              <a:gd name="T72" fmla="*/ 155 w 247"/>
              <a:gd name="T73" fmla="*/ 133 h 239"/>
              <a:gd name="T74" fmla="*/ 81 w 247"/>
              <a:gd name="T75" fmla="*/ 140 h 239"/>
              <a:gd name="T76" fmla="*/ 150 w 247"/>
              <a:gd name="T77" fmla="*/ 141 h 239"/>
              <a:gd name="T78" fmla="*/ 183 w 247"/>
              <a:gd name="T79" fmla="*/ 155 h 239"/>
              <a:gd name="T80" fmla="*/ 174 w 247"/>
              <a:gd name="T81" fmla="*/ 149 h 239"/>
              <a:gd name="T82" fmla="*/ 67 w 247"/>
              <a:gd name="T83" fmla="*/ 165 h 239"/>
              <a:gd name="T84" fmla="*/ 76 w 247"/>
              <a:gd name="T85" fmla="*/ 178 h 239"/>
              <a:gd name="T86" fmla="*/ 180 w 247"/>
              <a:gd name="T87" fmla="*/ 161 h 239"/>
              <a:gd name="T88" fmla="*/ 169 w 247"/>
              <a:gd name="T89" fmla="*/ 175 h 239"/>
              <a:gd name="T90" fmla="*/ 103 w 247"/>
              <a:gd name="T91" fmla="*/ 187 h 239"/>
              <a:gd name="T92" fmla="*/ 128 w 247"/>
              <a:gd name="T93" fmla="*/ 193 h 239"/>
              <a:gd name="T94" fmla="*/ 142 w 247"/>
              <a:gd name="T95" fmla="*/ 181 h 239"/>
              <a:gd name="T96" fmla="*/ 149 w 247"/>
              <a:gd name="T97" fmla="*/ 164 h 239"/>
              <a:gd name="T98" fmla="*/ 81 w 247"/>
              <a:gd name="T99" fmla="*/ 194 h 239"/>
              <a:gd name="T100" fmla="*/ 93 w 247"/>
              <a:gd name="T101" fmla="*/ 196 h 239"/>
              <a:gd name="T102" fmla="*/ 120 w 247"/>
              <a:gd name="T103" fmla="*/ 190 h 239"/>
              <a:gd name="T104" fmla="*/ 127 w 247"/>
              <a:gd name="T105" fmla="*/ 201 h 239"/>
              <a:gd name="T106" fmla="*/ 138 w 247"/>
              <a:gd name="T107" fmla="*/ 225 h 239"/>
              <a:gd name="T108" fmla="*/ 130 w 247"/>
              <a:gd name="T109" fmla="*/ 216 h 239"/>
              <a:gd name="T110" fmla="*/ 165 w 247"/>
              <a:gd name="T111" fmla="*/ 207 h 239"/>
              <a:gd name="T112" fmla="*/ 39 w 247"/>
              <a:gd name="T113" fmla="*/ 185 h 239"/>
              <a:gd name="T114" fmla="*/ 20 w 247"/>
              <a:gd name="T115" fmla="*/ 135 h 239"/>
              <a:gd name="T116" fmla="*/ 229 w 247"/>
              <a:gd name="T117" fmla="*/ 96 h 239"/>
              <a:gd name="T118" fmla="*/ 183 w 247"/>
              <a:gd name="T119" fmla="*/ 63 h 239"/>
              <a:gd name="T120" fmla="*/ 136 w 247"/>
              <a:gd name="T121" fmla="*/ 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 h="239">
                <a:moveTo>
                  <a:pt x="123" y="0"/>
                </a:moveTo>
                <a:cubicBezTo>
                  <a:pt x="125" y="0"/>
                  <a:pt x="120" y="2"/>
                  <a:pt x="120" y="2"/>
                </a:cubicBezTo>
                <a:cubicBezTo>
                  <a:pt x="118" y="2"/>
                  <a:pt x="120" y="0"/>
                  <a:pt x="123" y="0"/>
                </a:cubicBezTo>
                <a:close/>
                <a:moveTo>
                  <a:pt x="243" y="110"/>
                </a:moveTo>
                <a:cubicBezTo>
                  <a:pt x="242" y="112"/>
                  <a:pt x="247" y="123"/>
                  <a:pt x="245" y="128"/>
                </a:cubicBezTo>
                <a:cubicBezTo>
                  <a:pt x="245" y="129"/>
                  <a:pt x="245" y="121"/>
                  <a:pt x="245" y="123"/>
                </a:cubicBezTo>
                <a:cubicBezTo>
                  <a:pt x="245" y="120"/>
                  <a:pt x="241" y="112"/>
                  <a:pt x="243" y="110"/>
                </a:cubicBezTo>
                <a:close/>
                <a:moveTo>
                  <a:pt x="131" y="1"/>
                </a:moveTo>
                <a:cubicBezTo>
                  <a:pt x="133" y="0"/>
                  <a:pt x="133" y="2"/>
                  <a:pt x="132" y="3"/>
                </a:cubicBezTo>
                <a:cubicBezTo>
                  <a:pt x="132" y="2"/>
                  <a:pt x="134" y="6"/>
                  <a:pt x="133" y="6"/>
                </a:cubicBezTo>
                <a:cubicBezTo>
                  <a:pt x="131" y="7"/>
                  <a:pt x="129" y="2"/>
                  <a:pt x="131" y="1"/>
                </a:cubicBezTo>
                <a:close/>
                <a:moveTo>
                  <a:pt x="183" y="223"/>
                </a:moveTo>
                <a:cubicBezTo>
                  <a:pt x="186" y="222"/>
                  <a:pt x="178" y="227"/>
                  <a:pt x="178" y="227"/>
                </a:cubicBezTo>
                <a:cubicBezTo>
                  <a:pt x="178" y="227"/>
                  <a:pt x="181" y="224"/>
                  <a:pt x="183" y="223"/>
                </a:cubicBezTo>
                <a:close/>
                <a:moveTo>
                  <a:pt x="199" y="210"/>
                </a:moveTo>
                <a:cubicBezTo>
                  <a:pt x="200" y="209"/>
                  <a:pt x="189" y="221"/>
                  <a:pt x="187" y="221"/>
                </a:cubicBezTo>
                <a:cubicBezTo>
                  <a:pt x="186" y="221"/>
                  <a:pt x="195" y="213"/>
                  <a:pt x="196" y="213"/>
                </a:cubicBezTo>
                <a:cubicBezTo>
                  <a:pt x="197" y="211"/>
                  <a:pt x="197" y="210"/>
                  <a:pt x="199" y="210"/>
                </a:cubicBezTo>
                <a:close/>
                <a:moveTo>
                  <a:pt x="168" y="206"/>
                </a:moveTo>
                <a:cubicBezTo>
                  <a:pt x="169" y="203"/>
                  <a:pt x="176" y="201"/>
                  <a:pt x="171" y="205"/>
                </a:cubicBezTo>
                <a:cubicBezTo>
                  <a:pt x="170" y="205"/>
                  <a:pt x="168" y="207"/>
                  <a:pt x="168" y="206"/>
                </a:cubicBezTo>
                <a:close/>
                <a:moveTo>
                  <a:pt x="29" y="199"/>
                </a:moveTo>
                <a:cubicBezTo>
                  <a:pt x="29" y="198"/>
                  <a:pt x="33" y="202"/>
                  <a:pt x="33" y="203"/>
                </a:cubicBezTo>
                <a:cubicBezTo>
                  <a:pt x="33" y="203"/>
                  <a:pt x="30" y="201"/>
                  <a:pt x="29" y="199"/>
                </a:cubicBezTo>
                <a:close/>
                <a:moveTo>
                  <a:pt x="211" y="194"/>
                </a:moveTo>
                <a:cubicBezTo>
                  <a:pt x="213" y="193"/>
                  <a:pt x="203" y="207"/>
                  <a:pt x="202" y="207"/>
                </a:cubicBezTo>
                <a:cubicBezTo>
                  <a:pt x="202" y="207"/>
                  <a:pt x="208" y="196"/>
                  <a:pt x="211" y="194"/>
                </a:cubicBezTo>
                <a:close/>
                <a:moveTo>
                  <a:pt x="186" y="193"/>
                </a:moveTo>
                <a:cubicBezTo>
                  <a:pt x="188" y="193"/>
                  <a:pt x="183" y="197"/>
                  <a:pt x="183" y="196"/>
                </a:cubicBezTo>
                <a:cubicBezTo>
                  <a:pt x="182" y="195"/>
                  <a:pt x="185" y="194"/>
                  <a:pt x="186" y="193"/>
                </a:cubicBezTo>
                <a:close/>
                <a:moveTo>
                  <a:pt x="210" y="189"/>
                </a:moveTo>
                <a:cubicBezTo>
                  <a:pt x="212" y="188"/>
                  <a:pt x="205" y="197"/>
                  <a:pt x="205" y="196"/>
                </a:cubicBezTo>
                <a:cubicBezTo>
                  <a:pt x="204" y="198"/>
                  <a:pt x="204" y="199"/>
                  <a:pt x="202" y="201"/>
                </a:cubicBezTo>
                <a:cubicBezTo>
                  <a:pt x="200" y="203"/>
                  <a:pt x="203" y="199"/>
                  <a:pt x="203" y="198"/>
                </a:cubicBezTo>
                <a:cubicBezTo>
                  <a:pt x="204" y="197"/>
                  <a:pt x="208" y="189"/>
                  <a:pt x="210" y="189"/>
                </a:cubicBezTo>
                <a:close/>
                <a:moveTo>
                  <a:pt x="110" y="182"/>
                </a:moveTo>
                <a:cubicBezTo>
                  <a:pt x="110" y="181"/>
                  <a:pt x="112" y="185"/>
                  <a:pt x="112" y="185"/>
                </a:cubicBezTo>
                <a:cubicBezTo>
                  <a:pt x="111" y="186"/>
                  <a:pt x="109" y="182"/>
                  <a:pt x="110" y="184"/>
                </a:cubicBezTo>
                <a:cubicBezTo>
                  <a:pt x="110" y="184"/>
                  <a:pt x="110" y="182"/>
                  <a:pt x="110" y="182"/>
                </a:cubicBezTo>
                <a:close/>
                <a:moveTo>
                  <a:pt x="218" y="173"/>
                </a:moveTo>
                <a:cubicBezTo>
                  <a:pt x="220" y="169"/>
                  <a:pt x="215" y="179"/>
                  <a:pt x="215" y="177"/>
                </a:cubicBezTo>
                <a:cubicBezTo>
                  <a:pt x="216" y="174"/>
                  <a:pt x="216" y="176"/>
                  <a:pt x="218" y="173"/>
                </a:cubicBezTo>
                <a:close/>
                <a:moveTo>
                  <a:pt x="201" y="181"/>
                </a:moveTo>
                <a:cubicBezTo>
                  <a:pt x="201" y="179"/>
                  <a:pt x="204" y="176"/>
                  <a:pt x="205" y="173"/>
                </a:cubicBezTo>
                <a:cubicBezTo>
                  <a:pt x="207" y="167"/>
                  <a:pt x="203" y="180"/>
                  <a:pt x="201" y="182"/>
                </a:cubicBezTo>
                <a:cubicBezTo>
                  <a:pt x="200" y="182"/>
                  <a:pt x="201" y="180"/>
                  <a:pt x="201" y="181"/>
                </a:cubicBezTo>
                <a:close/>
                <a:moveTo>
                  <a:pt x="86" y="168"/>
                </a:moveTo>
                <a:cubicBezTo>
                  <a:pt x="85" y="167"/>
                  <a:pt x="90" y="170"/>
                  <a:pt x="90" y="170"/>
                </a:cubicBezTo>
                <a:cubicBezTo>
                  <a:pt x="90" y="171"/>
                  <a:pt x="87" y="169"/>
                  <a:pt x="86" y="168"/>
                </a:cubicBezTo>
                <a:close/>
                <a:moveTo>
                  <a:pt x="27" y="167"/>
                </a:moveTo>
                <a:cubicBezTo>
                  <a:pt x="26" y="166"/>
                  <a:pt x="23" y="162"/>
                  <a:pt x="25" y="160"/>
                </a:cubicBezTo>
                <a:cubicBezTo>
                  <a:pt x="24" y="160"/>
                  <a:pt x="29" y="169"/>
                  <a:pt x="27" y="167"/>
                </a:cubicBezTo>
                <a:close/>
                <a:moveTo>
                  <a:pt x="79" y="168"/>
                </a:moveTo>
                <a:cubicBezTo>
                  <a:pt x="75" y="163"/>
                  <a:pt x="82" y="171"/>
                  <a:pt x="79" y="168"/>
                </a:cubicBezTo>
                <a:cubicBezTo>
                  <a:pt x="79" y="168"/>
                  <a:pt x="79" y="168"/>
                  <a:pt x="79" y="168"/>
                </a:cubicBezTo>
                <a:close/>
                <a:moveTo>
                  <a:pt x="44" y="223"/>
                </a:moveTo>
                <a:cubicBezTo>
                  <a:pt x="43" y="222"/>
                  <a:pt x="39" y="220"/>
                  <a:pt x="37" y="219"/>
                </a:cubicBezTo>
                <a:cubicBezTo>
                  <a:pt x="37" y="218"/>
                  <a:pt x="37" y="217"/>
                  <a:pt x="36" y="216"/>
                </a:cubicBezTo>
                <a:cubicBezTo>
                  <a:pt x="35" y="215"/>
                  <a:pt x="33" y="215"/>
                  <a:pt x="33" y="215"/>
                </a:cubicBezTo>
                <a:cubicBezTo>
                  <a:pt x="32" y="214"/>
                  <a:pt x="30" y="210"/>
                  <a:pt x="30" y="209"/>
                </a:cubicBezTo>
                <a:cubicBezTo>
                  <a:pt x="29" y="208"/>
                  <a:pt x="26" y="207"/>
                  <a:pt x="25" y="206"/>
                </a:cubicBezTo>
                <a:cubicBezTo>
                  <a:pt x="24" y="204"/>
                  <a:pt x="22" y="200"/>
                  <a:pt x="20" y="197"/>
                </a:cubicBezTo>
                <a:cubicBezTo>
                  <a:pt x="18" y="195"/>
                  <a:pt x="16" y="192"/>
                  <a:pt x="14" y="190"/>
                </a:cubicBezTo>
                <a:cubicBezTo>
                  <a:pt x="12" y="186"/>
                  <a:pt x="9" y="177"/>
                  <a:pt x="7" y="173"/>
                </a:cubicBezTo>
                <a:cubicBezTo>
                  <a:pt x="6" y="170"/>
                  <a:pt x="0" y="155"/>
                  <a:pt x="2" y="153"/>
                </a:cubicBezTo>
                <a:cubicBezTo>
                  <a:pt x="2" y="153"/>
                  <a:pt x="6" y="163"/>
                  <a:pt x="6" y="164"/>
                </a:cubicBezTo>
                <a:cubicBezTo>
                  <a:pt x="14" y="181"/>
                  <a:pt x="21" y="195"/>
                  <a:pt x="32" y="208"/>
                </a:cubicBezTo>
                <a:cubicBezTo>
                  <a:pt x="37" y="214"/>
                  <a:pt x="40" y="219"/>
                  <a:pt x="46" y="224"/>
                </a:cubicBezTo>
                <a:cubicBezTo>
                  <a:pt x="47" y="224"/>
                  <a:pt x="48" y="227"/>
                  <a:pt x="48" y="227"/>
                </a:cubicBezTo>
                <a:cubicBezTo>
                  <a:pt x="45" y="227"/>
                  <a:pt x="45" y="224"/>
                  <a:pt x="44" y="223"/>
                </a:cubicBezTo>
                <a:close/>
                <a:moveTo>
                  <a:pt x="24" y="157"/>
                </a:moveTo>
                <a:cubicBezTo>
                  <a:pt x="23" y="155"/>
                  <a:pt x="21" y="153"/>
                  <a:pt x="23" y="151"/>
                </a:cubicBezTo>
                <a:cubicBezTo>
                  <a:pt x="23" y="150"/>
                  <a:pt x="24" y="158"/>
                  <a:pt x="24" y="157"/>
                </a:cubicBezTo>
                <a:close/>
                <a:moveTo>
                  <a:pt x="206" y="156"/>
                </a:moveTo>
                <a:cubicBezTo>
                  <a:pt x="204" y="156"/>
                  <a:pt x="206" y="157"/>
                  <a:pt x="205" y="158"/>
                </a:cubicBezTo>
                <a:cubicBezTo>
                  <a:pt x="203" y="158"/>
                  <a:pt x="205" y="156"/>
                  <a:pt x="205" y="157"/>
                </a:cubicBezTo>
                <a:cubicBezTo>
                  <a:pt x="205" y="157"/>
                  <a:pt x="203" y="154"/>
                  <a:pt x="203" y="153"/>
                </a:cubicBezTo>
                <a:cubicBezTo>
                  <a:pt x="203" y="152"/>
                  <a:pt x="205" y="152"/>
                  <a:pt x="206" y="151"/>
                </a:cubicBezTo>
                <a:cubicBezTo>
                  <a:pt x="205" y="153"/>
                  <a:pt x="207" y="144"/>
                  <a:pt x="206" y="150"/>
                </a:cubicBezTo>
                <a:cubicBezTo>
                  <a:pt x="206" y="153"/>
                  <a:pt x="205" y="155"/>
                  <a:pt x="208" y="157"/>
                </a:cubicBezTo>
                <a:cubicBezTo>
                  <a:pt x="212" y="159"/>
                  <a:pt x="206" y="156"/>
                  <a:pt x="206" y="156"/>
                </a:cubicBezTo>
                <a:close/>
                <a:moveTo>
                  <a:pt x="207" y="146"/>
                </a:moveTo>
                <a:cubicBezTo>
                  <a:pt x="206" y="143"/>
                  <a:pt x="205" y="140"/>
                  <a:pt x="207" y="139"/>
                </a:cubicBezTo>
                <a:cubicBezTo>
                  <a:pt x="207" y="139"/>
                  <a:pt x="208" y="149"/>
                  <a:pt x="207" y="146"/>
                </a:cubicBezTo>
                <a:close/>
                <a:moveTo>
                  <a:pt x="21" y="98"/>
                </a:moveTo>
                <a:cubicBezTo>
                  <a:pt x="22" y="96"/>
                  <a:pt x="20" y="103"/>
                  <a:pt x="19" y="103"/>
                </a:cubicBezTo>
                <a:cubicBezTo>
                  <a:pt x="19" y="103"/>
                  <a:pt x="20" y="99"/>
                  <a:pt x="21" y="98"/>
                </a:cubicBezTo>
                <a:close/>
                <a:moveTo>
                  <a:pt x="206" y="97"/>
                </a:moveTo>
                <a:cubicBezTo>
                  <a:pt x="205" y="94"/>
                  <a:pt x="210" y="108"/>
                  <a:pt x="210" y="108"/>
                </a:cubicBezTo>
                <a:cubicBezTo>
                  <a:pt x="210" y="107"/>
                  <a:pt x="209" y="112"/>
                  <a:pt x="209" y="112"/>
                </a:cubicBezTo>
                <a:cubicBezTo>
                  <a:pt x="207" y="113"/>
                  <a:pt x="210" y="111"/>
                  <a:pt x="209" y="110"/>
                </a:cubicBezTo>
                <a:cubicBezTo>
                  <a:pt x="207" y="108"/>
                  <a:pt x="206" y="110"/>
                  <a:pt x="206" y="109"/>
                </a:cubicBezTo>
                <a:cubicBezTo>
                  <a:pt x="206" y="108"/>
                  <a:pt x="208" y="109"/>
                  <a:pt x="208" y="107"/>
                </a:cubicBezTo>
                <a:cubicBezTo>
                  <a:pt x="208" y="105"/>
                  <a:pt x="206" y="106"/>
                  <a:pt x="206" y="105"/>
                </a:cubicBezTo>
                <a:cubicBezTo>
                  <a:pt x="206" y="101"/>
                  <a:pt x="207" y="108"/>
                  <a:pt x="208" y="105"/>
                </a:cubicBezTo>
                <a:cubicBezTo>
                  <a:pt x="208" y="104"/>
                  <a:pt x="206" y="99"/>
                  <a:pt x="206" y="97"/>
                </a:cubicBezTo>
                <a:close/>
                <a:moveTo>
                  <a:pt x="40" y="86"/>
                </a:moveTo>
                <a:cubicBezTo>
                  <a:pt x="41" y="85"/>
                  <a:pt x="39" y="89"/>
                  <a:pt x="38" y="91"/>
                </a:cubicBezTo>
                <a:cubicBezTo>
                  <a:pt x="36" y="96"/>
                  <a:pt x="38" y="87"/>
                  <a:pt x="40" y="86"/>
                </a:cubicBezTo>
                <a:close/>
                <a:moveTo>
                  <a:pt x="26" y="79"/>
                </a:moveTo>
                <a:cubicBezTo>
                  <a:pt x="26" y="79"/>
                  <a:pt x="29" y="71"/>
                  <a:pt x="31" y="71"/>
                </a:cubicBezTo>
                <a:cubicBezTo>
                  <a:pt x="31" y="71"/>
                  <a:pt x="27" y="78"/>
                  <a:pt x="26" y="80"/>
                </a:cubicBezTo>
                <a:cubicBezTo>
                  <a:pt x="24" y="83"/>
                  <a:pt x="22" y="84"/>
                  <a:pt x="24" y="81"/>
                </a:cubicBezTo>
                <a:cubicBezTo>
                  <a:pt x="25" y="80"/>
                  <a:pt x="25" y="80"/>
                  <a:pt x="26" y="79"/>
                </a:cubicBezTo>
                <a:close/>
                <a:moveTo>
                  <a:pt x="193" y="63"/>
                </a:moveTo>
                <a:cubicBezTo>
                  <a:pt x="188" y="58"/>
                  <a:pt x="196" y="67"/>
                  <a:pt x="193" y="63"/>
                </a:cubicBezTo>
                <a:cubicBezTo>
                  <a:pt x="193" y="63"/>
                  <a:pt x="193" y="63"/>
                  <a:pt x="193" y="63"/>
                </a:cubicBezTo>
                <a:close/>
                <a:moveTo>
                  <a:pt x="188" y="51"/>
                </a:moveTo>
                <a:cubicBezTo>
                  <a:pt x="187" y="51"/>
                  <a:pt x="189" y="50"/>
                  <a:pt x="190" y="52"/>
                </a:cubicBezTo>
                <a:cubicBezTo>
                  <a:pt x="190" y="53"/>
                  <a:pt x="188" y="53"/>
                  <a:pt x="189" y="54"/>
                </a:cubicBezTo>
                <a:cubicBezTo>
                  <a:pt x="189" y="54"/>
                  <a:pt x="190" y="55"/>
                  <a:pt x="190" y="55"/>
                </a:cubicBezTo>
                <a:cubicBezTo>
                  <a:pt x="190" y="55"/>
                  <a:pt x="187" y="54"/>
                  <a:pt x="187" y="53"/>
                </a:cubicBezTo>
                <a:cubicBezTo>
                  <a:pt x="186" y="52"/>
                  <a:pt x="189" y="52"/>
                  <a:pt x="189" y="53"/>
                </a:cubicBezTo>
                <a:cubicBezTo>
                  <a:pt x="188" y="53"/>
                  <a:pt x="188" y="51"/>
                  <a:pt x="188" y="51"/>
                </a:cubicBezTo>
                <a:close/>
                <a:moveTo>
                  <a:pt x="185" y="51"/>
                </a:moveTo>
                <a:cubicBezTo>
                  <a:pt x="185" y="51"/>
                  <a:pt x="184" y="48"/>
                  <a:pt x="184" y="49"/>
                </a:cubicBezTo>
                <a:cubicBezTo>
                  <a:pt x="184" y="48"/>
                  <a:pt x="179" y="45"/>
                  <a:pt x="180" y="45"/>
                </a:cubicBezTo>
                <a:cubicBezTo>
                  <a:pt x="180" y="44"/>
                  <a:pt x="187" y="48"/>
                  <a:pt x="187" y="50"/>
                </a:cubicBezTo>
                <a:cubicBezTo>
                  <a:pt x="187" y="51"/>
                  <a:pt x="184" y="50"/>
                  <a:pt x="185" y="51"/>
                </a:cubicBezTo>
                <a:close/>
                <a:moveTo>
                  <a:pt x="187" y="42"/>
                </a:moveTo>
                <a:cubicBezTo>
                  <a:pt x="185" y="41"/>
                  <a:pt x="184" y="41"/>
                  <a:pt x="187" y="42"/>
                </a:cubicBezTo>
                <a:cubicBezTo>
                  <a:pt x="188" y="43"/>
                  <a:pt x="195" y="46"/>
                  <a:pt x="193" y="48"/>
                </a:cubicBezTo>
                <a:cubicBezTo>
                  <a:pt x="192" y="48"/>
                  <a:pt x="189" y="44"/>
                  <a:pt x="189" y="44"/>
                </a:cubicBezTo>
                <a:cubicBezTo>
                  <a:pt x="187" y="43"/>
                  <a:pt x="189" y="45"/>
                  <a:pt x="187" y="42"/>
                </a:cubicBezTo>
                <a:close/>
                <a:moveTo>
                  <a:pt x="192" y="22"/>
                </a:moveTo>
                <a:cubicBezTo>
                  <a:pt x="192" y="21"/>
                  <a:pt x="196" y="24"/>
                  <a:pt x="199" y="26"/>
                </a:cubicBezTo>
                <a:cubicBezTo>
                  <a:pt x="201" y="28"/>
                  <a:pt x="204" y="32"/>
                  <a:pt x="200" y="28"/>
                </a:cubicBezTo>
                <a:cubicBezTo>
                  <a:pt x="198" y="27"/>
                  <a:pt x="193" y="24"/>
                  <a:pt x="192" y="22"/>
                </a:cubicBezTo>
                <a:close/>
                <a:moveTo>
                  <a:pt x="114" y="4"/>
                </a:moveTo>
                <a:cubicBezTo>
                  <a:pt x="113" y="5"/>
                  <a:pt x="112" y="4"/>
                  <a:pt x="111" y="4"/>
                </a:cubicBezTo>
                <a:cubicBezTo>
                  <a:pt x="109" y="4"/>
                  <a:pt x="108" y="7"/>
                  <a:pt x="107" y="7"/>
                </a:cubicBezTo>
                <a:cubicBezTo>
                  <a:pt x="107" y="7"/>
                  <a:pt x="106" y="4"/>
                  <a:pt x="104" y="7"/>
                </a:cubicBezTo>
                <a:cubicBezTo>
                  <a:pt x="104" y="7"/>
                  <a:pt x="108" y="6"/>
                  <a:pt x="105" y="10"/>
                </a:cubicBezTo>
                <a:cubicBezTo>
                  <a:pt x="103" y="13"/>
                  <a:pt x="103" y="11"/>
                  <a:pt x="106" y="10"/>
                </a:cubicBezTo>
                <a:cubicBezTo>
                  <a:pt x="109" y="10"/>
                  <a:pt x="116" y="11"/>
                  <a:pt x="119" y="10"/>
                </a:cubicBezTo>
                <a:cubicBezTo>
                  <a:pt x="119" y="10"/>
                  <a:pt x="119" y="7"/>
                  <a:pt x="120" y="6"/>
                </a:cubicBezTo>
                <a:cubicBezTo>
                  <a:pt x="119" y="7"/>
                  <a:pt x="119" y="6"/>
                  <a:pt x="118" y="6"/>
                </a:cubicBezTo>
                <a:cubicBezTo>
                  <a:pt x="118" y="5"/>
                  <a:pt x="119" y="5"/>
                  <a:pt x="119" y="5"/>
                </a:cubicBezTo>
                <a:cubicBezTo>
                  <a:pt x="121" y="3"/>
                  <a:pt x="121" y="5"/>
                  <a:pt x="120" y="6"/>
                </a:cubicBezTo>
                <a:cubicBezTo>
                  <a:pt x="123" y="6"/>
                  <a:pt x="126" y="8"/>
                  <a:pt x="123" y="9"/>
                </a:cubicBezTo>
                <a:cubicBezTo>
                  <a:pt x="122" y="9"/>
                  <a:pt x="121" y="9"/>
                  <a:pt x="121" y="10"/>
                </a:cubicBezTo>
                <a:cubicBezTo>
                  <a:pt x="124" y="12"/>
                  <a:pt x="124" y="8"/>
                  <a:pt x="125" y="9"/>
                </a:cubicBezTo>
                <a:cubicBezTo>
                  <a:pt x="126" y="9"/>
                  <a:pt x="126" y="12"/>
                  <a:pt x="126" y="12"/>
                </a:cubicBezTo>
                <a:cubicBezTo>
                  <a:pt x="127" y="13"/>
                  <a:pt x="134" y="11"/>
                  <a:pt x="134" y="9"/>
                </a:cubicBezTo>
                <a:cubicBezTo>
                  <a:pt x="134" y="9"/>
                  <a:pt x="132" y="8"/>
                  <a:pt x="134" y="8"/>
                </a:cubicBezTo>
                <a:cubicBezTo>
                  <a:pt x="136" y="7"/>
                  <a:pt x="132" y="14"/>
                  <a:pt x="132" y="14"/>
                </a:cubicBezTo>
                <a:cubicBezTo>
                  <a:pt x="134" y="16"/>
                  <a:pt x="134" y="10"/>
                  <a:pt x="135" y="10"/>
                </a:cubicBezTo>
                <a:cubicBezTo>
                  <a:pt x="134" y="10"/>
                  <a:pt x="140" y="12"/>
                  <a:pt x="140" y="12"/>
                </a:cubicBezTo>
                <a:cubicBezTo>
                  <a:pt x="140" y="11"/>
                  <a:pt x="136" y="16"/>
                  <a:pt x="137" y="15"/>
                </a:cubicBezTo>
                <a:cubicBezTo>
                  <a:pt x="137" y="16"/>
                  <a:pt x="138" y="13"/>
                  <a:pt x="136" y="13"/>
                </a:cubicBezTo>
                <a:cubicBezTo>
                  <a:pt x="136" y="13"/>
                  <a:pt x="132" y="18"/>
                  <a:pt x="132" y="18"/>
                </a:cubicBezTo>
                <a:cubicBezTo>
                  <a:pt x="133" y="19"/>
                  <a:pt x="143" y="14"/>
                  <a:pt x="140" y="18"/>
                </a:cubicBezTo>
                <a:cubicBezTo>
                  <a:pt x="140" y="18"/>
                  <a:pt x="139" y="19"/>
                  <a:pt x="139" y="19"/>
                </a:cubicBezTo>
                <a:cubicBezTo>
                  <a:pt x="142" y="20"/>
                  <a:pt x="141" y="17"/>
                  <a:pt x="143" y="18"/>
                </a:cubicBezTo>
                <a:cubicBezTo>
                  <a:pt x="144" y="18"/>
                  <a:pt x="140" y="19"/>
                  <a:pt x="142" y="21"/>
                </a:cubicBezTo>
                <a:cubicBezTo>
                  <a:pt x="141" y="20"/>
                  <a:pt x="146" y="21"/>
                  <a:pt x="147" y="20"/>
                </a:cubicBezTo>
                <a:cubicBezTo>
                  <a:pt x="147" y="20"/>
                  <a:pt x="148" y="18"/>
                  <a:pt x="148" y="18"/>
                </a:cubicBezTo>
                <a:cubicBezTo>
                  <a:pt x="149" y="20"/>
                  <a:pt x="147" y="23"/>
                  <a:pt x="146" y="23"/>
                </a:cubicBezTo>
                <a:cubicBezTo>
                  <a:pt x="145" y="23"/>
                  <a:pt x="144" y="21"/>
                  <a:pt x="142" y="21"/>
                </a:cubicBezTo>
                <a:cubicBezTo>
                  <a:pt x="140" y="22"/>
                  <a:pt x="140" y="28"/>
                  <a:pt x="141" y="25"/>
                </a:cubicBezTo>
                <a:cubicBezTo>
                  <a:pt x="142" y="22"/>
                  <a:pt x="144" y="26"/>
                  <a:pt x="144" y="25"/>
                </a:cubicBezTo>
                <a:cubicBezTo>
                  <a:pt x="145" y="26"/>
                  <a:pt x="147" y="25"/>
                  <a:pt x="148" y="25"/>
                </a:cubicBezTo>
                <a:cubicBezTo>
                  <a:pt x="148" y="26"/>
                  <a:pt x="146" y="27"/>
                  <a:pt x="146" y="26"/>
                </a:cubicBezTo>
                <a:cubicBezTo>
                  <a:pt x="146" y="29"/>
                  <a:pt x="152" y="29"/>
                  <a:pt x="152" y="29"/>
                </a:cubicBezTo>
                <a:cubicBezTo>
                  <a:pt x="152" y="30"/>
                  <a:pt x="152" y="31"/>
                  <a:pt x="152" y="32"/>
                </a:cubicBezTo>
                <a:cubicBezTo>
                  <a:pt x="153" y="35"/>
                  <a:pt x="162" y="33"/>
                  <a:pt x="165" y="36"/>
                </a:cubicBezTo>
                <a:cubicBezTo>
                  <a:pt x="165" y="36"/>
                  <a:pt x="166" y="37"/>
                  <a:pt x="165" y="37"/>
                </a:cubicBezTo>
                <a:cubicBezTo>
                  <a:pt x="166" y="37"/>
                  <a:pt x="168" y="32"/>
                  <a:pt x="166" y="31"/>
                </a:cubicBezTo>
                <a:cubicBezTo>
                  <a:pt x="163" y="29"/>
                  <a:pt x="170" y="30"/>
                  <a:pt x="172" y="31"/>
                </a:cubicBezTo>
                <a:cubicBezTo>
                  <a:pt x="173" y="32"/>
                  <a:pt x="179" y="37"/>
                  <a:pt x="172" y="34"/>
                </a:cubicBezTo>
                <a:cubicBezTo>
                  <a:pt x="168" y="33"/>
                  <a:pt x="169" y="32"/>
                  <a:pt x="168" y="35"/>
                </a:cubicBezTo>
                <a:cubicBezTo>
                  <a:pt x="168" y="36"/>
                  <a:pt x="166" y="35"/>
                  <a:pt x="166" y="36"/>
                </a:cubicBezTo>
                <a:cubicBezTo>
                  <a:pt x="167" y="39"/>
                  <a:pt x="171" y="38"/>
                  <a:pt x="172" y="38"/>
                </a:cubicBezTo>
                <a:cubicBezTo>
                  <a:pt x="172" y="38"/>
                  <a:pt x="171" y="39"/>
                  <a:pt x="171" y="39"/>
                </a:cubicBezTo>
                <a:cubicBezTo>
                  <a:pt x="173" y="41"/>
                  <a:pt x="175" y="41"/>
                  <a:pt x="178" y="42"/>
                </a:cubicBezTo>
                <a:cubicBezTo>
                  <a:pt x="178" y="43"/>
                  <a:pt x="180" y="44"/>
                  <a:pt x="179" y="45"/>
                </a:cubicBezTo>
                <a:cubicBezTo>
                  <a:pt x="178" y="46"/>
                  <a:pt x="173" y="39"/>
                  <a:pt x="171" y="41"/>
                </a:cubicBezTo>
                <a:cubicBezTo>
                  <a:pt x="172" y="41"/>
                  <a:pt x="184" y="50"/>
                  <a:pt x="176" y="46"/>
                </a:cubicBezTo>
                <a:cubicBezTo>
                  <a:pt x="176" y="46"/>
                  <a:pt x="172" y="42"/>
                  <a:pt x="171" y="42"/>
                </a:cubicBezTo>
                <a:cubicBezTo>
                  <a:pt x="168" y="43"/>
                  <a:pt x="176" y="47"/>
                  <a:pt x="175" y="48"/>
                </a:cubicBezTo>
                <a:cubicBezTo>
                  <a:pt x="174" y="48"/>
                  <a:pt x="171" y="45"/>
                  <a:pt x="171" y="45"/>
                </a:cubicBezTo>
                <a:cubicBezTo>
                  <a:pt x="171" y="45"/>
                  <a:pt x="169" y="49"/>
                  <a:pt x="169" y="50"/>
                </a:cubicBezTo>
                <a:cubicBezTo>
                  <a:pt x="170" y="52"/>
                  <a:pt x="172" y="50"/>
                  <a:pt x="174" y="52"/>
                </a:cubicBezTo>
                <a:cubicBezTo>
                  <a:pt x="174" y="51"/>
                  <a:pt x="177" y="55"/>
                  <a:pt x="177" y="55"/>
                </a:cubicBezTo>
                <a:cubicBezTo>
                  <a:pt x="177" y="55"/>
                  <a:pt x="173" y="55"/>
                  <a:pt x="172" y="56"/>
                </a:cubicBezTo>
                <a:cubicBezTo>
                  <a:pt x="171" y="57"/>
                  <a:pt x="176" y="58"/>
                  <a:pt x="176" y="58"/>
                </a:cubicBezTo>
                <a:cubicBezTo>
                  <a:pt x="179" y="60"/>
                  <a:pt x="177" y="62"/>
                  <a:pt x="179" y="63"/>
                </a:cubicBezTo>
                <a:cubicBezTo>
                  <a:pt x="179" y="63"/>
                  <a:pt x="181" y="61"/>
                  <a:pt x="182" y="63"/>
                </a:cubicBezTo>
                <a:cubicBezTo>
                  <a:pt x="182" y="62"/>
                  <a:pt x="181" y="66"/>
                  <a:pt x="182" y="68"/>
                </a:cubicBezTo>
                <a:cubicBezTo>
                  <a:pt x="183" y="69"/>
                  <a:pt x="185" y="68"/>
                  <a:pt x="186" y="70"/>
                </a:cubicBezTo>
                <a:cubicBezTo>
                  <a:pt x="187" y="71"/>
                  <a:pt x="186" y="72"/>
                  <a:pt x="187" y="73"/>
                </a:cubicBezTo>
                <a:cubicBezTo>
                  <a:pt x="187" y="73"/>
                  <a:pt x="187" y="72"/>
                  <a:pt x="188" y="73"/>
                </a:cubicBezTo>
                <a:cubicBezTo>
                  <a:pt x="188" y="75"/>
                  <a:pt x="193" y="77"/>
                  <a:pt x="193" y="73"/>
                </a:cubicBezTo>
                <a:cubicBezTo>
                  <a:pt x="193" y="73"/>
                  <a:pt x="192" y="71"/>
                  <a:pt x="193" y="71"/>
                </a:cubicBezTo>
                <a:cubicBezTo>
                  <a:pt x="194" y="71"/>
                  <a:pt x="195" y="74"/>
                  <a:pt x="195" y="74"/>
                </a:cubicBezTo>
                <a:cubicBezTo>
                  <a:pt x="195" y="71"/>
                  <a:pt x="190" y="81"/>
                  <a:pt x="195" y="80"/>
                </a:cubicBezTo>
                <a:cubicBezTo>
                  <a:pt x="198" y="79"/>
                  <a:pt x="196" y="77"/>
                  <a:pt x="196" y="81"/>
                </a:cubicBezTo>
                <a:cubicBezTo>
                  <a:pt x="196" y="81"/>
                  <a:pt x="198" y="84"/>
                  <a:pt x="197" y="84"/>
                </a:cubicBezTo>
                <a:cubicBezTo>
                  <a:pt x="197" y="84"/>
                  <a:pt x="200" y="80"/>
                  <a:pt x="200" y="85"/>
                </a:cubicBezTo>
                <a:cubicBezTo>
                  <a:pt x="200" y="85"/>
                  <a:pt x="198" y="84"/>
                  <a:pt x="198" y="85"/>
                </a:cubicBezTo>
                <a:cubicBezTo>
                  <a:pt x="199" y="84"/>
                  <a:pt x="200" y="94"/>
                  <a:pt x="200" y="94"/>
                </a:cubicBezTo>
                <a:cubicBezTo>
                  <a:pt x="201" y="95"/>
                  <a:pt x="202" y="91"/>
                  <a:pt x="203" y="91"/>
                </a:cubicBezTo>
                <a:cubicBezTo>
                  <a:pt x="204" y="91"/>
                  <a:pt x="204" y="95"/>
                  <a:pt x="204" y="94"/>
                </a:cubicBezTo>
                <a:cubicBezTo>
                  <a:pt x="204" y="94"/>
                  <a:pt x="201" y="95"/>
                  <a:pt x="201" y="96"/>
                </a:cubicBezTo>
                <a:cubicBezTo>
                  <a:pt x="201" y="97"/>
                  <a:pt x="203" y="102"/>
                  <a:pt x="203" y="103"/>
                </a:cubicBezTo>
                <a:cubicBezTo>
                  <a:pt x="204" y="109"/>
                  <a:pt x="209" y="131"/>
                  <a:pt x="206" y="135"/>
                </a:cubicBezTo>
                <a:cubicBezTo>
                  <a:pt x="206" y="135"/>
                  <a:pt x="206" y="129"/>
                  <a:pt x="203" y="133"/>
                </a:cubicBezTo>
                <a:cubicBezTo>
                  <a:pt x="203" y="133"/>
                  <a:pt x="203" y="137"/>
                  <a:pt x="202" y="137"/>
                </a:cubicBezTo>
                <a:cubicBezTo>
                  <a:pt x="199" y="137"/>
                  <a:pt x="202" y="126"/>
                  <a:pt x="201" y="124"/>
                </a:cubicBezTo>
                <a:cubicBezTo>
                  <a:pt x="202" y="126"/>
                  <a:pt x="199" y="126"/>
                  <a:pt x="200" y="125"/>
                </a:cubicBezTo>
                <a:cubicBezTo>
                  <a:pt x="197" y="128"/>
                  <a:pt x="200" y="134"/>
                  <a:pt x="199" y="134"/>
                </a:cubicBezTo>
                <a:cubicBezTo>
                  <a:pt x="196" y="135"/>
                  <a:pt x="200" y="123"/>
                  <a:pt x="196" y="125"/>
                </a:cubicBezTo>
                <a:cubicBezTo>
                  <a:pt x="193" y="126"/>
                  <a:pt x="193" y="140"/>
                  <a:pt x="194" y="141"/>
                </a:cubicBezTo>
                <a:cubicBezTo>
                  <a:pt x="193" y="140"/>
                  <a:pt x="196" y="143"/>
                  <a:pt x="196" y="142"/>
                </a:cubicBezTo>
                <a:cubicBezTo>
                  <a:pt x="196" y="144"/>
                  <a:pt x="194" y="142"/>
                  <a:pt x="193" y="143"/>
                </a:cubicBezTo>
                <a:cubicBezTo>
                  <a:pt x="190" y="145"/>
                  <a:pt x="192" y="149"/>
                  <a:pt x="195" y="148"/>
                </a:cubicBezTo>
                <a:cubicBezTo>
                  <a:pt x="196" y="147"/>
                  <a:pt x="195" y="145"/>
                  <a:pt x="197" y="143"/>
                </a:cubicBezTo>
                <a:cubicBezTo>
                  <a:pt x="197" y="142"/>
                  <a:pt x="199" y="141"/>
                  <a:pt x="200" y="139"/>
                </a:cubicBezTo>
                <a:cubicBezTo>
                  <a:pt x="201" y="134"/>
                  <a:pt x="202" y="141"/>
                  <a:pt x="202" y="143"/>
                </a:cubicBezTo>
                <a:cubicBezTo>
                  <a:pt x="202" y="143"/>
                  <a:pt x="201" y="142"/>
                  <a:pt x="200" y="144"/>
                </a:cubicBezTo>
                <a:cubicBezTo>
                  <a:pt x="200" y="144"/>
                  <a:pt x="197" y="152"/>
                  <a:pt x="197" y="154"/>
                </a:cubicBezTo>
                <a:cubicBezTo>
                  <a:pt x="197" y="155"/>
                  <a:pt x="198" y="158"/>
                  <a:pt x="198" y="158"/>
                </a:cubicBezTo>
                <a:cubicBezTo>
                  <a:pt x="196" y="163"/>
                  <a:pt x="191" y="169"/>
                  <a:pt x="191" y="170"/>
                </a:cubicBezTo>
                <a:cubicBezTo>
                  <a:pt x="191" y="171"/>
                  <a:pt x="192" y="172"/>
                  <a:pt x="192" y="171"/>
                </a:cubicBezTo>
                <a:cubicBezTo>
                  <a:pt x="191" y="176"/>
                  <a:pt x="186" y="182"/>
                  <a:pt x="183" y="183"/>
                </a:cubicBezTo>
                <a:cubicBezTo>
                  <a:pt x="180" y="184"/>
                  <a:pt x="183" y="182"/>
                  <a:pt x="184" y="181"/>
                </a:cubicBezTo>
                <a:cubicBezTo>
                  <a:pt x="185" y="180"/>
                  <a:pt x="187" y="177"/>
                  <a:pt x="189" y="175"/>
                </a:cubicBezTo>
                <a:cubicBezTo>
                  <a:pt x="190" y="175"/>
                  <a:pt x="191" y="173"/>
                  <a:pt x="192" y="172"/>
                </a:cubicBezTo>
                <a:cubicBezTo>
                  <a:pt x="192" y="171"/>
                  <a:pt x="191" y="172"/>
                  <a:pt x="191" y="172"/>
                </a:cubicBezTo>
                <a:cubicBezTo>
                  <a:pt x="191" y="170"/>
                  <a:pt x="193" y="164"/>
                  <a:pt x="195" y="160"/>
                </a:cubicBezTo>
                <a:cubicBezTo>
                  <a:pt x="194" y="161"/>
                  <a:pt x="198" y="157"/>
                  <a:pt x="197" y="155"/>
                </a:cubicBezTo>
                <a:cubicBezTo>
                  <a:pt x="197" y="155"/>
                  <a:pt x="196" y="156"/>
                  <a:pt x="196" y="157"/>
                </a:cubicBezTo>
                <a:cubicBezTo>
                  <a:pt x="196" y="154"/>
                  <a:pt x="196" y="148"/>
                  <a:pt x="195" y="152"/>
                </a:cubicBezTo>
                <a:cubicBezTo>
                  <a:pt x="194" y="153"/>
                  <a:pt x="195" y="154"/>
                  <a:pt x="195" y="154"/>
                </a:cubicBezTo>
                <a:cubicBezTo>
                  <a:pt x="195" y="154"/>
                  <a:pt x="191" y="160"/>
                  <a:pt x="191" y="162"/>
                </a:cubicBezTo>
                <a:cubicBezTo>
                  <a:pt x="191" y="164"/>
                  <a:pt x="192" y="162"/>
                  <a:pt x="191" y="163"/>
                </a:cubicBezTo>
                <a:cubicBezTo>
                  <a:pt x="189" y="164"/>
                  <a:pt x="186" y="170"/>
                  <a:pt x="184" y="173"/>
                </a:cubicBezTo>
                <a:cubicBezTo>
                  <a:pt x="183" y="174"/>
                  <a:pt x="182" y="174"/>
                  <a:pt x="182" y="174"/>
                </a:cubicBezTo>
                <a:cubicBezTo>
                  <a:pt x="181" y="175"/>
                  <a:pt x="182" y="176"/>
                  <a:pt x="182" y="177"/>
                </a:cubicBezTo>
                <a:cubicBezTo>
                  <a:pt x="181" y="178"/>
                  <a:pt x="178" y="181"/>
                  <a:pt x="177" y="181"/>
                </a:cubicBezTo>
                <a:cubicBezTo>
                  <a:pt x="176" y="182"/>
                  <a:pt x="174" y="184"/>
                  <a:pt x="172" y="185"/>
                </a:cubicBezTo>
                <a:cubicBezTo>
                  <a:pt x="167" y="190"/>
                  <a:pt x="159" y="196"/>
                  <a:pt x="150" y="198"/>
                </a:cubicBezTo>
                <a:cubicBezTo>
                  <a:pt x="150" y="198"/>
                  <a:pt x="149" y="198"/>
                  <a:pt x="149" y="197"/>
                </a:cubicBezTo>
                <a:cubicBezTo>
                  <a:pt x="147" y="198"/>
                  <a:pt x="145" y="200"/>
                  <a:pt x="143" y="200"/>
                </a:cubicBezTo>
                <a:cubicBezTo>
                  <a:pt x="142" y="201"/>
                  <a:pt x="144" y="199"/>
                  <a:pt x="144" y="198"/>
                </a:cubicBezTo>
                <a:cubicBezTo>
                  <a:pt x="142" y="197"/>
                  <a:pt x="128" y="203"/>
                  <a:pt x="141" y="201"/>
                </a:cubicBezTo>
                <a:cubicBezTo>
                  <a:pt x="152" y="200"/>
                  <a:pt x="168" y="192"/>
                  <a:pt x="172" y="187"/>
                </a:cubicBezTo>
                <a:cubicBezTo>
                  <a:pt x="174" y="186"/>
                  <a:pt x="176" y="184"/>
                  <a:pt x="172" y="189"/>
                </a:cubicBezTo>
                <a:cubicBezTo>
                  <a:pt x="168" y="194"/>
                  <a:pt x="167" y="192"/>
                  <a:pt x="163" y="196"/>
                </a:cubicBezTo>
                <a:cubicBezTo>
                  <a:pt x="152" y="207"/>
                  <a:pt x="129" y="206"/>
                  <a:pt x="114" y="208"/>
                </a:cubicBezTo>
                <a:cubicBezTo>
                  <a:pt x="111" y="208"/>
                  <a:pt x="110" y="205"/>
                  <a:pt x="106" y="206"/>
                </a:cubicBezTo>
                <a:cubicBezTo>
                  <a:pt x="105" y="206"/>
                  <a:pt x="105" y="208"/>
                  <a:pt x="105" y="208"/>
                </a:cubicBezTo>
                <a:cubicBezTo>
                  <a:pt x="105" y="208"/>
                  <a:pt x="102" y="206"/>
                  <a:pt x="102" y="207"/>
                </a:cubicBezTo>
                <a:cubicBezTo>
                  <a:pt x="102" y="208"/>
                  <a:pt x="114" y="212"/>
                  <a:pt x="117" y="213"/>
                </a:cubicBezTo>
                <a:cubicBezTo>
                  <a:pt x="119" y="213"/>
                  <a:pt x="120" y="212"/>
                  <a:pt x="121" y="213"/>
                </a:cubicBezTo>
                <a:cubicBezTo>
                  <a:pt x="120" y="212"/>
                  <a:pt x="121" y="215"/>
                  <a:pt x="122" y="214"/>
                </a:cubicBezTo>
                <a:cubicBezTo>
                  <a:pt x="120" y="216"/>
                  <a:pt x="116" y="213"/>
                  <a:pt x="114" y="212"/>
                </a:cubicBezTo>
                <a:cubicBezTo>
                  <a:pt x="110" y="211"/>
                  <a:pt x="106" y="212"/>
                  <a:pt x="105" y="212"/>
                </a:cubicBezTo>
                <a:cubicBezTo>
                  <a:pt x="104" y="212"/>
                  <a:pt x="100" y="210"/>
                  <a:pt x="99" y="211"/>
                </a:cubicBezTo>
                <a:cubicBezTo>
                  <a:pt x="98" y="212"/>
                  <a:pt x="108" y="215"/>
                  <a:pt x="108" y="215"/>
                </a:cubicBezTo>
                <a:cubicBezTo>
                  <a:pt x="110" y="215"/>
                  <a:pt x="110" y="216"/>
                  <a:pt x="108" y="216"/>
                </a:cubicBezTo>
                <a:cubicBezTo>
                  <a:pt x="99" y="213"/>
                  <a:pt x="89" y="209"/>
                  <a:pt x="80" y="203"/>
                </a:cubicBezTo>
                <a:cubicBezTo>
                  <a:pt x="80" y="203"/>
                  <a:pt x="71" y="197"/>
                  <a:pt x="76" y="201"/>
                </a:cubicBezTo>
                <a:cubicBezTo>
                  <a:pt x="79" y="204"/>
                  <a:pt x="86" y="210"/>
                  <a:pt x="91" y="212"/>
                </a:cubicBezTo>
                <a:cubicBezTo>
                  <a:pt x="91" y="212"/>
                  <a:pt x="92" y="212"/>
                  <a:pt x="92" y="212"/>
                </a:cubicBezTo>
                <a:cubicBezTo>
                  <a:pt x="101" y="215"/>
                  <a:pt x="108" y="218"/>
                  <a:pt x="115" y="219"/>
                </a:cubicBezTo>
                <a:cubicBezTo>
                  <a:pt x="118" y="220"/>
                  <a:pt x="119" y="218"/>
                  <a:pt x="121" y="218"/>
                </a:cubicBezTo>
                <a:cubicBezTo>
                  <a:pt x="119" y="218"/>
                  <a:pt x="122" y="221"/>
                  <a:pt x="123" y="220"/>
                </a:cubicBezTo>
                <a:cubicBezTo>
                  <a:pt x="122" y="221"/>
                  <a:pt x="113" y="221"/>
                  <a:pt x="110" y="220"/>
                </a:cubicBezTo>
                <a:cubicBezTo>
                  <a:pt x="107" y="220"/>
                  <a:pt x="102" y="216"/>
                  <a:pt x="99" y="217"/>
                </a:cubicBezTo>
                <a:cubicBezTo>
                  <a:pt x="97" y="217"/>
                  <a:pt x="99" y="218"/>
                  <a:pt x="97" y="217"/>
                </a:cubicBezTo>
                <a:cubicBezTo>
                  <a:pt x="95" y="214"/>
                  <a:pt x="91" y="214"/>
                  <a:pt x="86" y="212"/>
                </a:cubicBezTo>
                <a:cubicBezTo>
                  <a:pt x="81" y="210"/>
                  <a:pt x="74" y="204"/>
                  <a:pt x="69" y="200"/>
                </a:cubicBezTo>
                <a:cubicBezTo>
                  <a:pt x="60" y="192"/>
                  <a:pt x="51" y="176"/>
                  <a:pt x="46" y="162"/>
                </a:cubicBezTo>
                <a:cubicBezTo>
                  <a:pt x="45" y="160"/>
                  <a:pt x="43" y="155"/>
                  <a:pt x="44" y="161"/>
                </a:cubicBezTo>
                <a:cubicBezTo>
                  <a:pt x="45" y="163"/>
                  <a:pt x="46" y="166"/>
                  <a:pt x="46" y="169"/>
                </a:cubicBezTo>
                <a:cubicBezTo>
                  <a:pt x="46" y="172"/>
                  <a:pt x="50" y="178"/>
                  <a:pt x="52" y="181"/>
                </a:cubicBezTo>
                <a:cubicBezTo>
                  <a:pt x="53" y="182"/>
                  <a:pt x="56" y="183"/>
                  <a:pt x="56" y="186"/>
                </a:cubicBezTo>
                <a:cubicBezTo>
                  <a:pt x="56" y="184"/>
                  <a:pt x="52" y="183"/>
                  <a:pt x="54" y="185"/>
                </a:cubicBezTo>
                <a:cubicBezTo>
                  <a:pt x="59" y="193"/>
                  <a:pt x="65" y="200"/>
                  <a:pt x="71" y="206"/>
                </a:cubicBezTo>
                <a:cubicBezTo>
                  <a:pt x="83" y="216"/>
                  <a:pt x="98" y="224"/>
                  <a:pt x="115" y="225"/>
                </a:cubicBezTo>
                <a:cubicBezTo>
                  <a:pt x="116" y="225"/>
                  <a:pt x="121" y="226"/>
                  <a:pt x="122" y="225"/>
                </a:cubicBezTo>
                <a:cubicBezTo>
                  <a:pt x="123" y="224"/>
                  <a:pt x="119" y="223"/>
                  <a:pt x="120" y="223"/>
                </a:cubicBezTo>
                <a:cubicBezTo>
                  <a:pt x="122" y="222"/>
                  <a:pt x="128" y="223"/>
                  <a:pt x="133" y="223"/>
                </a:cubicBezTo>
                <a:cubicBezTo>
                  <a:pt x="135" y="222"/>
                  <a:pt x="137" y="221"/>
                  <a:pt x="138" y="222"/>
                </a:cubicBezTo>
                <a:cubicBezTo>
                  <a:pt x="140" y="222"/>
                  <a:pt x="143" y="223"/>
                  <a:pt x="140" y="224"/>
                </a:cubicBezTo>
                <a:cubicBezTo>
                  <a:pt x="137" y="224"/>
                  <a:pt x="136" y="225"/>
                  <a:pt x="140" y="225"/>
                </a:cubicBezTo>
                <a:cubicBezTo>
                  <a:pt x="143" y="224"/>
                  <a:pt x="151" y="222"/>
                  <a:pt x="155" y="221"/>
                </a:cubicBezTo>
                <a:cubicBezTo>
                  <a:pt x="181" y="215"/>
                  <a:pt x="196" y="197"/>
                  <a:pt x="207" y="175"/>
                </a:cubicBezTo>
                <a:cubicBezTo>
                  <a:pt x="211" y="168"/>
                  <a:pt x="215" y="162"/>
                  <a:pt x="217" y="153"/>
                </a:cubicBezTo>
                <a:cubicBezTo>
                  <a:pt x="217" y="151"/>
                  <a:pt x="216" y="150"/>
                  <a:pt x="217" y="148"/>
                </a:cubicBezTo>
                <a:cubicBezTo>
                  <a:pt x="216" y="149"/>
                  <a:pt x="219" y="145"/>
                  <a:pt x="219" y="142"/>
                </a:cubicBezTo>
                <a:cubicBezTo>
                  <a:pt x="220" y="137"/>
                  <a:pt x="217" y="155"/>
                  <a:pt x="221" y="145"/>
                </a:cubicBezTo>
                <a:cubicBezTo>
                  <a:pt x="222" y="141"/>
                  <a:pt x="223" y="142"/>
                  <a:pt x="222" y="148"/>
                </a:cubicBezTo>
                <a:cubicBezTo>
                  <a:pt x="222" y="147"/>
                  <a:pt x="217" y="160"/>
                  <a:pt x="218" y="161"/>
                </a:cubicBezTo>
                <a:cubicBezTo>
                  <a:pt x="218" y="162"/>
                  <a:pt x="220" y="158"/>
                  <a:pt x="220" y="157"/>
                </a:cubicBezTo>
                <a:cubicBezTo>
                  <a:pt x="221" y="155"/>
                  <a:pt x="222" y="149"/>
                  <a:pt x="221" y="153"/>
                </a:cubicBezTo>
                <a:cubicBezTo>
                  <a:pt x="220" y="167"/>
                  <a:pt x="222" y="150"/>
                  <a:pt x="221" y="156"/>
                </a:cubicBezTo>
                <a:cubicBezTo>
                  <a:pt x="221" y="160"/>
                  <a:pt x="218" y="163"/>
                  <a:pt x="217" y="165"/>
                </a:cubicBezTo>
                <a:cubicBezTo>
                  <a:pt x="216" y="169"/>
                  <a:pt x="213" y="175"/>
                  <a:pt x="213" y="176"/>
                </a:cubicBezTo>
                <a:cubicBezTo>
                  <a:pt x="213" y="178"/>
                  <a:pt x="214" y="174"/>
                  <a:pt x="214" y="175"/>
                </a:cubicBezTo>
                <a:cubicBezTo>
                  <a:pt x="214" y="182"/>
                  <a:pt x="199" y="199"/>
                  <a:pt x="192" y="205"/>
                </a:cubicBezTo>
                <a:cubicBezTo>
                  <a:pt x="186" y="209"/>
                  <a:pt x="179" y="214"/>
                  <a:pt x="173" y="218"/>
                </a:cubicBezTo>
                <a:cubicBezTo>
                  <a:pt x="167" y="221"/>
                  <a:pt x="179" y="216"/>
                  <a:pt x="179" y="216"/>
                </a:cubicBezTo>
                <a:cubicBezTo>
                  <a:pt x="180" y="216"/>
                  <a:pt x="174" y="219"/>
                  <a:pt x="172" y="220"/>
                </a:cubicBezTo>
                <a:cubicBezTo>
                  <a:pt x="159" y="226"/>
                  <a:pt x="146" y="231"/>
                  <a:pt x="128" y="232"/>
                </a:cubicBezTo>
                <a:cubicBezTo>
                  <a:pt x="116" y="233"/>
                  <a:pt x="109" y="230"/>
                  <a:pt x="101" y="229"/>
                </a:cubicBezTo>
                <a:cubicBezTo>
                  <a:pt x="98" y="229"/>
                  <a:pt x="95" y="230"/>
                  <a:pt x="93" y="230"/>
                </a:cubicBezTo>
                <a:cubicBezTo>
                  <a:pt x="94" y="230"/>
                  <a:pt x="94" y="228"/>
                  <a:pt x="93" y="228"/>
                </a:cubicBezTo>
                <a:cubicBezTo>
                  <a:pt x="94" y="228"/>
                  <a:pt x="90" y="228"/>
                  <a:pt x="87" y="227"/>
                </a:cubicBezTo>
                <a:cubicBezTo>
                  <a:pt x="86" y="227"/>
                  <a:pt x="87" y="226"/>
                  <a:pt x="86" y="226"/>
                </a:cubicBezTo>
                <a:cubicBezTo>
                  <a:pt x="86" y="225"/>
                  <a:pt x="83" y="226"/>
                  <a:pt x="83" y="226"/>
                </a:cubicBezTo>
                <a:cubicBezTo>
                  <a:pt x="83" y="226"/>
                  <a:pt x="80" y="222"/>
                  <a:pt x="80" y="222"/>
                </a:cubicBezTo>
                <a:cubicBezTo>
                  <a:pt x="80" y="222"/>
                  <a:pt x="77" y="224"/>
                  <a:pt x="75" y="223"/>
                </a:cubicBezTo>
                <a:cubicBezTo>
                  <a:pt x="75" y="222"/>
                  <a:pt x="75" y="220"/>
                  <a:pt x="75" y="220"/>
                </a:cubicBezTo>
                <a:cubicBezTo>
                  <a:pt x="73" y="219"/>
                  <a:pt x="75" y="221"/>
                  <a:pt x="73" y="221"/>
                </a:cubicBezTo>
                <a:cubicBezTo>
                  <a:pt x="73" y="221"/>
                  <a:pt x="73" y="219"/>
                  <a:pt x="72" y="219"/>
                </a:cubicBezTo>
                <a:cubicBezTo>
                  <a:pt x="71" y="218"/>
                  <a:pt x="71" y="220"/>
                  <a:pt x="70" y="219"/>
                </a:cubicBezTo>
                <a:cubicBezTo>
                  <a:pt x="70" y="219"/>
                  <a:pt x="71" y="218"/>
                  <a:pt x="70" y="218"/>
                </a:cubicBezTo>
                <a:cubicBezTo>
                  <a:pt x="70" y="218"/>
                  <a:pt x="66" y="218"/>
                  <a:pt x="66" y="217"/>
                </a:cubicBezTo>
                <a:cubicBezTo>
                  <a:pt x="65" y="220"/>
                  <a:pt x="72" y="220"/>
                  <a:pt x="74" y="222"/>
                </a:cubicBezTo>
                <a:cubicBezTo>
                  <a:pt x="75" y="222"/>
                  <a:pt x="74" y="223"/>
                  <a:pt x="74" y="224"/>
                </a:cubicBezTo>
                <a:cubicBezTo>
                  <a:pt x="77" y="226"/>
                  <a:pt x="99" y="234"/>
                  <a:pt x="106" y="236"/>
                </a:cubicBezTo>
                <a:cubicBezTo>
                  <a:pt x="115" y="238"/>
                  <a:pt x="131" y="238"/>
                  <a:pt x="138" y="237"/>
                </a:cubicBezTo>
                <a:cubicBezTo>
                  <a:pt x="137" y="237"/>
                  <a:pt x="153" y="234"/>
                  <a:pt x="146" y="237"/>
                </a:cubicBezTo>
                <a:cubicBezTo>
                  <a:pt x="142" y="238"/>
                  <a:pt x="129" y="239"/>
                  <a:pt x="128" y="239"/>
                </a:cubicBezTo>
                <a:cubicBezTo>
                  <a:pt x="126" y="239"/>
                  <a:pt x="118" y="239"/>
                  <a:pt x="115" y="239"/>
                </a:cubicBezTo>
                <a:cubicBezTo>
                  <a:pt x="111" y="239"/>
                  <a:pt x="107" y="237"/>
                  <a:pt x="103" y="236"/>
                </a:cubicBezTo>
                <a:cubicBezTo>
                  <a:pt x="101" y="236"/>
                  <a:pt x="98" y="237"/>
                  <a:pt x="96" y="236"/>
                </a:cubicBezTo>
                <a:cubicBezTo>
                  <a:pt x="94" y="236"/>
                  <a:pt x="89" y="234"/>
                  <a:pt x="89" y="234"/>
                </a:cubicBezTo>
                <a:cubicBezTo>
                  <a:pt x="87" y="234"/>
                  <a:pt x="86" y="234"/>
                  <a:pt x="85" y="233"/>
                </a:cubicBezTo>
                <a:cubicBezTo>
                  <a:pt x="86" y="233"/>
                  <a:pt x="88" y="233"/>
                  <a:pt x="88" y="234"/>
                </a:cubicBezTo>
                <a:cubicBezTo>
                  <a:pt x="89" y="233"/>
                  <a:pt x="83" y="232"/>
                  <a:pt x="85" y="233"/>
                </a:cubicBezTo>
                <a:cubicBezTo>
                  <a:pt x="84" y="232"/>
                  <a:pt x="83" y="231"/>
                  <a:pt x="81" y="230"/>
                </a:cubicBezTo>
                <a:cubicBezTo>
                  <a:pt x="74" y="227"/>
                  <a:pt x="67" y="224"/>
                  <a:pt x="61" y="219"/>
                </a:cubicBezTo>
                <a:cubicBezTo>
                  <a:pt x="59" y="217"/>
                  <a:pt x="57" y="214"/>
                  <a:pt x="55" y="213"/>
                </a:cubicBezTo>
                <a:cubicBezTo>
                  <a:pt x="54" y="213"/>
                  <a:pt x="54" y="214"/>
                  <a:pt x="54" y="214"/>
                </a:cubicBezTo>
                <a:cubicBezTo>
                  <a:pt x="53" y="214"/>
                  <a:pt x="54" y="213"/>
                  <a:pt x="54" y="213"/>
                </a:cubicBezTo>
                <a:cubicBezTo>
                  <a:pt x="52" y="211"/>
                  <a:pt x="54" y="214"/>
                  <a:pt x="52" y="213"/>
                </a:cubicBezTo>
                <a:cubicBezTo>
                  <a:pt x="51" y="213"/>
                  <a:pt x="52" y="212"/>
                  <a:pt x="51" y="210"/>
                </a:cubicBezTo>
                <a:cubicBezTo>
                  <a:pt x="49" y="208"/>
                  <a:pt x="44" y="204"/>
                  <a:pt x="43" y="202"/>
                </a:cubicBezTo>
                <a:cubicBezTo>
                  <a:pt x="43" y="202"/>
                  <a:pt x="42" y="200"/>
                  <a:pt x="41" y="199"/>
                </a:cubicBezTo>
                <a:cubicBezTo>
                  <a:pt x="38" y="197"/>
                  <a:pt x="35" y="192"/>
                  <a:pt x="33" y="188"/>
                </a:cubicBezTo>
                <a:cubicBezTo>
                  <a:pt x="30" y="182"/>
                  <a:pt x="22" y="165"/>
                  <a:pt x="28" y="176"/>
                </a:cubicBezTo>
                <a:cubicBezTo>
                  <a:pt x="30" y="179"/>
                  <a:pt x="31" y="184"/>
                  <a:pt x="35" y="189"/>
                </a:cubicBezTo>
                <a:cubicBezTo>
                  <a:pt x="39" y="195"/>
                  <a:pt x="42" y="200"/>
                  <a:pt x="47" y="205"/>
                </a:cubicBezTo>
                <a:cubicBezTo>
                  <a:pt x="50" y="208"/>
                  <a:pt x="45" y="200"/>
                  <a:pt x="44" y="198"/>
                </a:cubicBezTo>
                <a:cubicBezTo>
                  <a:pt x="39" y="192"/>
                  <a:pt x="36" y="188"/>
                  <a:pt x="32" y="181"/>
                </a:cubicBezTo>
                <a:cubicBezTo>
                  <a:pt x="30" y="177"/>
                  <a:pt x="25" y="163"/>
                  <a:pt x="30" y="172"/>
                </a:cubicBezTo>
                <a:cubicBezTo>
                  <a:pt x="34" y="181"/>
                  <a:pt x="40" y="190"/>
                  <a:pt x="45" y="198"/>
                </a:cubicBezTo>
                <a:cubicBezTo>
                  <a:pt x="48" y="203"/>
                  <a:pt x="48" y="204"/>
                  <a:pt x="51" y="207"/>
                </a:cubicBezTo>
                <a:cubicBezTo>
                  <a:pt x="51" y="206"/>
                  <a:pt x="55" y="210"/>
                  <a:pt x="53" y="208"/>
                </a:cubicBezTo>
                <a:cubicBezTo>
                  <a:pt x="54" y="209"/>
                  <a:pt x="57" y="212"/>
                  <a:pt x="56" y="211"/>
                </a:cubicBezTo>
                <a:cubicBezTo>
                  <a:pt x="57" y="212"/>
                  <a:pt x="62" y="214"/>
                  <a:pt x="64" y="217"/>
                </a:cubicBezTo>
                <a:cubicBezTo>
                  <a:pt x="66" y="219"/>
                  <a:pt x="66" y="217"/>
                  <a:pt x="65" y="215"/>
                </a:cubicBezTo>
                <a:cubicBezTo>
                  <a:pt x="63" y="213"/>
                  <a:pt x="53" y="207"/>
                  <a:pt x="52" y="206"/>
                </a:cubicBezTo>
                <a:cubicBezTo>
                  <a:pt x="52" y="205"/>
                  <a:pt x="53" y="204"/>
                  <a:pt x="53" y="204"/>
                </a:cubicBezTo>
                <a:cubicBezTo>
                  <a:pt x="51" y="204"/>
                  <a:pt x="52" y="208"/>
                  <a:pt x="51" y="206"/>
                </a:cubicBezTo>
                <a:cubicBezTo>
                  <a:pt x="50" y="204"/>
                  <a:pt x="52" y="204"/>
                  <a:pt x="51" y="203"/>
                </a:cubicBezTo>
                <a:cubicBezTo>
                  <a:pt x="50" y="203"/>
                  <a:pt x="50" y="206"/>
                  <a:pt x="50" y="203"/>
                </a:cubicBezTo>
                <a:cubicBezTo>
                  <a:pt x="50" y="202"/>
                  <a:pt x="48" y="199"/>
                  <a:pt x="48" y="199"/>
                </a:cubicBezTo>
                <a:cubicBezTo>
                  <a:pt x="48" y="198"/>
                  <a:pt x="51" y="199"/>
                  <a:pt x="50" y="200"/>
                </a:cubicBezTo>
                <a:cubicBezTo>
                  <a:pt x="51" y="198"/>
                  <a:pt x="45" y="196"/>
                  <a:pt x="46" y="193"/>
                </a:cubicBezTo>
                <a:cubicBezTo>
                  <a:pt x="46" y="193"/>
                  <a:pt x="51" y="198"/>
                  <a:pt x="48" y="193"/>
                </a:cubicBezTo>
                <a:cubicBezTo>
                  <a:pt x="47" y="191"/>
                  <a:pt x="47" y="191"/>
                  <a:pt x="47" y="189"/>
                </a:cubicBezTo>
                <a:cubicBezTo>
                  <a:pt x="46" y="182"/>
                  <a:pt x="36" y="170"/>
                  <a:pt x="34" y="155"/>
                </a:cubicBezTo>
                <a:cubicBezTo>
                  <a:pt x="31" y="141"/>
                  <a:pt x="28" y="127"/>
                  <a:pt x="33" y="111"/>
                </a:cubicBezTo>
                <a:cubicBezTo>
                  <a:pt x="33" y="110"/>
                  <a:pt x="35" y="108"/>
                  <a:pt x="35" y="106"/>
                </a:cubicBezTo>
                <a:cubicBezTo>
                  <a:pt x="36" y="104"/>
                  <a:pt x="35" y="101"/>
                  <a:pt x="36" y="98"/>
                </a:cubicBezTo>
                <a:cubicBezTo>
                  <a:pt x="36" y="98"/>
                  <a:pt x="37" y="99"/>
                  <a:pt x="37" y="99"/>
                </a:cubicBezTo>
                <a:cubicBezTo>
                  <a:pt x="40" y="95"/>
                  <a:pt x="42" y="89"/>
                  <a:pt x="45" y="84"/>
                </a:cubicBezTo>
                <a:cubicBezTo>
                  <a:pt x="50" y="77"/>
                  <a:pt x="53" y="74"/>
                  <a:pt x="60" y="67"/>
                </a:cubicBezTo>
                <a:cubicBezTo>
                  <a:pt x="64" y="63"/>
                  <a:pt x="56" y="66"/>
                  <a:pt x="57" y="67"/>
                </a:cubicBezTo>
                <a:cubicBezTo>
                  <a:pt x="56" y="66"/>
                  <a:pt x="60" y="64"/>
                  <a:pt x="59" y="64"/>
                </a:cubicBezTo>
                <a:cubicBezTo>
                  <a:pt x="58" y="63"/>
                  <a:pt x="56" y="66"/>
                  <a:pt x="56" y="66"/>
                </a:cubicBezTo>
                <a:cubicBezTo>
                  <a:pt x="54" y="65"/>
                  <a:pt x="57" y="63"/>
                  <a:pt x="56" y="63"/>
                </a:cubicBezTo>
                <a:cubicBezTo>
                  <a:pt x="55" y="62"/>
                  <a:pt x="44" y="72"/>
                  <a:pt x="42" y="76"/>
                </a:cubicBezTo>
                <a:cubicBezTo>
                  <a:pt x="41" y="77"/>
                  <a:pt x="42" y="80"/>
                  <a:pt x="41" y="80"/>
                </a:cubicBezTo>
                <a:cubicBezTo>
                  <a:pt x="41" y="80"/>
                  <a:pt x="40" y="79"/>
                  <a:pt x="40" y="79"/>
                </a:cubicBezTo>
                <a:cubicBezTo>
                  <a:pt x="40" y="79"/>
                  <a:pt x="36" y="85"/>
                  <a:pt x="35" y="87"/>
                </a:cubicBezTo>
                <a:cubicBezTo>
                  <a:pt x="35" y="87"/>
                  <a:pt x="35" y="89"/>
                  <a:pt x="35" y="89"/>
                </a:cubicBezTo>
                <a:cubicBezTo>
                  <a:pt x="34" y="91"/>
                  <a:pt x="31" y="93"/>
                  <a:pt x="30" y="96"/>
                </a:cubicBezTo>
                <a:cubicBezTo>
                  <a:pt x="27" y="100"/>
                  <a:pt x="27" y="103"/>
                  <a:pt x="25" y="106"/>
                </a:cubicBezTo>
                <a:cubicBezTo>
                  <a:pt x="24" y="106"/>
                  <a:pt x="22" y="109"/>
                  <a:pt x="23" y="109"/>
                </a:cubicBezTo>
                <a:cubicBezTo>
                  <a:pt x="21" y="108"/>
                  <a:pt x="24" y="104"/>
                  <a:pt x="25" y="100"/>
                </a:cubicBezTo>
                <a:cubicBezTo>
                  <a:pt x="25" y="99"/>
                  <a:pt x="24" y="99"/>
                  <a:pt x="24" y="98"/>
                </a:cubicBezTo>
                <a:cubicBezTo>
                  <a:pt x="25" y="94"/>
                  <a:pt x="27" y="94"/>
                  <a:pt x="28" y="91"/>
                </a:cubicBezTo>
                <a:cubicBezTo>
                  <a:pt x="28" y="90"/>
                  <a:pt x="27" y="88"/>
                  <a:pt x="29" y="85"/>
                </a:cubicBezTo>
                <a:cubicBezTo>
                  <a:pt x="29" y="84"/>
                  <a:pt x="31" y="85"/>
                  <a:pt x="31" y="84"/>
                </a:cubicBezTo>
                <a:cubicBezTo>
                  <a:pt x="32" y="82"/>
                  <a:pt x="33" y="75"/>
                  <a:pt x="33" y="75"/>
                </a:cubicBezTo>
                <a:cubicBezTo>
                  <a:pt x="32" y="77"/>
                  <a:pt x="37" y="72"/>
                  <a:pt x="37" y="72"/>
                </a:cubicBezTo>
                <a:cubicBezTo>
                  <a:pt x="36" y="72"/>
                  <a:pt x="41" y="72"/>
                  <a:pt x="40" y="70"/>
                </a:cubicBezTo>
                <a:cubicBezTo>
                  <a:pt x="40" y="70"/>
                  <a:pt x="38" y="71"/>
                  <a:pt x="38" y="71"/>
                </a:cubicBezTo>
                <a:cubicBezTo>
                  <a:pt x="38" y="71"/>
                  <a:pt x="40" y="67"/>
                  <a:pt x="37" y="70"/>
                </a:cubicBezTo>
                <a:cubicBezTo>
                  <a:pt x="37" y="70"/>
                  <a:pt x="36" y="72"/>
                  <a:pt x="35" y="71"/>
                </a:cubicBezTo>
                <a:cubicBezTo>
                  <a:pt x="34" y="70"/>
                  <a:pt x="39" y="67"/>
                  <a:pt x="38" y="68"/>
                </a:cubicBezTo>
                <a:cubicBezTo>
                  <a:pt x="38" y="68"/>
                  <a:pt x="38" y="67"/>
                  <a:pt x="38" y="66"/>
                </a:cubicBezTo>
                <a:cubicBezTo>
                  <a:pt x="39" y="65"/>
                  <a:pt x="40" y="66"/>
                  <a:pt x="40" y="66"/>
                </a:cubicBezTo>
                <a:cubicBezTo>
                  <a:pt x="40" y="65"/>
                  <a:pt x="40" y="64"/>
                  <a:pt x="40" y="64"/>
                </a:cubicBezTo>
                <a:cubicBezTo>
                  <a:pt x="41" y="63"/>
                  <a:pt x="43" y="63"/>
                  <a:pt x="44" y="62"/>
                </a:cubicBezTo>
                <a:cubicBezTo>
                  <a:pt x="46" y="60"/>
                  <a:pt x="44" y="59"/>
                  <a:pt x="46" y="60"/>
                </a:cubicBezTo>
                <a:cubicBezTo>
                  <a:pt x="46" y="60"/>
                  <a:pt x="46" y="58"/>
                  <a:pt x="46" y="58"/>
                </a:cubicBezTo>
                <a:cubicBezTo>
                  <a:pt x="47" y="58"/>
                  <a:pt x="49" y="62"/>
                  <a:pt x="47" y="61"/>
                </a:cubicBezTo>
                <a:cubicBezTo>
                  <a:pt x="51" y="62"/>
                  <a:pt x="49" y="55"/>
                  <a:pt x="50" y="57"/>
                </a:cubicBezTo>
                <a:cubicBezTo>
                  <a:pt x="50" y="56"/>
                  <a:pt x="47" y="61"/>
                  <a:pt x="48" y="58"/>
                </a:cubicBezTo>
                <a:cubicBezTo>
                  <a:pt x="48" y="56"/>
                  <a:pt x="58" y="50"/>
                  <a:pt x="57" y="49"/>
                </a:cubicBezTo>
                <a:cubicBezTo>
                  <a:pt x="57" y="48"/>
                  <a:pt x="53" y="51"/>
                  <a:pt x="53" y="51"/>
                </a:cubicBezTo>
                <a:cubicBezTo>
                  <a:pt x="46" y="55"/>
                  <a:pt x="39" y="64"/>
                  <a:pt x="32" y="70"/>
                </a:cubicBezTo>
                <a:cubicBezTo>
                  <a:pt x="31" y="72"/>
                  <a:pt x="38" y="61"/>
                  <a:pt x="40" y="60"/>
                </a:cubicBezTo>
                <a:cubicBezTo>
                  <a:pt x="40" y="59"/>
                  <a:pt x="41" y="59"/>
                  <a:pt x="43" y="58"/>
                </a:cubicBezTo>
                <a:cubicBezTo>
                  <a:pt x="46" y="55"/>
                  <a:pt x="49" y="51"/>
                  <a:pt x="51" y="50"/>
                </a:cubicBezTo>
                <a:cubicBezTo>
                  <a:pt x="52" y="49"/>
                  <a:pt x="53" y="47"/>
                  <a:pt x="54" y="46"/>
                </a:cubicBezTo>
                <a:cubicBezTo>
                  <a:pt x="55" y="45"/>
                  <a:pt x="57" y="47"/>
                  <a:pt x="58" y="44"/>
                </a:cubicBezTo>
                <a:cubicBezTo>
                  <a:pt x="58" y="44"/>
                  <a:pt x="54" y="45"/>
                  <a:pt x="54" y="45"/>
                </a:cubicBezTo>
                <a:cubicBezTo>
                  <a:pt x="54" y="45"/>
                  <a:pt x="55" y="41"/>
                  <a:pt x="54" y="42"/>
                </a:cubicBezTo>
                <a:cubicBezTo>
                  <a:pt x="55" y="42"/>
                  <a:pt x="61" y="40"/>
                  <a:pt x="59" y="36"/>
                </a:cubicBezTo>
                <a:cubicBezTo>
                  <a:pt x="58" y="35"/>
                  <a:pt x="48" y="41"/>
                  <a:pt x="46" y="42"/>
                </a:cubicBezTo>
                <a:cubicBezTo>
                  <a:pt x="44" y="44"/>
                  <a:pt x="43" y="46"/>
                  <a:pt x="40" y="47"/>
                </a:cubicBezTo>
                <a:cubicBezTo>
                  <a:pt x="39" y="47"/>
                  <a:pt x="36" y="48"/>
                  <a:pt x="40" y="44"/>
                </a:cubicBezTo>
                <a:cubicBezTo>
                  <a:pt x="44" y="39"/>
                  <a:pt x="56" y="32"/>
                  <a:pt x="62" y="29"/>
                </a:cubicBezTo>
                <a:cubicBezTo>
                  <a:pt x="64" y="28"/>
                  <a:pt x="67" y="27"/>
                  <a:pt x="68" y="26"/>
                </a:cubicBezTo>
                <a:cubicBezTo>
                  <a:pt x="69" y="25"/>
                  <a:pt x="71" y="22"/>
                  <a:pt x="71" y="22"/>
                </a:cubicBezTo>
                <a:cubicBezTo>
                  <a:pt x="73" y="21"/>
                  <a:pt x="77" y="20"/>
                  <a:pt x="77" y="20"/>
                </a:cubicBezTo>
                <a:cubicBezTo>
                  <a:pt x="77" y="20"/>
                  <a:pt x="76" y="19"/>
                  <a:pt x="76" y="19"/>
                </a:cubicBezTo>
                <a:cubicBezTo>
                  <a:pt x="76" y="19"/>
                  <a:pt x="79" y="15"/>
                  <a:pt x="81" y="14"/>
                </a:cubicBezTo>
                <a:cubicBezTo>
                  <a:pt x="82" y="14"/>
                  <a:pt x="83" y="14"/>
                  <a:pt x="84" y="14"/>
                </a:cubicBezTo>
                <a:cubicBezTo>
                  <a:pt x="85" y="13"/>
                  <a:pt x="86" y="11"/>
                  <a:pt x="86" y="11"/>
                </a:cubicBezTo>
                <a:cubicBezTo>
                  <a:pt x="87" y="11"/>
                  <a:pt x="88" y="12"/>
                  <a:pt x="91" y="11"/>
                </a:cubicBezTo>
                <a:cubicBezTo>
                  <a:pt x="92" y="11"/>
                  <a:pt x="96" y="8"/>
                  <a:pt x="97" y="8"/>
                </a:cubicBezTo>
                <a:cubicBezTo>
                  <a:pt x="96" y="8"/>
                  <a:pt x="97" y="10"/>
                  <a:pt x="96" y="10"/>
                </a:cubicBezTo>
                <a:cubicBezTo>
                  <a:pt x="97" y="10"/>
                  <a:pt x="98" y="8"/>
                  <a:pt x="98" y="7"/>
                </a:cubicBezTo>
                <a:cubicBezTo>
                  <a:pt x="97" y="6"/>
                  <a:pt x="94" y="9"/>
                  <a:pt x="91" y="9"/>
                </a:cubicBezTo>
                <a:cubicBezTo>
                  <a:pt x="92" y="9"/>
                  <a:pt x="91" y="8"/>
                  <a:pt x="91" y="8"/>
                </a:cubicBezTo>
                <a:cubicBezTo>
                  <a:pt x="88" y="8"/>
                  <a:pt x="79" y="11"/>
                  <a:pt x="79" y="11"/>
                </a:cubicBezTo>
                <a:cubicBezTo>
                  <a:pt x="79" y="14"/>
                  <a:pt x="84" y="11"/>
                  <a:pt x="84" y="11"/>
                </a:cubicBezTo>
                <a:cubicBezTo>
                  <a:pt x="86" y="13"/>
                  <a:pt x="79" y="13"/>
                  <a:pt x="79" y="13"/>
                </a:cubicBezTo>
                <a:cubicBezTo>
                  <a:pt x="79" y="13"/>
                  <a:pt x="78" y="11"/>
                  <a:pt x="78" y="11"/>
                </a:cubicBezTo>
                <a:cubicBezTo>
                  <a:pt x="75" y="10"/>
                  <a:pt x="74" y="15"/>
                  <a:pt x="75" y="15"/>
                </a:cubicBezTo>
                <a:cubicBezTo>
                  <a:pt x="76" y="15"/>
                  <a:pt x="71" y="12"/>
                  <a:pt x="71" y="12"/>
                </a:cubicBezTo>
                <a:cubicBezTo>
                  <a:pt x="72" y="11"/>
                  <a:pt x="83" y="10"/>
                  <a:pt x="85" y="8"/>
                </a:cubicBezTo>
                <a:cubicBezTo>
                  <a:pt x="86" y="8"/>
                  <a:pt x="85" y="7"/>
                  <a:pt x="85" y="7"/>
                </a:cubicBezTo>
                <a:cubicBezTo>
                  <a:pt x="87" y="7"/>
                  <a:pt x="89" y="7"/>
                  <a:pt x="92" y="6"/>
                </a:cubicBezTo>
                <a:cubicBezTo>
                  <a:pt x="98" y="5"/>
                  <a:pt x="100" y="1"/>
                  <a:pt x="103" y="4"/>
                </a:cubicBezTo>
                <a:cubicBezTo>
                  <a:pt x="103" y="4"/>
                  <a:pt x="102" y="4"/>
                  <a:pt x="102" y="4"/>
                </a:cubicBezTo>
                <a:cubicBezTo>
                  <a:pt x="107" y="5"/>
                  <a:pt x="112" y="0"/>
                  <a:pt x="114" y="4"/>
                </a:cubicBezTo>
                <a:cubicBezTo>
                  <a:pt x="114" y="5"/>
                  <a:pt x="113" y="4"/>
                  <a:pt x="114" y="4"/>
                </a:cubicBezTo>
                <a:close/>
                <a:moveTo>
                  <a:pt x="133" y="21"/>
                </a:moveTo>
                <a:cubicBezTo>
                  <a:pt x="133" y="21"/>
                  <a:pt x="133" y="19"/>
                  <a:pt x="132" y="20"/>
                </a:cubicBezTo>
                <a:cubicBezTo>
                  <a:pt x="130" y="24"/>
                  <a:pt x="138" y="24"/>
                  <a:pt x="140" y="23"/>
                </a:cubicBezTo>
                <a:cubicBezTo>
                  <a:pt x="141" y="21"/>
                  <a:pt x="138" y="20"/>
                  <a:pt x="138" y="20"/>
                </a:cubicBezTo>
                <a:cubicBezTo>
                  <a:pt x="138" y="21"/>
                  <a:pt x="138" y="18"/>
                  <a:pt x="139" y="18"/>
                </a:cubicBezTo>
                <a:cubicBezTo>
                  <a:pt x="136" y="17"/>
                  <a:pt x="136" y="22"/>
                  <a:pt x="133" y="21"/>
                </a:cubicBezTo>
                <a:close/>
                <a:moveTo>
                  <a:pt x="152" y="35"/>
                </a:moveTo>
                <a:cubicBezTo>
                  <a:pt x="152" y="35"/>
                  <a:pt x="149" y="36"/>
                  <a:pt x="150" y="37"/>
                </a:cubicBezTo>
                <a:cubicBezTo>
                  <a:pt x="150" y="38"/>
                  <a:pt x="152" y="38"/>
                  <a:pt x="152" y="38"/>
                </a:cubicBezTo>
                <a:cubicBezTo>
                  <a:pt x="154" y="39"/>
                  <a:pt x="157" y="39"/>
                  <a:pt x="158" y="39"/>
                </a:cubicBezTo>
                <a:cubicBezTo>
                  <a:pt x="159" y="40"/>
                  <a:pt x="159" y="41"/>
                  <a:pt x="160" y="42"/>
                </a:cubicBezTo>
                <a:cubicBezTo>
                  <a:pt x="163" y="43"/>
                  <a:pt x="165" y="43"/>
                  <a:pt x="166" y="45"/>
                </a:cubicBezTo>
                <a:cubicBezTo>
                  <a:pt x="166" y="44"/>
                  <a:pt x="165" y="47"/>
                  <a:pt x="165" y="48"/>
                </a:cubicBezTo>
                <a:cubicBezTo>
                  <a:pt x="166" y="49"/>
                  <a:pt x="170" y="49"/>
                  <a:pt x="169" y="50"/>
                </a:cubicBezTo>
                <a:cubicBezTo>
                  <a:pt x="171" y="49"/>
                  <a:pt x="169" y="41"/>
                  <a:pt x="169" y="41"/>
                </a:cubicBezTo>
                <a:cubicBezTo>
                  <a:pt x="169" y="41"/>
                  <a:pt x="160" y="37"/>
                  <a:pt x="157" y="36"/>
                </a:cubicBezTo>
                <a:cubicBezTo>
                  <a:pt x="154" y="36"/>
                  <a:pt x="155" y="38"/>
                  <a:pt x="153" y="36"/>
                </a:cubicBezTo>
                <a:cubicBezTo>
                  <a:pt x="152" y="36"/>
                  <a:pt x="154" y="37"/>
                  <a:pt x="153" y="36"/>
                </a:cubicBezTo>
                <a:cubicBezTo>
                  <a:pt x="152" y="36"/>
                  <a:pt x="152" y="35"/>
                  <a:pt x="152" y="35"/>
                </a:cubicBezTo>
                <a:close/>
                <a:moveTo>
                  <a:pt x="197" y="85"/>
                </a:moveTo>
                <a:cubicBezTo>
                  <a:pt x="191" y="79"/>
                  <a:pt x="197" y="92"/>
                  <a:pt x="199" y="91"/>
                </a:cubicBezTo>
                <a:cubicBezTo>
                  <a:pt x="200" y="90"/>
                  <a:pt x="199" y="88"/>
                  <a:pt x="199" y="87"/>
                </a:cubicBezTo>
                <a:cubicBezTo>
                  <a:pt x="198" y="86"/>
                  <a:pt x="196" y="84"/>
                  <a:pt x="197" y="85"/>
                </a:cubicBezTo>
                <a:close/>
                <a:moveTo>
                  <a:pt x="101" y="206"/>
                </a:moveTo>
                <a:cubicBezTo>
                  <a:pt x="101" y="206"/>
                  <a:pt x="103" y="206"/>
                  <a:pt x="104" y="207"/>
                </a:cubicBezTo>
                <a:cubicBezTo>
                  <a:pt x="107" y="207"/>
                  <a:pt x="101" y="204"/>
                  <a:pt x="101" y="206"/>
                </a:cubicBezTo>
                <a:close/>
                <a:moveTo>
                  <a:pt x="74" y="197"/>
                </a:moveTo>
                <a:cubicBezTo>
                  <a:pt x="68" y="193"/>
                  <a:pt x="80" y="202"/>
                  <a:pt x="74" y="197"/>
                </a:cubicBezTo>
                <a:cubicBezTo>
                  <a:pt x="74" y="197"/>
                  <a:pt x="74" y="197"/>
                  <a:pt x="74" y="197"/>
                </a:cubicBezTo>
                <a:close/>
                <a:moveTo>
                  <a:pt x="45" y="41"/>
                </a:moveTo>
                <a:cubicBezTo>
                  <a:pt x="46" y="42"/>
                  <a:pt x="49" y="39"/>
                  <a:pt x="50" y="38"/>
                </a:cubicBezTo>
                <a:cubicBezTo>
                  <a:pt x="50" y="38"/>
                  <a:pt x="55" y="37"/>
                  <a:pt x="53" y="35"/>
                </a:cubicBezTo>
                <a:cubicBezTo>
                  <a:pt x="51" y="35"/>
                  <a:pt x="49" y="39"/>
                  <a:pt x="49" y="38"/>
                </a:cubicBezTo>
                <a:cubicBezTo>
                  <a:pt x="49" y="39"/>
                  <a:pt x="44" y="40"/>
                  <a:pt x="45" y="41"/>
                </a:cubicBezTo>
                <a:close/>
                <a:moveTo>
                  <a:pt x="104" y="9"/>
                </a:moveTo>
                <a:cubicBezTo>
                  <a:pt x="103" y="8"/>
                  <a:pt x="101" y="7"/>
                  <a:pt x="101" y="8"/>
                </a:cubicBezTo>
                <a:cubicBezTo>
                  <a:pt x="100" y="10"/>
                  <a:pt x="104" y="11"/>
                  <a:pt x="104" y="9"/>
                </a:cubicBezTo>
                <a:close/>
                <a:moveTo>
                  <a:pt x="105" y="12"/>
                </a:moveTo>
                <a:cubicBezTo>
                  <a:pt x="105" y="14"/>
                  <a:pt x="115" y="10"/>
                  <a:pt x="109" y="11"/>
                </a:cubicBezTo>
                <a:cubicBezTo>
                  <a:pt x="107" y="12"/>
                  <a:pt x="105" y="10"/>
                  <a:pt x="105" y="12"/>
                </a:cubicBezTo>
                <a:close/>
                <a:moveTo>
                  <a:pt x="94" y="12"/>
                </a:moveTo>
                <a:cubicBezTo>
                  <a:pt x="94" y="11"/>
                  <a:pt x="91" y="13"/>
                  <a:pt x="91" y="12"/>
                </a:cubicBezTo>
                <a:cubicBezTo>
                  <a:pt x="90" y="14"/>
                  <a:pt x="95" y="13"/>
                  <a:pt x="94" y="12"/>
                </a:cubicBezTo>
                <a:close/>
                <a:moveTo>
                  <a:pt x="84" y="16"/>
                </a:moveTo>
                <a:cubicBezTo>
                  <a:pt x="85" y="17"/>
                  <a:pt x="89" y="14"/>
                  <a:pt x="87" y="14"/>
                </a:cubicBezTo>
                <a:cubicBezTo>
                  <a:pt x="86" y="14"/>
                  <a:pt x="84" y="16"/>
                  <a:pt x="84" y="16"/>
                </a:cubicBezTo>
                <a:close/>
                <a:moveTo>
                  <a:pt x="91" y="16"/>
                </a:moveTo>
                <a:cubicBezTo>
                  <a:pt x="90" y="16"/>
                  <a:pt x="87" y="19"/>
                  <a:pt x="87" y="19"/>
                </a:cubicBezTo>
                <a:cubicBezTo>
                  <a:pt x="85" y="20"/>
                  <a:pt x="84" y="18"/>
                  <a:pt x="82" y="18"/>
                </a:cubicBezTo>
                <a:cubicBezTo>
                  <a:pt x="79" y="18"/>
                  <a:pt x="79" y="20"/>
                  <a:pt x="78" y="20"/>
                </a:cubicBezTo>
                <a:cubicBezTo>
                  <a:pt x="77" y="22"/>
                  <a:pt x="74" y="21"/>
                  <a:pt x="76" y="22"/>
                </a:cubicBezTo>
                <a:cubicBezTo>
                  <a:pt x="79" y="25"/>
                  <a:pt x="89" y="17"/>
                  <a:pt x="94" y="18"/>
                </a:cubicBezTo>
                <a:cubicBezTo>
                  <a:pt x="94" y="18"/>
                  <a:pt x="94" y="19"/>
                  <a:pt x="93" y="19"/>
                </a:cubicBezTo>
                <a:cubicBezTo>
                  <a:pt x="96" y="19"/>
                  <a:pt x="97" y="18"/>
                  <a:pt x="97" y="17"/>
                </a:cubicBezTo>
                <a:cubicBezTo>
                  <a:pt x="96" y="17"/>
                  <a:pt x="92" y="16"/>
                  <a:pt x="91" y="16"/>
                </a:cubicBezTo>
                <a:close/>
                <a:moveTo>
                  <a:pt x="127" y="21"/>
                </a:moveTo>
                <a:cubicBezTo>
                  <a:pt x="128" y="25"/>
                  <a:pt x="134" y="19"/>
                  <a:pt x="129" y="20"/>
                </a:cubicBezTo>
                <a:cubicBezTo>
                  <a:pt x="128" y="20"/>
                  <a:pt x="127" y="20"/>
                  <a:pt x="127" y="21"/>
                </a:cubicBezTo>
                <a:close/>
                <a:moveTo>
                  <a:pt x="149" y="33"/>
                </a:moveTo>
                <a:cubicBezTo>
                  <a:pt x="148" y="31"/>
                  <a:pt x="147" y="34"/>
                  <a:pt x="147" y="33"/>
                </a:cubicBezTo>
                <a:cubicBezTo>
                  <a:pt x="147" y="34"/>
                  <a:pt x="151" y="34"/>
                  <a:pt x="149" y="33"/>
                </a:cubicBezTo>
                <a:close/>
                <a:moveTo>
                  <a:pt x="105" y="33"/>
                </a:moveTo>
                <a:cubicBezTo>
                  <a:pt x="103" y="32"/>
                  <a:pt x="102" y="33"/>
                  <a:pt x="102" y="34"/>
                </a:cubicBezTo>
                <a:cubicBezTo>
                  <a:pt x="101" y="35"/>
                  <a:pt x="105" y="34"/>
                  <a:pt x="105" y="33"/>
                </a:cubicBezTo>
                <a:close/>
                <a:moveTo>
                  <a:pt x="64" y="35"/>
                </a:moveTo>
                <a:cubicBezTo>
                  <a:pt x="62" y="39"/>
                  <a:pt x="71" y="32"/>
                  <a:pt x="65" y="34"/>
                </a:cubicBezTo>
                <a:cubicBezTo>
                  <a:pt x="64" y="35"/>
                  <a:pt x="64" y="34"/>
                  <a:pt x="64" y="35"/>
                </a:cubicBezTo>
                <a:close/>
                <a:moveTo>
                  <a:pt x="68" y="37"/>
                </a:moveTo>
                <a:cubicBezTo>
                  <a:pt x="67" y="39"/>
                  <a:pt x="70" y="39"/>
                  <a:pt x="69" y="39"/>
                </a:cubicBezTo>
                <a:cubicBezTo>
                  <a:pt x="69" y="39"/>
                  <a:pt x="74" y="36"/>
                  <a:pt x="75" y="35"/>
                </a:cubicBezTo>
                <a:cubicBezTo>
                  <a:pt x="77" y="35"/>
                  <a:pt x="74" y="35"/>
                  <a:pt x="74" y="35"/>
                </a:cubicBezTo>
                <a:cubicBezTo>
                  <a:pt x="74" y="36"/>
                  <a:pt x="68" y="37"/>
                  <a:pt x="68" y="37"/>
                </a:cubicBezTo>
                <a:close/>
                <a:moveTo>
                  <a:pt x="63" y="40"/>
                </a:moveTo>
                <a:cubicBezTo>
                  <a:pt x="62" y="44"/>
                  <a:pt x="67" y="40"/>
                  <a:pt x="66" y="40"/>
                </a:cubicBezTo>
                <a:cubicBezTo>
                  <a:pt x="66" y="40"/>
                  <a:pt x="67" y="41"/>
                  <a:pt x="67" y="41"/>
                </a:cubicBezTo>
                <a:cubicBezTo>
                  <a:pt x="69" y="41"/>
                  <a:pt x="68" y="40"/>
                  <a:pt x="68" y="39"/>
                </a:cubicBezTo>
                <a:cubicBezTo>
                  <a:pt x="68" y="40"/>
                  <a:pt x="68" y="38"/>
                  <a:pt x="66" y="38"/>
                </a:cubicBezTo>
                <a:cubicBezTo>
                  <a:pt x="65" y="39"/>
                  <a:pt x="63" y="40"/>
                  <a:pt x="63" y="40"/>
                </a:cubicBezTo>
                <a:close/>
                <a:moveTo>
                  <a:pt x="39" y="46"/>
                </a:moveTo>
                <a:cubicBezTo>
                  <a:pt x="40" y="46"/>
                  <a:pt x="43" y="43"/>
                  <a:pt x="41" y="43"/>
                </a:cubicBezTo>
                <a:cubicBezTo>
                  <a:pt x="40" y="44"/>
                  <a:pt x="39" y="45"/>
                  <a:pt x="39" y="46"/>
                </a:cubicBezTo>
                <a:close/>
                <a:moveTo>
                  <a:pt x="154" y="44"/>
                </a:moveTo>
                <a:cubicBezTo>
                  <a:pt x="154" y="44"/>
                  <a:pt x="156" y="45"/>
                  <a:pt x="156" y="45"/>
                </a:cubicBezTo>
                <a:cubicBezTo>
                  <a:pt x="156" y="45"/>
                  <a:pt x="155" y="47"/>
                  <a:pt x="157" y="48"/>
                </a:cubicBezTo>
                <a:cubicBezTo>
                  <a:pt x="163" y="51"/>
                  <a:pt x="156" y="40"/>
                  <a:pt x="154" y="44"/>
                </a:cubicBezTo>
                <a:close/>
                <a:moveTo>
                  <a:pt x="166" y="51"/>
                </a:moveTo>
                <a:cubicBezTo>
                  <a:pt x="168" y="49"/>
                  <a:pt x="164" y="50"/>
                  <a:pt x="163" y="47"/>
                </a:cubicBezTo>
                <a:cubicBezTo>
                  <a:pt x="163" y="46"/>
                  <a:pt x="164" y="45"/>
                  <a:pt x="164" y="45"/>
                </a:cubicBezTo>
                <a:cubicBezTo>
                  <a:pt x="163" y="44"/>
                  <a:pt x="161" y="43"/>
                  <a:pt x="161" y="43"/>
                </a:cubicBezTo>
                <a:cubicBezTo>
                  <a:pt x="160" y="45"/>
                  <a:pt x="165" y="52"/>
                  <a:pt x="166" y="51"/>
                </a:cubicBezTo>
                <a:close/>
                <a:moveTo>
                  <a:pt x="170" y="54"/>
                </a:moveTo>
                <a:cubicBezTo>
                  <a:pt x="169" y="52"/>
                  <a:pt x="170" y="50"/>
                  <a:pt x="168" y="51"/>
                </a:cubicBezTo>
                <a:cubicBezTo>
                  <a:pt x="164" y="52"/>
                  <a:pt x="173" y="59"/>
                  <a:pt x="170" y="54"/>
                </a:cubicBezTo>
                <a:close/>
                <a:moveTo>
                  <a:pt x="62" y="64"/>
                </a:moveTo>
                <a:cubicBezTo>
                  <a:pt x="62" y="65"/>
                  <a:pt x="67" y="61"/>
                  <a:pt x="65" y="61"/>
                </a:cubicBezTo>
                <a:cubicBezTo>
                  <a:pt x="64" y="61"/>
                  <a:pt x="61" y="63"/>
                  <a:pt x="62" y="64"/>
                </a:cubicBezTo>
                <a:close/>
                <a:moveTo>
                  <a:pt x="44" y="65"/>
                </a:moveTo>
                <a:cubicBezTo>
                  <a:pt x="45" y="66"/>
                  <a:pt x="46" y="62"/>
                  <a:pt x="46" y="62"/>
                </a:cubicBezTo>
                <a:cubicBezTo>
                  <a:pt x="45" y="60"/>
                  <a:pt x="45" y="63"/>
                  <a:pt x="45" y="63"/>
                </a:cubicBezTo>
                <a:cubicBezTo>
                  <a:pt x="45" y="64"/>
                  <a:pt x="43" y="63"/>
                  <a:pt x="44" y="65"/>
                </a:cubicBezTo>
                <a:close/>
                <a:moveTo>
                  <a:pt x="184" y="77"/>
                </a:moveTo>
                <a:cubicBezTo>
                  <a:pt x="184" y="78"/>
                  <a:pt x="188" y="80"/>
                  <a:pt x="188" y="80"/>
                </a:cubicBezTo>
                <a:cubicBezTo>
                  <a:pt x="189" y="79"/>
                  <a:pt x="185" y="71"/>
                  <a:pt x="183" y="74"/>
                </a:cubicBezTo>
                <a:cubicBezTo>
                  <a:pt x="184" y="73"/>
                  <a:pt x="184" y="77"/>
                  <a:pt x="184" y="77"/>
                </a:cubicBezTo>
                <a:close/>
                <a:moveTo>
                  <a:pt x="186" y="82"/>
                </a:moveTo>
                <a:cubicBezTo>
                  <a:pt x="186" y="81"/>
                  <a:pt x="183" y="77"/>
                  <a:pt x="183" y="79"/>
                </a:cubicBezTo>
                <a:cubicBezTo>
                  <a:pt x="182" y="79"/>
                  <a:pt x="184" y="83"/>
                  <a:pt x="186" y="82"/>
                </a:cubicBezTo>
                <a:close/>
                <a:moveTo>
                  <a:pt x="166" y="84"/>
                </a:moveTo>
                <a:cubicBezTo>
                  <a:pt x="166" y="84"/>
                  <a:pt x="164" y="80"/>
                  <a:pt x="163" y="82"/>
                </a:cubicBezTo>
                <a:cubicBezTo>
                  <a:pt x="163" y="83"/>
                  <a:pt x="166" y="85"/>
                  <a:pt x="166" y="84"/>
                </a:cubicBezTo>
                <a:close/>
                <a:moveTo>
                  <a:pt x="195" y="93"/>
                </a:moveTo>
                <a:cubicBezTo>
                  <a:pt x="195" y="93"/>
                  <a:pt x="195" y="90"/>
                  <a:pt x="194" y="91"/>
                </a:cubicBezTo>
                <a:cubicBezTo>
                  <a:pt x="194" y="91"/>
                  <a:pt x="194" y="94"/>
                  <a:pt x="195" y="93"/>
                </a:cubicBezTo>
                <a:close/>
                <a:moveTo>
                  <a:pt x="194" y="100"/>
                </a:moveTo>
                <a:cubicBezTo>
                  <a:pt x="192" y="105"/>
                  <a:pt x="199" y="94"/>
                  <a:pt x="196" y="96"/>
                </a:cubicBezTo>
                <a:cubicBezTo>
                  <a:pt x="195" y="97"/>
                  <a:pt x="194" y="100"/>
                  <a:pt x="194" y="100"/>
                </a:cubicBezTo>
                <a:close/>
                <a:moveTo>
                  <a:pt x="196" y="110"/>
                </a:moveTo>
                <a:cubicBezTo>
                  <a:pt x="198" y="109"/>
                  <a:pt x="195" y="102"/>
                  <a:pt x="194" y="104"/>
                </a:cubicBezTo>
                <a:cubicBezTo>
                  <a:pt x="193" y="107"/>
                  <a:pt x="196" y="110"/>
                  <a:pt x="196" y="110"/>
                </a:cubicBezTo>
                <a:close/>
                <a:moveTo>
                  <a:pt x="193" y="108"/>
                </a:moveTo>
                <a:cubicBezTo>
                  <a:pt x="191" y="110"/>
                  <a:pt x="197" y="116"/>
                  <a:pt x="195" y="109"/>
                </a:cubicBezTo>
                <a:cubicBezTo>
                  <a:pt x="195" y="109"/>
                  <a:pt x="193" y="108"/>
                  <a:pt x="193" y="108"/>
                </a:cubicBezTo>
                <a:close/>
                <a:moveTo>
                  <a:pt x="198" y="117"/>
                </a:moveTo>
                <a:cubicBezTo>
                  <a:pt x="198" y="120"/>
                  <a:pt x="203" y="112"/>
                  <a:pt x="199" y="113"/>
                </a:cubicBezTo>
                <a:cubicBezTo>
                  <a:pt x="199" y="113"/>
                  <a:pt x="198" y="117"/>
                  <a:pt x="198" y="117"/>
                </a:cubicBezTo>
                <a:close/>
                <a:moveTo>
                  <a:pt x="80" y="118"/>
                </a:moveTo>
                <a:cubicBezTo>
                  <a:pt x="82" y="121"/>
                  <a:pt x="81" y="116"/>
                  <a:pt x="82" y="116"/>
                </a:cubicBezTo>
                <a:cubicBezTo>
                  <a:pt x="82" y="116"/>
                  <a:pt x="82" y="118"/>
                  <a:pt x="82" y="118"/>
                </a:cubicBezTo>
                <a:cubicBezTo>
                  <a:pt x="85" y="119"/>
                  <a:pt x="85" y="115"/>
                  <a:pt x="82" y="114"/>
                </a:cubicBezTo>
                <a:cubicBezTo>
                  <a:pt x="82" y="114"/>
                  <a:pt x="82" y="114"/>
                  <a:pt x="82" y="114"/>
                </a:cubicBezTo>
                <a:cubicBezTo>
                  <a:pt x="82" y="114"/>
                  <a:pt x="78" y="116"/>
                  <a:pt x="80" y="118"/>
                </a:cubicBezTo>
                <a:close/>
                <a:moveTo>
                  <a:pt x="202" y="118"/>
                </a:moveTo>
                <a:cubicBezTo>
                  <a:pt x="202" y="117"/>
                  <a:pt x="203" y="122"/>
                  <a:pt x="204" y="121"/>
                </a:cubicBezTo>
                <a:cubicBezTo>
                  <a:pt x="204" y="120"/>
                  <a:pt x="202" y="111"/>
                  <a:pt x="202" y="114"/>
                </a:cubicBezTo>
                <a:cubicBezTo>
                  <a:pt x="202" y="116"/>
                  <a:pt x="202" y="117"/>
                  <a:pt x="202" y="118"/>
                </a:cubicBezTo>
                <a:close/>
                <a:moveTo>
                  <a:pt x="134" y="115"/>
                </a:moveTo>
                <a:cubicBezTo>
                  <a:pt x="133" y="115"/>
                  <a:pt x="131" y="115"/>
                  <a:pt x="131" y="116"/>
                </a:cubicBezTo>
                <a:cubicBezTo>
                  <a:pt x="132" y="117"/>
                  <a:pt x="134" y="117"/>
                  <a:pt x="135" y="117"/>
                </a:cubicBezTo>
                <a:cubicBezTo>
                  <a:pt x="139" y="119"/>
                  <a:pt x="135" y="116"/>
                  <a:pt x="134" y="115"/>
                </a:cubicBezTo>
                <a:close/>
                <a:moveTo>
                  <a:pt x="184" y="124"/>
                </a:moveTo>
                <a:cubicBezTo>
                  <a:pt x="180" y="121"/>
                  <a:pt x="187" y="121"/>
                  <a:pt x="186" y="122"/>
                </a:cubicBezTo>
                <a:cubicBezTo>
                  <a:pt x="187" y="119"/>
                  <a:pt x="186" y="117"/>
                  <a:pt x="184" y="118"/>
                </a:cubicBezTo>
                <a:cubicBezTo>
                  <a:pt x="183" y="118"/>
                  <a:pt x="182" y="122"/>
                  <a:pt x="184" y="124"/>
                </a:cubicBezTo>
                <a:close/>
                <a:moveTo>
                  <a:pt x="198" y="122"/>
                </a:moveTo>
                <a:cubicBezTo>
                  <a:pt x="199" y="121"/>
                  <a:pt x="198" y="117"/>
                  <a:pt x="197" y="118"/>
                </a:cubicBezTo>
                <a:cubicBezTo>
                  <a:pt x="196" y="120"/>
                  <a:pt x="198" y="122"/>
                  <a:pt x="198" y="122"/>
                </a:cubicBezTo>
                <a:close/>
                <a:moveTo>
                  <a:pt x="200" y="123"/>
                </a:moveTo>
                <a:cubicBezTo>
                  <a:pt x="203" y="126"/>
                  <a:pt x="202" y="116"/>
                  <a:pt x="201" y="118"/>
                </a:cubicBezTo>
                <a:cubicBezTo>
                  <a:pt x="200" y="119"/>
                  <a:pt x="202" y="125"/>
                  <a:pt x="200" y="123"/>
                </a:cubicBezTo>
                <a:close/>
                <a:moveTo>
                  <a:pt x="82" y="129"/>
                </a:moveTo>
                <a:cubicBezTo>
                  <a:pt x="86" y="128"/>
                  <a:pt x="82" y="125"/>
                  <a:pt x="82" y="122"/>
                </a:cubicBezTo>
                <a:cubicBezTo>
                  <a:pt x="82" y="122"/>
                  <a:pt x="83" y="121"/>
                  <a:pt x="83" y="120"/>
                </a:cubicBezTo>
                <a:cubicBezTo>
                  <a:pt x="83" y="120"/>
                  <a:pt x="79" y="120"/>
                  <a:pt x="80" y="119"/>
                </a:cubicBezTo>
                <a:cubicBezTo>
                  <a:pt x="79" y="120"/>
                  <a:pt x="78" y="122"/>
                  <a:pt x="79" y="125"/>
                </a:cubicBezTo>
                <a:cubicBezTo>
                  <a:pt x="80" y="125"/>
                  <a:pt x="81" y="124"/>
                  <a:pt x="81" y="124"/>
                </a:cubicBezTo>
                <a:cubicBezTo>
                  <a:pt x="82" y="125"/>
                  <a:pt x="80" y="126"/>
                  <a:pt x="81" y="128"/>
                </a:cubicBezTo>
                <a:cubicBezTo>
                  <a:pt x="81" y="127"/>
                  <a:pt x="82" y="129"/>
                  <a:pt x="82" y="129"/>
                </a:cubicBezTo>
                <a:close/>
                <a:moveTo>
                  <a:pt x="182" y="126"/>
                </a:moveTo>
                <a:cubicBezTo>
                  <a:pt x="182" y="126"/>
                  <a:pt x="182" y="119"/>
                  <a:pt x="180" y="119"/>
                </a:cubicBezTo>
                <a:cubicBezTo>
                  <a:pt x="177" y="121"/>
                  <a:pt x="179" y="128"/>
                  <a:pt x="182" y="126"/>
                </a:cubicBezTo>
                <a:close/>
                <a:moveTo>
                  <a:pt x="84" y="125"/>
                </a:moveTo>
                <a:cubicBezTo>
                  <a:pt x="85" y="125"/>
                  <a:pt x="85" y="119"/>
                  <a:pt x="84" y="120"/>
                </a:cubicBezTo>
                <a:cubicBezTo>
                  <a:pt x="84" y="121"/>
                  <a:pt x="83" y="124"/>
                  <a:pt x="84" y="125"/>
                </a:cubicBezTo>
                <a:close/>
                <a:moveTo>
                  <a:pt x="128" y="126"/>
                </a:moveTo>
                <a:cubicBezTo>
                  <a:pt x="129" y="125"/>
                  <a:pt x="127" y="124"/>
                  <a:pt x="126" y="125"/>
                </a:cubicBezTo>
                <a:cubicBezTo>
                  <a:pt x="124" y="125"/>
                  <a:pt x="128" y="126"/>
                  <a:pt x="128" y="126"/>
                </a:cubicBezTo>
                <a:close/>
                <a:moveTo>
                  <a:pt x="80" y="131"/>
                </a:moveTo>
                <a:cubicBezTo>
                  <a:pt x="80" y="131"/>
                  <a:pt x="78" y="127"/>
                  <a:pt x="79" y="129"/>
                </a:cubicBezTo>
                <a:cubicBezTo>
                  <a:pt x="79" y="129"/>
                  <a:pt x="80" y="124"/>
                  <a:pt x="78" y="125"/>
                </a:cubicBezTo>
                <a:cubicBezTo>
                  <a:pt x="74" y="126"/>
                  <a:pt x="78" y="133"/>
                  <a:pt x="80" y="131"/>
                </a:cubicBezTo>
                <a:close/>
                <a:moveTo>
                  <a:pt x="111" y="127"/>
                </a:moveTo>
                <a:cubicBezTo>
                  <a:pt x="106" y="132"/>
                  <a:pt x="114" y="122"/>
                  <a:pt x="111" y="127"/>
                </a:cubicBezTo>
                <a:cubicBezTo>
                  <a:pt x="111" y="127"/>
                  <a:pt x="111" y="127"/>
                  <a:pt x="111" y="127"/>
                </a:cubicBezTo>
                <a:close/>
                <a:moveTo>
                  <a:pt x="134" y="127"/>
                </a:moveTo>
                <a:cubicBezTo>
                  <a:pt x="136" y="126"/>
                  <a:pt x="130" y="124"/>
                  <a:pt x="131" y="126"/>
                </a:cubicBezTo>
                <a:cubicBezTo>
                  <a:pt x="131" y="126"/>
                  <a:pt x="134" y="127"/>
                  <a:pt x="134" y="127"/>
                </a:cubicBezTo>
                <a:close/>
                <a:moveTo>
                  <a:pt x="115" y="129"/>
                </a:moveTo>
                <a:cubicBezTo>
                  <a:pt x="115" y="130"/>
                  <a:pt x="122" y="125"/>
                  <a:pt x="117" y="127"/>
                </a:cubicBezTo>
                <a:cubicBezTo>
                  <a:pt x="116" y="127"/>
                  <a:pt x="113" y="127"/>
                  <a:pt x="115" y="129"/>
                </a:cubicBezTo>
                <a:close/>
                <a:moveTo>
                  <a:pt x="168" y="132"/>
                </a:moveTo>
                <a:cubicBezTo>
                  <a:pt x="170" y="133"/>
                  <a:pt x="171" y="127"/>
                  <a:pt x="169" y="129"/>
                </a:cubicBezTo>
                <a:cubicBezTo>
                  <a:pt x="169" y="129"/>
                  <a:pt x="167" y="130"/>
                  <a:pt x="168" y="132"/>
                </a:cubicBezTo>
                <a:close/>
                <a:moveTo>
                  <a:pt x="155" y="133"/>
                </a:moveTo>
                <a:cubicBezTo>
                  <a:pt x="156" y="132"/>
                  <a:pt x="157" y="128"/>
                  <a:pt x="156" y="129"/>
                </a:cubicBezTo>
                <a:cubicBezTo>
                  <a:pt x="155" y="129"/>
                  <a:pt x="155" y="133"/>
                  <a:pt x="155" y="133"/>
                </a:cubicBezTo>
                <a:close/>
                <a:moveTo>
                  <a:pt x="113" y="132"/>
                </a:moveTo>
                <a:cubicBezTo>
                  <a:pt x="109" y="137"/>
                  <a:pt x="116" y="129"/>
                  <a:pt x="114" y="130"/>
                </a:cubicBezTo>
                <a:cubicBezTo>
                  <a:pt x="114" y="130"/>
                  <a:pt x="112" y="132"/>
                  <a:pt x="113" y="132"/>
                </a:cubicBezTo>
                <a:close/>
                <a:moveTo>
                  <a:pt x="130" y="133"/>
                </a:moveTo>
                <a:cubicBezTo>
                  <a:pt x="131" y="132"/>
                  <a:pt x="126" y="132"/>
                  <a:pt x="127" y="132"/>
                </a:cubicBezTo>
                <a:cubicBezTo>
                  <a:pt x="125" y="132"/>
                  <a:pt x="130" y="134"/>
                  <a:pt x="130" y="133"/>
                </a:cubicBezTo>
                <a:close/>
                <a:moveTo>
                  <a:pt x="118" y="137"/>
                </a:moveTo>
                <a:cubicBezTo>
                  <a:pt x="118" y="136"/>
                  <a:pt x="118" y="132"/>
                  <a:pt x="118" y="132"/>
                </a:cubicBezTo>
                <a:cubicBezTo>
                  <a:pt x="115" y="133"/>
                  <a:pt x="117" y="138"/>
                  <a:pt x="118" y="137"/>
                </a:cubicBezTo>
                <a:close/>
                <a:moveTo>
                  <a:pt x="86" y="152"/>
                </a:moveTo>
                <a:cubicBezTo>
                  <a:pt x="86" y="151"/>
                  <a:pt x="86" y="149"/>
                  <a:pt x="85" y="148"/>
                </a:cubicBezTo>
                <a:cubicBezTo>
                  <a:pt x="84" y="146"/>
                  <a:pt x="85" y="149"/>
                  <a:pt x="85" y="147"/>
                </a:cubicBezTo>
                <a:cubicBezTo>
                  <a:pt x="85" y="144"/>
                  <a:pt x="84" y="137"/>
                  <a:pt x="83" y="137"/>
                </a:cubicBezTo>
                <a:cubicBezTo>
                  <a:pt x="82" y="136"/>
                  <a:pt x="83" y="142"/>
                  <a:pt x="82" y="142"/>
                </a:cubicBezTo>
                <a:cubicBezTo>
                  <a:pt x="83" y="142"/>
                  <a:pt x="81" y="140"/>
                  <a:pt x="81" y="140"/>
                </a:cubicBezTo>
                <a:cubicBezTo>
                  <a:pt x="81" y="137"/>
                  <a:pt x="81" y="129"/>
                  <a:pt x="75" y="132"/>
                </a:cubicBezTo>
                <a:cubicBezTo>
                  <a:pt x="74" y="133"/>
                  <a:pt x="76" y="135"/>
                  <a:pt x="76" y="136"/>
                </a:cubicBezTo>
                <a:cubicBezTo>
                  <a:pt x="75" y="137"/>
                  <a:pt x="74" y="136"/>
                  <a:pt x="74" y="137"/>
                </a:cubicBezTo>
                <a:cubicBezTo>
                  <a:pt x="74" y="137"/>
                  <a:pt x="73" y="139"/>
                  <a:pt x="73" y="140"/>
                </a:cubicBezTo>
                <a:cubicBezTo>
                  <a:pt x="73" y="138"/>
                  <a:pt x="76" y="145"/>
                  <a:pt x="76" y="145"/>
                </a:cubicBezTo>
                <a:cubicBezTo>
                  <a:pt x="78" y="147"/>
                  <a:pt x="83" y="146"/>
                  <a:pt x="82" y="149"/>
                </a:cubicBezTo>
                <a:cubicBezTo>
                  <a:pt x="82" y="148"/>
                  <a:pt x="82" y="148"/>
                  <a:pt x="82" y="149"/>
                </a:cubicBezTo>
                <a:cubicBezTo>
                  <a:pt x="83" y="150"/>
                  <a:pt x="84" y="153"/>
                  <a:pt x="86" y="152"/>
                </a:cubicBezTo>
                <a:close/>
                <a:moveTo>
                  <a:pt x="179" y="139"/>
                </a:moveTo>
                <a:cubicBezTo>
                  <a:pt x="178" y="138"/>
                  <a:pt x="181" y="140"/>
                  <a:pt x="181" y="140"/>
                </a:cubicBezTo>
                <a:cubicBezTo>
                  <a:pt x="183" y="139"/>
                  <a:pt x="181" y="137"/>
                  <a:pt x="181" y="137"/>
                </a:cubicBezTo>
                <a:cubicBezTo>
                  <a:pt x="182" y="138"/>
                  <a:pt x="178" y="137"/>
                  <a:pt x="179" y="139"/>
                </a:cubicBezTo>
                <a:close/>
                <a:moveTo>
                  <a:pt x="150" y="139"/>
                </a:moveTo>
                <a:cubicBezTo>
                  <a:pt x="148" y="139"/>
                  <a:pt x="148" y="141"/>
                  <a:pt x="147" y="142"/>
                </a:cubicBezTo>
                <a:cubicBezTo>
                  <a:pt x="146" y="143"/>
                  <a:pt x="142" y="144"/>
                  <a:pt x="144" y="145"/>
                </a:cubicBezTo>
                <a:cubicBezTo>
                  <a:pt x="144" y="146"/>
                  <a:pt x="150" y="142"/>
                  <a:pt x="149" y="142"/>
                </a:cubicBezTo>
                <a:cubicBezTo>
                  <a:pt x="149" y="142"/>
                  <a:pt x="149" y="142"/>
                  <a:pt x="150" y="141"/>
                </a:cubicBezTo>
                <a:cubicBezTo>
                  <a:pt x="149" y="143"/>
                  <a:pt x="152" y="139"/>
                  <a:pt x="150" y="139"/>
                </a:cubicBezTo>
                <a:close/>
                <a:moveTo>
                  <a:pt x="147" y="140"/>
                </a:moveTo>
                <a:cubicBezTo>
                  <a:pt x="155" y="133"/>
                  <a:pt x="142" y="142"/>
                  <a:pt x="145" y="142"/>
                </a:cubicBezTo>
                <a:cubicBezTo>
                  <a:pt x="145" y="142"/>
                  <a:pt x="147" y="140"/>
                  <a:pt x="147" y="140"/>
                </a:cubicBezTo>
                <a:close/>
                <a:moveTo>
                  <a:pt x="175" y="144"/>
                </a:moveTo>
                <a:cubicBezTo>
                  <a:pt x="176" y="144"/>
                  <a:pt x="178" y="139"/>
                  <a:pt x="176" y="141"/>
                </a:cubicBezTo>
                <a:cubicBezTo>
                  <a:pt x="176" y="141"/>
                  <a:pt x="173" y="144"/>
                  <a:pt x="175" y="144"/>
                </a:cubicBezTo>
                <a:close/>
                <a:moveTo>
                  <a:pt x="179" y="144"/>
                </a:moveTo>
                <a:cubicBezTo>
                  <a:pt x="181" y="143"/>
                  <a:pt x="179" y="139"/>
                  <a:pt x="178" y="141"/>
                </a:cubicBezTo>
                <a:cubicBezTo>
                  <a:pt x="179" y="140"/>
                  <a:pt x="179" y="144"/>
                  <a:pt x="179" y="144"/>
                </a:cubicBezTo>
                <a:close/>
                <a:moveTo>
                  <a:pt x="197" y="149"/>
                </a:moveTo>
                <a:cubicBezTo>
                  <a:pt x="198" y="148"/>
                  <a:pt x="199" y="142"/>
                  <a:pt x="198" y="144"/>
                </a:cubicBezTo>
                <a:cubicBezTo>
                  <a:pt x="198" y="143"/>
                  <a:pt x="196" y="150"/>
                  <a:pt x="197" y="149"/>
                </a:cubicBezTo>
                <a:close/>
                <a:moveTo>
                  <a:pt x="185" y="151"/>
                </a:moveTo>
                <a:cubicBezTo>
                  <a:pt x="184" y="151"/>
                  <a:pt x="184" y="150"/>
                  <a:pt x="184" y="150"/>
                </a:cubicBezTo>
                <a:cubicBezTo>
                  <a:pt x="181" y="150"/>
                  <a:pt x="179" y="155"/>
                  <a:pt x="179" y="156"/>
                </a:cubicBezTo>
                <a:cubicBezTo>
                  <a:pt x="180" y="159"/>
                  <a:pt x="183" y="155"/>
                  <a:pt x="183" y="155"/>
                </a:cubicBezTo>
                <a:cubicBezTo>
                  <a:pt x="183" y="155"/>
                  <a:pt x="184" y="157"/>
                  <a:pt x="184" y="156"/>
                </a:cubicBezTo>
                <a:cubicBezTo>
                  <a:pt x="186" y="154"/>
                  <a:pt x="186" y="146"/>
                  <a:pt x="186" y="146"/>
                </a:cubicBezTo>
                <a:cubicBezTo>
                  <a:pt x="183" y="145"/>
                  <a:pt x="185" y="150"/>
                  <a:pt x="185" y="151"/>
                </a:cubicBezTo>
                <a:close/>
                <a:moveTo>
                  <a:pt x="115" y="149"/>
                </a:moveTo>
                <a:cubicBezTo>
                  <a:pt x="115" y="148"/>
                  <a:pt x="113" y="145"/>
                  <a:pt x="112" y="146"/>
                </a:cubicBezTo>
                <a:cubicBezTo>
                  <a:pt x="111" y="147"/>
                  <a:pt x="114" y="150"/>
                  <a:pt x="115" y="149"/>
                </a:cubicBezTo>
                <a:close/>
                <a:moveTo>
                  <a:pt x="147" y="149"/>
                </a:moveTo>
                <a:cubicBezTo>
                  <a:pt x="148" y="149"/>
                  <a:pt x="149" y="145"/>
                  <a:pt x="149" y="146"/>
                </a:cubicBezTo>
                <a:cubicBezTo>
                  <a:pt x="147" y="144"/>
                  <a:pt x="144" y="148"/>
                  <a:pt x="145" y="149"/>
                </a:cubicBezTo>
                <a:cubicBezTo>
                  <a:pt x="143" y="147"/>
                  <a:pt x="152" y="146"/>
                  <a:pt x="147" y="147"/>
                </a:cubicBezTo>
                <a:cubicBezTo>
                  <a:pt x="147" y="147"/>
                  <a:pt x="146" y="149"/>
                  <a:pt x="147" y="149"/>
                </a:cubicBezTo>
                <a:close/>
                <a:moveTo>
                  <a:pt x="153" y="149"/>
                </a:moveTo>
                <a:cubicBezTo>
                  <a:pt x="154" y="150"/>
                  <a:pt x="157" y="146"/>
                  <a:pt x="154" y="148"/>
                </a:cubicBezTo>
                <a:cubicBezTo>
                  <a:pt x="154" y="148"/>
                  <a:pt x="153" y="149"/>
                  <a:pt x="153" y="149"/>
                </a:cubicBezTo>
                <a:close/>
                <a:moveTo>
                  <a:pt x="174" y="149"/>
                </a:moveTo>
                <a:cubicBezTo>
                  <a:pt x="175" y="149"/>
                  <a:pt x="172" y="149"/>
                  <a:pt x="171" y="149"/>
                </a:cubicBezTo>
                <a:cubicBezTo>
                  <a:pt x="168" y="151"/>
                  <a:pt x="174" y="151"/>
                  <a:pt x="174" y="149"/>
                </a:cubicBezTo>
                <a:close/>
                <a:moveTo>
                  <a:pt x="130" y="150"/>
                </a:moveTo>
                <a:cubicBezTo>
                  <a:pt x="129" y="151"/>
                  <a:pt x="131" y="154"/>
                  <a:pt x="132" y="152"/>
                </a:cubicBezTo>
                <a:cubicBezTo>
                  <a:pt x="132" y="150"/>
                  <a:pt x="131" y="149"/>
                  <a:pt x="130" y="150"/>
                </a:cubicBezTo>
                <a:close/>
                <a:moveTo>
                  <a:pt x="168" y="151"/>
                </a:moveTo>
                <a:cubicBezTo>
                  <a:pt x="164" y="154"/>
                  <a:pt x="171" y="150"/>
                  <a:pt x="168" y="151"/>
                </a:cubicBezTo>
                <a:cubicBezTo>
                  <a:pt x="168" y="151"/>
                  <a:pt x="168" y="151"/>
                  <a:pt x="168" y="151"/>
                </a:cubicBezTo>
                <a:close/>
                <a:moveTo>
                  <a:pt x="146" y="152"/>
                </a:moveTo>
                <a:cubicBezTo>
                  <a:pt x="145" y="151"/>
                  <a:pt x="144" y="153"/>
                  <a:pt x="143" y="155"/>
                </a:cubicBezTo>
                <a:cubicBezTo>
                  <a:pt x="141" y="158"/>
                  <a:pt x="146" y="152"/>
                  <a:pt x="146" y="152"/>
                </a:cubicBezTo>
                <a:close/>
                <a:moveTo>
                  <a:pt x="121" y="157"/>
                </a:moveTo>
                <a:cubicBezTo>
                  <a:pt x="121" y="158"/>
                  <a:pt x="129" y="161"/>
                  <a:pt x="126" y="159"/>
                </a:cubicBezTo>
                <a:cubicBezTo>
                  <a:pt x="125" y="158"/>
                  <a:pt x="117" y="152"/>
                  <a:pt x="117" y="153"/>
                </a:cubicBezTo>
                <a:cubicBezTo>
                  <a:pt x="116" y="153"/>
                  <a:pt x="118" y="155"/>
                  <a:pt x="118" y="155"/>
                </a:cubicBezTo>
                <a:cubicBezTo>
                  <a:pt x="120" y="157"/>
                  <a:pt x="120" y="155"/>
                  <a:pt x="121" y="156"/>
                </a:cubicBezTo>
                <a:cubicBezTo>
                  <a:pt x="121" y="156"/>
                  <a:pt x="121" y="157"/>
                  <a:pt x="121" y="157"/>
                </a:cubicBezTo>
                <a:close/>
                <a:moveTo>
                  <a:pt x="76" y="178"/>
                </a:moveTo>
                <a:cubicBezTo>
                  <a:pt x="72" y="174"/>
                  <a:pt x="70" y="169"/>
                  <a:pt x="67" y="165"/>
                </a:cubicBezTo>
                <a:cubicBezTo>
                  <a:pt x="65" y="161"/>
                  <a:pt x="69" y="167"/>
                  <a:pt x="69" y="167"/>
                </a:cubicBezTo>
                <a:cubicBezTo>
                  <a:pt x="70" y="166"/>
                  <a:pt x="66" y="160"/>
                  <a:pt x="65" y="156"/>
                </a:cubicBezTo>
                <a:cubicBezTo>
                  <a:pt x="63" y="153"/>
                  <a:pt x="64" y="153"/>
                  <a:pt x="63" y="157"/>
                </a:cubicBezTo>
                <a:cubicBezTo>
                  <a:pt x="63" y="161"/>
                  <a:pt x="64" y="165"/>
                  <a:pt x="66" y="169"/>
                </a:cubicBezTo>
                <a:cubicBezTo>
                  <a:pt x="68" y="172"/>
                  <a:pt x="70" y="176"/>
                  <a:pt x="72" y="179"/>
                </a:cubicBezTo>
                <a:cubicBezTo>
                  <a:pt x="74" y="181"/>
                  <a:pt x="77" y="182"/>
                  <a:pt x="79" y="184"/>
                </a:cubicBezTo>
                <a:cubicBezTo>
                  <a:pt x="80" y="186"/>
                  <a:pt x="80" y="187"/>
                  <a:pt x="81" y="187"/>
                </a:cubicBezTo>
                <a:cubicBezTo>
                  <a:pt x="79" y="187"/>
                  <a:pt x="85" y="187"/>
                  <a:pt x="85" y="187"/>
                </a:cubicBezTo>
                <a:cubicBezTo>
                  <a:pt x="85" y="187"/>
                  <a:pt x="82" y="183"/>
                  <a:pt x="82" y="183"/>
                </a:cubicBezTo>
                <a:cubicBezTo>
                  <a:pt x="85" y="182"/>
                  <a:pt x="85" y="188"/>
                  <a:pt x="85" y="188"/>
                </a:cubicBezTo>
                <a:cubicBezTo>
                  <a:pt x="86" y="189"/>
                  <a:pt x="86" y="186"/>
                  <a:pt x="87" y="188"/>
                </a:cubicBezTo>
                <a:cubicBezTo>
                  <a:pt x="89" y="191"/>
                  <a:pt x="94" y="191"/>
                  <a:pt x="94" y="193"/>
                </a:cubicBezTo>
                <a:cubicBezTo>
                  <a:pt x="94" y="193"/>
                  <a:pt x="93" y="194"/>
                  <a:pt x="93" y="194"/>
                </a:cubicBezTo>
                <a:cubicBezTo>
                  <a:pt x="99" y="195"/>
                  <a:pt x="92" y="190"/>
                  <a:pt x="92" y="190"/>
                </a:cubicBezTo>
                <a:cubicBezTo>
                  <a:pt x="87" y="186"/>
                  <a:pt x="82" y="179"/>
                  <a:pt x="79" y="177"/>
                </a:cubicBezTo>
                <a:cubicBezTo>
                  <a:pt x="79" y="177"/>
                  <a:pt x="75" y="174"/>
                  <a:pt x="75" y="175"/>
                </a:cubicBezTo>
                <a:cubicBezTo>
                  <a:pt x="75" y="176"/>
                  <a:pt x="80" y="182"/>
                  <a:pt x="76" y="178"/>
                </a:cubicBezTo>
                <a:close/>
                <a:moveTo>
                  <a:pt x="113" y="155"/>
                </a:moveTo>
                <a:cubicBezTo>
                  <a:pt x="113" y="155"/>
                  <a:pt x="110" y="155"/>
                  <a:pt x="110" y="156"/>
                </a:cubicBezTo>
                <a:cubicBezTo>
                  <a:pt x="110" y="157"/>
                  <a:pt x="113" y="156"/>
                  <a:pt x="113" y="155"/>
                </a:cubicBezTo>
                <a:close/>
                <a:moveTo>
                  <a:pt x="88" y="159"/>
                </a:moveTo>
                <a:cubicBezTo>
                  <a:pt x="90" y="157"/>
                  <a:pt x="87" y="155"/>
                  <a:pt x="86" y="157"/>
                </a:cubicBezTo>
                <a:cubicBezTo>
                  <a:pt x="86" y="157"/>
                  <a:pt x="88" y="159"/>
                  <a:pt x="88" y="159"/>
                </a:cubicBezTo>
                <a:close/>
                <a:moveTo>
                  <a:pt x="116" y="158"/>
                </a:moveTo>
                <a:cubicBezTo>
                  <a:pt x="114" y="153"/>
                  <a:pt x="111" y="161"/>
                  <a:pt x="116" y="158"/>
                </a:cubicBezTo>
                <a:cubicBezTo>
                  <a:pt x="115" y="158"/>
                  <a:pt x="116" y="158"/>
                  <a:pt x="116" y="158"/>
                </a:cubicBezTo>
                <a:close/>
                <a:moveTo>
                  <a:pt x="167" y="169"/>
                </a:moveTo>
                <a:cubicBezTo>
                  <a:pt x="168" y="169"/>
                  <a:pt x="169" y="170"/>
                  <a:pt x="170" y="170"/>
                </a:cubicBezTo>
                <a:cubicBezTo>
                  <a:pt x="171" y="169"/>
                  <a:pt x="175" y="160"/>
                  <a:pt x="175" y="163"/>
                </a:cubicBezTo>
                <a:cubicBezTo>
                  <a:pt x="175" y="162"/>
                  <a:pt x="175" y="164"/>
                  <a:pt x="174" y="165"/>
                </a:cubicBezTo>
                <a:cubicBezTo>
                  <a:pt x="171" y="173"/>
                  <a:pt x="178" y="162"/>
                  <a:pt x="179" y="162"/>
                </a:cubicBezTo>
                <a:cubicBezTo>
                  <a:pt x="179" y="162"/>
                  <a:pt x="179" y="164"/>
                  <a:pt x="180" y="163"/>
                </a:cubicBezTo>
                <a:cubicBezTo>
                  <a:pt x="182" y="161"/>
                  <a:pt x="182" y="159"/>
                  <a:pt x="181" y="157"/>
                </a:cubicBezTo>
                <a:cubicBezTo>
                  <a:pt x="182" y="158"/>
                  <a:pt x="179" y="161"/>
                  <a:pt x="180" y="161"/>
                </a:cubicBezTo>
                <a:cubicBezTo>
                  <a:pt x="180" y="162"/>
                  <a:pt x="179" y="158"/>
                  <a:pt x="180" y="158"/>
                </a:cubicBezTo>
                <a:cubicBezTo>
                  <a:pt x="179" y="158"/>
                  <a:pt x="175" y="161"/>
                  <a:pt x="175" y="161"/>
                </a:cubicBezTo>
                <a:cubicBezTo>
                  <a:pt x="176" y="162"/>
                  <a:pt x="176" y="159"/>
                  <a:pt x="177" y="159"/>
                </a:cubicBezTo>
                <a:cubicBezTo>
                  <a:pt x="175" y="160"/>
                  <a:pt x="175" y="161"/>
                  <a:pt x="173" y="163"/>
                </a:cubicBezTo>
                <a:cubicBezTo>
                  <a:pt x="169" y="168"/>
                  <a:pt x="164" y="168"/>
                  <a:pt x="162" y="174"/>
                </a:cubicBezTo>
                <a:cubicBezTo>
                  <a:pt x="162" y="177"/>
                  <a:pt x="168" y="173"/>
                  <a:pt x="169" y="172"/>
                </a:cubicBezTo>
                <a:cubicBezTo>
                  <a:pt x="170" y="171"/>
                  <a:pt x="170" y="169"/>
                  <a:pt x="169" y="171"/>
                </a:cubicBezTo>
                <a:cubicBezTo>
                  <a:pt x="169" y="171"/>
                  <a:pt x="166" y="171"/>
                  <a:pt x="167" y="169"/>
                </a:cubicBezTo>
                <a:close/>
                <a:moveTo>
                  <a:pt x="167" y="174"/>
                </a:moveTo>
                <a:cubicBezTo>
                  <a:pt x="168" y="173"/>
                  <a:pt x="163" y="175"/>
                  <a:pt x="162" y="176"/>
                </a:cubicBezTo>
                <a:cubicBezTo>
                  <a:pt x="160" y="178"/>
                  <a:pt x="166" y="174"/>
                  <a:pt x="161" y="178"/>
                </a:cubicBezTo>
                <a:cubicBezTo>
                  <a:pt x="162" y="178"/>
                  <a:pt x="161" y="177"/>
                  <a:pt x="161" y="177"/>
                </a:cubicBezTo>
                <a:cubicBezTo>
                  <a:pt x="160" y="178"/>
                  <a:pt x="157" y="181"/>
                  <a:pt x="156" y="182"/>
                </a:cubicBezTo>
                <a:cubicBezTo>
                  <a:pt x="156" y="182"/>
                  <a:pt x="154" y="182"/>
                  <a:pt x="154" y="182"/>
                </a:cubicBezTo>
                <a:cubicBezTo>
                  <a:pt x="154" y="184"/>
                  <a:pt x="161" y="185"/>
                  <a:pt x="162" y="184"/>
                </a:cubicBezTo>
                <a:cubicBezTo>
                  <a:pt x="166" y="183"/>
                  <a:pt x="163" y="181"/>
                  <a:pt x="162" y="181"/>
                </a:cubicBezTo>
                <a:cubicBezTo>
                  <a:pt x="163" y="181"/>
                  <a:pt x="170" y="178"/>
                  <a:pt x="169" y="175"/>
                </a:cubicBezTo>
                <a:cubicBezTo>
                  <a:pt x="169" y="175"/>
                  <a:pt x="168" y="176"/>
                  <a:pt x="168" y="176"/>
                </a:cubicBezTo>
                <a:cubicBezTo>
                  <a:pt x="163" y="179"/>
                  <a:pt x="170" y="173"/>
                  <a:pt x="168" y="173"/>
                </a:cubicBezTo>
                <a:cubicBezTo>
                  <a:pt x="168" y="173"/>
                  <a:pt x="167" y="174"/>
                  <a:pt x="167" y="174"/>
                </a:cubicBezTo>
                <a:close/>
                <a:moveTo>
                  <a:pt x="105" y="174"/>
                </a:moveTo>
                <a:cubicBezTo>
                  <a:pt x="103" y="173"/>
                  <a:pt x="97" y="171"/>
                  <a:pt x="93" y="170"/>
                </a:cubicBezTo>
                <a:cubicBezTo>
                  <a:pt x="89" y="168"/>
                  <a:pt x="86" y="165"/>
                  <a:pt x="85" y="165"/>
                </a:cubicBezTo>
                <a:cubicBezTo>
                  <a:pt x="85" y="165"/>
                  <a:pt x="85" y="166"/>
                  <a:pt x="84" y="166"/>
                </a:cubicBezTo>
                <a:cubicBezTo>
                  <a:pt x="83" y="165"/>
                  <a:pt x="84" y="164"/>
                  <a:pt x="83" y="163"/>
                </a:cubicBezTo>
                <a:cubicBezTo>
                  <a:pt x="82" y="162"/>
                  <a:pt x="78" y="160"/>
                  <a:pt x="77" y="160"/>
                </a:cubicBezTo>
                <a:cubicBezTo>
                  <a:pt x="71" y="155"/>
                  <a:pt x="83" y="166"/>
                  <a:pt x="83" y="166"/>
                </a:cubicBezTo>
                <a:cubicBezTo>
                  <a:pt x="83" y="166"/>
                  <a:pt x="77" y="163"/>
                  <a:pt x="76" y="164"/>
                </a:cubicBezTo>
                <a:cubicBezTo>
                  <a:pt x="75" y="167"/>
                  <a:pt x="82" y="172"/>
                  <a:pt x="83" y="174"/>
                </a:cubicBezTo>
                <a:cubicBezTo>
                  <a:pt x="83" y="175"/>
                  <a:pt x="83" y="177"/>
                  <a:pt x="83" y="177"/>
                </a:cubicBezTo>
                <a:cubicBezTo>
                  <a:pt x="86" y="181"/>
                  <a:pt x="100" y="185"/>
                  <a:pt x="101" y="189"/>
                </a:cubicBezTo>
                <a:cubicBezTo>
                  <a:pt x="101" y="189"/>
                  <a:pt x="100" y="189"/>
                  <a:pt x="100" y="189"/>
                </a:cubicBezTo>
                <a:cubicBezTo>
                  <a:pt x="100" y="189"/>
                  <a:pt x="103" y="190"/>
                  <a:pt x="104" y="189"/>
                </a:cubicBezTo>
                <a:cubicBezTo>
                  <a:pt x="105" y="188"/>
                  <a:pt x="101" y="188"/>
                  <a:pt x="103" y="187"/>
                </a:cubicBezTo>
                <a:cubicBezTo>
                  <a:pt x="97" y="190"/>
                  <a:pt x="106" y="186"/>
                  <a:pt x="106" y="186"/>
                </a:cubicBezTo>
                <a:cubicBezTo>
                  <a:pt x="106" y="185"/>
                  <a:pt x="104" y="187"/>
                  <a:pt x="102" y="185"/>
                </a:cubicBezTo>
                <a:cubicBezTo>
                  <a:pt x="102" y="185"/>
                  <a:pt x="102" y="184"/>
                  <a:pt x="102" y="184"/>
                </a:cubicBezTo>
                <a:cubicBezTo>
                  <a:pt x="102" y="184"/>
                  <a:pt x="99" y="184"/>
                  <a:pt x="99" y="183"/>
                </a:cubicBezTo>
                <a:cubicBezTo>
                  <a:pt x="100" y="181"/>
                  <a:pt x="104" y="183"/>
                  <a:pt x="103" y="183"/>
                </a:cubicBezTo>
                <a:cubicBezTo>
                  <a:pt x="104" y="183"/>
                  <a:pt x="106" y="183"/>
                  <a:pt x="108" y="184"/>
                </a:cubicBezTo>
                <a:cubicBezTo>
                  <a:pt x="108" y="184"/>
                  <a:pt x="108" y="186"/>
                  <a:pt x="109" y="186"/>
                </a:cubicBezTo>
                <a:cubicBezTo>
                  <a:pt x="112" y="187"/>
                  <a:pt x="116" y="186"/>
                  <a:pt x="118" y="186"/>
                </a:cubicBezTo>
                <a:cubicBezTo>
                  <a:pt x="120" y="187"/>
                  <a:pt x="120" y="187"/>
                  <a:pt x="123" y="187"/>
                </a:cubicBezTo>
                <a:cubicBezTo>
                  <a:pt x="127" y="186"/>
                  <a:pt x="123" y="188"/>
                  <a:pt x="122" y="188"/>
                </a:cubicBezTo>
                <a:cubicBezTo>
                  <a:pt x="128" y="190"/>
                  <a:pt x="127" y="187"/>
                  <a:pt x="129" y="187"/>
                </a:cubicBezTo>
                <a:cubicBezTo>
                  <a:pt x="129" y="187"/>
                  <a:pt x="128" y="189"/>
                  <a:pt x="129" y="189"/>
                </a:cubicBezTo>
                <a:cubicBezTo>
                  <a:pt x="129" y="189"/>
                  <a:pt x="133" y="187"/>
                  <a:pt x="134" y="187"/>
                </a:cubicBezTo>
                <a:cubicBezTo>
                  <a:pt x="134" y="187"/>
                  <a:pt x="134" y="189"/>
                  <a:pt x="134" y="189"/>
                </a:cubicBezTo>
                <a:cubicBezTo>
                  <a:pt x="136" y="190"/>
                  <a:pt x="139" y="189"/>
                  <a:pt x="140" y="189"/>
                </a:cubicBezTo>
                <a:cubicBezTo>
                  <a:pt x="144" y="189"/>
                  <a:pt x="140" y="190"/>
                  <a:pt x="138" y="190"/>
                </a:cubicBezTo>
                <a:cubicBezTo>
                  <a:pt x="135" y="191"/>
                  <a:pt x="132" y="193"/>
                  <a:pt x="128" y="193"/>
                </a:cubicBezTo>
                <a:cubicBezTo>
                  <a:pt x="124" y="194"/>
                  <a:pt x="123" y="193"/>
                  <a:pt x="121" y="193"/>
                </a:cubicBezTo>
                <a:cubicBezTo>
                  <a:pt x="123" y="193"/>
                  <a:pt x="117" y="196"/>
                  <a:pt x="117" y="196"/>
                </a:cubicBezTo>
                <a:cubicBezTo>
                  <a:pt x="117" y="196"/>
                  <a:pt x="119" y="195"/>
                  <a:pt x="119" y="195"/>
                </a:cubicBezTo>
                <a:cubicBezTo>
                  <a:pt x="124" y="196"/>
                  <a:pt x="127" y="197"/>
                  <a:pt x="133" y="196"/>
                </a:cubicBezTo>
                <a:cubicBezTo>
                  <a:pt x="142" y="195"/>
                  <a:pt x="150" y="191"/>
                  <a:pt x="154" y="189"/>
                </a:cubicBezTo>
                <a:cubicBezTo>
                  <a:pt x="155" y="188"/>
                  <a:pt x="157" y="189"/>
                  <a:pt x="157" y="189"/>
                </a:cubicBezTo>
                <a:cubicBezTo>
                  <a:pt x="157" y="189"/>
                  <a:pt x="161" y="186"/>
                  <a:pt x="160" y="185"/>
                </a:cubicBezTo>
                <a:cubicBezTo>
                  <a:pt x="159" y="184"/>
                  <a:pt x="157" y="188"/>
                  <a:pt x="156" y="188"/>
                </a:cubicBezTo>
                <a:cubicBezTo>
                  <a:pt x="157" y="188"/>
                  <a:pt x="157" y="186"/>
                  <a:pt x="157" y="185"/>
                </a:cubicBezTo>
                <a:cubicBezTo>
                  <a:pt x="156" y="184"/>
                  <a:pt x="151" y="187"/>
                  <a:pt x="149" y="185"/>
                </a:cubicBezTo>
                <a:cubicBezTo>
                  <a:pt x="150" y="186"/>
                  <a:pt x="148" y="183"/>
                  <a:pt x="148" y="183"/>
                </a:cubicBezTo>
                <a:cubicBezTo>
                  <a:pt x="150" y="182"/>
                  <a:pt x="155" y="182"/>
                  <a:pt x="153" y="183"/>
                </a:cubicBezTo>
                <a:cubicBezTo>
                  <a:pt x="154" y="183"/>
                  <a:pt x="153" y="182"/>
                  <a:pt x="153" y="181"/>
                </a:cubicBezTo>
                <a:cubicBezTo>
                  <a:pt x="154" y="180"/>
                  <a:pt x="155" y="181"/>
                  <a:pt x="155" y="181"/>
                </a:cubicBezTo>
                <a:cubicBezTo>
                  <a:pt x="159" y="179"/>
                  <a:pt x="152" y="180"/>
                  <a:pt x="152" y="180"/>
                </a:cubicBezTo>
                <a:cubicBezTo>
                  <a:pt x="152" y="180"/>
                  <a:pt x="155" y="178"/>
                  <a:pt x="153" y="178"/>
                </a:cubicBezTo>
                <a:cubicBezTo>
                  <a:pt x="151" y="177"/>
                  <a:pt x="145" y="179"/>
                  <a:pt x="142" y="181"/>
                </a:cubicBezTo>
                <a:cubicBezTo>
                  <a:pt x="143" y="181"/>
                  <a:pt x="145" y="181"/>
                  <a:pt x="145" y="181"/>
                </a:cubicBezTo>
                <a:cubicBezTo>
                  <a:pt x="144" y="182"/>
                  <a:pt x="137" y="182"/>
                  <a:pt x="136" y="182"/>
                </a:cubicBezTo>
                <a:cubicBezTo>
                  <a:pt x="136" y="182"/>
                  <a:pt x="136" y="185"/>
                  <a:pt x="134" y="185"/>
                </a:cubicBezTo>
                <a:cubicBezTo>
                  <a:pt x="134" y="185"/>
                  <a:pt x="134" y="183"/>
                  <a:pt x="134" y="183"/>
                </a:cubicBezTo>
                <a:cubicBezTo>
                  <a:pt x="134" y="182"/>
                  <a:pt x="122" y="181"/>
                  <a:pt x="117" y="180"/>
                </a:cubicBezTo>
                <a:cubicBezTo>
                  <a:pt x="116" y="180"/>
                  <a:pt x="113" y="181"/>
                  <a:pt x="113" y="181"/>
                </a:cubicBezTo>
                <a:cubicBezTo>
                  <a:pt x="112" y="181"/>
                  <a:pt x="113" y="179"/>
                  <a:pt x="112" y="178"/>
                </a:cubicBezTo>
                <a:cubicBezTo>
                  <a:pt x="111" y="178"/>
                  <a:pt x="108" y="178"/>
                  <a:pt x="107" y="177"/>
                </a:cubicBezTo>
                <a:cubicBezTo>
                  <a:pt x="106" y="177"/>
                  <a:pt x="107" y="176"/>
                  <a:pt x="106" y="176"/>
                </a:cubicBezTo>
                <a:cubicBezTo>
                  <a:pt x="105" y="176"/>
                  <a:pt x="105" y="176"/>
                  <a:pt x="105" y="176"/>
                </a:cubicBezTo>
                <a:cubicBezTo>
                  <a:pt x="105" y="176"/>
                  <a:pt x="105" y="175"/>
                  <a:pt x="105" y="174"/>
                </a:cubicBezTo>
                <a:close/>
                <a:moveTo>
                  <a:pt x="69" y="164"/>
                </a:moveTo>
                <a:cubicBezTo>
                  <a:pt x="69" y="167"/>
                  <a:pt x="74" y="171"/>
                  <a:pt x="75" y="171"/>
                </a:cubicBezTo>
                <a:cubicBezTo>
                  <a:pt x="75" y="170"/>
                  <a:pt x="69" y="160"/>
                  <a:pt x="69" y="160"/>
                </a:cubicBezTo>
                <a:cubicBezTo>
                  <a:pt x="69" y="160"/>
                  <a:pt x="69" y="160"/>
                  <a:pt x="69" y="160"/>
                </a:cubicBezTo>
                <a:cubicBezTo>
                  <a:pt x="70" y="160"/>
                  <a:pt x="69" y="164"/>
                  <a:pt x="69" y="164"/>
                </a:cubicBezTo>
                <a:close/>
                <a:moveTo>
                  <a:pt x="149" y="164"/>
                </a:moveTo>
                <a:cubicBezTo>
                  <a:pt x="147" y="165"/>
                  <a:pt x="146" y="168"/>
                  <a:pt x="148" y="167"/>
                </a:cubicBezTo>
                <a:cubicBezTo>
                  <a:pt x="150" y="166"/>
                  <a:pt x="160" y="164"/>
                  <a:pt x="155" y="163"/>
                </a:cubicBezTo>
                <a:cubicBezTo>
                  <a:pt x="153" y="163"/>
                  <a:pt x="150" y="164"/>
                  <a:pt x="149" y="164"/>
                </a:cubicBezTo>
                <a:close/>
                <a:moveTo>
                  <a:pt x="72" y="187"/>
                </a:moveTo>
                <a:cubicBezTo>
                  <a:pt x="69" y="184"/>
                  <a:pt x="64" y="176"/>
                  <a:pt x="61" y="172"/>
                </a:cubicBezTo>
                <a:cubicBezTo>
                  <a:pt x="56" y="165"/>
                  <a:pt x="63" y="179"/>
                  <a:pt x="61" y="179"/>
                </a:cubicBezTo>
                <a:cubicBezTo>
                  <a:pt x="60" y="179"/>
                  <a:pt x="56" y="167"/>
                  <a:pt x="56" y="167"/>
                </a:cubicBezTo>
                <a:cubicBezTo>
                  <a:pt x="53" y="170"/>
                  <a:pt x="61" y="182"/>
                  <a:pt x="63" y="184"/>
                </a:cubicBezTo>
                <a:cubicBezTo>
                  <a:pt x="64" y="185"/>
                  <a:pt x="65" y="184"/>
                  <a:pt x="66" y="185"/>
                </a:cubicBezTo>
                <a:cubicBezTo>
                  <a:pt x="68" y="186"/>
                  <a:pt x="71" y="190"/>
                  <a:pt x="73" y="193"/>
                </a:cubicBezTo>
                <a:cubicBezTo>
                  <a:pt x="77" y="198"/>
                  <a:pt x="82" y="200"/>
                  <a:pt x="83" y="201"/>
                </a:cubicBezTo>
                <a:cubicBezTo>
                  <a:pt x="83" y="201"/>
                  <a:pt x="82" y="202"/>
                  <a:pt x="82" y="202"/>
                </a:cubicBezTo>
                <a:cubicBezTo>
                  <a:pt x="83" y="203"/>
                  <a:pt x="94" y="211"/>
                  <a:pt x="95" y="209"/>
                </a:cubicBezTo>
                <a:cubicBezTo>
                  <a:pt x="96" y="208"/>
                  <a:pt x="89" y="205"/>
                  <a:pt x="88" y="205"/>
                </a:cubicBezTo>
                <a:cubicBezTo>
                  <a:pt x="86" y="201"/>
                  <a:pt x="90" y="204"/>
                  <a:pt x="90" y="204"/>
                </a:cubicBezTo>
                <a:cubicBezTo>
                  <a:pt x="95" y="203"/>
                  <a:pt x="89" y="201"/>
                  <a:pt x="88" y="200"/>
                </a:cubicBezTo>
                <a:cubicBezTo>
                  <a:pt x="85" y="198"/>
                  <a:pt x="83" y="195"/>
                  <a:pt x="81" y="194"/>
                </a:cubicBezTo>
                <a:cubicBezTo>
                  <a:pt x="81" y="193"/>
                  <a:pt x="80" y="194"/>
                  <a:pt x="79" y="193"/>
                </a:cubicBezTo>
                <a:cubicBezTo>
                  <a:pt x="77" y="192"/>
                  <a:pt x="74" y="189"/>
                  <a:pt x="72" y="187"/>
                </a:cubicBezTo>
                <a:close/>
                <a:moveTo>
                  <a:pt x="147" y="178"/>
                </a:moveTo>
                <a:cubicBezTo>
                  <a:pt x="149" y="180"/>
                  <a:pt x="161" y="173"/>
                  <a:pt x="162" y="172"/>
                </a:cubicBezTo>
                <a:cubicBezTo>
                  <a:pt x="163" y="170"/>
                  <a:pt x="161" y="171"/>
                  <a:pt x="161" y="171"/>
                </a:cubicBezTo>
                <a:cubicBezTo>
                  <a:pt x="159" y="171"/>
                  <a:pt x="146" y="177"/>
                  <a:pt x="147" y="178"/>
                </a:cubicBezTo>
                <a:close/>
                <a:moveTo>
                  <a:pt x="82" y="192"/>
                </a:moveTo>
                <a:cubicBezTo>
                  <a:pt x="83" y="192"/>
                  <a:pt x="86" y="194"/>
                  <a:pt x="86" y="192"/>
                </a:cubicBezTo>
                <a:cubicBezTo>
                  <a:pt x="85" y="191"/>
                  <a:pt x="81" y="190"/>
                  <a:pt x="80" y="189"/>
                </a:cubicBezTo>
                <a:cubicBezTo>
                  <a:pt x="79" y="189"/>
                  <a:pt x="78" y="186"/>
                  <a:pt x="76" y="184"/>
                </a:cubicBezTo>
                <a:cubicBezTo>
                  <a:pt x="75" y="183"/>
                  <a:pt x="68" y="177"/>
                  <a:pt x="72" y="182"/>
                </a:cubicBezTo>
                <a:cubicBezTo>
                  <a:pt x="74" y="185"/>
                  <a:pt x="79" y="188"/>
                  <a:pt x="80" y="189"/>
                </a:cubicBezTo>
                <a:cubicBezTo>
                  <a:pt x="82" y="191"/>
                  <a:pt x="81" y="191"/>
                  <a:pt x="82" y="192"/>
                </a:cubicBezTo>
                <a:close/>
                <a:moveTo>
                  <a:pt x="92" y="186"/>
                </a:moveTo>
                <a:cubicBezTo>
                  <a:pt x="94" y="185"/>
                  <a:pt x="88" y="183"/>
                  <a:pt x="88" y="183"/>
                </a:cubicBezTo>
                <a:cubicBezTo>
                  <a:pt x="88" y="184"/>
                  <a:pt x="92" y="187"/>
                  <a:pt x="92" y="186"/>
                </a:cubicBezTo>
                <a:close/>
                <a:moveTo>
                  <a:pt x="93" y="196"/>
                </a:moveTo>
                <a:cubicBezTo>
                  <a:pt x="97" y="199"/>
                  <a:pt x="101" y="200"/>
                  <a:pt x="104" y="202"/>
                </a:cubicBezTo>
                <a:cubicBezTo>
                  <a:pt x="104" y="203"/>
                  <a:pt x="103" y="203"/>
                  <a:pt x="104" y="203"/>
                </a:cubicBezTo>
                <a:cubicBezTo>
                  <a:pt x="102" y="203"/>
                  <a:pt x="106" y="202"/>
                  <a:pt x="107" y="203"/>
                </a:cubicBezTo>
                <a:cubicBezTo>
                  <a:pt x="108" y="203"/>
                  <a:pt x="107" y="204"/>
                  <a:pt x="108" y="204"/>
                </a:cubicBezTo>
                <a:cubicBezTo>
                  <a:pt x="108" y="204"/>
                  <a:pt x="108" y="203"/>
                  <a:pt x="109" y="203"/>
                </a:cubicBezTo>
                <a:cubicBezTo>
                  <a:pt x="112" y="204"/>
                  <a:pt x="118" y="207"/>
                  <a:pt x="115" y="203"/>
                </a:cubicBezTo>
                <a:cubicBezTo>
                  <a:pt x="112" y="201"/>
                  <a:pt x="108" y="203"/>
                  <a:pt x="103" y="200"/>
                </a:cubicBezTo>
                <a:cubicBezTo>
                  <a:pt x="98" y="199"/>
                  <a:pt x="99" y="197"/>
                  <a:pt x="97" y="198"/>
                </a:cubicBezTo>
                <a:cubicBezTo>
                  <a:pt x="97" y="198"/>
                  <a:pt x="95" y="197"/>
                  <a:pt x="93" y="195"/>
                </a:cubicBezTo>
                <a:cubicBezTo>
                  <a:pt x="89" y="193"/>
                  <a:pt x="88" y="191"/>
                  <a:pt x="84" y="189"/>
                </a:cubicBezTo>
                <a:cubicBezTo>
                  <a:pt x="77" y="186"/>
                  <a:pt x="90" y="194"/>
                  <a:pt x="90" y="194"/>
                </a:cubicBezTo>
                <a:cubicBezTo>
                  <a:pt x="92" y="195"/>
                  <a:pt x="93" y="196"/>
                  <a:pt x="93" y="196"/>
                </a:cubicBezTo>
                <a:close/>
                <a:moveTo>
                  <a:pt x="133" y="189"/>
                </a:moveTo>
                <a:cubicBezTo>
                  <a:pt x="133" y="189"/>
                  <a:pt x="130" y="190"/>
                  <a:pt x="131" y="189"/>
                </a:cubicBezTo>
                <a:cubicBezTo>
                  <a:pt x="130" y="191"/>
                  <a:pt x="133" y="192"/>
                  <a:pt x="133" y="189"/>
                </a:cubicBezTo>
                <a:close/>
                <a:moveTo>
                  <a:pt x="126" y="190"/>
                </a:moveTo>
                <a:cubicBezTo>
                  <a:pt x="126" y="191"/>
                  <a:pt x="120" y="188"/>
                  <a:pt x="120" y="190"/>
                </a:cubicBezTo>
                <a:cubicBezTo>
                  <a:pt x="120" y="190"/>
                  <a:pt x="127" y="192"/>
                  <a:pt x="126" y="190"/>
                </a:cubicBezTo>
                <a:close/>
                <a:moveTo>
                  <a:pt x="116" y="194"/>
                </a:moveTo>
                <a:cubicBezTo>
                  <a:pt x="115" y="191"/>
                  <a:pt x="115" y="193"/>
                  <a:pt x="113" y="192"/>
                </a:cubicBezTo>
                <a:cubicBezTo>
                  <a:pt x="112" y="192"/>
                  <a:pt x="104" y="189"/>
                  <a:pt x="108" y="192"/>
                </a:cubicBezTo>
                <a:cubicBezTo>
                  <a:pt x="110" y="194"/>
                  <a:pt x="118" y="196"/>
                  <a:pt x="120" y="193"/>
                </a:cubicBezTo>
                <a:cubicBezTo>
                  <a:pt x="120" y="193"/>
                  <a:pt x="114" y="193"/>
                  <a:pt x="117" y="194"/>
                </a:cubicBezTo>
                <a:cubicBezTo>
                  <a:pt x="117" y="194"/>
                  <a:pt x="116" y="194"/>
                  <a:pt x="116" y="194"/>
                </a:cubicBezTo>
                <a:close/>
                <a:moveTo>
                  <a:pt x="51" y="197"/>
                </a:moveTo>
                <a:cubicBezTo>
                  <a:pt x="51" y="197"/>
                  <a:pt x="58" y="203"/>
                  <a:pt x="53" y="198"/>
                </a:cubicBezTo>
                <a:cubicBezTo>
                  <a:pt x="54" y="200"/>
                  <a:pt x="57" y="203"/>
                  <a:pt x="59" y="204"/>
                </a:cubicBezTo>
                <a:cubicBezTo>
                  <a:pt x="61" y="205"/>
                  <a:pt x="51" y="193"/>
                  <a:pt x="51" y="197"/>
                </a:cubicBezTo>
                <a:close/>
                <a:moveTo>
                  <a:pt x="121" y="201"/>
                </a:moveTo>
                <a:cubicBezTo>
                  <a:pt x="121" y="201"/>
                  <a:pt x="118" y="201"/>
                  <a:pt x="118" y="201"/>
                </a:cubicBezTo>
                <a:cubicBezTo>
                  <a:pt x="117" y="201"/>
                  <a:pt x="113" y="198"/>
                  <a:pt x="113" y="200"/>
                </a:cubicBezTo>
                <a:cubicBezTo>
                  <a:pt x="113" y="202"/>
                  <a:pt x="122" y="204"/>
                  <a:pt x="121" y="201"/>
                </a:cubicBezTo>
                <a:close/>
                <a:moveTo>
                  <a:pt x="130" y="202"/>
                </a:moveTo>
                <a:cubicBezTo>
                  <a:pt x="132" y="201"/>
                  <a:pt x="127" y="201"/>
                  <a:pt x="127" y="201"/>
                </a:cubicBezTo>
                <a:cubicBezTo>
                  <a:pt x="127" y="201"/>
                  <a:pt x="129" y="203"/>
                  <a:pt x="130" y="202"/>
                </a:cubicBezTo>
                <a:close/>
                <a:moveTo>
                  <a:pt x="126" y="205"/>
                </a:moveTo>
                <a:cubicBezTo>
                  <a:pt x="114" y="206"/>
                  <a:pt x="141" y="206"/>
                  <a:pt x="139" y="203"/>
                </a:cubicBezTo>
                <a:cubicBezTo>
                  <a:pt x="138" y="203"/>
                  <a:pt x="127" y="204"/>
                  <a:pt x="129" y="204"/>
                </a:cubicBezTo>
                <a:cubicBezTo>
                  <a:pt x="127" y="204"/>
                  <a:pt x="129" y="204"/>
                  <a:pt x="126" y="205"/>
                </a:cubicBezTo>
                <a:close/>
                <a:moveTo>
                  <a:pt x="60" y="209"/>
                </a:moveTo>
                <a:cubicBezTo>
                  <a:pt x="62" y="208"/>
                  <a:pt x="57" y="206"/>
                  <a:pt x="58" y="208"/>
                </a:cubicBezTo>
                <a:cubicBezTo>
                  <a:pt x="58" y="208"/>
                  <a:pt x="60" y="209"/>
                  <a:pt x="60" y="209"/>
                </a:cubicBezTo>
                <a:close/>
                <a:moveTo>
                  <a:pt x="70" y="217"/>
                </a:moveTo>
                <a:cubicBezTo>
                  <a:pt x="71" y="216"/>
                  <a:pt x="69" y="215"/>
                  <a:pt x="68" y="214"/>
                </a:cubicBezTo>
                <a:cubicBezTo>
                  <a:pt x="67" y="213"/>
                  <a:pt x="61" y="209"/>
                  <a:pt x="61" y="209"/>
                </a:cubicBezTo>
                <a:cubicBezTo>
                  <a:pt x="59" y="211"/>
                  <a:pt x="69" y="215"/>
                  <a:pt x="69" y="215"/>
                </a:cubicBezTo>
                <a:cubicBezTo>
                  <a:pt x="69" y="215"/>
                  <a:pt x="70" y="217"/>
                  <a:pt x="70" y="217"/>
                </a:cubicBezTo>
                <a:close/>
                <a:moveTo>
                  <a:pt x="138" y="225"/>
                </a:moveTo>
                <a:cubicBezTo>
                  <a:pt x="135" y="226"/>
                  <a:pt x="138" y="226"/>
                  <a:pt x="139" y="226"/>
                </a:cubicBezTo>
                <a:cubicBezTo>
                  <a:pt x="141" y="226"/>
                  <a:pt x="154" y="225"/>
                  <a:pt x="148" y="225"/>
                </a:cubicBezTo>
                <a:cubicBezTo>
                  <a:pt x="142" y="225"/>
                  <a:pt x="144" y="224"/>
                  <a:pt x="138" y="225"/>
                </a:cubicBezTo>
                <a:close/>
                <a:moveTo>
                  <a:pt x="136" y="226"/>
                </a:moveTo>
                <a:cubicBezTo>
                  <a:pt x="136" y="225"/>
                  <a:pt x="129" y="226"/>
                  <a:pt x="129" y="226"/>
                </a:cubicBezTo>
                <a:cubicBezTo>
                  <a:pt x="127" y="226"/>
                  <a:pt x="127" y="224"/>
                  <a:pt x="127" y="226"/>
                </a:cubicBezTo>
                <a:cubicBezTo>
                  <a:pt x="127" y="229"/>
                  <a:pt x="137" y="226"/>
                  <a:pt x="136" y="226"/>
                </a:cubicBezTo>
                <a:close/>
                <a:moveTo>
                  <a:pt x="49" y="228"/>
                </a:moveTo>
                <a:cubicBezTo>
                  <a:pt x="49" y="227"/>
                  <a:pt x="54" y="230"/>
                  <a:pt x="53" y="231"/>
                </a:cubicBezTo>
                <a:cubicBezTo>
                  <a:pt x="53" y="232"/>
                  <a:pt x="49" y="229"/>
                  <a:pt x="49" y="228"/>
                </a:cubicBezTo>
                <a:close/>
                <a:moveTo>
                  <a:pt x="123" y="219"/>
                </a:moveTo>
                <a:cubicBezTo>
                  <a:pt x="124" y="217"/>
                  <a:pt x="126" y="219"/>
                  <a:pt x="126" y="219"/>
                </a:cubicBezTo>
                <a:cubicBezTo>
                  <a:pt x="127" y="219"/>
                  <a:pt x="135" y="217"/>
                  <a:pt x="135" y="219"/>
                </a:cubicBezTo>
                <a:cubicBezTo>
                  <a:pt x="136" y="222"/>
                  <a:pt x="132" y="219"/>
                  <a:pt x="130" y="219"/>
                </a:cubicBezTo>
                <a:cubicBezTo>
                  <a:pt x="129" y="219"/>
                  <a:pt x="122" y="222"/>
                  <a:pt x="123" y="219"/>
                </a:cubicBezTo>
                <a:close/>
                <a:moveTo>
                  <a:pt x="139" y="218"/>
                </a:moveTo>
                <a:cubicBezTo>
                  <a:pt x="146" y="216"/>
                  <a:pt x="138" y="222"/>
                  <a:pt x="137" y="219"/>
                </a:cubicBezTo>
                <a:cubicBezTo>
                  <a:pt x="136" y="218"/>
                  <a:pt x="138" y="218"/>
                  <a:pt x="139" y="218"/>
                </a:cubicBezTo>
                <a:close/>
                <a:moveTo>
                  <a:pt x="125" y="216"/>
                </a:moveTo>
                <a:cubicBezTo>
                  <a:pt x="126" y="217"/>
                  <a:pt x="129" y="215"/>
                  <a:pt x="130" y="216"/>
                </a:cubicBezTo>
                <a:cubicBezTo>
                  <a:pt x="130" y="215"/>
                  <a:pt x="129" y="216"/>
                  <a:pt x="128" y="216"/>
                </a:cubicBezTo>
                <a:cubicBezTo>
                  <a:pt x="127" y="216"/>
                  <a:pt x="125" y="216"/>
                  <a:pt x="125" y="216"/>
                </a:cubicBezTo>
                <a:close/>
                <a:moveTo>
                  <a:pt x="148" y="215"/>
                </a:moveTo>
                <a:cubicBezTo>
                  <a:pt x="150" y="214"/>
                  <a:pt x="158" y="215"/>
                  <a:pt x="151" y="216"/>
                </a:cubicBezTo>
                <a:cubicBezTo>
                  <a:pt x="150" y="216"/>
                  <a:pt x="144" y="215"/>
                  <a:pt x="145" y="217"/>
                </a:cubicBezTo>
                <a:cubicBezTo>
                  <a:pt x="145" y="217"/>
                  <a:pt x="148" y="217"/>
                  <a:pt x="148" y="217"/>
                </a:cubicBezTo>
                <a:cubicBezTo>
                  <a:pt x="147" y="218"/>
                  <a:pt x="143" y="219"/>
                  <a:pt x="143" y="218"/>
                </a:cubicBezTo>
                <a:cubicBezTo>
                  <a:pt x="143" y="215"/>
                  <a:pt x="146" y="215"/>
                  <a:pt x="148" y="215"/>
                </a:cubicBezTo>
                <a:close/>
                <a:moveTo>
                  <a:pt x="123" y="213"/>
                </a:moveTo>
                <a:cubicBezTo>
                  <a:pt x="123" y="212"/>
                  <a:pt x="126" y="213"/>
                  <a:pt x="126" y="213"/>
                </a:cubicBezTo>
                <a:cubicBezTo>
                  <a:pt x="126" y="214"/>
                  <a:pt x="123" y="214"/>
                  <a:pt x="123" y="213"/>
                </a:cubicBezTo>
                <a:close/>
                <a:moveTo>
                  <a:pt x="110" y="209"/>
                </a:moveTo>
                <a:cubicBezTo>
                  <a:pt x="110" y="208"/>
                  <a:pt x="114" y="209"/>
                  <a:pt x="112" y="210"/>
                </a:cubicBezTo>
                <a:cubicBezTo>
                  <a:pt x="111" y="210"/>
                  <a:pt x="109" y="210"/>
                  <a:pt x="110" y="209"/>
                </a:cubicBezTo>
                <a:close/>
                <a:moveTo>
                  <a:pt x="165" y="207"/>
                </a:moveTo>
                <a:cubicBezTo>
                  <a:pt x="170" y="205"/>
                  <a:pt x="157" y="211"/>
                  <a:pt x="164" y="208"/>
                </a:cubicBezTo>
                <a:cubicBezTo>
                  <a:pt x="165" y="207"/>
                  <a:pt x="165" y="207"/>
                  <a:pt x="165" y="207"/>
                </a:cubicBezTo>
                <a:close/>
                <a:moveTo>
                  <a:pt x="169" y="197"/>
                </a:moveTo>
                <a:cubicBezTo>
                  <a:pt x="173" y="195"/>
                  <a:pt x="166" y="201"/>
                  <a:pt x="165" y="200"/>
                </a:cubicBezTo>
                <a:cubicBezTo>
                  <a:pt x="165" y="200"/>
                  <a:pt x="169" y="197"/>
                  <a:pt x="169" y="197"/>
                </a:cubicBezTo>
                <a:close/>
                <a:moveTo>
                  <a:pt x="142" y="185"/>
                </a:moveTo>
                <a:cubicBezTo>
                  <a:pt x="147" y="185"/>
                  <a:pt x="128" y="189"/>
                  <a:pt x="138" y="186"/>
                </a:cubicBezTo>
                <a:cubicBezTo>
                  <a:pt x="138" y="187"/>
                  <a:pt x="140" y="185"/>
                  <a:pt x="142" y="185"/>
                </a:cubicBezTo>
                <a:close/>
                <a:moveTo>
                  <a:pt x="145" y="184"/>
                </a:moveTo>
                <a:cubicBezTo>
                  <a:pt x="149" y="185"/>
                  <a:pt x="144" y="186"/>
                  <a:pt x="144" y="185"/>
                </a:cubicBezTo>
                <a:cubicBezTo>
                  <a:pt x="144" y="185"/>
                  <a:pt x="145" y="184"/>
                  <a:pt x="145" y="184"/>
                </a:cubicBezTo>
                <a:close/>
                <a:moveTo>
                  <a:pt x="194" y="184"/>
                </a:moveTo>
                <a:cubicBezTo>
                  <a:pt x="196" y="183"/>
                  <a:pt x="192" y="190"/>
                  <a:pt x="191" y="189"/>
                </a:cubicBezTo>
                <a:cubicBezTo>
                  <a:pt x="189" y="188"/>
                  <a:pt x="192" y="184"/>
                  <a:pt x="194" y="184"/>
                </a:cubicBezTo>
                <a:close/>
                <a:moveTo>
                  <a:pt x="39" y="185"/>
                </a:moveTo>
                <a:cubicBezTo>
                  <a:pt x="42" y="185"/>
                  <a:pt x="36" y="185"/>
                  <a:pt x="37" y="183"/>
                </a:cubicBezTo>
                <a:cubicBezTo>
                  <a:pt x="37" y="183"/>
                  <a:pt x="42" y="184"/>
                  <a:pt x="40" y="182"/>
                </a:cubicBezTo>
                <a:cubicBezTo>
                  <a:pt x="42" y="184"/>
                  <a:pt x="40" y="185"/>
                  <a:pt x="39" y="185"/>
                </a:cubicBezTo>
                <a:cubicBezTo>
                  <a:pt x="39" y="185"/>
                  <a:pt x="39" y="185"/>
                  <a:pt x="39" y="185"/>
                </a:cubicBezTo>
                <a:close/>
                <a:moveTo>
                  <a:pt x="105" y="176"/>
                </a:moveTo>
                <a:cubicBezTo>
                  <a:pt x="107" y="177"/>
                  <a:pt x="99" y="177"/>
                  <a:pt x="101" y="175"/>
                </a:cubicBezTo>
                <a:cubicBezTo>
                  <a:pt x="101" y="175"/>
                  <a:pt x="104" y="175"/>
                  <a:pt x="105" y="176"/>
                </a:cubicBezTo>
                <a:close/>
                <a:moveTo>
                  <a:pt x="211" y="161"/>
                </a:moveTo>
                <a:cubicBezTo>
                  <a:pt x="214" y="162"/>
                  <a:pt x="208" y="165"/>
                  <a:pt x="207" y="164"/>
                </a:cubicBezTo>
                <a:cubicBezTo>
                  <a:pt x="206" y="163"/>
                  <a:pt x="213" y="162"/>
                  <a:pt x="211" y="162"/>
                </a:cubicBezTo>
                <a:cubicBezTo>
                  <a:pt x="211" y="162"/>
                  <a:pt x="211" y="161"/>
                  <a:pt x="211" y="161"/>
                </a:cubicBezTo>
                <a:close/>
                <a:moveTo>
                  <a:pt x="21" y="161"/>
                </a:moveTo>
                <a:cubicBezTo>
                  <a:pt x="21" y="161"/>
                  <a:pt x="21" y="161"/>
                  <a:pt x="22" y="161"/>
                </a:cubicBezTo>
                <a:cubicBezTo>
                  <a:pt x="28" y="151"/>
                  <a:pt x="21" y="165"/>
                  <a:pt x="21" y="162"/>
                </a:cubicBezTo>
                <a:cubicBezTo>
                  <a:pt x="21" y="163"/>
                  <a:pt x="25" y="166"/>
                  <a:pt x="23" y="168"/>
                </a:cubicBezTo>
                <a:cubicBezTo>
                  <a:pt x="22" y="168"/>
                  <a:pt x="20" y="164"/>
                  <a:pt x="21" y="161"/>
                </a:cubicBezTo>
                <a:close/>
                <a:moveTo>
                  <a:pt x="20" y="156"/>
                </a:moveTo>
                <a:cubicBezTo>
                  <a:pt x="19" y="157"/>
                  <a:pt x="18" y="153"/>
                  <a:pt x="19" y="153"/>
                </a:cubicBezTo>
                <a:cubicBezTo>
                  <a:pt x="20" y="153"/>
                  <a:pt x="20" y="155"/>
                  <a:pt x="20" y="156"/>
                </a:cubicBezTo>
                <a:close/>
                <a:moveTo>
                  <a:pt x="21" y="134"/>
                </a:moveTo>
                <a:cubicBezTo>
                  <a:pt x="23" y="132"/>
                  <a:pt x="20" y="140"/>
                  <a:pt x="20" y="135"/>
                </a:cubicBezTo>
                <a:cubicBezTo>
                  <a:pt x="20" y="135"/>
                  <a:pt x="21" y="134"/>
                  <a:pt x="21" y="134"/>
                </a:cubicBezTo>
                <a:close/>
                <a:moveTo>
                  <a:pt x="207" y="132"/>
                </a:moveTo>
                <a:cubicBezTo>
                  <a:pt x="207" y="132"/>
                  <a:pt x="208" y="135"/>
                  <a:pt x="208" y="136"/>
                </a:cubicBezTo>
                <a:cubicBezTo>
                  <a:pt x="208" y="136"/>
                  <a:pt x="207" y="134"/>
                  <a:pt x="207" y="132"/>
                </a:cubicBezTo>
                <a:close/>
                <a:moveTo>
                  <a:pt x="210" y="120"/>
                </a:moveTo>
                <a:cubicBezTo>
                  <a:pt x="210" y="121"/>
                  <a:pt x="213" y="127"/>
                  <a:pt x="211" y="128"/>
                </a:cubicBezTo>
                <a:cubicBezTo>
                  <a:pt x="212" y="128"/>
                  <a:pt x="209" y="122"/>
                  <a:pt x="210" y="120"/>
                </a:cubicBezTo>
                <a:close/>
                <a:moveTo>
                  <a:pt x="228" y="119"/>
                </a:moveTo>
                <a:cubicBezTo>
                  <a:pt x="228" y="119"/>
                  <a:pt x="230" y="129"/>
                  <a:pt x="230" y="133"/>
                </a:cubicBezTo>
                <a:cubicBezTo>
                  <a:pt x="230" y="136"/>
                  <a:pt x="228" y="146"/>
                  <a:pt x="228" y="137"/>
                </a:cubicBezTo>
                <a:cubicBezTo>
                  <a:pt x="228" y="134"/>
                  <a:pt x="229" y="132"/>
                  <a:pt x="229" y="129"/>
                </a:cubicBezTo>
                <a:cubicBezTo>
                  <a:pt x="229" y="126"/>
                  <a:pt x="227" y="122"/>
                  <a:pt x="228" y="119"/>
                </a:cubicBezTo>
                <a:close/>
                <a:moveTo>
                  <a:pt x="234" y="110"/>
                </a:moveTo>
                <a:cubicBezTo>
                  <a:pt x="235" y="109"/>
                  <a:pt x="237" y="115"/>
                  <a:pt x="236" y="115"/>
                </a:cubicBezTo>
                <a:cubicBezTo>
                  <a:pt x="236" y="116"/>
                  <a:pt x="234" y="111"/>
                  <a:pt x="234" y="110"/>
                </a:cubicBezTo>
                <a:close/>
                <a:moveTo>
                  <a:pt x="223" y="82"/>
                </a:moveTo>
                <a:cubicBezTo>
                  <a:pt x="223" y="82"/>
                  <a:pt x="229" y="94"/>
                  <a:pt x="229" y="96"/>
                </a:cubicBezTo>
                <a:cubicBezTo>
                  <a:pt x="229" y="95"/>
                  <a:pt x="227" y="98"/>
                  <a:pt x="227" y="97"/>
                </a:cubicBezTo>
                <a:cubicBezTo>
                  <a:pt x="226" y="102"/>
                  <a:pt x="231" y="113"/>
                  <a:pt x="228" y="115"/>
                </a:cubicBezTo>
                <a:cubicBezTo>
                  <a:pt x="229" y="115"/>
                  <a:pt x="224" y="101"/>
                  <a:pt x="224" y="99"/>
                </a:cubicBezTo>
                <a:cubicBezTo>
                  <a:pt x="224" y="99"/>
                  <a:pt x="226" y="95"/>
                  <a:pt x="225" y="90"/>
                </a:cubicBezTo>
                <a:cubicBezTo>
                  <a:pt x="224" y="89"/>
                  <a:pt x="222" y="84"/>
                  <a:pt x="223" y="82"/>
                </a:cubicBezTo>
                <a:close/>
                <a:moveTo>
                  <a:pt x="226" y="94"/>
                </a:moveTo>
                <a:cubicBezTo>
                  <a:pt x="228" y="99"/>
                  <a:pt x="226" y="87"/>
                  <a:pt x="225" y="89"/>
                </a:cubicBezTo>
                <a:cubicBezTo>
                  <a:pt x="225" y="91"/>
                  <a:pt x="226" y="93"/>
                  <a:pt x="226" y="94"/>
                </a:cubicBezTo>
                <a:close/>
                <a:moveTo>
                  <a:pt x="232" y="77"/>
                </a:moveTo>
                <a:cubicBezTo>
                  <a:pt x="232" y="75"/>
                  <a:pt x="235" y="85"/>
                  <a:pt x="233" y="79"/>
                </a:cubicBezTo>
                <a:cubicBezTo>
                  <a:pt x="233" y="80"/>
                  <a:pt x="232" y="78"/>
                  <a:pt x="232" y="77"/>
                </a:cubicBezTo>
                <a:close/>
                <a:moveTo>
                  <a:pt x="194" y="66"/>
                </a:moveTo>
                <a:cubicBezTo>
                  <a:pt x="195" y="64"/>
                  <a:pt x="194" y="71"/>
                  <a:pt x="194" y="70"/>
                </a:cubicBezTo>
                <a:cubicBezTo>
                  <a:pt x="193" y="69"/>
                  <a:pt x="193" y="68"/>
                  <a:pt x="194" y="66"/>
                </a:cubicBezTo>
                <a:close/>
                <a:moveTo>
                  <a:pt x="183" y="63"/>
                </a:moveTo>
                <a:cubicBezTo>
                  <a:pt x="183" y="61"/>
                  <a:pt x="185" y="66"/>
                  <a:pt x="184" y="66"/>
                </a:cubicBezTo>
                <a:cubicBezTo>
                  <a:pt x="183" y="65"/>
                  <a:pt x="183" y="65"/>
                  <a:pt x="183" y="63"/>
                </a:cubicBezTo>
                <a:close/>
                <a:moveTo>
                  <a:pt x="180" y="37"/>
                </a:moveTo>
                <a:cubicBezTo>
                  <a:pt x="180" y="35"/>
                  <a:pt x="184" y="41"/>
                  <a:pt x="184" y="41"/>
                </a:cubicBezTo>
                <a:cubicBezTo>
                  <a:pt x="183" y="41"/>
                  <a:pt x="179" y="38"/>
                  <a:pt x="180" y="37"/>
                </a:cubicBezTo>
                <a:close/>
                <a:moveTo>
                  <a:pt x="177" y="35"/>
                </a:moveTo>
                <a:cubicBezTo>
                  <a:pt x="176" y="36"/>
                  <a:pt x="179" y="35"/>
                  <a:pt x="179" y="36"/>
                </a:cubicBezTo>
                <a:cubicBezTo>
                  <a:pt x="180" y="38"/>
                  <a:pt x="175" y="37"/>
                  <a:pt x="177" y="35"/>
                </a:cubicBezTo>
                <a:close/>
                <a:moveTo>
                  <a:pt x="161" y="26"/>
                </a:moveTo>
                <a:cubicBezTo>
                  <a:pt x="163" y="27"/>
                  <a:pt x="165" y="27"/>
                  <a:pt x="165" y="30"/>
                </a:cubicBezTo>
                <a:cubicBezTo>
                  <a:pt x="165" y="33"/>
                  <a:pt x="162" y="27"/>
                  <a:pt x="163" y="27"/>
                </a:cubicBezTo>
                <a:cubicBezTo>
                  <a:pt x="161" y="27"/>
                  <a:pt x="162" y="30"/>
                  <a:pt x="161" y="29"/>
                </a:cubicBezTo>
                <a:cubicBezTo>
                  <a:pt x="157" y="28"/>
                  <a:pt x="157" y="25"/>
                  <a:pt x="161" y="26"/>
                </a:cubicBezTo>
                <a:close/>
                <a:moveTo>
                  <a:pt x="164" y="19"/>
                </a:moveTo>
                <a:cubicBezTo>
                  <a:pt x="166" y="19"/>
                  <a:pt x="162" y="26"/>
                  <a:pt x="162" y="22"/>
                </a:cubicBezTo>
                <a:cubicBezTo>
                  <a:pt x="162" y="23"/>
                  <a:pt x="165" y="19"/>
                  <a:pt x="164" y="19"/>
                </a:cubicBezTo>
                <a:close/>
                <a:moveTo>
                  <a:pt x="136" y="5"/>
                </a:moveTo>
                <a:cubicBezTo>
                  <a:pt x="139" y="2"/>
                  <a:pt x="137" y="13"/>
                  <a:pt x="136" y="7"/>
                </a:cubicBezTo>
                <a:cubicBezTo>
                  <a:pt x="136" y="7"/>
                  <a:pt x="136" y="5"/>
                  <a:pt x="136" y="5"/>
                </a:cubicBezTo>
                <a:close/>
              </a:path>
            </a:pathLst>
          </a:custGeom>
          <a:solidFill>
            <a:srgbClr val="AAB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 name="图片 5" descr="d55a7e12ac5785a4eaae64954639c28c"/>
          <p:cNvPicPr>
            <a:picLocks noChangeAspect="1"/>
          </p:cNvPicPr>
          <p:nvPr/>
        </p:nvPicPr>
        <p:blipFill>
          <a:blip r:embed="rId1" cstate="print"/>
          <a:srcRect t="3758" b="37906"/>
          <a:stretch>
            <a:fillRect/>
          </a:stretch>
        </p:blipFill>
        <p:spPr>
          <a:xfrm>
            <a:off x="3846830" y="1453515"/>
            <a:ext cx="3952875" cy="3952875"/>
          </a:xfrm>
          <a:prstGeom prst="ellipse">
            <a:avLst/>
          </a:prstGeom>
        </p:spPr>
      </p:pic>
      <p:sp>
        <p:nvSpPr>
          <p:cNvPr id="2" name="文本框 1"/>
          <p:cNvSpPr txBox="1"/>
          <p:nvPr/>
        </p:nvSpPr>
        <p:spPr>
          <a:xfrm>
            <a:off x="5316855" y="1912620"/>
            <a:ext cx="1013460" cy="2200910"/>
          </a:xfrm>
          <a:prstGeom prst="rect">
            <a:avLst/>
          </a:prstGeom>
          <a:noFill/>
        </p:spPr>
        <p:txBody>
          <a:bodyPr vert="eaVert" wrap="square" rtlCol="0">
            <a:spAutoFit/>
          </a:bodyPr>
          <a:lstStyle/>
          <a:p>
            <a:r>
              <a:rPr lang="zh-CN" altLang="en-US" sz="5400">
                <a:solidFill>
                  <a:schemeClr val="tx1">
                    <a:lumMod val="95000"/>
                    <a:lumOff val="5000"/>
                  </a:schemeClr>
                </a:solidFill>
                <a:latin typeface="汉仪颜楷W" panose="00020600040101010101" charset="-122"/>
                <a:ea typeface="汉仪颜楷W" panose="00020600040101010101" charset="-122"/>
                <a:sym typeface="+mn-ea"/>
              </a:rPr>
              <a:t>中国风</a:t>
            </a:r>
            <a:endParaRPr lang="zh-CN" altLang="en-US" sz="5400">
              <a:solidFill>
                <a:schemeClr val="tx1">
                  <a:lumMod val="95000"/>
                  <a:lumOff val="5000"/>
                </a:schemeClr>
              </a:solidFill>
              <a:latin typeface="汉仪颜楷W" panose="00020600040101010101" charset="-122"/>
              <a:ea typeface="汉仪颜楷W" panose="00020600040101010101" charset="-122"/>
              <a:sym typeface="+mn-ea"/>
            </a:endParaRPr>
          </a:p>
        </p:txBody>
      </p:sp>
      <p:sp>
        <p:nvSpPr>
          <p:cNvPr id="10" name="文本框 9"/>
          <p:cNvSpPr txBox="1"/>
          <p:nvPr/>
        </p:nvSpPr>
        <p:spPr>
          <a:xfrm>
            <a:off x="784860" y="629920"/>
            <a:ext cx="7447915" cy="1383665"/>
          </a:xfrm>
          <a:prstGeom prst="rect">
            <a:avLst/>
          </a:prstGeom>
          <a:noFill/>
        </p:spPr>
        <p:txBody>
          <a:bodyPr wrap="square" rtlCol="0" anchor="t">
            <a:spAutoFit/>
          </a:bodyPr>
          <a:lstStyle/>
          <a:p>
            <a:pPr algn="l" fontAlgn="auto">
              <a:lnSpc>
                <a:spcPct val="100000"/>
              </a:lnSpc>
            </a:pPr>
            <a:r>
              <a:rPr lang="en-US" altLang="zh-CN" sz="28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The development of themes in Hunan embroidery has gone through multiple stages.</a:t>
            </a:r>
            <a:endParaRPr lang="en-US" altLang="zh-CN" sz="28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endParaRPr lang="en-US" altLang="zh-CN" sz="28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p:txBody>
      </p:sp>
      <p:sp>
        <p:nvSpPr>
          <p:cNvPr id="5" name="文本框 4"/>
          <p:cNvSpPr txBox="1"/>
          <p:nvPr/>
        </p:nvSpPr>
        <p:spPr>
          <a:xfrm>
            <a:off x="925830" y="1666875"/>
            <a:ext cx="3325495" cy="3784600"/>
          </a:xfrm>
          <a:prstGeom prst="rect">
            <a:avLst/>
          </a:prstGeom>
          <a:noFill/>
        </p:spPr>
        <p:txBody>
          <a:bodyPr wrap="square" rtlCol="0">
            <a:spAutoFit/>
          </a:bodyPr>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Traditional Period:</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Early Focus on Nature and Mythology: flowers, birds, fish, and insects "Dragon and Phoenix Presenting Auspiciousness"</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Addition of Characters and Religion in the Ming and Qing Dynasties:</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  images of Guanyin and Arhats, reflecting the religious culture of the time and people's spiritual beliefs.</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 </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endParaRPr lang="zh-CN" altLang="en-US" sz="1600"/>
          </a:p>
        </p:txBody>
      </p:sp>
      <p:sp>
        <p:nvSpPr>
          <p:cNvPr id="7" name="文本框 6"/>
          <p:cNvSpPr txBox="1"/>
          <p:nvPr/>
        </p:nvSpPr>
        <p:spPr>
          <a:xfrm>
            <a:off x="8082280" y="1453515"/>
            <a:ext cx="3496945" cy="4030980"/>
          </a:xfrm>
          <a:prstGeom prst="rect">
            <a:avLst/>
          </a:prstGeom>
          <a:noFill/>
        </p:spPr>
        <p:txBody>
          <a:bodyPr wrap="square" rtlCol="0">
            <a:spAutoFit/>
          </a:bodyPr>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Modern Period</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 Introduction of Western Elements in China: </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European - style buildings and Western figures</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History scenes : social changes and daily life at that time, making Hunan embroidery more in tune with the times.</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 </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Contemporary Period</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 Diversification:</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 Contemporary Hunan embroidery themes cover various fields including traditional culture, modern art, science and technology, and daily life. </a:t>
            </a:r>
            <a:endParaRPr lang="zh-CN" altLang="en-US"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pic>
        <p:nvPicPr>
          <p:cNvPr id="4" name="图片 3" descr="d55a7e12ac5785a4eaae64954639c28c"/>
          <p:cNvPicPr>
            <a:picLocks noChangeAspect="1"/>
          </p:cNvPicPr>
          <p:nvPr/>
        </p:nvPicPr>
        <p:blipFill>
          <a:blip r:embed="rId1" cstate="print"/>
          <a:srcRect t="48325" r="24759"/>
          <a:stretch>
            <a:fillRect/>
          </a:stretch>
        </p:blipFill>
        <p:spPr>
          <a:xfrm flipH="1">
            <a:off x="635" y="-3810"/>
            <a:ext cx="4067810" cy="4789170"/>
          </a:xfrm>
          <a:prstGeom prst="rect">
            <a:avLst/>
          </a:prstGeom>
        </p:spPr>
      </p:pic>
      <p:grpSp>
        <p:nvGrpSpPr>
          <p:cNvPr id="5" name="组合 4"/>
          <p:cNvGrpSpPr/>
          <p:nvPr/>
        </p:nvGrpSpPr>
        <p:grpSpPr>
          <a:xfrm>
            <a:off x="2267585" y="1790700"/>
            <a:ext cx="2484755" cy="2693035"/>
            <a:chOff x="8539" y="2900"/>
            <a:chExt cx="1137" cy="1232"/>
          </a:xfrm>
        </p:grpSpPr>
        <p:grpSp>
          <p:nvGrpSpPr>
            <p:cNvPr id="481" name="组合 480"/>
            <p:cNvGrpSpPr/>
            <p:nvPr/>
          </p:nvGrpSpPr>
          <p:grpSpPr>
            <a:xfrm>
              <a:off x="8539" y="2951"/>
              <a:ext cx="1137" cy="1128"/>
              <a:chOff x="10350427" y="505424"/>
              <a:chExt cx="745713" cy="738302"/>
            </a:xfrm>
            <a:solidFill>
              <a:srgbClr val="242424"/>
            </a:solidFill>
          </p:grpSpPr>
          <p:sp>
            <p:nvSpPr>
              <p:cNvPr id="482" name="任意多边形: 形状 481"/>
              <p:cNvSpPr/>
              <p:nvPr/>
            </p:nvSpPr>
            <p:spPr>
              <a:xfrm>
                <a:off x="10362238" y="934288"/>
                <a:ext cx="9525" cy="19050"/>
              </a:xfrm>
              <a:custGeom>
                <a:avLst/>
                <a:gdLst>
                  <a:gd name="connsiteX0" fmla="*/ 7144 w 9525"/>
                  <a:gd name="connsiteY0" fmla="*/ 7144 h 19050"/>
                  <a:gd name="connsiteX1" fmla="*/ 10573 w 9525"/>
                  <a:gd name="connsiteY1" fmla="*/ 12373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68" y="8744"/>
                      <a:pt x="9401" y="11325"/>
                      <a:pt x="10573" y="12373"/>
                    </a:cubicBezTo>
                    <a:cubicBezTo>
                      <a:pt x="9916" y="10058"/>
                      <a:pt x="8982" y="8220"/>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3" name="任意多边形: 形状 482"/>
              <p:cNvSpPr/>
              <p:nvPr/>
            </p:nvSpPr>
            <p:spPr>
              <a:xfrm>
                <a:off x="10551824" y="548058"/>
                <a:ext cx="9525" cy="9525"/>
              </a:xfrm>
              <a:custGeom>
                <a:avLst/>
                <a:gdLst>
                  <a:gd name="connsiteX0" fmla="*/ 7144 w 9525"/>
                  <a:gd name="connsiteY0" fmla="*/ 8372 h 9525"/>
                  <a:gd name="connsiteX1" fmla="*/ 9154 w 9525"/>
                  <a:gd name="connsiteY1" fmla="*/ 7144 h 9525"/>
                  <a:gd name="connsiteX2" fmla="*/ 7791 w 9525"/>
                  <a:gd name="connsiteY2" fmla="*/ 7144 h 9525"/>
                  <a:gd name="connsiteX3" fmla="*/ 7144 w 9525"/>
                  <a:gd name="connsiteY3" fmla="*/ 83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8372"/>
                    </a:moveTo>
                    <a:lnTo>
                      <a:pt x="9154" y="7144"/>
                    </a:lnTo>
                    <a:cubicBezTo>
                      <a:pt x="8658" y="7144"/>
                      <a:pt x="8211" y="7144"/>
                      <a:pt x="7791" y="7144"/>
                    </a:cubicBezTo>
                    <a:lnTo>
                      <a:pt x="7144" y="8372"/>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4" name="任意多边形: 形状 483"/>
              <p:cNvSpPr/>
              <p:nvPr/>
            </p:nvSpPr>
            <p:spPr>
              <a:xfrm>
                <a:off x="10550940" y="543667"/>
                <a:ext cx="9525" cy="9525"/>
              </a:xfrm>
              <a:custGeom>
                <a:avLst/>
                <a:gdLst>
                  <a:gd name="connsiteX0" fmla="*/ 8675 w 9525"/>
                  <a:gd name="connsiteY0" fmla="*/ 11535 h 9525"/>
                  <a:gd name="connsiteX1" fmla="*/ 11056 w 9525"/>
                  <a:gd name="connsiteY1" fmla="*/ 7144 h 9525"/>
                  <a:gd name="connsiteX2" fmla="*/ 8675 w 9525"/>
                  <a:gd name="connsiteY2" fmla="*/ 11535 h 9525"/>
                </a:gdLst>
                <a:ahLst/>
                <a:cxnLst>
                  <a:cxn ang="0">
                    <a:pos x="connsiteX0" y="connsiteY0"/>
                  </a:cxn>
                  <a:cxn ang="0">
                    <a:pos x="connsiteX1" y="connsiteY1"/>
                  </a:cxn>
                  <a:cxn ang="0">
                    <a:pos x="connsiteX2" y="connsiteY2"/>
                  </a:cxn>
                </a:cxnLst>
                <a:rect l="l" t="t" r="r" b="b"/>
                <a:pathLst>
                  <a:path w="9525" h="9525">
                    <a:moveTo>
                      <a:pt x="8675" y="11535"/>
                    </a:moveTo>
                    <a:lnTo>
                      <a:pt x="11056" y="7144"/>
                    </a:lnTo>
                    <a:cubicBezTo>
                      <a:pt x="5913" y="10887"/>
                      <a:pt x="6656" y="11506"/>
                      <a:pt x="8675" y="1153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5" name="任意多边形: 形状 484"/>
              <p:cNvSpPr/>
              <p:nvPr/>
            </p:nvSpPr>
            <p:spPr>
              <a:xfrm>
                <a:off x="10391394" y="969340"/>
                <a:ext cx="19050" cy="19050"/>
              </a:xfrm>
              <a:custGeom>
                <a:avLst/>
                <a:gdLst>
                  <a:gd name="connsiteX0" fmla="*/ 7144 w 19050"/>
                  <a:gd name="connsiteY0" fmla="*/ 7144 h 19050"/>
                  <a:gd name="connsiteX1" fmla="*/ 14440 w 19050"/>
                  <a:gd name="connsiteY1" fmla="*/ 16907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182" y="10725"/>
                      <a:pt x="11544" y="14116"/>
                      <a:pt x="14440" y="16907"/>
                    </a:cubicBez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6" name="任意多边形: 形状 485"/>
              <p:cNvSpPr/>
              <p:nvPr/>
            </p:nvSpPr>
            <p:spPr>
              <a:xfrm>
                <a:off x="10392918" y="921981"/>
                <a:ext cx="9525" cy="9525"/>
              </a:xfrm>
              <a:custGeom>
                <a:avLst/>
                <a:gdLst>
                  <a:gd name="connsiteX0" fmla="*/ 7144 w 9525"/>
                  <a:gd name="connsiteY0" fmla="*/ 10087 h 9525"/>
                  <a:gd name="connsiteX1" fmla="*/ 8191 w 9525"/>
                  <a:gd name="connsiteY1" fmla="*/ 7144 h 9525"/>
                  <a:gd name="connsiteX2" fmla="*/ 7144 w 9525"/>
                  <a:gd name="connsiteY2" fmla="*/ 10087 h 9525"/>
                </a:gdLst>
                <a:ahLst/>
                <a:cxnLst>
                  <a:cxn ang="0">
                    <a:pos x="connsiteX0" y="connsiteY0"/>
                  </a:cxn>
                  <a:cxn ang="0">
                    <a:pos x="connsiteX1" y="connsiteY1"/>
                  </a:cxn>
                  <a:cxn ang="0">
                    <a:pos x="connsiteX2" y="connsiteY2"/>
                  </a:cxn>
                </a:cxnLst>
                <a:rect l="l" t="t" r="r" b="b"/>
                <a:pathLst>
                  <a:path w="9525" h="9525">
                    <a:moveTo>
                      <a:pt x="7144" y="10087"/>
                    </a:moveTo>
                    <a:cubicBezTo>
                      <a:pt x="7610" y="9554"/>
                      <a:pt x="7953" y="8677"/>
                      <a:pt x="8191" y="7144"/>
                    </a:cubicBezTo>
                    <a:cubicBezTo>
                      <a:pt x="7610" y="8106"/>
                      <a:pt x="7325" y="9115"/>
                      <a:pt x="7144" y="100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7" name="任意多边形: 形状 486"/>
              <p:cNvSpPr/>
              <p:nvPr/>
            </p:nvSpPr>
            <p:spPr>
              <a:xfrm>
                <a:off x="10636739" y="1226048"/>
                <a:ext cx="9525" cy="9525"/>
              </a:xfrm>
              <a:custGeom>
                <a:avLst/>
                <a:gdLst>
                  <a:gd name="connsiteX0" fmla="*/ 9182 w 9525"/>
                  <a:gd name="connsiteY0" fmla="*/ 7144 h 9525"/>
                  <a:gd name="connsiteX1" fmla="*/ 7144 w 9525"/>
                  <a:gd name="connsiteY1" fmla="*/ 7763 h 9525"/>
                  <a:gd name="connsiteX2" fmla="*/ 9182 w 9525"/>
                  <a:gd name="connsiteY2" fmla="*/ 7144 h 9525"/>
                </a:gdLst>
                <a:ahLst/>
                <a:cxnLst>
                  <a:cxn ang="0">
                    <a:pos x="connsiteX0" y="connsiteY0"/>
                  </a:cxn>
                  <a:cxn ang="0">
                    <a:pos x="connsiteX1" y="connsiteY1"/>
                  </a:cxn>
                  <a:cxn ang="0">
                    <a:pos x="connsiteX2" y="connsiteY2"/>
                  </a:cxn>
                </a:cxnLst>
                <a:rect l="l" t="t" r="r" b="b"/>
                <a:pathLst>
                  <a:path w="9525" h="9525">
                    <a:moveTo>
                      <a:pt x="9182" y="7144"/>
                    </a:moveTo>
                    <a:cubicBezTo>
                      <a:pt x="8477" y="7353"/>
                      <a:pt x="7810" y="7563"/>
                      <a:pt x="7144" y="7763"/>
                    </a:cubicBezTo>
                    <a:cubicBezTo>
                      <a:pt x="8134" y="7725"/>
                      <a:pt x="8830" y="7544"/>
                      <a:pt x="9182"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8" name="任意多边形: 形状 487"/>
              <p:cNvSpPr/>
              <p:nvPr/>
            </p:nvSpPr>
            <p:spPr>
              <a:xfrm>
                <a:off x="10671762" y="1226582"/>
                <a:ext cx="19050" cy="9525"/>
              </a:xfrm>
              <a:custGeom>
                <a:avLst/>
                <a:gdLst>
                  <a:gd name="connsiteX0" fmla="*/ 7144 w 19050"/>
                  <a:gd name="connsiteY0" fmla="*/ 7286 h 9525"/>
                  <a:gd name="connsiteX1" fmla="*/ 14497 w 19050"/>
                  <a:gd name="connsiteY1" fmla="*/ 8429 h 9525"/>
                  <a:gd name="connsiteX2" fmla="*/ 15002 w 19050"/>
                  <a:gd name="connsiteY2" fmla="*/ 7867 h 9525"/>
                  <a:gd name="connsiteX3" fmla="*/ 7144 w 19050"/>
                  <a:gd name="connsiteY3" fmla="*/ 7286 h 9525"/>
                </a:gdLst>
                <a:ahLst/>
                <a:cxnLst>
                  <a:cxn ang="0">
                    <a:pos x="connsiteX0" y="connsiteY0"/>
                  </a:cxn>
                  <a:cxn ang="0">
                    <a:pos x="connsiteX1" y="connsiteY1"/>
                  </a:cxn>
                  <a:cxn ang="0">
                    <a:pos x="connsiteX2" y="connsiteY2"/>
                  </a:cxn>
                  <a:cxn ang="0">
                    <a:pos x="connsiteX3" y="connsiteY3"/>
                  </a:cxn>
                </a:cxnLst>
                <a:rect l="l" t="t" r="r" b="b"/>
                <a:pathLst>
                  <a:path w="19050" h="9525">
                    <a:moveTo>
                      <a:pt x="7144" y="7286"/>
                    </a:moveTo>
                    <a:cubicBezTo>
                      <a:pt x="9811" y="7896"/>
                      <a:pt x="12173" y="8200"/>
                      <a:pt x="14497" y="8429"/>
                    </a:cubicBezTo>
                    <a:lnTo>
                      <a:pt x="15002" y="7867"/>
                    </a:lnTo>
                    <a:cubicBezTo>
                      <a:pt x="13840" y="6867"/>
                      <a:pt x="9401" y="7153"/>
                      <a:pt x="7144" y="728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9" name="任意多边形: 形状 488"/>
              <p:cNvSpPr/>
              <p:nvPr/>
            </p:nvSpPr>
            <p:spPr>
              <a:xfrm>
                <a:off x="10659589" y="1221028"/>
                <a:ext cx="19050" cy="9525"/>
              </a:xfrm>
              <a:custGeom>
                <a:avLst/>
                <a:gdLst>
                  <a:gd name="connsiteX0" fmla="*/ 7144 w 19050"/>
                  <a:gd name="connsiteY0" fmla="*/ 7144 h 9525"/>
                  <a:gd name="connsiteX1" fmla="*/ 13687 w 19050"/>
                  <a:gd name="connsiteY1" fmla="*/ 78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3687" y="7801"/>
                    </a:lnTo>
                    <a:cubicBezTo>
                      <a:pt x="11335" y="7382"/>
                      <a:pt x="9173" y="718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0" name="任意多边形: 形状 489"/>
              <p:cNvSpPr/>
              <p:nvPr/>
            </p:nvSpPr>
            <p:spPr>
              <a:xfrm>
                <a:off x="10852684" y="1159068"/>
                <a:ext cx="9525" cy="9525"/>
              </a:xfrm>
              <a:custGeom>
                <a:avLst/>
                <a:gdLst>
                  <a:gd name="connsiteX0" fmla="*/ 7654 w 9525"/>
                  <a:gd name="connsiteY0" fmla="*/ 10220 h 9525"/>
                  <a:gd name="connsiteX1" fmla="*/ 7235 w 9525"/>
                  <a:gd name="connsiteY1" fmla="*/ 7144 h 9525"/>
                  <a:gd name="connsiteX2" fmla="*/ 7654 w 9525"/>
                  <a:gd name="connsiteY2" fmla="*/ 10220 h 9525"/>
                </a:gdLst>
                <a:ahLst/>
                <a:cxnLst>
                  <a:cxn ang="0">
                    <a:pos x="connsiteX0" y="connsiteY0"/>
                  </a:cxn>
                  <a:cxn ang="0">
                    <a:pos x="connsiteX1" y="connsiteY1"/>
                  </a:cxn>
                  <a:cxn ang="0">
                    <a:pos x="connsiteX2" y="connsiteY2"/>
                  </a:cxn>
                </a:cxnLst>
                <a:rect l="l" t="t" r="r" b="b"/>
                <a:pathLst>
                  <a:path w="9525" h="9525">
                    <a:moveTo>
                      <a:pt x="7654" y="10220"/>
                    </a:moveTo>
                    <a:lnTo>
                      <a:pt x="7235" y="7144"/>
                    </a:lnTo>
                    <a:cubicBezTo>
                      <a:pt x="7016" y="8639"/>
                      <a:pt x="7206" y="9601"/>
                      <a:pt x="7654" y="1022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1" name="任意多边形: 形状 490"/>
              <p:cNvSpPr/>
              <p:nvPr/>
            </p:nvSpPr>
            <p:spPr>
              <a:xfrm>
                <a:off x="10630375" y="1226523"/>
                <a:ext cx="19050" cy="9525"/>
              </a:xfrm>
              <a:custGeom>
                <a:avLst/>
                <a:gdLst>
                  <a:gd name="connsiteX0" fmla="*/ 7574 w 19050"/>
                  <a:gd name="connsiteY0" fmla="*/ 8440 h 9525"/>
                  <a:gd name="connsiteX1" fmla="*/ 13508 w 19050"/>
                  <a:gd name="connsiteY1" fmla="*/ 7288 h 9525"/>
                  <a:gd name="connsiteX2" fmla="*/ 7574 w 19050"/>
                  <a:gd name="connsiteY2" fmla="*/ 8440 h 9525"/>
                </a:gdLst>
                <a:ahLst/>
                <a:cxnLst>
                  <a:cxn ang="0">
                    <a:pos x="connsiteX0" y="connsiteY0"/>
                  </a:cxn>
                  <a:cxn ang="0">
                    <a:pos x="connsiteX1" y="connsiteY1"/>
                  </a:cxn>
                  <a:cxn ang="0">
                    <a:pos x="connsiteX2" y="connsiteY2"/>
                  </a:cxn>
                </a:cxnLst>
                <a:rect l="l" t="t" r="r" b="b"/>
                <a:pathLst>
                  <a:path w="19050" h="9525">
                    <a:moveTo>
                      <a:pt x="7574" y="8440"/>
                    </a:moveTo>
                    <a:cubicBezTo>
                      <a:pt x="9641" y="8317"/>
                      <a:pt x="11574" y="7850"/>
                      <a:pt x="13508" y="7288"/>
                    </a:cubicBezTo>
                    <a:cubicBezTo>
                      <a:pt x="10431" y="7374"/>
                      <a:pt x="5688" y="6440"/>
                      <a:pt x="7574" y="844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2" name="任意多边形: 形状 491"/>
              <p:cNvSpPr/>
              <p:nvPr/>
            </p:nvSpPr>
            <p:spPr>
              <a:xfrm>
                <a:off x="10360752" y="933114"/>
                <a:ext cx="9525" cy="9525"/>
              </a:xfrm>
              <a:custGeom>
                <a:avLst/>
                <a:gdLst>
                  <a:gd name="connsiteX0" fmla="*/ 7144 w 9525"/>
                  <a:gd name="connsiteY0" fmla="*/ 7536 h 9525"/>
                  <a:gd name="connsiteX1" fmla="*/ 8630 w 9525"/>
                  <a:gd name="connsiteY1" fmla="*/ 8317 h 9525"/>
                  <a:gd name="connsiteX2" fmla="*/ 7144 w 9525"/>
                  <a:gd name="connsiteY2" fmla="*/ 7536 h 9525"/>
                </a:gdLst>
                <a:ahLst/>
                <a:cxnLst>
                  <a:cxn ang="0">
                    <a:pos x="connsiteX0" y="connsiteY0"/>
                  </a:cxn>
                  <a:cxn ang="0">
                    <a:pos x="connsiteX1" y="connsiteY1"/>
                  </a:cxn>
                  <a:cxn ang="0">
                    <a:pos x="connsiteX2" y="connsiteY2"/>
                  </a:cxn>
                </a:cxnLst>
                <a:rect l="l" t="t" r="r" b="b"/>
                <a:pathLst>
                  <a:path w="9525" h="9525">
                    <a:moveTo>
                      <a:pt x="7144" y="7536"/>
                    </a:moveTo>
                    <a:cubicBezTo>
                      <a:pt x="7753" y="7717"/>
                      <a:pt x="8163" y="8031"/>
                      <a:pt x="8630" y="8317"/>
                    </a:cubicBezTo>
                    <a:cubicBezTo>
                      <a:pt x="7972" y="7279"/>
                      <a:pt x="7429" y="6717"/>
                      <a:pt x="7144" y="753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3" name="任意多边形: 形状 492"/>
              <p:cNvSpPr/>
              <p:nvPr/>
            </p:nvSpPr>
            <p:spPr>
              <a:xfrm>
                <a:off x="10400014" y="994626"/>
                <a:ext cx="9525" cy="9525"/>
              </a:xfrm>
              <a:custGeom>
                <a:avLst/>
                <a:gdLst>
                  <a:gd name="connsiteX0" fmla="*/ 7973 w 9525"/>
                  <a:gd name="connsiteY0" fmla="*/ 9099 h 9525"/>
                  <a:gd name="connsiteX1" fmla="*/ 7839 w 9525"/>
                  <a:gd name="connsiteY1" fmla="*/ 8518 h 9525"/>
                  <a:gd name="connsiteX2" fmla="*/ 7973 w 9525"/>
                  <a:gd name="connsiteY2" fmla="*/ 9099 h 9525"/>
                </a:gdLst>
                <a:ahLst/>
                <a:cxnLst>
                  <a:cxn ang="0">
                    <a:pos x="connsiteX0" y="connsiteY0"/>
                  </a:cxn>
                  <a:cxn ang="0">
                    <a:pos x="connsiteX1" y="connsiteY1"/>
                  </a:cxn>
                  <a:cxn ang="0">
                    <a:pos x="connsiteX2" y="connsiteY2"/>
                  </a:cxn>
                </a:cxnLst>
                <a:rect l="l" t="t" r="r" b="b"/>
                <a:pathLst>
                  <a:path w="9525" h="9525">
                    <a:moveTo>
                      <a:pt x="7973" y="9099"/>
                    </a:moveTo>
                    <a:lnTo>
                      <a:pt x="7839" y="8518"/>
                    </a:lnTo>
                    <a:cubicBezTo>
                      <a:pt x="6753" y="6175"/>
                      <a:pt x="7049" y="7137"/>
                      <a:pt x="7973" y="909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4" name="任意多边形: 形状 493"/>
              <p:cNvSpPr/>
              <p:nvPr/>
            </p:nvSpPr>
            <p:spPr>
              <a:xfrm>
                <a:off x="10717901" y="505424"/>
                <a:ext cx="19050" cy="9525"/>
              </a:xfrm>
              <a:custGeom>
                <a:avLst/>
                <a:gdLst>
                  <a:gd name="connsiteX0" fmla="*/ 7144 w 19050"/>
                  <a:gd name="connsiteY0" fmla="*/ 8401 h 9525"/>
                  <a:gd name="connsiteX1" fmla="*/ 20260 w 19050"/>
                  <a:gd name="connsiteY1" fmla="*/ 7992 h 9525"/>
                  <a:gd name="connsiteX2" fmla="*/ 7144 w 19050"/>
                  <a:gd name="connsiteY2" fmla="*/ 8401 h 9525"/>
                </a:gdLst>
                <a:ahLst/>
                <a:cxnLst>
                  <a:cxn ang="0">
                    <a:pos x="connsiteX0" y="connsiteY0"/>
                  </a:cxn>
                  <a:cxn ang="0">
                    <a:pos x="connsiteX1" y="connsiteY1"/>
                  </a:cxn>
                  <a:cxn ang="0">
                    <a:pos x="connsiteX2" y="connsiteY2"/>
                  </a:cxn>
                </a:cxnLst>
                <a:rect l="l" t="t" r="r" b="b"/>
                <a:pathLst>
                  <a:path w="19050" h="9525">
                    <a:moveTo>
                      <a:pt x="7144" y="8401"/>
                    </a:moveTo>
                    <a:cubicBezTo>
                      <a:pt x="11506" y="8277"/>
                      <a:pt x="15878" y="8296"/>
                      <a:pt x="20260" y="7992"/>
                    </a:cubicBezTo>
                    <a:cubicBezTo>
                      <a:pt x="10249" y="6582"/>
                      <a:pt x="7153" y="7077"/>
                      <a:pt x="7144" y="84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5" name="任意多边形: 形状 494"/>
              <p:cNvSpPr/>
              <p:nvPr/>
            </p:nvSpPr>
            <p:spPr>
              <a:xfrm>
                <a:off x="10350427" y="506682"/>
                <a:ext cx="390525" cy="695325"/>
              </a:xfrm>
              <a:custGeom>
                <a:avLst/>
                <a:gdLst>
                  <a:gd name="connsiteX0" fmla="*/ 187376 w 390525"/>
                  <a:gd name="connsiteY0" fmla="*/ 676485 h 695325"/>
                  <a:gd name="connsiteX1" fmla="*/ 205045 w 390525"/>
                  <a:gd name="connsiteY1" fmla="*/ 676847 h 695325"/>
                  <a:gd name="connsiteX2" fmla="*/ 189519 w 390525"/>
                  <a:gd name="connsiteY2" fmla="*/ 665883 h 695325"/>
                  <a:gd name="connsiteX3" fmla="*/ 210845 w 390525"/>
                  <a:gd name="connsiteY3" fmla="*/ 670646 h 695325"/>
                  <a:gd name="connsiteX4" fmla="*/ 198606 w 390525"/>
                  <a:gd name="connsiteY4" fmla="*/ 666693 h 695325"/>
                  <a:gd name="connsiteX5" fmla="*/ 199330 w 390525"/>
                  <a:gd name="connsiteY5" fmla="*/ 656768 h 695325"/>
                  <a:gd name="connsiteX6" fmla="*/ 178765 w 390525"/>
                  <a:gd name="connsiteY6" fmla="*/ 646024 h 695325"/>
                  <a:gd name="connsiteX7" fmla="*/ 162258 w 390525"/>
                  <a:gd name="connsiteY7" fmla="*/ 628202 h 695325"/>
                  <a:gd name="connsiteX8" fmla="*/ 166126 w 390525"/>
                  <a:gd name="connsiteY8" fmla="*/ 629907 h 695325"/>
                  <a:gd name="connsiteX9" fmla="*/ 160715 w 390525"/>
                  <a:gd name="connsiteY9" fmla="*/ 622792 h 695325"/>
                  <a:gd name="connsiteX10" fmla="*/ 155867 w 390525"/>
                  <a:gd name="connsiteY10" fmla="*/ 615182 h 695325"/>
                  <a:gd name="connsiteX11" fmla="*/ 156153 w 390525"/>
                  <a:gd name="connsiteY11" fmla="*/ 614715 h 695325"/>
                  <a:gd name="connsiteX12" fmla="*/ 154362 w 390525"/>
                  <a:gd name="connsiteY12" fmla="*/ 615572 h 695325"/>
                  <a:gd name="connsiteX13" fmla="*/ 135293 w 390525"/>
                  <a:gd name="connsiteY13" fmla="*/ 586711 h 695325"/>
                  <a:gd name="connsiteX14" fmla="*/ 126949 w 390525"/>
                  <a:gd name="connsiteY14" fmla="*/ 581635 h 695325"/>
                  <a:gd name="connsiteX15" fmla="*/ 116005 w 390525"/>
                  <a:gd name="connsiteY15" fmla="*/ 570071 h 695325"/>
                  <a:gd name="connsiteX16" fmla="*/ 97831 w 390525"/>
                  <a:gd name="connsiteY16" fmla="*/ 550764 h 695325"/>
                  <a:gd name="connsiteX17" fmla="*/ 108985 w 390525"/>
                  <a:gd name="connsiteY17" fmla="*/ 565756 h 695325"/>
                  <a:gd name="connsiteX18" fmla="*/ 102803 w 390525"/>
                  <a:gd name="connsiteY18" fmla="*/ 568928 h 695325"/>
                  <a:gd name="connsiteX19" fmla="*/ 96212 w 390525"/>
                  <a:gd name="connsiteY19" fmla="*/ 556374 h 695325"/>
                  <a:gd name="connsiteX20" fmla="*/ 112481 w 390525"/>
                  <a:gd name="connsiteY20" fmla="*/ 579920 h 695325"/>
                  <a:gd name="connsiteX21" fmla="*/ 99955 w 390525"/>
                  <a:gd name="connsiteY21" fmla="*/ 571424 h 695325"/>
                  <a:gd name="connsiteX22" fmla="*/ 108185 w 390525"/>
                  <a:gd name="connsiteY22" fmla="*/ 583368 h 695325"/>
                  <a:gd name="connsiteX23" fmla="*/ 117234 w 390525"/>
                  <a:gd name="connsiteY23" fmla="*/ 593741 h 695325"/>
                  <a:gd name="connsiteX24" fmla="*/ 137970 w 390525"/>
                  <a:gd name="connsiteY24" fmla="*/ 606428 h 695325"/>
                  <a:gd name="connsiteX25" fmla="*/ 132274 w 390525"/>
                  <a:gd name="connsiteY25" fmla="*/ 610495 h 695325"/>
                  <a:gd name="connsiteX26" fmla="*/ 148752 w 390525"/>
                  <a:gd name="connsiteY26" fmla="*/ 625964 h 695325"/>
                  <a:gd name="connsiteX27" fmla="*/ 131340 w 390525"/>
                  <a:gd name="connsiteY27" fmla="*/ 618382 h 695325"/>
                  <a:gd name="connsiteX28" fmla="*/ 112052 w 390525"/>
                  <a:gd name="connsiteY28" fmla="*/ 603142 h 695325"/>
                  <a:gd name="connsiteX29" fmla="*/ 104270 w 390525"/>
                  <a:gd name="connsiteY29" fmla="*/ 590198 h 695325"/>
                  <a:gd name="connsiteX30" fmla="*/ 94231 w 390525"/>
                  <a:gd name="connsiteY30" fmla="*/ 577625 h 695325"/>
                  <a:gd name="connsiteX31" fmla="*/ 82810 w 390525"/>
                  <a:gd name="connsiteY31" fmla="*/ 565461 h 695325"/>
                  <a:gd name="connsiteX32" fmla="*/ 72781 w 390525"/>
                  <a:gd name="connsiteY32" fmla="*/ 552745 h 695325"/>
                  <a:gd name="connsiteX33" fmla="*/ 88697 w 390525"/>
                  <a:gd name="connsiteY33" fmla="*/ 549126 h 695325"/>
                  <a:gd name="connsiteX34" fmla="*/ 66866 w 390525"/>
                  <a:gd name="connsiteY34" fmla="*/ 525847 h 695325"/>
                  <a:gd name="connsiteX35" fmla="*/ 66437 w 390525"/>
                  <a:gd name="connsiteY35" fmla="*/ 499624 h 695325"/>
                  <a:gd name="connsiteX36" fmla="*/ 75829 w 390525"/>
                  <a:gd name="connsiteY36" fmla="*/ 509588 h 695325"/>
                  <a:gd name="connsiteX37" fmla="*/ 65294 w 390525"/>
                  <a:gd name="connsiteY37" fmla="*/ 490738 h 695325"/>
                  <a:gd name="connsiteX38" fmla="*/ 66999 w 390525"/>
                  <a:gd name="connsiteY38" fmla="*/ 505416 h 695325"/>
                  <a:gd name="connsiteX39" fmla="*/ 57550 w 390525"/>
                  <a:gd name="connsiteY39" fmla="*/ 497043 h 695325"/>
                  <a:gd name="connsiteX40" fmla="*/ 58303 w 390525"/>
                  <a:gd name="connsiteY40" fmla="*/ 499586 h 695325"/>
                  <a:gd name="connsiteX41" fmla="*/ 44729 w 390525"/>
                  <a:gd name="connsiteY41" fmla="*/ 482765 h 695325"/>
                  <a:gd name="connsiteX42" fmla="*/ 45815 w 390525"/>
                  <a:gd name="connsiteY42" fmla="*/ 466668 h 695325"/>
                  <a:gd name="connsiteX43" fmla="*/ 48101 w 390525"/>
                  <a:gd name="connsiteY43" fmla="*/ 469811 h 695325"/>
                  <a:gd name="connsiteX44" fmla="*/ 38995 w 390525"/>
                  <a:gd name="connsiteY44" fmla="*/ 443627 h 695325"/>
                  <a:gd name="connsiteX45" fmla="*/ 40415 w 390525"/>
                  <a:gd name="connsiteY45" fmla="*/ 443865 h 695325"/>
                  <a:gd name="connsiteX46" fmla="*/ 33061 w 390525"/>
                  <a:gd name="connsiteY46" fmla="*/ 435464 h 695325"/>
                  <a:gd name="connsiteX47" fmla="*/ 28870 w 390525"/>
                  <a:gd name="connsiteY47" fmla="*/ 423443 h 695325"/>
                  <a:gd name="connsiteX48" fmla="*/ 37814 w 390525"/>
                  <a:gd name="connsiteY48" fmla="*/ 424110 h 695325"/>
                  <a:gd name="connsiteX49" fmla="*/ 42720 w 390525"/>
                  <a:gd name="connsiteY49" fmla="*/ 433149 h 695325"/>
                  <a:gd name="connsiteX50" fmla="*/ 46330 w 390525"/>
                  <a:gd name="connsiteY50" fmla="*/ 449609 h 695325"/>
                  <a:gd name="connsiteX51" fmla="*/ 53740 w 390525"/>
                  <a:gd name="connsiteY51" fmla="*/ 444589 h 695325"/>
                  <a:gd name="connsiteX52" fmla="*/ 49625 w 390525"/>
                  <a:gd name="connsiteY52" fmla="*/ 425377 h 695325"/>
                  <a:gd name="connsiteX53" fmla="*/ 44777 w 390525"/>
                  <a:gd name="connsiteY53" fmla="*/ 425777 h 695325"/>
                  <a:gd name="connsiteX54" fmla="*/ 36519 w 390525"/>
                  <a:gd name="connsiteY54" fmla="*/ 399612 h 695325"/>
                  <a:gd name="connsiteX55" fmla="*/ 42329 w 390525"/>
                  <a:gd name="connsiteY55" fmla="*/ 412423 h 695325"/>
                  <a:gd name="connsiteX56" fmla="*/ 28604 w 390525"/>
                  <a:gd name="connsiteY56" fmla="*/ 403603 h 695325"/>
                  <a:gd name="connsiteX57" fmla="*/ 29213 w 390525"/>
                  <a:gd name="connsiteY57" fmla="*/ 381905 h 695325"/>
                  <a:gd name="connsiteX58" fmla="*/ 29623 w 390525"/>
                  <a:gd name="connsiteY58" fmla="*/ 359940 h 695325"/>
                  <a:gd name="connsiteX59" fmla="*/ 24908 w 390525"/>
                  <a:gd name="connsiteY59" fmla="*/ 364865 h 695325"/>
                  <a:gd name="connsiteX60" fmla="*/ 24489 w 390525"/>
                  <a:gd name="connsiteY60" fmla="*/ 324288 h 695325"/>
                  <a:gd name="connsiteX61" fmla="*/ 23784 w 390525"/>
                  <a:gd name="connsiteY61" fmla="*/ 303895 h 695325"/>
                  <a:gd name="connsiteX62" fmla="*/ 23784 w 390525"/>
                  <a:gd name="connsiteY62" fmla="*/ 293275 h 695325"/>
                  <a:gd name="connsiteX63" fmla="*/ 25327 w 390525"/>
                  <a:gd name="connsiteY63" fmla="*/ 282492 h 695325"/>
                  <a:gd name="connsiteX64" fmla="*/ 28775 w 390525"/>
                  <a:gd name="connsiteY64" fmla="*/ 312525 h 695325"/>
                  <a:gd name="connsiteX65" fmla="*/ 45101 w 390525"/>
                  <a:gd name="connsiteY65" fmla="*/ 299114 h 695325"/>
                  <a:gd name="connsiteX66" fmla="*/ 37671 w 390525"/>
                  <a:gd name="connsiteY66" fmla="*/ 279921 h 695325"/>
                  <a:gd name="connsiteX67" fmla="*/ 35709 w 390525"/>
                  <a:gd name="connsiteY67" fmla="*/ 294427 h 695325"/>
                  <a:gd name="connsiteX68" fmla="*/ 41900 w 390525"/>
                  <a:gd name="connsiteY68" fmla="*/ 256861 h 695325"/>
                  <a:gd name="connsiteX69" fmla="*/ 58483 w 390525"/>
                  <a:gd name="connsiteY69" fmla="*/ 214093 h 695325"/>
                  <a:gd name="connsiteX70" fmla="*/ 56664 w 390525"/>
                  <a:gd name="connsiteY70" fmla="*/ 224171 h 695325"/>
                  <a:gd name="connsiteX71" fmla="*/ 62598 w 390525"/>
                  <a:gd name="connsiteY71" fmla="*/ 204130 h 695325"/>
                  <a:gd name="connsiteX72" fmla="*/ 74381 w 390525"/>
                  <a:gd name="connsiteY72" fmla="*/ 188966 h 695325"/>
                  <a:gd name="connsiteX73" fmla="*/ 82077 w 390525"/>
                  <a:gd name="connsiteY73" fmla="*/ 190624 h 695325"/>
                  <a:gd name="connsiteX74" fmla="*/ 79867 w 390525"/>
                  <a:gd name="connsiteY74" fmla="*/ 181956 h 695325"/>
                  <a:gd name="connsiteX75" fmla="*/ 82620 w 390525"/>
                  <a:gd name="connsiteY75" fmla="*/ 180442 h 695325"/>
                  <a:gd name="connsiteX76" fmla="*/ 83410 w 390525"/>
                  <a:gd name="connsiteY76" fmla="*/ 171621 h 695325"/>
                  <a:gd name="connsiteX77" fmla="*/ 84230 w 390525"/>
                  <a:gd name="connsiteY77" fmla="*/ 165621 h 695325"/>
                  <a:gd name="connsiteX78" fmla="*/ 84715 w 390525"/>
                  <a:gd name="connsiteY78" fmla="*/ 162935 h 695325"/>
                  <a:gd name="connsiteX79" fmla="*/ 115605 w 390525"/>
                  <a:gd name="connsiteY79" fmla="*/ 143656 h 695325"/>
                  <a:gd name="connsiteX80" fmla="*/ 124568 w 390525"/>
                  <a:gd name="connsiteY80" fmla="*/ 107394 h 695325"/>
                  <a:gd name="connsiteX81" fmla="*/ 127483 w 390525"/>
                  <a:gd name="connsiteY81" fmla="*/ 115500 h 695325"/>
                  <a:gd name="connsiteX82" fmla="*/ 141503 w 390525"/>
                  <a:gd name="connsiteY82" fmla="*/ 101803 h 695325"/>
                  <a:gd name="connsiteX83" fmla="*/ 134655 w 390525"/>
                  <a:gd name="connsiteY83" fmla="*/ 125473 h 695325"/>
                  <a:gd name="connsiteX84" fmla="*/ 145247 w 390525"/>
                  <a:gd name="connsiteY84" fmla="*/ 108423 h 695325"/>
                  <a:gd name="connsiteX85" fmla="*/ 161468 w 390525"/>
                  <a:gd name="connsiteY85" fmla="*/ 90726 h 695325"/>
                  <a:gd name="connsiteX86" fmla="*/ 159887 w 390525"/>
                  <a:gd name="connsiteY86" fmla="*/ 90916 h 695325"/>
                  <a:gd name="connsiteX87" fmla="*/ 174984 w 390525"/>
                  <a:gd name="connsiteY87" fmla="*/ 75400 h 695325"/>
                  <a:gd name="connsiteX88" fmla="*/ 195263 w 390525"/>
                  <a:gd name="connsiteY88" fmla="*/ 63065 h 695325"/>
                  <a:gd name="connsiteX89" fmla="*/ 174365 w 390525"/>
                  <a:gd name="connsiteY89" fmla="*/ 83220 h 695325"/>
                  <a:gd name="connsiteX90" fmla="*/ 224552 w 390525"/>
                  <a:gd name="connsiteY90" fmla="*/ 44768 h 695325"/>
                  <a:gd name="connsiteX91" fmla="*/ 239011 w 390525"/>
                  <a:gd name="connsiteY91" fmla="*/ 41386 h 695325"/>
                  <a:gd name="connsiteX92" fmla="*/ 240287 w 390525"/>
                  <a:gd name="connsiteY92" fmla="*/ 45891 h 695325"/>
                  <a:gd name="connsiteX93" fmla="*/ 272339 w 390525"/>
                  <a:gd name="connsiteY93" fmla="*/ 24870 h 695325"/>
                  <a:gd name="connsiteX94" fmla="*/ 273139 w 390525"/>
                  <a:gd name="connsiteY94" fmla="*/ 30956 h 695325"/>
                  <a:gd name="connsiteX95" fmla="*/ 293513 w 390525"/>
                  <a:gd name="connsiteY95" fmla="*/ 28375 h 695325"/>
                  <a:gd name="connsiteX96" fmla="*/ 312620 w 390525"/>
                  <a:gd name="connsiteY96" fmla="*/ 21993 h 695325"/>
                  <a:gd name="connsiteX97" fmla="*/ 351692 w 390525"/>
                  <a:gd name="connsiteY97" fmla="*/ 17059 h 695325"/>
                  <a:gd name="connsiteX98" fmla="*/ 352844 w 390525"/>
                  <a:gd name="connsiteY98" fmla="*/ 9592 h 695325"/>
                  <a:gd name="connsiteX99" fmla="*/ 372532 w 390525"/>
                  <a:gd name="connsiteY99" fmla="*/ 16088 h 695325"/>
                  <a:gd name="connsiteX100" fmla="*/ 359369 w 390525"/>
                  <a:gd name="connsiteY100" fmla="*/ 19269 h 695325"/>
                  <a:gd name="connsiteX101" fmla="*/ 385963 w 390525"/>
                  <a:gd name="connsiteY101" fmla="*/ 17497 h 695325"/>
                  <a:gd name="connsiteX102" fmla="*/ 374590 w 390525"/>
                  <a:gd name="connsiteY102" fmla="*/ 7144 h 695325"/>
                  <a:gd name="connsiteX103" fmla="*/ 353339 w 390525"/>
                  <a:gd name="connsiteY103" fmla="*/ 9173 h 695325"/>
                  <a:gd name="connsiteX104" fmla="*/ 332165 w 390525"/>
                  <a:gd name="connsiteY104" fmla="*/ 10820 h 695325"/>
                  <a:gd name="connsiteX105" fmla="*/ 290017 w 390525"/>
                  <a:gd name="connsiteY105" fmla="*/ 16964 h 695325"/>
                  <a:gd name="connsiteX106" fmla="*/ 269081 w 390525"/>
                  <a:gd name="connsiteY106" fmla="*/ 21584 h 695325"/>
                  <a:gd name="connsiteX107" fmla="*/ 248783 w 390525"/>
                  <a:gd name="connsiteY107" fmla="*/ 28642 h 695325"/>
                  <a:gd name="connsiteX108" fmla="*/ 210531 w 390525"/>
                  <a:gd name="connsiteY108" fmla="*/ 48511 h 695325"/>
                  <a:gd name="connsiteX109" fmla="*/ 215017 w 390525"/>
                  <a:gd name="connsiteY109" fmla="*/ 50073 h 695325"/>
                  <a:gd name="connsiteX110" fmla="*/ 204711 w 390525"/>
                  <a:gd name="connsiteY110" fmla="*/ 53969 h 695325"/>
                  <a:gd name="connsiteX111" fmla="*/ 199130 w 390525"/>
                  <a:gd name="connsiteY111" fmla="*/ 54150 h 695325"/>
                  <a:gd name="connsiteX112" fmla="*/ 200616 w 390525"/>
                  <a:gd name="connsiteY112" fmla="*/ 52616 h 695325"/>
                  <a:gd name="connsiteX113" fmla="*/ 180946 w 390525"/>
                  <a:gd name="connsiteY113" fmla="*/ 60989 h 695325"/>
                  <a:gd name="connsiteX114" fmla="*/ 171564 w 390525"/>
                  <a:gd name="connsiteY114" fmla="*/ 63284 h 695325"/>
                  <a:gd name="connsiteX115" fmla="*/ 164621 w 390525"/>
                  <a:gd name="connsiteY115" fmla="*/ 66761 h 695325"/>
                  <a:gd name="connsiteX116" fmla="*/ 148828 w 390525"/>
                  <a:gd name="connsiteY116" fmla="*/ 86754 h 695325"/>
                  <a:gd name="connsiteX117" fmla="*/ 137741 w 390525"/>
                  <a:gd name="connsiteY117" fmla="*/ 89097 h 695325"/>
                  <a:gd name="connsiteX118" fmla="*/ 137941 w 390525"/>
                  <a:gd name="connsiteY118" fmla="*/ 101146 h 695325"/>
                  <a:gd name="connsiteX119" fmla="*/ 131893 w 390525"/>
                  <a:gd name="connsiteY119" fmla="*/ 98108 h 695325"/>
                  <a:gd name="connsiteX120" fmla="*/ 54502 w 390525"/>
                  <a:gd name="connsiteY120" fmla="*/ 199025 h 695325"/>
                  <a:gd name="connsiteX121" fmla="*/ 55093 w 390525"/>
                  <a:gd name="connsiteY121" fmla="*/ 193148 h 695325"/>
                  <a:gd name="connsiteX122" fmla="*/ 56045 w 390525"/>
                  <a:gd name="connsiteY122" fmla="*/ 187395 h 695325"/>
                  <a:gd name="connsiteX123" fmla="*/ 40796 w 390525"/>
                  <a:gd name="connsiteY123" fmla="*/ 210741 h 695325"/>
                  <a:gd name="connsiteX124" fmla="*/ 28832 w 390525"/>
                  <a:gd name="connsiteY124" fmla="*/ 244145 h 695325"/>
                  <a:gd name="connsiteX125" fmla="*/ 28546 w 390525"/>
                  <a:gd name="connsiteY125" fmla="*/ 266195 h 695325"/>
                  <a:gd name="connsiteX126" fmla="*/ 15088 w 390525"/>
                  <a:gd name="connsiteY126" fmla="*/ 296647 h 695325"/>
                  <a:gd name="connsiteX127" fmla="*/ 12706 w 390525"/>
                  <a:gd name="connsiteY127" fmla="*/ 340528 h 695325"/>
                  <a:gd name="connsiteX128" fmla="*/ 17440 w 390525"/>
                  <a:gd name="connsiteY128" fmla="*/ 351330 h 695325"/>
                  <a:gd name="connsiteX129" fmla="*/ 18650 w 390525"/>
                  <a:gd name="connsiteY129" fmla="*/ 370761 h 695325"/>
                  <a:gd name="connsiteX130" fmla="*/ 11640 w 390525"/>
                  <a:gd name="connsiteY130" fmla="*/ 360607 h 695325"/>
                  <a:gd name="connsiteX131" fmla="*/ 7144 w 390525"/>
                  <a:gd name="connsiteY131" fmla="*/ 346862 h 695325"/>
                  <a:gd name="connsiteX132" fmla="*/ 10316 w 390525"/>
                  <a:gd name="connsiteY132" fmla="*/ 371856 h 695325"/>
                  <a:gd name="connsiteX133" fmla="*/ 10439 w 390525"/>
                  <a:gd name="connsiteY133" fmla="*/ 399364 h 695325"/>
                  <a:gd name="connsiteX134" fmla="*/ 23927 w 390525"/>
                  <a:gd name="connsiteY134" fmla="*/ 437331 h 695325"/>
                  <a:gd name="connsiteX135" fmla="*/ 22365 w 390525"/>
                  <a:gd name="connsiteY135" fmla="*/ 439988 h 695325"/>
                  <a:gd name="connsiteX136" fmla="*/ 23031 w 390525"/>
                  <a:gd name="connsiteY136" fmla="*/ 458629 h 695325"/>
                  <a:gd name="connsiteX137" fmla="*/ 29804 w 390525"/>
                  <a:gd name="connsiteY137" fmla="*/ 461486 h 695325"/>
                  <a:gd name="connsiteX138" fmla="*/ 24241 w 390525"/>
                  <a:gd name="connsiteY138" fmla="*/ 472345 h 695325"/>
                  <a:gd name="connsiteX139" fmla="*/ 40853 w 390525"/>
                  <a:gd name="connsiteY139" fmla="*/ 502453 h 695325"/>
                  <a:gd name="connsiteX140" fmla="*/ 56836 w 390525"/>
                  <a:gd name="connsiteY140" fmla="*/ 518379 h 695325"/>
                  <a:gd name="connsiteX141" fmla="*/ 52445 w 390525"/>
                  <a:gd name="connsiteY141" fmla="*/ 526694 h 695325"/>
                  <a:gd name="connsiteX142" fmla="*/ 58436 w 390525"/>
                  <a:gd name="connsiteY142" fmla="*/ 535362 h 695325"/>
                  <a:gd name="connsiteX143" fmla="*/ 63189 w 390525"/>
                  <a:gd name="connsiteY143" fmla="*/ 542001 h 695325"/>
                  <a:gd name="connsiteX144" fmla="*/ 69418 w 390525"/>
                  <a:gd name="connsiteY144" fmla="*/ 552736 h 695325"/>
                  <a:gd name="connsiteX145" fmla="*/ 75371 w 390525"/>
                  <a:gd name="connsiteY145" fmla="*/ 563747 h 695325"/>
                  <a:gd name="connsiteX146" fmla="*/ 87306 w 390525"/>
                  <a:gd name="connsiteY146" fmla="*/ 578225 h 695325"/>
                  <a:gd name="connsiteX147" fmla="*/ 70847 w 390525"/>
                  <a:gd name="connsiteY147" fmla="*/ 563213 h 695325"/>
                  <a:gd name="connsiteX148" fmla="*/ 87106 w 390525"/>
                  <a:gd name="connsiteY148" fmla="*/ 591941 h 695325"/>
                  <a:gd name="connsiteX149" fmla="*/ 102289 w 390525"/>
                  <a:gd name="connsiteY149" fmla="*/ 607581 h 695325"/>
                  <a:gd name="connsiteX150" fmla="*/ 115348 w 390525"/>
                  <a:gd name="connsiteY150" fmla="*/ 623983 h 695325"/>
                  <a:gd name="connsiteX151" fmla="*/ 127597 w 390525"/>
                  <a:gd name="connsiteY151" fmla="*/ 626221 h 695325"/>
                  <a:gd name="connsiteX152" fmla="*/ 126587 w 390525"/>
                  <a:gd name="connsiteY152" fmla="*/ 635546 h 695325"/>
                  <a:gd name="connsiteX153" fmla="*/ 138865 w 390525"/>
                  <a:gd name="connsiteY153" fmla="*/ 649034 h 695325"/>
                  <a:gd name="connsiteX154" fmla="*/ 151066 w 390525"/>
                  <a:gd name="connsiteY154" fmla="*/ 658101 h 695325"/>
                  <a:gd name="connsiteX155" fmla="*/ 162849 w 390525"/>
                  <a:gd name="connsiteY155" fmla="*/ 665693 h 695325"/>
                  <a:gd name="connsiteX156" fmla="*/ 175212 w 390525"/>
                  <a:gd name="connsiteY156" fmla="*/ 673360 h 695325"/>
                  <a:gd name="connsiteX157" fmla="*/ 171526 w 390525"/>
                  <a:gd name="connsiteY157" fmla="*/ 673198 h 695325"/>
                  <a:gd name="connsiteX158" fmla="*/ 196948 w 390525"/>
                  <a:gd name="connsiteY158" fmla="*/ 688905 h 695325"/>
                  <a:gd name="connsiteX159" fmla="*/ 211474 w 390525"/>
                  <a:gd name="connsiteY159" fmla="*/ 685848 h 695325"/>
                  <a:gd name="connsiteX160" fmla="*/ 202130 w 390525"/>
                  <a:gd name="connsiteY160" fmla="*/ 685962 h 695325"/>
                  <a:gd name="connsiteX161" fmla="*/ 187376 w 390525"/>
                  <a:gd name="connsiteY161" fmla="*/ 67648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90525" h="695325">
                    <a:moveTo>
                      <a:pt x="187376" y="676485"/>
                    </a:moveTo>
                    <a:cubicBezTo>
                      <a:pt x="187957" y="666464"/>
                      <a:pt x="201987" y="684924"/>
                      <a:pt x="205045" y="676847"/>
                    </a:cubicBezTo>
                    <a:cubicBezTo>
                      <a:pt x="196825" y="674056"/>
                      <a:pt x="190481" y="671865"/>
                      <a:pt x="189519" y="665883"/>
                    </a:cubicBezTo>
                    <a:cubicBezTo>
                      <a:pt x="198015" y="665293"/>
                      <a:pt x="204321" y="675608"/>
                      <a:pt x="210845" y="670646"/>
                    </a:cubicBezTo>
                    <a:cubicBezTo>
                      <a:pt x="210722" y="670941"/>
                      <a:pt x="198606" y="666693"/>
                      <a:pt x="198606" y="666693"/>
                    </a:cubicBezTo>
                    <a:cubicBezTo>
                      <a:pt x="193586" y="659359"/>
                      <a:pt x="205959" y="660111"/>
                      <a:pt x="199330" y="656768"/>
                    </a:cubicBezTo>
                    <a:cubicBezTo>
                      <a:pt x="192453" y="658197"/>
                      <a:pt x="184766" y="653244"/>
                      <a:pt x="178765" y="646024"/>
                    </a:cubicBezTo>
                    <a:cubicBezTo>
                      <a:pt x="172650" y="638899"/>
                      <a:pt x="167288" y="631012"/>
                      <a:pt x="162258" y="628202"/>
                    </a:cubicBezTo>
                    <a:lnTo>
                      <a:pt x="166126" y="629907"/>
                    </a:lnTo>
                    <a:cubicBezTo>
                      <a:pt x="166126" y="629907"/>
                      <a:pt x="163297" y="626450"/>
                      <a:pt x="160715" y="622792"/>
                    </a:cubicBezTo>
                    <a:cubicBezTo>
                      <a:pt x="158286" y="618992"/>
                      <a:pt x="155867" y="615182"/>
                      <a:pt x="155867" y="615182"/>
                    </a:cubicBezTo>
                    <a:cubicBezTo>
                      <a:pt x="155867" y="614905"/>
                      <a:pt x="156105" y="614915"/>
                      <a:pt x="156153" y="614715"/>
                    </a:cubicBezTo>
                    <a:cubicBezTo>
                      <a:pt x="155562" y="614953"/>
                      <a:pt x="154962" y="615172"/>
                      <a:pt x="154362" y="615572"/>
                    </a:cubicBezTo>
                    <a:cubicBezTo>
                      <a:pt x="152695" y="606990"/>
                      <a:pt x="145171" y="596722"/>
                      <a:pt x="135293" y="586711"/>
                    </a:cubicBezTo>
                    <a:cubicBezTo>
                      <a:pt x="133350" y="586683"/>
                      <a:pt x="130407" y="584673"/>
                      <a:pt x="126949" y="581635"/>
                    </a:cubicBezTo>
                    <a:cubicBezTo>
                      <a:pt x="123501" y="578596"/>
                      <a:pt x="119367" y="574672"/>
                      <a:pt x="116005" y="570071"/>
                    </a:cubicBezTo>
                    <a:cubicBezTo>
                      <a:pt x="108928" y="561146"/>
                      <a:pt x="101727" y="552136"/>
                      <a:pt x="97831" y="550764"/>
                    </a:cubicBezTo>
                    <a:cubicBezTo>
                      <a:pt x="102518" y="554860"/>
                      <a:pt x="105737" y="558794"/>
                      <a:pt x="108985" y="565756"/>
                    </a:cubicBezTo>
                    <a:lnTo>
                      <a:pt x="102803" y="568928"/>
                    </a:lnTo>
                    <a:cubicBezTo>
                      <a:pt x="94631" y="557803"/>
                      <a:pt x="107442" y="564499"/>
                      <a:pt x="96212" y="556374"/>
                    </a:cubicBezTo>
                    <a:cubicBezTo>
                      <a:pt x="89964" y="563594"/>
                      <a:pt x="107661" y="571690"/>
                      <a:pt x="112481" y="579920"/>
                    </a:cubicBezTo>
                    <a:cubicBezTo>
                      <a:pt x="108728" y="578472"/>
                      <a:pt x="104337" y="575710"/>
                      <a:pt x="99955" y="571424"/>
                    </a:cubicBezTo>
                    <a:cubicBezTo>
                      <a:pt x="102737" y="575462"/>
                      <a:pt x="105499" y="579463"/>
                      <a:pt x="108185" y="583368"/>
                    </a:cubicBezTo>
                    <a:cubicBezTo>
                      <a:pt x="111071" y="587112"/>
                      <a:pt x="114176" y="590541"/>
                      <a:pt x="117234" y="593741"/>
                    </a:cubicBezTo>
                    <a:cubicBezTo>
                      <a:pt x="123530" y="599970"/>
                      <a:pt x="129778" y="605285"/>
                      <a:pt x="137970" y="606428"/>
                    </a:cubicBezTo>
                    <a:cubicBezTo>
                      <a:pt x="140646" y="611572"/>
                      <a:pt x="136036" y="612629"/>
                      <a:pt x="132274" y="610495"/>
                    </a:cubicBezTo>
                    <a:cubicBezTo>
                      <a:pt x="146533" y="616125"/>
                      <a:pt x="136360" y="621411"/>
                      <a:pt x="148752" y="625964"/>
                    </a:cubicBezTo>
                    <a:cubicBezTo>
                      <a:pt x="144389" y="627821"/>
                      <a:pt x="138103" y="623630"/>
                      <a:pt x="131340" y="618382"/>
                    </a:cubicBezTo>
                    <a:cubicBezTo>
                      <a:pt x="124292" y="613410"/>
                      <a:pt x="118253" y="605981"/>
                      <a:pt x="112052" y="603142"/>
                    </a:cubicBezTo>
                    <a:cubicBezTo>
                      <a:pt x="110185" y="598532"/>
                      <a:pt x="107509" y="594265"/>
                      <a:pt x="104270" y="590198"/>
                    </a:cubicBezTo>
                    <a:cubicBezTo>
                      <a:pt x="101146" y="586045"/>
                      <a:pt x="97936" y="581692"/>
                      <a:pt x="94231" y="577625"/>
                    </a:cubicBezTo>
                    <a:cubicBezTo>
                      <a:pt x="90573" y="573510"/>
                      <a:pt x="86668" y="569481"/>
                      <a:pt x="82810" y="565461"/>
                    </a:cubicBezTo>
                    <a:cubicBezTo>
                      <a:pt x="78896" y="561480"/>
                      <a:pt x="75876" y="556955"/>
                      <a:pt x="72781" y="552745"/>
                    </a:cubicBezTo>
                    <a:cubicBezTo>
                      <a:pt x="77810" y="548735"/>
                      <a:pt x="89773" y="557956"/>
                      <a:pt x="88697" y="549126"/>
                    </a:cubicBezTo>
                    <a:cubicBezTo>
                      <a:pt x="82363" y="530076"/>
                      <a:pt x="75152" y="534391"/>
                      <a:pt x="66866" y="525847"/>
                    </a:cubicBezTo>
                    <a:cubicBezTo>
                      <a:pt x="62684" y="511959"/>
                      <a:pt x="75686" y="519608"/>
                      <a:pt x="66437" y="499624"/>
                    </a:cubicBezTo>
                    <a:lnTo>
                      <a:pt x="75829" y="509588"/>
                    </a:lnTo>
                    <a:cubicBezTo>
                      <a:pt x="78810" y="494500"/>
                      <a:pt x="66989" y="500510"/>
                      <a:pt x="65294" y="490738"/>
                    </a:cubicBezTo>
                    <a:cubicBezTo>
                      <a:pt x="64198" y="494576"/>
                      <a:pt x="61855" y="495567"/>
                      <a:pt x="66999" y="505416"/>
                    </a:cubicBezTo>
                    <a:cubicBezTo>
                      <a:pt x="64551" y="507806"/>
                      <a:pt x="59398" y="500729"/>
                      <a:pt x="57550" y="497043"/>
                    </a:cubicBezTo>
                    <a:cubicBezTo>
                      <a:pt x="57550" y="497043"/>
                      <a:pt x="58236" y="499605"/>
                      <a:pt x="58303" y="499586"/>
                    </a:cubicBezTo>
                    <a:cubicBezTo>
                      <a:pt x="52473" y="496976"/>
                      <a:pt x="47663" y="497176"/>
                      <a:pt x="44729" y="482765"/>
                    </a:cubicBezTo>
                    <a:cubicBezTo>
                      <a:pt x="52854" y="489414"/>
                      <a:pt x="44567" y="470735"/>
                      <a:pt x="45815" y="466668"/>
                    </a:cubicBezTo>
                    <a:cubicBezTo>
                      <a:pt x="45710" y="466706"/>
                      <a:pt x="48101" y="469811"/>
                      <a:pt x="48101" y="469811"/>
                    </a:cubicBezTo>
                    <a:cubicBezTo>
                      <a:pt x="43244" y="460505"/>
                      <a:pt x="41729" y="449723"/>
                      <a:pt x="38995" y="443627"/>
                    </a:cubicBezTo>
                    <a:lnTo>
                      <a:pt x="40415" y="443865"/>
                    </a:lnTo>
                    <a:cubicBezTo>
                      <a:pt x="38386" y="440331"/>
                      <a:pt x="35566" y="438188"/>
                      <a:pt x="33061" y="435464"/>
                    </a:cubicBezTo>
                    <a:cubicBezTo>
                      <a:pt x="30813" y="432692"/>
                      <a:pt x="29032" y="429292"/>
                      <a:pt x="28870" y="423443"/>
                    </a:cubicBezTo>
                    <a:cubicBezTo>
                      <a:pt x="31690" y="424272"/>
                      <a:pt x="40853" y="436255"/>
                      <a:pt x="37814" y="424110"/>
                    </a:cubicBezTo>
                    <a:cubicBezTo>
                      <a:pt x="39910" y="424634"/>
                      <a:pt x="41567" y="428263"/>
                      <a:pt x="42720" y="433149"/>
                    </a:cubicBezTo>
                    <a:cubicBezTo>
                      <a:pt x="44377" y="437940"/>
                      <a:pt x="45663" y="443998"/>
                      <a:pt x="46330" y="449609"/>
                    </a:cubicBezTo>
                    <a:cubicBezTo>
                      <a:pt x="44968" y="438341"/>
                      <a:pt x="50016" y="431749"/>
                      <a:pt x="53740" y="444589"/>
                    </a:cubicBezTo>
                    <a:cubicBezTo>
                      <a:pt x="57988" y="439855"/>
                      <a:pt x="47996" y="432987"/>
                      <a:pt x="49625" y="425377"/>
                    </a:cubicBezTo>
                    <a:cubicBezTo>
                      <a:pt x="48301" y="426920"/>
                      <a:pt x="46244" y="424967"/>
                      <a:pt x="44777" y="425777"/>
                    </a:cubicBezTo>
                    <a:cubicBezTo>
                      <a:pt x="51483" y="424215"/>
                      <a:pt x="41358" y="399745"/>
                      <a:pt x="36519" y="399612"/>
                    </a:cubicBezTo>
                    <a:lnTo>
                      <a:pt x="42329" y="412423"/>
                    </a:lnTo>
                    <a:cubicBezTo>
                      <a:pt x="37024" y="414309"/>
                      <a:pt x="30880" y="397869"/>
                      <a:pt x="28604" y="403603"/>
                    </a:cubicBezTo>
                    <a:cubicBezTo>
                      <a:pt x="32118" y="399936"/>
                      <a:pt x="31061" y="391020"/>
                      <a:pt x="29213" y="381905"/>
                    </a:cubicBezTo>
                    <a:cubicBezTo>
                      <a:pt x="27556" y="372799"/>
                      <a:pt x="25432" y="363426"/>
                      <a:pt x="29623" y="359940"/>
                    </a:cubicBezTo>
                    <a:lnTo>
                      <a:pt x="24908" y="364865"/>
                    </a:lnTo>
                    <a:cubicBezTo>
                      <a:pt x="27146" y="350691"/>
                      <a:pt x="25317" y="337661"/>
                      <a:pt x="24489" y="324288"/>
                    </a:cubicBezTo>
                    <a:cubicBezTo>
                      <a:pt x="24260" y="317564"/>
                      <a:pt x="24022" y="310801"/>
                      <a:pt x="23784" y="303895"/>
                    </a:cubicBezTo>
                    <a:cubicBezTo>
                      <a:pt x="23717" y="300409"/>
                      <a:pt x="23698" y="296866"/>
                      <a:pt x="23784" y="293275"/>
                    </a:cubicBezTo>
                    <a:cubicBezTo>
                      <a:pt x="24089" y="289722"/>
                      <a:pt x="24689" y="286150"/>
                      <a:pt x="25327" y="282492"/>
                    </a:cubicBezTo>
                    <a:cubicBezTo>
                      <a:pt x="25317" y="292999"/>
                      <a:pt x="34595" y="295570"/>
                      <a:pt x="28775" y="312525"/>
                    </a:cubicBezTo>
                    <a:cubicBezTo>
                      <a:pt x="34700" y="286102"/>
                      <a:pt x="39272" y="306353"/>
                      <a:pt x="45101" y="299114"/>
                    </a:cubicBezTo>
                    <a:cubicBezTo>
                      <a:pt x="53188" y="280197"/>
                      <a:pt x="39024" y="286903"/>
                      <a:pt x="37671" y="279921"/>
                    </a:cubicBezTo>
                    <a:lnTo>
                      <a:pt x="35709" y="294427"/>
                    </a:lnTo>
                    <a:cubicBezTo>
                      <a:pt x="32823" y="284293"/>
                      <a:pt x="36319" y="270748"/>
                      <a:pt x="41900" y="256861"/>
                    </a:cubicBezTo>
                    <a:cubicBezTo>
                      <a:pt x="48216" y="243116"/>
                      <a:pt x="54645" y="228467"/>
                      <a:pt x="58483" y="214093"/>
                    </a:cubicBezTo>
                    <a:cubicBezTo>
                      <a:pt x="62027" y="213389"/>
                      <a:pt x="57369" y="220180"/>
                      <a:pt x="56664" y="224171"/>
                    </a:cubicBezTo>
                    <a:cubicBezTo>
                      <a:pt x="67485" y="214827"/>
                      <a:pt x="61065" y="212331"/>
                      <a:pt x="62598" y="204130"/>
                    </a:cubicBezTo>
                    <a:cubicBezTo>
                      <a:pt x="65713" y="198063"/>
                      <a:pt x="70580" y="192195"/>
                      <a:pt x="74381" y="188966"/>
                    </a:cubicBezTo>
                    <a:cubicBezTo>
                      <a:pt x="78219" y="185747"/>
                      <a:pt x="81220" y="185347"/>
                      <a:pt x="82077" y="190624"/>
                    </a:cubicBezTo>
                    <a:cubicBezTo>
                      <a:pt x="91107" y="179089"/>
                      <a:pt x="77667" y="189786"/>
                      <a:pt x="79867" y="181956"/>
                    </a:cubicBezTo>
                    <a:lnTo>
                      <a:pt x="82620" y="180442"/>
                    </a:lnTo>
                    <a:cubicBezTo>
                      <a:pt x="82620" y="180442"/>
                      <a:pt x="83010" y="176032"/>
                      <a:pt x="83410" y="171621"/>
                    </a:cubicBezTo>
                    <a:cubicBezTo>
                      <a:pt x="83563" y="169364"/>
                      <a:pt x="83915" y="167211"/>
                      <a:pt x="84230" y="165621"/>
                    </a:cubicBezTo>
                    <a:cubicBezTo>
                      <a:pt x="84515" y="164011"/>
                      <a:pt x="84715" y="162935"/>
                      <a:pt x="84715" y="162935"/>
                    </a:cubicBezTo>
                    <a:cubicBezTo>
                      <a:pt x="94593" y="153876"/>
                      <a:pt x="106413" y="143161"/>
                      <a:pt x="115605" y="143656"/>
                    </a:cubicBezTo>
                    <a:cubicBezTo>
                      <a:pt x="134636" y="121072"/>
                      <a:pt x="110585" y="125149"/>
                      <a:pt x="124568" y="107394"/>
                    </a:cubicBezTo>
                    <a:cubicBezTo>
                      <a:pt x="136388" y="101489"/>
                      <a:pt x="126444" y="112862"/>
                      <a:pt x="127483" y="115500"/>
                    </a:cubicBezTo>
                    <a:lnTo>
                      <a:pt x="141503" y="101803"/>
                    </a:lnTo>
                    <a:cubicBezTo>
                      <a:pt x="141503" y="112281"/>
                      <a:pt x="127378" y="119863"/>
                      <a:pt x="134655" y="125473"/>
                    </a:cubicBezTo>
                    <a:cubicBezTo>
                      <a:pt x="137236" y="116862"/>
                      <a:pt x="140922" y="112728"/>
                      <a:pt x="145247" y="108423"/>
                    </a:cubicBezTo>
                    <a:cubicBezTo>
                      <a:pt x="149695" y="104194"/>
                      <a:pt x="154410" y="99346"/>
                      <a:pt x="161468" y="90726"/>
                    </a:cubicBezTo>
                    <a:lnTo>
                      <a:pt x="159887" y="90916"/>
                    </a:lnTo>
                    <a:cubicBezTo>
                      <a:pt x="161858" y="85592"/>
                      <a:pt x="168097" y="80334"/>
                      <a:pt x="174984" y="75400"/>
                    </a:cubicBezTo>
                    <a:cubicBezTo>
                      <a:pt x="181928" y="70523"/>
                      <a:pt x="190176" y="67018"/>
                      <a:pt x="195263" y="63065"/>
                    </a:cubicBezTo>
                    <a:cubicBezTo>
                      <a:pt x="192853" y="69180"/>
                      <a:pt x="180651" y="76095"/>
                      <a:pt x="174365" y="83220"/>
                    </a:cubicBezTo>
                    <a:cubicBezTo>
                      <a:pt x="187242" y="76924"/>
                      <a:pt x="216246" y="56845"/>
                      <a:pt x="224552" y="44768"/>
                    </a:cubicBezTo>
                    <a:cubicBezTo>
                      <a:pt x="228552" y="43577"/>
                      <a:pt x="234839" y="41672"/>
                      <a:pt x="239011" y="41386"/>
                    </a:cubicBezTo>
                    <a:cubicBezTo>
                      <a:pt x="243269" y="41300"/>
                      <a:pt x="245183" y="42339"/>
                      <a:pt x="240287" y="45891"/>
                    </a:cubicBezTo>
                    <a:cubicBezTo>
                      <a:pt x="267776" y="37395"/>
                      <a:pt x="247460" y="30690"/>
                      <a:pt x="272339" y="24870"/>
                    </a:cubicBezTo>
                    <a:lnTo>
                      <a:pt x="273139" y="30956"/>
                    </a:lnTo>
                    <a:cubicBezTo>
                      <a:pt x="280406" y="31337"/>
                      <a:pt x="287064" y="30251"/>
                      <a:pt x="293513" y="28375"/>
                    </a:cubicBezTo>
                    <a:cubicBezTo>
                      <a:pt x="299942" y="26441"/>
                      <a:pt x="306172" y="23765"/>
                      <a:pt x="312620" y="21993"/>
                    </a:cubicBezTo>
                    <a:cubicBezTo>
                      <a:pt x="325374" y="18126"/>
                      <a:pt x="338357" y="13164"/>
                      <a:pt x="351692" y="17059"/>
                    </a:cubicBezTo>
                    <a:lnTo>
                      <a:pt x="352844" y="9592"/>
                    </a:lnTo>
                    <a:cubicBezTo>
                      <a:pt x="358740" y="12421"/>
                      <a:pt x="370361" y="13316"/>
                      <a:pt x="372532" y="16088"/>
                    </a:cubicBezTo>
                    <a:lnTo>
                      <a:pt x="359369" y="19269"/>
                    </a:lnTo>
                    <a:cubicBezTo>
                      <a:pt x="370484" y="25070"/>
                      <a:pt x="372294" y="12202"/>
                      <a:pt x="385963" y="17497"/>
                    </a:cubicBezTo>
                    <a:cubicBezTo>
                      <a:pt x="385972" y="15250"/>
                      <a:pt x="374656" y="9620"/>
                      <a:pt x="374590" y="7144"/>
                    </a:cubicBezTo>
                    <a:cubicBezTo>
                      <a:pt x="367484" y="8020"/>
                      <a:pt x="360407" y="8677"/>
                      <a:pt x="353339" y="9173"/>
                    </a:cubicBezTo>
                    <a:cubicBezTo>
                      <a:pt x="346281" y="9820"/>
                      <a:pt x="339157" y="9573"/>
                      <a:pt x="332165" y="10820"/>
                    </a:cubicBezTo>
                    <a:cubicBezTo>
                      <a:pt x="318183" y="12925"/>
                      <a:pt x="303838" y="13373"/>
                      <a:pt x="290017" y="16964"/>
                    </a:cubicBezTo>
                    <a:lnTo>
                      <a:pt x="269081" y="21584"/>
                    </a:lnTo>
                    <a:cubicBezTo>
                      <a:pt x="262233" y="23632"/>
                      <a:pt x="255518" y="26165"/>
                      <a:pt x="248783" y="28642"/>
                    </a:cubicBezTo>
                    <a:cubicBezTo>
                      <a:pt x="235115" y="33147"/>
                      <a:pt x="222647" y="40691"/>
                      <a:pt x="210531" y="48511"/>
                    </a:cubicBezTo>
                    <a:cubicBezTo>
                      <a:pt x="212903" y="48387"/>
                      <a:pt x="215675" y="48168"/>
                      <a:pt x="215017" y="50073"/>
                    </a:cubicBezTo>
                    <a:cubicBezTo>
                      <a:pt x="211846" y="50673"/>
                      <a:pt x="207788" y="52473"/>
                      <a:pt x="204711" y="53969"/>
                    </a:cubicBezTo>
                    <a:cubicBezTo>
                      <a:pt x="201673" y="55531"/>
                      <a:pt x="199339" y="56350"/>
                      <a:pt x="199130" y="54150"/>
                    </a:cubicBezTo>
                    <a:lnTo>
                      <a:pt x="200616" y="52616"/>
                    </a:lnTo>
                    <a:cubicBezTo>
                      <a:pt x="194615" y="57255"/>
                      <a:pt x="187585" y="59350"/>
                      <a:pt x="180946" y="60989"/>
                    </a:cubicBezTo>
                    <a:cubicBezTo>
                      <a:pt x="177613" y="61808"/>
                      <a:pt x="174431" y="62579"/>
                      <a:pt x="171564" y="63284"/>
                    </a:cubicBezTo>
                    <a:cubicBezTo>
                      <a:pt x="168831" y="64265"/>
                      <a:pt x="166449" y="65370"/>
                      <a:pt x="164621" y="66761"/>
                    </a:cubicBezTo>
                    <a:cubicBezTo>
                      <a:pt x="162811" y="74400"/>
                      <a:pt x="137951" y="84077"/>
                      <a:pt x="148828" y="86754"/>
                    </a:cubicBezTo>
                    <a:cubicBezTo>
                      <a:pt x="148695" y="86525"/>
                      <a:pt x="137741" y="89097"/>
                      <a:pt x="137741" y="89097"/>
                    </a:cubicBezTo>
                    <a:cubicBezTo>
                      <a:pt x="137360" y="93764"/>
                      <a:pt x="141351" y="95841"/>
                      <a:pt x="137941" y="101146"/>
                    </a:cubicBezTo>
                    <a:cubicBezTo>
                      <a:pt x="129883" y="107528"/>
                      <a:pt x="127302" y="105242"/>
                      <a:pt x="131893" y="98108"/>
                    </a:cubicBezTo>
                    <a:cubicBezTo>
                      <a:pt x="99870" y="122168"/>
                      <a:pt x="70618" y="161382"/>
                      <a:pt x="54502" y="199025"/>
                    </a:cubicBezTo>
                    <a:cubicBezTo>
                      <a:pt x="54502" y="199025"/>
                      <a:pt x="54797" y="196082"/>
                      <a:pt x="55093" y="193148"/>
                    </a:cubicBezTo>
                    <a:cubicBezTo>
                      <a:pt x="55397" y="190195"/>
                      <a:pt x="56045" y="187395"/>
                      <a:pt x="56045" y="187395"/>
                    </a:cubicBezTo>
                    <a:cubicBezTo>
                      <a:pt x="49168" y="195148"/>
                      <a:pt x="46672" y="222856"/>
                      <a:pt x="40796" y="210741"/>
                    </a:cubicBezTo>
                    <a:cubicBezTo>
                      <a:pt x="37814" y="220551"/>
                      <a:pt x="32699" y="233315"/>
                      <a:pt x="28832" y="244145"/>
                    </a:cubicBezTo>
                    <a:cubicBezTo>
                      <a:pt x="24660" y="254860"/>
                      <a:pt x="23489" y="264043"/>
                      <a:pt x="28546" y="266195"/>
                    </a:cubicBezTo>
                    <a:cubicBezTo>
                      <a:pt x="22108" y="271167"/>
                      <a:pt x="17155" y="282712"/>
                      <a:pt x="15088" y="296647"/>
                    </a:cubicBezTo>
                    <a:cubicBezTo>
                      <a:pt x="13554" y="310677"/>
                      <a:pt x="11963" y="326527"/>
                      <a:pt x="12706" y="340528"/>
                    </a:cubicBezTo>
                    <a:cubicBezTo>
                      <a:pt x="17421" y="338499"/>
                      <a:pt x="17764" y="344205"/>
                      <a:pt x="17440" y="351330"/>
                    </a:cubicBezTo>
                    <a:cubicBezTo>
                      <a:pt x="17059" y="358454"/>
                      <a:pt x="16031" y="367122"/>
                      <a:pt x="18650" y="370761"/>
                    </a:cubicBezTo>
                    <a:cubicBezTo>
                      <a:pt x="15373" y="372732"/>
                      <a:pt x="12659" y="367008"/>
                      <a:pt x="11640" y="360607"/>
                    </a:cubicBezTo>
                    <a:cubicBezTo>
                      <a:pt x="10411" y="354225"/>
                      <a:pt x="9515" y="347205"/>
                      <a:pt x="7144" y="346862"/>
                    </a:cubicBezTo>
                    <a:cubicBezTo>
                      <a:pt x="9801" y="354273"/>
                      <a:pt x="9420" y="362836"/>
                      <a:pt x="10316" y="371856"/>
                    </a:cubicBezTo>
                    <a:cubicBezTo>
                      <a:pt x="10811" y="380867"/>
                      <a:pt x="10516" y="390354"/>
                      <a:pt x="10439" y="399364"/>
                    </a:cubicBezTo>
                    <a:cubicBezTo>
                      <a:pt x="11440" y="417252"/>
                      <a:pt x="14097" y="433245"/>
                      <a:pt x="23927" y="437331"/>
                    </a:cubicBezTo>
                    <a:cubicBezTo>
                      <a:pt x="24070" y="440769"/>
                      <a:pt x="23365" y="440979"/>
                      <a:pt x="22365" y="439988"/>
                    </a:cubicBezTo>
                    <a:cubicBezTo>
                      <a:pt x="23679" y="445294"/>
                      <a:pt x="22431" y="453085"/>
                      <a:pt x="23031" y="458629"/>
                    </a:cubicBezTo>
                    <a:cubicBezTo>
                      <a:pt x="26918" y="460962"/>
                      <a:pt x="25403" y="449123"/>
                      <a:pt x="29804" y="461486"/>
                    </a:cubicBezTo>
                    <a:cubicBezTo>
                      <a:pt x="31718" y="471735"/>
                      <a:pt x="25384" y="467458"/>
                      <a:pt x="24241" y="472345"/>
                    </a:cubicBezTo>
                    <a:cubicBezTo>
                      <a:pt x="29204" y="481336"/>
                      <a:pt x="35500" y="492757"/>
                      <a:pt x="40853" y="502453"/>
                    </a:cubicBezTo>
                    <a:cubicBezTo>
                      <a:pt x="46711" y="511750"/>
                      <a:pt x="52940" y="518427"/>
                      <a:pt x="56836" y="518379"/>
                    </a:cubicBezTo>
                    <a:cubicBezTo>
                      <a:pt x="57531" y="524437"/>
                      <a:pt x="56550" y="531962"/>
                      <a:pt x="52445" y="526694"/>
                    </a:cubicBezTo>
                    <a:cubicBezTo>
                      <a:pt x="54816" y="529942"/>
                      <a:pt x="56779" y="532790"/>
                      <a:pt x="58436" y="535362"/>
                    </a:cubicBezTo>
                    <a:cubicBezTo>
                      <a:pt x="60227" y="537867"/>
                      <a:pt x="61779" y="540039"/>
                      <a:pt x="63189" y="542001"/>
                    </a:cubicBezTo>
                    <a:cubicBezTo>
                      <a:pt x="65875" y="546002"/>
                      <a:pt x="67666" y="549345"/>
                      <a:pt x="69418" y="552736"/>
                    </a:cubicBezTo>
                    <a:cubicBezTo>
                      <a:pt x="71171" y="556127"/>
                      <a:pt x="72876" y="559575"/>
                      <a:pt x="75371" y="563747"/>
                    </a:cubicBezTo>
                    <a:cubicBezTo>
                      <a:pt x="77867" y="567919"/>
                      <a:pt x="81886" y="572338"/>
                      <a:pt x="87306" y="578225"/>
                    </a:cubicBezTo>
                    <a:cubicBezTo>
                      <a:pt x="80667" y="569347"/>
                      <a:pt x="77181" y="578539"/>
                      <a:pt x="70847" y="563213"/>
                    </a:cubicBezTo>
                    <a:cubicBezTo>
                      <a:pt x="69466" y="571738"/>
                      <a:pt x="77991" y="581225"/>
                      <a:pt x="87106" y="591941"/>
                    </a:cubicBezTo>
                    <a:cubicBezTo>
                      <a:pt x="91545" y="597418"/>
                      <a:pt x="97250" y="602323"/>
                      <a:pt x="102289" y="607581"/>
                    </a:cubicBezTo>
                    <a:cubicBezTo>
                      <a:pt x="107347" y="612819"/>
                      <a:pt x="111947" y="618249"/>
                      <a:pt x="115348" y="623983"/>
                    </a:cubicBezTo>
                    <a:lnTo>
                      <a:pt x="127597" y="626221"/>
                    </a:lnTo>
                    <a:cubicBezTo>
                      <a:pt x="139789" y="635718"/>
                      <a:pt x="136369" y="641233"/>
                      <a:pt x="126587" y="635546"/>
                    </a:cubicBezTo>
                    <a:cubicBezTo>
                      <a:pt x="130854" y="640832"/>
                      <a:pt x="134941" y="645224"/>
                      <a:pt x="138865" y="649034"/>
                    </a:cubicBezTo>
                    <a:cubicBezTo>
                      <a:pt x="142970" y="652643"/>
                      <a:pt x="147123" y="655406"/>
                      <a:pt x="151066" y="658101"/>
                    </a:cubicBezTo>
                    <a:cubicBezTo>
                      <a:pt x="155077" y="660683"/>
                      <a:pt x="158925" y="663169"/>
                      <a:pt x="162849" y="665693"/>
                    </a:cubicBezTo>
                    <a:cubicBezTo>
                      <a:pt x="166707" y="668303"/>
                      <a:pt x="170736" y="670808"/>
                      <a:pt x="175212" y="673360"/>
                    </a:cubicBezTo>
                    <a:cubicBezTo>
                      <a:pt x="175812" y="674684"/>
                      <a:pt x="174298" y="675304"/>
                      <a:pt x="171526" y="673198"/>
                    </a:cubicBezTo>
                    <a:lnTo>
                      <a:pt x="196948" y="688905"/>
                    </a:lnTo>
                    <a:cubicBezTo>
                      <a:pt x="200320" y="689067"/>
                      <a:pt x="211560" y="690524"/>
                      <a:pt x="211474" y="685848"/>
                    </a:cubicBezTo>
                    <a:cubicBezTo>
                      <a:pt x="208988" y="686762"/>
                      <a:pt x="206083" y="687057"/>
                      <a:pt x="202130" y="685962"/>
                    </a:cubicBezTo>
                    <a:cubicBezTo>
                      <a:pt x="198253" y="684762"/>
                      <a:pt x="193586" y="681666"/>
                      <a:pt x="187376" y="67648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6" name="任意多边形: 形状 495"/>
              <p:cNvSpPr/>
              <p:nvPr/>
            </p:nvSpPr>
            <p:spPr>
              <a:xfrm>
                <a:off x="10554757" y="1184529"/>
                <a:ext cx="9525" cy="9525"/>
              </a:xfrm>
              <a:custGeom>
                <a:avLst/>
                <a:gdLst>
                  <a:gd name="connsiteX0" fmla="*/ 7144 w 9525"/>
                  <a:gd name="connsiteY0" fmla="*/ 8001 h 9525"/>
                  <a:gd name="connsiteX1" fmla="*/ 8201 w 9525"/>
                  <a:gd name="connsiteY1" fmla="*/ 7610 h 9525"/>
                  <a:gd name="connsiteX2" fmla="*/ 7163 w 9525"/>
                  <a:gd name="connsiteY2" fmla="*/ 7144 h 9525"/>
                  <a:gd name="connsiteX3" fmla="*/ 7144 w 9525"/>
                  <a:gd name="connsiteY3" fmla="*/ 8001 h 9525"/>
                </a:gdLst>
                <a:ahLst/>
                <a:cxnLst>
                  <a:cxn ang="0">
                    <a:pos x="connsiteX0" y="connsiteY0"/>
                  </a:cxn>
                  <a:cxn ang="0">
                    <a:pos x="connsiteX1" y="connsiteY1"/>
                  </a:cxn>
                  <a:cxn ang="0">
                    <a:pos x="connsiteX2" y="connsiteY2"/>
                  </a:cxn>
                  <a:cxn ang="0">
                    <a:pos x="connsiteX3" y="connsiteY3"/>
                  </a:cxn>
                </a:cxnLst>
                <a:rect l="l" t="t" r="r" b="b"/>
                <a:pathLst>
                  <a:path w="9525" h="9525">
                    <a:moveTo>
                      <a:pt x="7144" y="8001"/>
                    </a:moveTo>
                    <a:lnTo>
                      <a:pt x="8201" y="7610"/>
                    </a:lnTo>
                    <a:lnTo>
                      <a:pt x="7163" y="7144"/>
                    </a:lnTo>
                    <a:cubicBezTo>
                      <a:pt x="7268" y="7506"/>
                      <a:pt x="7153" y="7725"/>
                      <a:pt x="7144" y="80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7" name="任意多边形: 形状 496"/>
              <p:cNvSpPr/>
              <p:nvPr/>
            </p:nvSpPr>
            <p:spPr>
              <a:xfrm>
                <a:off x="10408407" y="983065"/>
                <a:ext cx="9525" cy="19050"/>
              </a:xfrm>
              <a:custGeom>
                <a:avLst/>
                <a:gdLst>
                  <a:gd name="connsiteX0" fmla="*/ 7676 w 9525"/>
                  <a:gd name="connsiteY0" fmla="*/ 7144 h 19050"/>
                  <a:gd name="connsiteX1" fmla="*/ 7314 w 9525"/>
                  <a:gd name="connsiteY1" fmla="*/ 14364 h 19050"/>
                  <a:gd name="connsiteX2" fmla="*/ 7676 w 9525"/>
                  <a:gd name="connsiteY2" fmla="*/ 7144 h 19050"/>
                </a:gdLst>
                <a:ahLst/>
                <a:cxnLst>
                  <a:cxn ang="0">
                    <a:pos x="connsiteX0" y="connsiteY0"/>
                  </a:cxn>
                  <a:cxn ang="0">
                    <a:pos x="connsiteX1" y="connsiteY1"/>
                  </a:cxn>
                  <a:cxn ang="0">
                    <a:pos x="connsiteX2" y="connsiteY2"/>
                  </a:cxn>
                </a:cxnLst>
                <a:rect l="l" t="t" r="r" b="b"/>
                <a:pathLst>
                  <a:path w="9525" h="19050">
                    <a:moveTo>
                      <a:pt x="7676" y="7144"/>
                    </a:moveTo>
                    <a:cubicBezTo>
                      <a:pt x="7057" y="10220"/>
                      <a:pt x="7038" y="12535"/>
                      <a:pt x="7314" y="14364"/>
                    </a:cubicBezTo>
                    <a:cubicBezTo>
                      <a:pt x="7800" y="12744"/>
                      <a:pt x="8114" y="10687"/>
                      <a:pt x="767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8" name="任意多边形: 形状 497"/>
              <p:cNvSpPr/>
              <p:nvPr/>
            </p:nvSpPr>
            <p:spPr>
              <a:xfrm>
                <a:off x="10555815" y="881776"/>
                <a:ext cx="533400" cy="361950"/>
              </a:xfrm>
              <a:custGeom>
                <a:avLst/>
                <a:gdLst>
                  <a:gd name="connsiteX0" fmla="*/ 268681 w 533400"/>
                  <a:gd name="connsiteY0" fmla="*/ 323574 h 361950"/>
                  <a:gd name="connsiteX1" fmla="*/ 239982 w 533400"/>
                  <a:gd name="connsiteY1" fmla="*/ 329841 h 361950"/>
                  <a:gd name="connsiteX2" fmla="*/ 244650 w 533400"/>
                  <a:gd name="connsiteY2" fmla="*/ 317916 h 361950"/>
                  <a:gd name="connsiteX3" fmla="*/ 228657 w 533400"/>
                  <a:gd name="connsiteY3" fmla="*/ 325117 h 361950"/>
                  <a:gd name="connsiteX4" fmla="*/ 202359 w 533400"/>
                  <a:gd name="connsiteY4" fmla="*/ 325088 h 361950"/>
                  <a:gd name="connsiteX5" fmla="*/ 214265 w 533400"/>
                  <a:gd name="connsiteY5" fmla="*/ 313630 h 361950"/>
                  <a:gd name="connsiteX6" fmla="*/ 203302 w 533400"/>
                  <a:gd name="connsiteY6" fmla="*/ 317649 h 361950"/>
                  <a:gd name="connsiteX7" fmla="*/ 191681 w 533400"/>
                  <a:gd name="connsiteY7" fmla="*/ 320631 h 361950"/>
                  <a:gd name="connsiteX8" fmla="*/ 176632 w 533400"/>
                  <a:gd name="connsiteY8" fmla="*/ 329089 h 361950"/>
                  <a:gd name="connsiteX9" fmla="*/ 159687 w 533400"/>
                  <a:gd name="connsiteY9" fmla="*/ 328651 h 361950"/>
                  <a:gd name="connsiteX10" fmla="*/ 145018 w 533400"/>
                  <a:gd name="connsiteY10" fmla="*/ 327174 h 361950"/>
                  <a:gd name="connsiteX11" fmla="*/ 120825 w 533400"/>
                  <a:gd name="connsiteY11" fmla="*/ 324269 h 361950"/>
                  <a:gd name="connsiteX12" fmla="*/ 138017 w 533400"/>
                  <a:gd name="connsiteY12" fmla="*/ 312972 h 361950"/>
                  <a:gd name="connsiteX13" fmla="*/ 98508 w 533400"/>
                  <a:gd name="connsiteY13" fmla="*/ 320888 h 361950"/>
                  <a:gd name="connsiteX14" fmla="*/ 50387 w 533400"/>
                  <a:gd name="connsiteY14" fmla="*/ 322802 h 361950"/>
                  <a:gd name="connsiteX15" fmla="*/ 54788 w 533400"/>
                  <a:gd name="connsiteY15" fmla="*/ 307181 h 361950"/>
                  <a:gd name="connsiteX16" fmla="*/ 19374 w 533400"/>
                  <a:gd name="connsiteY16" fmla="*/ 297694 h 361950"/>
                  <a:gd name="connsiteX17" fmla="*/ 30480 w 533400"/>
                  <a:gd name="connsiteY17" fmla="*/ 304619 h 361950"/>
                  <a:gd name="connsiteX18" fmla="*/ 7144 w 533400"/>
                  <a:gd name="connsiteY18" fmla="*/ 310372 h 361950"/>
                  <a:gd name="connsiteX19" fmla="*/ 22917 w 533400"/>
                  <a:gd name="connsiteY19" fmla="*/ 317344 h 361950"/>
                  <a:gd name="connsiteX20" fmla="*/ 33899 w 533400"/>
                  <a:gd name="connsiteY20" fmla="*/ 321726 h 361950"/>
                  <a:gd name="connsiteX21" fmla="*/ 39005 w 533400"/>
                  <a:gd name="connsiteY21" fmla="*/ 323412 h 361950"/>
                  <a:gd name="connsiteX22" fmla="*/ 26232 w 533400"/>
                  <a:gd name="connsiteY22" fmla="*/ 323431 h 361950"/>
                  <a:gd name="connsiteX23" fmla="*/ 10658 w 533400"/>
                  <a:gd name="connsiteY23" fmla="*/ 317621 h 361950"/>
                  <a:gd name="connsiteX24" fmla="*/ 20212 w 533400"/>
                  <a:gd name="connsiteY24" fmla="*/ 333223 h 361950"/>
                  <a:gd name="connsiteX25" fmla="*/ 48339 w 533400"/>
                  <a:gd name="connsiteY25" fmla="*/ 338785 h 361950"/>
                  <a:gd name="connsiteX26" fmla="*/ 48873 w 533400"/>
                  <a:gd name="connsiteY26" fmla="*/ 342119 h 361950"/>
                  <a:gd name="connsiteX27" fmla="*/ 59369 w 533400"/>
                  <a:gd name="connsiteY27" fmla="*/ 346491 h 361950"/>
                  <a:gd name="connsiteX28" fmla="*/ 69313 w 533400"/>
                  <a:gd name="connsiteY28" fmla="*/ 347396 h 361950"/>
                  <a:gd name="connsiteX29" fmla="*/ 89278 w 533400"/>
                  <a:gd name="connsiteY29" fmla="*/ 349196 h 361950"/>
                  <a:gd name="connsiteX30" fmla="*/ 90106 w 533400"/>
                  <a:gd name="connsiteY30" fmla="*/ 351434 h 361950"/>
                  <a:gd name="connsiteX31" fmla="*/ 110919 w 533400"/>
                  <a:gd name="connsiteY31" fmla="*/ 346415 h 361950"/>
                  <a:gd name="connsiteX32" fmla="*/ 104118 w 533400"/>
                  <a:gd name="connsiteY32" fmla="*/ 345729 h 361950"/>
                  <a:gd name="connsiteX33" fmla="*/ 129216 w 533400"/>
                  <a:gd name="connsiteY33" fmla="*/ 330117 h 361950"/>
                  <a:gd name="connsiteX34" fmla="*/ 134331 w 533400"/>
                  <a:gd name="connsiteY34" fmla="*/ 331241 h 361950"/>
                  <a:gd name="connsiteX35" fmla="*/ 145742 w 533400"/>
                  <a:gd name="connsiteY35" fmla="*/ 332594 h 361950"/>
                  <a:gd name="connsiteX36" fmla="*/ 162439 w 533400"/>
                  <a:gd name="connsiteY36" fmla="*/ 334566 h 361950"/>
                  <a:gd name="connsiteX37" fmla="*/ 130445 w 533400"/>
                  <a:gd name="connsiteY37" fmla="*/ 353263 h 361950"/>
                  <a:gd name="connsiteX38" fmla="*/ 127711 w 533400"/>
                  <a:gd name="connsiteY38" fmla="*/ 356159 h 361950"/>
                  <a:gd name="connsiteX39" fmla="*/ 154191 w 533400"/>
                  <a:gd name="connsiteY39" fmla="*/ 355721 h 361950"/>
                  <a:gd name="connsiteX40" fmla="*/ 161582 w 533400"/>
                  <a:gd name="connsiteY40" fmla="*/ 345634 h 361950"/>
                  <a:gd name="connsiteX41" fmla="*/ 196291 w 533400"/>
                  <a:gd name="connsiteY41" fmla="*/ 336356 h 361950"/>
                  <a:gd name="connsiteX42" fmla="*/ 218151 w 533400"/>
                  <a:gd name="connsiteY42" fmla="*/ 335756 h 361950"/>
                  <a:gd name="connsiteX43" fmla="*/ 238058 w 533400"/>
                  <a:gd name="connsiteY43" fmla="*/ 330708 h 361950"/>
                  <a:gd name="connsiteX44" fmla="*/ 221771 w 533400"/>
                  <a:gd name="connsiteY44" fmla="*/ 343948 h 361950"/>
                  <a:gd name="connsiteX45" fmla="*/ 207693 w 533400"/>
                  <a:gd name="connsiteY45" fmla="*/ 342481 h 361950"/>
                  <a:gd name="connsiteX46" fmla="*/ 194824 w 533400"/>
                  <a:gd name="connsiteY46" fmla="*/ 352235 h 361950"/>
                  <a:gd name="connsiteX47" fmla="*/ 178089 w 533400"/>
                  <a:gd name="connsiteY47" fmla="*/ 358492 h 361950"/>
                  <a:gd name="connsiteX48" fmla="*/ 173250 w 533400"/>
                  <a:gd name="connsiteY48" fmla="*/ 349853 h 361950"/>
                  <a:gd name="connsiteX49" fmla="*/ 163525 w 533400"/>
                  <a:gd name="connsiteY49" fmla="*/ 356797 h 361950"/>
                  <a:gd name="connsiteX50" fmla="*/ 153419 w 533400"/>
                  <a:gd name="connsiteY50" fmla="*/ 363341 h 361950"/>
                  <a:gd name="connsiteX51" fmla="*/ 200073 w 533400"/>
                  <a:gd name="connsiteY51" fmla="*/ 358216 h 361950"/>
                  <a:gd name="connsiteX52" fmla="*/ 290646 w 533400"/>
                  <a:gd name="connsiteY52" fmla="*/ 334547 h 361950"/>
                  <a:gd name="connsiteX53" fmla="*/ 316287 w 533400"/>
                  <a:gd name="connsiteY53" fmla="*/ 326498 h 361950"/>
                  <a:gd name="connsiteX54" fmla="*/ 325422 w 533400"/>
                  <a:gd name="connsiteY54" fmla="*/ 323317 h 361950"/>
                  <a:gd name="connsiteX55" fmla="*/ 338385 w 533400"/>
                  <a:gd name="connsiteY55" fmla="*/ 316840 h 361950"/>
                  <a:gd name="connsiteX56" fmla="*/ 345186 w 533400"/>
                  <a:gd name="connsiteY56" fmla="*/ 313392 h 361950"/>
                  <a:gd name="connsiteX57" fmla="*/ 352816 w 533400"/>
                  <a:gd name="connsiteY57" fmla="*/ 308639 h 361950"/>
                  <a:gd name="connsiteX58" fmla="*/ 371065 w 533400"/>
                  <a:gd name="connsiteY58" fmla="*/ 297199 h 361950"/>
                  <a:gd name="connsiteX59" fmla="*/ 455000 w 533400"/>
                  <a:gd name="connsiteY59" fmla="*/ 218704 h 361950"/>
                  <a:gd name="connsiteX60" fmla="*/ 510216 w 533400"/>
                  <a:gd name="connsiteY60" fmla="*/ 118472 h 361950"/>
                  <a:gd name="connsiteX61" fmla="*/ 517246 w 533400"/>
                  <a:gd name="connsiteY61" fmla="*/ 98327 h 361950"/>
                  <a:gd name="connsiteX62" fmla="*/ 521160 w 533400"/>
                  <a:gd name="connsiteY62" fmla="*/ 82353 h 361950"/>
                  <a:gd name="connsiteX63" fmla="*/ 524523 w 533400"/>
                  <a:gd name="connsiteY63" fmla="*/ 68437 h 361950"/>
                  <a:gd name="connsiteX64" fmla="*/ 527695 w 533400"/>
                  <a:gd name="connsiteY64" fmla="*/ 30166 h 361950"/>
                  <a:gd name="connsiteX65" fmla="*/ 517065 w 533400"/>
                  <a:gd name="connsiteY65" fmla="*/ 7144 h 361950"/>
                  <a:gd name="connsiteX66" fmla="*/ 513845 w 533400"/>
                  <a:gd name="connsiteY66" fmla="*/ 22269 h 361950"/>
                  <a:gd name="connsiteX67" fmla="*/ 509464 w 533400"/>
                  <a:gd name="connsiteY67" fmla="*/ 26794 h 361950"/>
                  <a:gd name="connsiteX68" fmla="*/ 511797 w 533400"/>
                  <a:gd name="connsiteY68" fmla="*/ 60950 h 361950"/>
                  <a:gd name="connsiteX69" fmla="*/ 510007 w 533400"/>
                  <a:gd name="connsiteY69" fmla="*/ 48978 h 361950"/>
                  <a:gd name="connsiteX70" fmla="*/ 509159 w 533400"/>
                  <a:gd name="connsiteY70" fmla="*/ 52159 h 361950"/>
                  <a:gd name="connsiteX71" fmla="*/ 506254 w 533400"/>
                  <a:gd name="connsiteY71" fmla="*/ 41481 h 361950"/>
                  <a:gd name="connsiteX72" fmla="*/ 499758 w 533400"/>
                  <a:gd name="connsiteY72" fmla="*/ 57321 h 361950"/>
                  <a:gd name="connsiteX73" fmla="*/ 494357 w 533400"/>
                  <a:gd name="connsiteY73" fmla="*/ 75790 h 361950"/>
                  <a:gd name="connsiteX74" fmla="*/ 491957 w 533400"/>
                  <a:gd name="connsiteY74" fmla="*/ 94088 h 361950"/>
                  <a:gd name="connsiteX75" fmla="*/ 492643 w 533400"/>
                  <a:gd name="connsiteY75" fmla="*/ 108890 h 361950"/>
                  <a:gd name="connsiteX76" fmla="*/ 487585 w 533400"/>
                  <a:gd name="connsiteY76" fmla="*/ 87744 h 361950"/>
                  <a:gd name="connsiteX77" fmla="*/ 472564 w 533400"/>
                  <a:gd name="connsiteY77" fmla="*/ 121806 h 361950"/>
                  <a:gd name="connsiteX78" fmla="*/ 456562 w 533400"/>
                  <a:gd name="connsiteY78" fmla="*/ 151648 h 361950"/>
                  <a:gd name="connsiteX79" fmla="*/ 414642 w 533400"/>
                  <a:gd name="connsiteY79" fmla="*/ 208959 h 361950"/>
                  <a:gd name="connsiteX80" fmla="*/ 414538 w 533400"/>
                  <a:gd name="connsiteY80" fmla="*/ 226638 h 361950"/>
                  <a:gd name="connsiteX81" fmla="*/ 409032 w 533400"/>
                  <a:gd name="connsiteY81" fmla="*/ 227781 h 361950"/>
                  <a:gd name="connsiteX82" fmla="*/ 419681 w 533400"/>
                  <a:gd name="connsiteY82" fmla="*/ 230429 h 361950"/>
                  <a:gd name="connsiteX83" fmla="*/ 383486 w 533400"/>
                  <a:gd name="connsiteY83" fmla="*/ 282845 h 361950"/>
                  <a:gd name="connsiteX84" fmla="*/ 381972 w 533400"/>
                  <a:gd name="connsiteY84" fmla="*/ 278082 h 361950"/>
                  <a:gd name="connsiteX85" fmla="*/ 349634 w 533400"/>
                  <a:gd name="connsiteY85" fmla="*/ 303419 h 361950"/>
                  <a:gd name="connsiteX86" fmla="*/ 358454 w 533400"/>
                  <a:gd name="connsiteY86" fmla="*/ 283140 h 361950"/>
                  <a:gd name="connsiteX87" fmla="*/ 352244 w 533400"/>
                  <a:gd name="connsiteY87" fmla="*/ 289122 h 361950"/>
                  <a:gd name="connsiteX88" fmla="*/ 360121 w 533400"/>
                  <a:gd name="connsiteY88" fmla="*/ 265948 h 361950"/>
                  <a:gd name="connsiteX89" fmla="*/ 332765 w 533400"/>
                  <a:gd name="connsiteY89" fmla="*/ 285359 h 361950"/>
                  <a:gd name="connsiteX90" fmla="*/ 301361 w 533400"/>
                  <a:gd name="connsiteY90" fmla="*/ 301657 h 361950"/>
                  <a:gd name="connsiteX91" fmla="*/ 330241 w 533400"/>
                  <a:gd name="connsiteY91" fmla="*/ 276368 h 361950"/>
                  <a:gd name="connsiteX92" fmla="*/ 304524 w 533400"/>
                  <a:gd name="connsiteY92" fmla="*/ 287550 h 361950"/>
                  <a:gd name="connsiteX93" fmla="*/ 305410 w 533400"/>
                  <a:gd name="connsiteY93" fmla="*/ 294332 h 361950"/>
                  <a:gd name="connsiteX94" fmla="*/ 298285 w 533400"/>
                  <a:gd name="connsiteY94" fmla="*/ 286502 h 361950"/>
                  <a:gd name="connsiteX95" fmla="*/ 281616 w 533400"/>
                  <a:gd name="connsiteY95" fmla="*/ 305000 h 361950"/>
                  <a:gd name="connsiteX96" fmla="*/ 268681 w 533400"/>
                  <a:gd name="connsiteY96" fmla="*/ 32357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33400" h="361950">
                    <a:moveTo>
                      <a:pt x="268681" y="323574"/>
                    </a:moveTo>
                    <a:cubicBezTo>
                      <a:pt x="262471" y="314687"/>
                      <a:pt x="252641" y="329394"/>
                      <a:pt x="239982" y="329841"/>
                    </a:cubicBezTo>
                    <a:cubicBezTo>
                      <a:pt x="250946" y="325431"/>
                      <a:pt x="246688" y="320440"/>
                      <a:pt x="244650" y="317916"/>
                    </a:cubicBezTo>
                    <a:cubicBezTo>
                      <a:pt x="239354" y="326250"/>
                      <a:pt x="234744" y="326212"/>
                      <a:pt x="228657" y="325117"/>
                    </a:cubicBezTo>
                    <a:cubicBezTo>
                      <a:pt x="222523" y="324012"/>
                      <a:pt x="214970" y="322088"/>
                      <a:pt x="202359" y="325088"/>
                    </a:cubicBezTo>
                    <a:cubicBezTo>
                      <a:pt x="201454" y="321221"/>
                      <a:pt x="213531" y="318449"/>
                      <a:pt x="214265" y="313630"/>
                    </a:cubicBezTo>
                    <a:cubicBezTo>
                      <a:pt x="210969" y="314973"/>
                      <a:pt x="207178" y="316297"/>
                      <a:pt x="203302" y="317649"/>
                    </a:cubicBezTo>
                    <a:cubicBezTo>
                      <a:pt x="199387" y="318630"/>
                      <a:pt x="195367" y="319554"/>
                      <a:pt x="191681" y="320631"/>
                    </a:cubicBezTo>
                    <a:cubicBezTo>
                      <a:pt x="184309" y="322764"/>
                      <a:pt x="178165" y="325345"/>
                      <a:pt x="176632" y="329089"/>
                    </a:cubicBezTo>
                    <a:cubicBezTo>
                      <a:pt x="170564" y="329660"/>
                      <a:pt x="164935" y="329175"/>
                      <a:pt x="159687" y="328651"/>
                    </a:cubicBezTo>
                    <a:cubicBezTo>
                      <a:pt x="154457" y="328127"/>
                      <a:pt x="149590" y="327631"/>
                      <a:pt x="145018" y="327174"/>
                    </a:cubicBezTo>
                    <a:cubicBezTo>
                      <a:pt x="135865" y="326565"/>
                      <a:pt x="128111" y="324822"/>
                      <a:pt x="120825" y="324269"/>
                    </a:cubicBezTo>
                    <a:cubicBezTo>
                      <a:pt x="138427" y="323907"/>
                      <a:pt x="125016" y="317716"/>
                      <a:pt x="138017" y="312972"/>
                    </a:cubicBezTo>
                    <a:cubicBezTo>
                      <a:pt x="129188" y="316182"/>
                      <a:pt x="114681" y="318821"/>
                      <a:pt x="98508" y="320888"/>
                    </a:cubicBezTo>
                    <a:cubicBezTo>
                      <a:pt x="82629" y="321735"/>
                      <a:pt x="64694" y="323231"/>
                      <a:pt x="50387" y="322802"/>
                    </a:cubicBezTo>
                    <a:cubicBezTo>
                      <a:pt x="49987" y="314096"/>
                      <a:pt x="49282" y="312944"/>
                      <a:pt x="54788" y="307181"/>
                    </a:cubicBezTo>
                    <a:cubicBezTo>
                      <a:pt x="29566" y="292075"/>
                      <a:pt x="43815" y="311820"/>
                      <a:pt x="19374" y="297694"/>
                    </a:cubicBezTo>
                    <a:lnTo>
                      <a:pt x="30480" y="304619"/>
                    </a:lnTo>
                    <a:cubicBezTo>
                      <a:pt x="17574" y="301085"/>
                      <a:pt x="13430" y="307515"/>
                      <a:pt x="7144" y="310372"/>
                    </a:cubicBezTo>
                    <a:cubicBezTo>
                      <a:pt x="7144" y="310372"/>
                      <a:pt x="15030" y="313858"/>
                      <a:pt x="22917" y="317344"/>
                    </a:cubicBezTo>
                    <a:cubicBezTo>
                      <a:pt x="26841" y="319116"/>
                      <a:pt x="30775" y="320840"/>
                      <a:pt x="33899" y="321726"/>
                    </a:cubicBezTo>
                    <a:cubicBezTo>
                      <a:pt x="36967" y="322736"/>
                      <a:pt x="39005" y="323412"/>
                      <a:pt x="39005" y="323412"/>
                    </a:cubicBezTo>
                    <a:cubicBezTo>
                      <a:pt x="37890" y="325869"/>
                      <a:pt x="32223" y="325326"/>
                      <a:pt x="26232" y="323431"/>
                    </a:cubicBezTo>
                    <a:cubicBezTo>
                      <a:pt x="20326" y="321335"/>
                      <a:pt x="13916" y="318411"/>
                      <a:pt x="10658" y="317621"/>
                    </a:cubicBezTo>
                    <a:cubicBezTo>
                      <a:pt x="-1743" y="319002"/>
                      <a:pt x="25737" y="330127"/>
                      <a:pt x="20212" y="333223"/>
                    </a:cubicBezTo>
                    <a:cubicBezTo>
                      <a:pt x="26537" y="331632"/>
                      <a:pt x="39348" y="337366"/>
                      <a:pt x="48339" y="338785"/>
                    </a:cubicBezTo>
                    <a:lnTo>
                      <a:pt x="48873" y="342119"/>
                    </a:lnTo>
                    <a:cubicBezTo>
                      <a:pt x="52549" y="344233"/>
                      <a:pt x="55978" y="345748"/>
                      <a:pt x="59369" y="346491"/>
                    </a:cubicBezTo>
                    <a:cubicBezTo>
                      <a:pt x="62798" y="347120"/>
                      <a:pt x="66075" y="347310"/>
                      <a:pt x="69313" y="347396"/>
                    </a:cubicBezTo>
                    <a:cubicBezTo>
                      <a:pt x="75800" y="347567"/>
                      <a:pt x="82086" y="347301"/>
                      <a:pt x="89278" y="349196"/>
                    </a:cubicBezTo>
                    <a:cubicBezTo>
                      <a:pt x="90383" y="350349"/>
                      <a:pt x="90459" y="351006"/>
                      <a:pt x="90106" y="351434"/>
                    </a:cubicBezTo>
                    <a:cubicBezTo>
                      <a:pt x="95869" y="349710"/>
                      <a:pt x="101927" y="346139"/>
                      <a:pt x="110919" y="346415"/>
                    </a:cubicBezTo>
                    <a:lnTo>
                      <a:pt x="104118" y="345729"/>
                    </a:lnTo>
                    <a:cubicBezTo>
                      <a:pt x="117939" y="340871"/>
                      <a:pt x="147590" y="340395"/>
                      <a:pt x="129216" y="330117"/>
                    </a:cubicBezTo>
                    <a:cubicBezTo>
                      <a:pt x="129216" y="330117"/>
                      <a:pt x="131264" y="330565"/>
                      <a:pt x="134331" y="331241"/>
                    </a:cubicBezTo>
                    <a:cubicBezTo>
                      <a:pt x="137446" y="331613"/>
                      <a:pt x="141599" y="332099"/>
                      <a:pt x="145742" y="332594"/>
                    </a:cubicBezTo>
                    <a:cubicBezTo>
                      <a:pt x="154086" y="333575"/>
                      <a:pt x="162439" y="334566"/>
                      <a:pt x="162439" y="334566"/>
                    </a:cubicBezTo>
                    <a:cubicBezTo>
                      <a:pt x="158610" y="342043"/>
                      <a:pt x="151152" y="353787"/>
                      <a:pt x="130445" y="353263"/>
                    </a:cubicBezTo>
                    <a:lnTo>
                      <a:pt x="127711" y="356159"/>
                    </a:lnTo>
                    <a:cubicBezTo>
                      <a:pt x="135160" y="359512"/>
                      <a:pt x="146409" y="358054"/>
                      <a:pt x="154191" y="355721"/>
                    </a:cubicBezTo>
                    <a:cubicBezTo>
                      <a:pt x="162020" y="353225"/>
                      <a:pt x="166411" y="349187"/>
                      <a:pt x="161582" y="345634"/>
                    </a:cubicBezTo>
                    <a:cubicBezTo>
                      <a:pt x="169316" y="337214"/>
                      <a:pt x="181956" y="335690"/>
                      <a:pt x="196291" y="336356"/>
                    </a:cubicBezTo>
                    <a:cubicBezTo>
                      <a:pt x="203473" y="336880"/>
                      <a:pt x="210941" y="336604"/>
                      <a:pt x="218151" y="335756"/>
                    </a:cubicBezTo>
                    <a:cubicBezTo>
                      <a:pt x="225352" y="334966"/>
                      <a:pt x="232286" y="333556"/>
                      <a:pt x="238058" y="330708"/>
                    </a:cubicBezTo>
                    <a:cubicBezTo>
                      <a:pt x="240840" y="335413"/>
                      <a:pt x="227438" y="339509"/>
                      <a:pt x="221771" y="343948"/>
                    </a:cubicBezTo>
                    <a:cubicBezTo>
                      <a:pt x="214236" y="345691"/>
                      <a:pt x="208740" y="346624"/>
                      <a:pt x="207693" y="342481"/>
                    </a:cubicBezTo>
                    <a:cubicBezTo>
                      <a:pt x="191557" y="345138"/>
                      <a:pt x="193358" y="348767"/>
                      <a:pt x="194824" y="352235"/>
                    </a:cubicBezTo>
                    <a:cubicBezTo>
                      <a:pt x="196272" y="355597"/>
                      <a:pt x="197187" y="358445"/>
                      <a:pt x="178089" y="358492"/>
                    </a:cubicBezTo>
                    <a:cubicBezTo>
                      <a:pt x="159572" y="356797"/>
                      <a:pt x="200387" y="349253"/>
                      <a:pt x="173250" y="349853"/>
                    </a:cubicBezTo>
                    <a:cubicBezTo>
                      <a:pt x="173250" y="349853"/>
                      <a:pt x="168488" y="353692"/>
                      <a:pt x="163525" y="356797"/>
                    </a:cubicBezTo>
                    <a:cubicBezTo>
                      <a:pt x="158477" y="360074"/>
                      <a:pt x="153419" y="363341"/>
                      <a:pt x="153419" y="363341"/>
                    </a:cubicBezTo>
                    <a:cubicBezTo>
                      <a:pt x="170831" y="364531"/>
                      <a:pt x="186433" y="360350"/>
                      <a:pt x="200073" y="358216"/>
                    </a:cubicBezTo>
                    <a:cubicBezTo>
                      <a:pt x="237782" y="349977"/>
                      <a:pt x="268881" y="341909"/>
                      <a:pt x="290646" y="334547"/>
                    </a:cubicBezTo>
                    <a:cubicBezTo>
                      <a:pt x="301476" y="330832"/>
                      <a:pt x="310496" y="328851"/>
                      <a:pt x="316287" y="326498"/>
                    </a:cubicBezTo>
                    <a:cubicBezTo>
                      <a:pt x="322212" y="324441"/>
                      <a:pt x="325422" y="323317"/>
                      <a:pt x="325422" y="323317"/>
                    </a:cubicBezTo>
                    <a:cubicBezTo>
                      <a:pt x="325422" y="323317"/>
                      <a:pt x="330137" y="320964"/>
                      <a:pt x="338385" y="316840"/>
                    </a:cubicBezTo>
                    <a:cubicBezTo>
                      <a:pt x="340443" y="315801"/>
                      <a:pt x="342710" y="314649"/>
                      <a:pt x="345186" y="313392"/>
                    </a:cubicBezTo>
                    <a:cubicBezTo>
                      <a:pt x="347539" y="311925"/>
                      <a:pt x="350091" y="310334"/>
                      <a:pt x="352816" y="308639"/>
                    </a:cubicBezTo>
                    <a:cubicBezTo>
                      <a:pt x="358245" y="305229"/>
                      <a:pt x="364379" y="301390"/>
                      <a:pt x="371065" y="297199"/>
                    </a:cubicBezTo>
                    <a:cubicBezTo>
                      <a:pt x="397031" y="279359"/>
                      <a:pt x="429282" y="251879"/>
                      <a:pt x="455000" y="218704"/>
                    </a:cubicBezTo>
                    <a:cubicBezTo>
                      <a:pt x="481384" y="186014"/>
                      <a:pt x="499720" y="147818"/>
                      <a:pt x="510216" y="118472"/>
                    </a:cubicBezTo>
                    <a:cubicBezTo>
                      <a:pt x="512797" y="111090"/>
                      <a:pt x="515160" y="104327"/>
                      <a:pt x="517246" y="98327"/>
                    </a:cubicBezTo>
                    <a:cubicBezTo>
                      <a:pt x="518760" y="92154"/>
                      <a:pt x="520075" y="86782"/>
                      <a:pt x="521160" y="82353"/>
                    </a:cubicBezTo>
                    <a:cubicBezTo>
                      <a:pt x="523304" y="73495"/>
                      <a:pt x="524523" y="68437"/>
                      <a:pt x="524523" y="68437"/>
                    </a:cubicBezTo>
                    <a:cubicBezTo>
                      <a:pt x="527256" y="51245"/>
                      <a:pt x="527933" y="39367"/>
                      <a:pt x="527695" y="30166"/>
                    </a:cubicBezTo>
                    <a:cubicBezTo>
                      <a:pt x="527028" y="20926"/>
                      <a:pt x="523542" y="14087"/>
                      <a:pt x="517065" y="7144"/>
                    </a:cubicBezTo>
                    <a:cubicBezTo>
                      <a:pt x="515474" y="10516"/>
                      <a:pt x="514741" y="17269"/>
                      <a:pt x="513845" y="22269"/>
                    </a:cubicBezTo>
                    <a:cubicBezTo>
                      <a:pt x="513026" y="27280"/>
                      <a:pt x="511216" y="30413"/>
                      <a:pt x="509464" y="26794"/>
                    </a:cubicBezTo>
                    <a:cubicBezTo>
                      <a:pt x="514074" y="30785"/>
                      <a:pt x="515064" y="43777"/>
                      <a:pt x="511797" y="60950"/>
                    </a:cubicBezTo>
                    <a:cubicBezTo>
                      <a:pt x="506711" y="61703"/>
                      <a:pt x="511826" y="44787"/>
                      <a:pt x="510007" y="48978"/>
                    </a:cubicBezTo>
                    <a:lnTo>
                      <a:pt x="509159" y="52159"/>
                    </a:lnTo>
                    <a:cubicBezTo>
                      <a:pt x="506882" y="49930"/>
                      <a:pt x="505578" y="46701"/>
                      <a:pt x="506254" y="41481"/>
                    </a:cubicBezTo>
                    <a:cubicBezTo>
                      <a:pt x="503634" y="45901"/>
                      <a:pt x="501444" y="51368"/>
                      <a:pt x="499758" y="57321"/>
                    </a:cubicBezTo>
                    <a:cubicBezTo>
                      <a:pt x="497538" y="63170"/>
                      <a:pt x="495624" y="69475"/>
                      <a:pt x="494357" y="75790"/>
                    </a:cubicBezTo>
                    <a:cubicBezTo>
                      <a:pt x="492919" y="82048"/>
                      <a:pt x="492719" y="88525"/>
                      <a:pt x="491957" y="94088"/>
                    </a:cubicBezTo>
                    <a:cubicBezTo>
                      <a:pt x="491385" y="99708"/>
                      <a:pt x="491547" y="104832"/>
                      <a:pt x="492643" y="108890"/>
                    </a:cubicBezTo>
                    <a:cubicBezTo>
                      <a:pt x="482375" y="121653"/>
                      <a:pt x="488994" y="96155"/>
                      <a:pt x="487585" y="87744"/>
                    </a:cubicBezTo>
                    <a:cubicBezTo>
                      <a:pt x="482098" y="99965"/>
                      <a:pt x="477622" y="111319"/>
                      <a:pt x="472564" y="121806"/>
                    </a:cubicBezTo>
                    <a:cubicBezTo>
                      <a:pt x="466830" y="131978"/>
                      <a:pt x="462477" y="142227"/>
                      <a:pt x="456562" y="151648"/>
                    </a:cubicBezTo>
                    <a:cubicBezTo>
                      <a:pt x="445008" y="170593"/>
                      <a:pt x="432845" y="189433"/>
                      <a:pt x="414642" y="208959"/>
                    </a:cubicBezTo>
                    <a:cubicBezTo>
                      <a:pt x="420729" y="215598"/>
                      <a:pt x="415214" y="216770"/>
                      <a:pt x="414538" y="226638"/>
                    </a:cubicBezTo>
                    <a:lnTo>
                      <a:pt x="409032" y="227781"/>
                    </a:lnTo>
                    <a:cubicBezTo>
                      <a:pt x="411813" y="227152"/>
                      <a:pt x="410918" y="237277"/>
                      <a:pt x="419681" y="230429"/>
                    </a:cubicBezTo>
                    <a:cubicBezTo>
                      <a:pt x="392030" y="247755"/>
                      <a:pt x="400098" y="265767"/>
                      <a:pt x="383486" y="282845"/>
                    </a:cubicBezTo>
                    <a:lnTo>
                      <a:pt x="381972" y="278082"/>
                    </a:lnTo>
                    <a:cubicBezTo>
                      <a:pt x="367532" y="290398"/>
                      <a:pt x="362322" y="292522"/>
                      <a:pt x="349634" y="303419"/>
                    </a:cubicBezTo>
                    <a:cubicBezTo>
                      <a:pt x="319421" y="311487"/>
                      <a:pt x="371732" y="288369"/>
                      <a:pt x="358454" y="283140"/>
                    </a:cubicBezTo>
                    <a:lnTo>
                      <a:pt x="352244" y="289122"/>
                    </a:lnTo>
                    <a:cubicBezTo>
                      <a:pt x="354016" y="282731"/>
                      <a:pt x="354721" y="273815"/>
                      <a:pt x="360121" y="265948"/>
                    </a:cubicBezTo>
                    <a:cubicBezTo>
                      <a:pt x="350987" y="276692"/>
                      <a:pt x="341738" y="280816"/>
                      <a:pt x="332765" y="285359"/>
                    </a:cubicBezTo>
                    <a:cubicBezTo>
                      <a:pt x="323431" y="289408"/>
                      <a:pt x="313534" y="292437"/>
                      <a:pt x="301361" y="301657"/>
                    </a:cubicBezTo>
                    <a:cubicBezTo>
                      <a:pt x="302524" y="295094"/>
                      <a:pt x="324660" y="280768"/>
                      <a:pt x="330241" y="276368"/>
                    </a:cubicBezTo>
                    <a:cubicBezTo>
                      <a:pt x="321716" y="280968"/>
                      <a:pt x="307153" y="291341"/>
                      <a:pt x="304524" y="287550"/>
                    </a:cubicBezTo>
                    <a:lnTo>
                      <a:pt x="305410" y="294332"/>
                    </a:lnTo>
                    <a:cubicBezTo>
                      <a:pt x="289998" y="302628"/>
                      <a:pt x="305086" y="287836"/>
                      <a:pt x="298285" y="286502"/>
                    </a:cubicBezTo>
                    <a:cubicBezTo>
                      <a:pt x="279930" y="294389"/>
                      <a:pt x="280197" y="299390"/>
                      <a:pt x="281616" y="305000"/>
                    </a:cubicBezTo>
                    <a:cubicBezTo>
                      <a:pt x="282902" y="310267"/>
                      <a:pt x="285464" y="316354"/>
                      <a:pt x="268681" y="32357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9" name="任意多边形: 形状 498"/>
              <p:cNvSpPr/>
              <p:nvPr/>
            </p:nvSpPr>
            <p:spPr>
              <a:xfrm>
                <a:off x="10434780" y="1060256"/>
                <a:ext cx="19050" cy="19050"/>
              </a:xfrm>
              <a:custGeom>
                <a:avLst/>
                <a:gdLst>
                  <a:gd name="connsiteX0" fmla="*/ 7144 w 19050"/>
                  <a:gd name="connsiteY0" fmla="*/ 7144 h 19050"/>
                  <a:gd name="connsiteX1" fmla="*/ 15602 w 19050"/>
                  <a:gd name="connsiteY1" fmla="*/ 17859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773" y="11630"/>
                      <a:pt x="12687" y="15030"/>
                      <a:pt x="15602" y="17859"/>
                    </a:cubicBezTo>
                    <a:cubicBezTo>
                      <a:pt x="12944" y="14192"/>
                      <a:pt x="10211" y="10563"/>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0" name="任意多边形: 形状 499"/>
              <p:cNvSpPr/>
              <p:nvPr/>
            </p:nvSpPr>
            <p:spPr>
              <a:xfrm>
                <a:off x="10499427" y="1113235"/>
                <a:ext cx="9525" cy="9525"/>
              </a:xfrm>
              <a:custGeom>
                <a:avLst/>
                <a:gdLst>
                  <a:gd name="connsiteX0" fmla="*/ 7144 w 9525"/>
                  <a:gd name="connsiteY0" fmla="*/ 8171 h 9525"/>
                  <a:gd name="connsiteX1" fmla="*/ 9830 w 9525"/>
                  <a:gd name="connsiteY1" fmla="*/ 7437 h 9525"/>
                  <a:gd name="connsiteX2" fmla="*/ 7144 w 9525"/>
                  <a:gd name="connsiteY2" fmla="*/ 8171 h 9525"/>
                </a:gdLst>
                <a:ahLst/>
                <a:cxnLst>
                  <a:cxn ang="0">
                    <a:pos x="connsiteX0" y="connsiteY0"/>
                  </a:cxn>
                  <a:cxn ang="0">
                    <a:pos x="connsiteX1" y="connsiteY1"/>
                  </a:cxn>
                  <a:cxn ang="0">
                    <a:pos x="connsiteX2" y="connsiteY2"/>
                  </a:cxn>
                </a:cxnLst>
                <a:rect l="l" t="t" r="r" b="b"/>
                <a:pathLst>
                  <a:path w="9525" h="9525">
                    <a:moveTo>
                      <a:pt x="7144" y="8171"/>
                    </a:moveTo>
                    <a:cubicBezTo>
                      <a:pt x="8049" y="7761"/>
                      <a:pt x="8934" y="7514"/>
                      <a:pt x="9830" y="7437"/>
                    </a:cubicBezTo>
                    <a:cubicBezTo>
                      <a:pt x="8392" y="6895"/>
                      <a:pt x="7449" y="7085"/>
                      <a:pt x="7144" y="817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1" name="任意多边形: 形状 500"/>
              <p:cNvSpPr/>
              <p:nvPr/>
            </p:nvSpPr>
            <p:spPr>
              <a:xfrm>
                <a:off x="10502113" y="1112805"/>
                <a:ext cx="19050" cy="19050"/>
              </a:xfrm>
              <a:custGeom>
                <a:avLst/>
                <a:gdLst>
                  <a:gd name="connsiteX0" fmla="*/ 16250 w 19050"/>
                  <a:gd name="connsiteY0" fmla="*/ 7144 h 19050"/>
                  <a:gd name="connsiteX1" fmla="*/ 7144 w 19050"/>
                  <a:gd name="connsiteY1" fmla="*/ 7868 h 19050"/>
                  <a:gd name="connsiteX2" fmla="*/ 16250 w 19050"/>
                  <a:gd name="connsiteY2" fmla="*/ 7144 h 19050"/>
                </a:gdLst>
                <a:ahLst/>
                <a:cxnLst>
                  <a:cxn ang="0">
                    <a:pos x="connsiteX0" y="connsiteY0"/>
                  </a:cxn>
                  <a:cxn ang="0">
                    <a:pos x="connsiteX1" y="connsiteY1"/>
                  </a:cxn>
                  <a:cxn ang="0">
                    <a:pos x="connsiteX2" y="connsiteY2"/>
                  </a:cxn>
                </a:cxnLst>
                <a:rect l="l" t="t" r="r" b="b"/>
                <a:pathLst>
                  <a:path w="19050" h="19050">
                    <a:moveTo>
                      <a:pt x="16250" y="7144"/>
                    </a:moveTo>
                    <a:cubicBezTo>
                      <a:pt x="15811" y="10706"/>
                      <a:pt x="12030" y="7344"/>
                      <a:pt x="7144" y="7868"/>
                    </a:cubicBezTo>
                    <a:cubicBezTo>
                      <a:pt x="12221" y="10116"/>
                      <a:pt x="22784" y="18155"/>
                      <a:pt x="16250"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2" name="任意多边形: 形状 501"/>
              <p:cNvSpPr/>
              <p:nvPr/>
            </p:nvSpPr>
            <p:spPr>
              <a:xfrm>
                <a:off x="11042590" y="848744"/>
                <a:ext cx="19050" cy="28575"/>
              </a:xfrm>
              <a:custGeom>
                <a:avLst/>
                <a:gdLst>
                  <a:gd name="connsiteX0" fmla="*/ 7144 w 19050"/>
                  <a:gd name="connsiteY0" fmla="*/ 12430 h 28575"/>
                  <a:gd name="connsiteX1" fmla="*/ 13087 w 19050"/>
                  <a:gd name="connsiteY1" fmla="*/ 22793 h 28575"/>
                  <a:gd name="connsiteX2" fmla="*/ 10011 w 19050"/>
                  <a:gd name="connsiteY2" fmla="*/ 7144 h 28575"/>
                  <a:gd name="connsiteX3" fmla="*/ 7144 w 19050"/>
                  <a:gd name="connsiteY3" fmla="*/ 12430 h 28575"/>
                </a:gdLst>
                <a:ahLst/>
                <a:cxnLst>
                  <a:cxn ang="0">
                    <a:pos x="connsiteX0" y="connsiteY0"/>
                  </a:cxn>
                  <a:cxn ang="0">
                    <a:pos x="connsiteX1" y="connsiteY1"/>
                  </a:cxn>
                  <a:cxn ang="0">
                    <a:pos x="connsiteX2" y="connsiteY2"/>
                  </a:cxn>
                  <a:cxn ang="0">
                    <a:pos x="connsiteX3" y="connsiteY3"/>
                  </a:cxn>
                </a:cxnLst>
                <a:rect l="l" t="t" r="r" b="b"/>
                <a:pathLst>
                  <a:path w="19050" h="28575">
                    <a:moveTo>
                      <a:pt x="7144" y="12430"/>
                    </a:moveTo>
                    <a:cubicBezTo>
                      <a:pt x="9144" y="14783"/>
                      <a:pt x="11668" y="25413"/>
                      <a:pt x="13087" y="22793"/>
                    </a:cubicBezTo>
                    <a:lnTo>
                      <a:pt x="10011" y="7144"/>
                    </a:lnTo>
                    <a:lnTo>
                      <a:pt x="7144" y="12430"/>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3" name="任意多边形: 形状 502"/>
              <p:cNvSpPr/>
              <p:nvPr/>
            </p:nvSpPr>
            <p:spPr>
              <a:xfrm>
                <a:off x="11037122" y="797899"/>
                <a:ext cx="19050" cy="38100"/>
              </a:xfrm>
              <a:custGeom>
                <a:avLst/>
                <a:gdLst>
                  <a:gd name="connsiteX0" fmla="*/ 17278 w 19050"/>
                  <a:gd name="connsiteY0" fmla="*/ 31413 h 38100"/>
                  <a:gd name="connsiteX1" fmla="*/ 17402 w 19050"/>
                  <a:gd name="connsiteY1" fmla="*/ 15659 h 38100"/>
                  <a:gd name="connsiteX2" fmla="*/ 12297 w 19050"/>
                  <a:gd name="connsiteY2" fmla="*/ 11325 h 38100"/>
                  <a:gd name="connsiteX3" fmla="*/ 7144 w 19050"/>
                  <a:gd name="connsiteY3" fmla="*/ 7144 h 38100"/>
                  <a:gd name="connsiteX4" fmla="*/ 17278 w 19050"/>
                  <a:gd name="connsiteY4" fmla="*/ 3141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7278" y="31413"/>
                    </a:moveTo>
                    <a:lnTo>
                      <a:pt x="17402" y="15659"/>
                    </a:lnTo>
                    <a:cubicBezTo>
                      <a:pt x="17402" y="15659"/>
                      <a:pt x="14849" y="13497"/>
                      <a:pt x="12297" y="11325"/>
                    </a:cubicBezTo>
                    <a:cubicBezTo>
                      <a:pt x="9763" y="9192"/>
                      <a:pt x="7144" y="7144"/>
                      <a:pt x="7144" y="7144"/>
                    </a:cubicBezTo>
                    <a:cubicBezTo>
                      <a:pt x="9868" y="23212"/>
                      <a:pt x="14583" y="15002"/>
                      <a:pt x="17278" y="3141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4" name="任意多边形: 形状 503"/>
              <p:cNvSpPr/>
              <p:nvPr/>
            </p:nvSpPr>
            <p:spPr>
              <a:xfrm>
                <a:off x="11043590" y="778035"/>
                <a:ext cx="9525" cy="9525"/>
              </a:xfrm>
              <a:custGeom>
                <a:avLst/>
                <a:gdLst>
                  <a:gd name="connsiteX0" fmla="*/ 7144 w 9525"/>
                  <a:gd name="connsiteY0" fmla="*/ 7339 h 9525"/>
                  <a:gd name="connsiteX1" fmla="*/ 10087 w 9525"/>
                  <a:gd name="connsiteY1" fmla="*/ 10282 h 9525"/>
                  <a:gd name="connsiteX2" fmla="*/ 7144 w 9525"/>
                  <a:gd name="connsiteY2" fmla="*/ 7339 h 9525"/>
                </a:gdLst>
                <a:ahLst/>
                <a:cxnLst>
                  <a:cxn ang="0">
                    <a:pos x="connsiteX0" y="connsiteY0"/>
                  </a:cxn>
                  <a:cxn ang="0">
                    <a:pos x="connsiteX1" y="connsiteY1"/>
                  </a:cxn>
                  <a:cxn ang="0">
                    <a:pos x="connsiteX2" y="connsiteY2"/>
                  </a:cxn>
                </a:cxnLst>
                <a:rect l="l" t="t" r="r" b="b"/>
                <a:pathLst>
                  <a:path w="9525" h="9525">
                    <a:moveTo>
                      <a:pt x="7144" y="7339"/>
                    </a:moveTo>
                    <a:lnTo>
                      <a:pt x="10087" y="10282"/>
                    </a:lnTo>
                    <a:cubicBezTo>
                      <a:pt x="8372" y="7301"/>
                      <a:pt x="7591" y="6786"/>
                      <a:pt x="7144" y="733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5" name="任意多边形: 形状 504"/>
              <p:cNvSpPr/>
              <p:nvPr/>
            </p:nvSpPr>
            <p:spPr>
              <a:xfrm>
                <a:off x="11032179" y="772029"/>
                <a:ext cx="19050" cy="28575"/>
              </a:xfrm>
              <a:custGeom>
                <a:avLst/>
                <a:gdLst>
                  <a:gd name="connsiteX0" fmla="*/ 14811 w 19050"/>
                  <a:gd name="connsiteY0" fmla="*/ 13687 h 28575"/>
                  <a:gd name="connsiteX1" fmla="*/ 7144 w 19050"/>
                  <a:gd name="connsiteY1" fmla="*/ 9554 h 28575"/>
                  <a:gd name="connsiteX2" fmla="*/ 16678 w 19050"/>
                  <a:gd name="connsiteY2" fmla="*/ 27823 h 28575"/>
                  <a:gd name="connsiteX3" fmla="*/ 15964 w 19050"/>
                  <a:gd name="connsiteY3" fmla="*/ 20041 h 28575"/>
                  <a:gd name="connsiteX4" fmla="*/ 18564 w 19050"/>
                  <a:gd name="connsiteY4" fmla="*/ 13354 h 28575"/>
                  <a:gd name="connsiteX5" fmla="*/ 12249 w 19050"/>
                  <a:gd name="connsiteY5" fmla="*/ 7144 h 28575"/>
                  <a:gd name="connsiteX6" fmla="*/ 14811 w 19050"/>
                  <a:gd name="connsiteY6" fmla="*/ 1368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4811" y="13687"/>
                    </a:moveTo>
                    <a:lnTo>
                      <a:pt x="7144" y="9554"/>
                    </a:lnTo>
                    <a:lnTo>
                      <a:pt x="16678" y="27823"/>
                    </a:lnTo>
                    <a:lnTo>
                      <a:pt x="15964" y="20041"/>
                    </a:lnTo>
                    <a:cubicBezTo>
                      <a:pt x="18117" y="19402"/>
                      <a:pt x="17707" y="14335"/>
                      <a:pt x="18564" y="13354"/>
                    </a:cubicBezTo>
                    <a:lnTo>
                      <a:pt x="12249" y="7144"/>
                    </a:lnTo>
                    <a:cubicBezTo>
                      <a:pt x="13230" y="8792"/>
                      <a:pt x="15230" y="12192"/>
                      <a:pt x="14811" y="136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6" name="任意多边形: 形状 505"/>
              <p:cNvSpPr/>
              <p:nvPr/>
            </p:nvSpPr>
            <p:spPr>
              <a:xfrm>
                <a:off x="11033512" y="761971"/>
                <a:ext cx="9525" cy="9525"/>
              </a:xfrm>
              <a:custGeom>
                <a:avLst/>
                <a:gdLst>
                  <a:gd name="connsiteX0" fmla="*/ 8496 w 9525"/>
                  <a:gd name="connsiteY0" fmla="*/ 7144 h 9525"/>
                  <a:gd name="connsiteX1" fmla="*/ 7144 w 9525"/>
                  <a:gd name="connsiteY1" fmla="*/ 9030 h 9525"/>
                  <a:gd name="connsiteX2" fmla="*/ 8496 w 9525"/>
                  <a:gd name="connsiteY2" fmla="*/ 7144 h 9525"/>
                </a:gdLst>
                <a:ahLst/>
                <a:cxnLst>
                  <a:cxn ang="0">
                    <a:pos x="connsiteX0" y="connsiteY0"/>
                  </a:cxn>
                  <a:cxn ang="0">
                    <a:pos x="connsiteX1" y="connsiteY1"/>
                  </a:cxn>
                  <a:cxn ang="0">
                    <a:pos x="connsiteX2" y="connsiteY2"/>
                  </a:cxn>
                </a:cxnLst>
                <a:rect l="l" t="t" r="r" b="b"/>
                <a:pathLst>
                  <a:path w="9525" h="9525">
                    <a:moveTo>
                      <a:pt x="8496" y="7144"/>
                    </a:moveTo>
                    <a:cubicBezTo>
                      <a:pt x="8030" y="7772"/>
                      <a:pt x="7696" y="8515"/>
                      <a:pt x="7144" y="9030"/>
                    </a:cubicBezTo>
                    <a:cubicBezTo>
                      <a:pt x="7934" y="8944"/>
                      <a:pt x="8344" y="8230"/>
                      <a:pt x="8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7" name="任意多边形: 形状 506"/>
              <p:cNvSpPr/>
              <p:nvPr/>
            </p:nvSpPr>
            <p:spPr>
              <a:xfrm>
                <a:off x="11021320" y="719335"/>
                <a:ext cx="28575" cy="47625"/>
              </a:xfrm>
              <a:custGeom>
                <a:avLst/>
                <a:gdLst>
                  <a:gd name="connsiteX0" fmla="*/ 17202 w 28575"/>
                  <a:gd name="connsiteY0" fmla="*/ 8451 h 47625"/>
                  <a:gd name="connsiteX1" fmla="*/ 7144 w 28575"/>
                  <a:gd name="connsiteY1" fmla="*/ 7146 h 47625"/>
                  <a:gd name="connsiteX2" fmla="*/ 16031 w 28575"/>
                  <a:gd name="connsiteY2" fmla="*/ 20585 h 47625"/>
                  <a:gd name="connsiteX3" fmla="*/ 22679 w 28575"/>
                  <a:gd name="connsiteY3" fmla="*/ 33578 h 47625"/>
                  <a:gd name="connsiteX4" fmla="*/ 20698 w 28575"/>
                  <a:gd name="connsiteY4" fmla="*/ 49780 h 47625"/>
                  <a:gd name="connsiteX5" fmla="*/ 22127 w 28575"/>
                  <a:gd name="connsiteY5" fmla="*/ 19357 h 47625"/>
                  <a:gd name="connsiteX6" fmla="*/ 17831 w 28575"/>
                  <a:gd name="connsiteY6" fmla="*/ 19261 h 47625"/>
                  <a:gd name="connsiteX7" fmla="*/ 17202 w 28575"/>
                  <a:gd name="connsiteY7" fmla="*/ 845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47625">
                    <a:moveTo>
                      <a:pt x="17202" y="8451"/>
                    </a:moveTo>
                    <a:cubicBezTo>
                      <a:pt x="16840" y="13108"/>
                      <a:pt x="10001" y="7022"/>
                      <a:pt x="7144" y="7146"/>
                    </a:cubicBezTo>
                    <a:cubicBezTo>
                      <a:pt x="9411" y="14747"/>
                      <a:pt x="12821" y="17690"/>
                      <a:pt x="16031" y="20585"/>
                    </a:cubicBezTo>
                    <a:cubicBezTo>
                      <a:pt x="18917" y="23586"/>
                      <a:pt x="21707" y="26491"/>
                      <a:pt x="22679" y="33578"/>
                    </a:cubicBezTo>
                    <a:cubicBezTo>
                      <a:pt x="10620" y="15299"/>
                      <a:pt x="21812" y="42217"/>
                      <a:pt x="20698" y="49780"/>
                    </a:cubicBezTo>
                    <a:cubicBezTo>
                      <a:pt x="24984" y="44141"/>
                      <a:pt x="26108" y="35340"/>
                      <a:pt x="22127" y="19357"/>
                    </a:cubicBezTo>
                    <a:lnTo>
                      <a:pt x="17831" y="19261"/>
                    </a:lnTo>
                    <a:cubicBezTo>
                      <a:pt x="14040" y="11575"/>
                      <a:pt x="18202" y="14670"/>
                      <a:pt x="17202" y="845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8" name="任意多边形: 形状 507"/>
              <p:cNvSpPr/>
              <p:nvPr/>
            </p:nvSpPr>
            <p:spPr>
              <a:xfrm>
                <a:off x="10977520" y="647581"/>
                <a:ext cx="47625" cy="66675"/>
              </a:xfrm>
              <a:custGeom>
                <a:avLst/>
                <a:gdLst>
                  <a:gd name="connsiteX0" fmla="*/ 8844 w 47625"/>
                  <a:gd name="connsiteY0" fmla="*/ 14015 h 66675"/>
                  <a:gd name="connsiteX1" fmla="*/ 21112 w 47625"/>
                  <a:gd name="connsiteY1" fmla="*/ 20549 h 66675"/>
                  <a:gd name="connsiteX2" fmla="*/ 25550 w 47625"/>
                  <a:gd name="connsiteY2" fmla="*/ 32018 h 66675"/>
                  <a:gd name="connsiteX3" fmla="*/ 25979 w 47625"/>
                  <a:gd name="connsiteY3" fmla="*/ 43057 h 66675"/>
                  <a:gd name="connsiteX4" fmla="*/ 37580 w 47625"/>
                  <a:gd name="connsiteY4" fmla="*/ 52220 h 66675"/>
                  <a:gd name="connsiteX5" fmla="*/ 44724 w 47625"/>
                  <a:gd name="connsiteY5" fmla="*/ 66869 h 66675"/>
                  <a:gd name="connsiteX6" fmla="*/ 35923 w 47625"/>
                  <a:gd name="connsiteY6" fmla="*/ 42847 h 66675"/>
                  <a:gd name="connsiteX7" fmla="*/ 25779 w 47625"/>
                  <a:gd name="connsiteY7" fmla="*/ 22712 h 66675"/>
                  <a:gd name="connsiteX8" fmla="*/ 30808 w 47625"/>
                  <a:gd name="connsiteY8" fmla="*/ 28007 h 66675"/>
                  <a:gd name="connsiteX9" fmla="*/ 22969 w 47625"/>
                  <a:gd name="connsiteY9" fmla="*/ 12063 h 66675"/>
                  <a:gd name="connsiteX10" fmla="*/ 10949 w 47625"/>
                  <a:gd name="connsiteY10" fmla="*/ 8157 h 66675"/>
                  <a:gd name="connsiteX11" fmla="*/ 8844 w 47625"/>
                  <a:gd name="connsiteY11" fmla="*/ 140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66675">
                    <a:moveTo>
                      <a:pt x="8844" y="14015"/>
                    </a:moveTo>
                    <a:lnTo>
                      <a:pt x="21112" y="20549"/>
                    </a:lnTo>
                    <a:cubicBezTo>
                      <a:pt x="20616" y="22283"/>
                      <a:pt x="23379" y="27217"/>
                      <a:pt x="25550" y="32018"/>
                    </a:cubicBezTo>
                    <a:cubicBezTo>
                      <a:pt x="27913" y="36704"/>
                      <a:pt x="28655" y="41904"/>
                      <a:pt x="25979" y="43057"/>
                    </a:cubicBezTo>
                    <a:cubicBezTo>
                      <a:pt x="30332" y="48562"/>
                      <a:pt x="33180" y="48124"/>
                      <a:pt x="37580" y="52220"/>
                    </a:cubicBezTo>
                    <a:cubicBezTo>
                      <a:pt x="37571" y="58507"/>
                      <a:pt x="37961" y="62698"/>
                      <a:pt x="44724" y="66869"/>
                    </a:cubicBezTo>
                    <a:cubicBezTo>
                      <a:pt x="39362" y="52715"/>
                      <a:pt x="37342" y="47629"/>
                      <a:pt x="35923" y="42847"/>
                    </a:cubicBezTo>
                    <a:cubicBezTo>
                      <a:pt x="34266" y="38190"/>
                      <a:pt x="33199" y="33732"/>
                      <a:pt x="25779" y="22712"/>
                    </a:cubicBezTo>
                    <a:cubicBezTo>
                      <a:pt x="27198" y="22397"/>
                      <a:pt x="29017" y="25217"/>
                      <a:pt x="30808" y="28007"/>
                    </a:cubicBezTo>
                    <a:lnTo>
                      <a:pt x="22969" y="12063"/>
                    </a:lnTo>
                    <a:cubicBezTo>
                      <a:pt x="19540" y="13663"/>
                      <a:pt x="14397" y="10072"/>
                      <a:pt x="10949" y="8157"/>
                    </a:cubicBezTo>
                    <a:cubicBezTo>
                      <a:pt x="7215" y="6462"/>
                      <a:pt x="5700" y="6014"/>
                      <a:pt x="8844" y="1401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9" name="任意多边形: 形状 508"/>
              <p:cNvSpPr/>
              <p:nvPr/>
            </p:nvSpPr>
            <p:spPr>
              <a:xfrm>
                <a:off x="10959656" y="618401"/>
                <a:ext cx="38100" cy="28575"/>
              </a:xfrm>
              <a:custGeom>
                <a:avLst/>
                <a:gdLst>
                  <a:gd name="connsiteX0" fmla="*/ 13630 w 38100"/>
                  <a:gd name="connsiteY0" fmla="*/ 21498 h 28575"/>
                  <a:gd name="connsiteX1" fmla="*/ 30918 w 38100"/>
                  <a:gd name="connsiteY1" fmla="*/ 25794 h 28575"/>
                  <a:gd name="connsiteX2" fmla="*/ 19069 w 38100"/>
                  <a:gd name="connsiteY2" fmla="*/ 16288 h 28575"/>
                  <a:gd name="connsiteX3" fmla="*/ 11001 w 38100"/>
                  <a:gd name="connsiteY3" fmla="*/ 9839 h 28575"/>
                  <a:gd name="connsiteX4" fmla="*/ 7144 w 38100"/>
                  <a:gd name="connsiteY4" fmla="*/ 7144 h 28575"/>
                  <a:gd name="connsiteX5" fmla="*/ 13630 w 38100"/>
                  <a:gd name="connsiteY5" fmla="*/ 2149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8575">
                    <a:moveTo>
                      <a:pt x="13630" y="21498"/>
                    </a:moveTo>
                    <a:cubicBezTo>
                      <a:pt x="23089" y="31337"/>
                      <a:pt x="32595" y="33452"/>
                      <a:pt x="30918" y="25794"/>
                    </a:cubicBezTo>
                    <a:cubicBezTo>
                      <a:pt x="30918" y="25794"/>
                      <a:pt x="24994" y="21041"/>
                      <a:pt x="19069" y="16288"/>
                    </a:cubicBezTo>
                    <a:cubicBezTo>
                      <a:pt x="16135" y="13945"/>
                      <a:pt x="13202" y="11601"/>
                      <a:pt x="11001" y="9839"/>
                    </a:cubicBezTo>
                    <a:cubicBezTo>
                      <a:pt x="8830" y="8068"/>
                      <a:pt x="7144" y="7144"/>
                      <a:pt x="7144" y="7144"/>
                    </a:cubicBezTo>
                    <a:cubicBezTo>
                      <a:pt x="13440" y="13097"/>
                      <a:pt x="20736" y="20812"/>
                      <a:pt x="13630" y="2149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0" name="任意多边形: 形状 509"/>
              <p:cNvSpPr/>
              <p:nvPr/>
            </p:nvSpPr>
            <p:spPr>
              <a:xfrm>
                <a:off x="10936757" y="599398"/>
                <a:ext cx="28575" cy="28575"/>
              </a:xfrm>
              <a:custGeom>
                <a:avLst/>
                <a:gdLst>
                  <a:gd name="connsiteX0" fmla="*/ 22365 w 28575"/>
                  <a:gd name="connsiteY0" fmla="*/ 26032 h 28575"/>
                  <a:gd name="connsiteX1" fmla="*/ 7144 w 28575"/>
                  <a:gd name="connsiteY1" fmla="*/ 7144 h 28575"/>
                  <a:gd name="connsiteX2" fmla="*/ 22365 w 28575"/>
                  <a:gd name="connsiteY2" fmla="*/ 26032 h 28575"/>
                </a:gdLst>
                <a:ahLst/>
                <a:cxnLst>
                  <a:cxn ang="0">
                    <a:pos x="connsiteX0" y="connsiteY0"/>
                  </a:cxn>
                  <a:cxn ang="0">
                    <a:pos x="connsiteX1" y="connsiteY1"/>
                  </a:cxn>
                  <a:cxn ang="0">
                    <a:pos x="connsiteX2" y="connsiteY2"/>
                  </a:cxn>
                </a:cxnLst>
                <a:rect l="l" t="t" r="r" b="b"/>
                <a:pathLst>
                  <a:path w="28575" h="28575">
                    <a:moveTo>
                      <a:pt x="22365" y="26032"/>
                    </a:moveTo>
                    <a:cubicBezTo>
                      <a:pt x="20564" y="20174"/>
                      <a:pt x="18221" y="8868"/>
                      <a:pt x="7144" y="7144"/>
                    </a:cubicBezTo>
                    <a:cubicBezTo>
                      <a:pt x="19526" y="17107"/>
                      <a:pt x="7972" y="18859"/>
                      <a:pt x="22365" y="2603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1" name="任意多边形: 形状 510"/>
              <p:cNvSpPr/>
              <p:nvPr/>
            </p:nvSpPr>
            <p:spPr>
              <a:xfrm>
                <a:off x="10873845" y="556164"/>
                <a:ext cx="66675" cy="38100"/>
              </a:xfrm>
              <a:custGeom>
                <a:avLst/>
                <a:gdLst>
                  <a:gd name="connsiteX0" fmla="*/ 7144 w 66675"/>
                  <a:gd name="connsiteY0" fmla="*/ 7221 h 38100"/>
                  <a:gd name="connsiteX1" fmla="*/ 10725 w 66675"/>
                  <a:gd name="connsiteY1" fmla="*/ 9640 h 38100"/>
                  <a:gd name="connsiteX2" fmla="*/ 18383 w 66675"/>
                  <a:gd name="connsiteY2" fmla="*/ 15260 h 38100"/>
                  <a:gd name="connsiteX3" fmla="*/ 29032 w 66675"/>
                  <a:gd name="connsiteY3" fmla="*/ 24061 h 38100"/>
                  <a:gd name="connsiteX4" fmla="*/ 7801 w 66675"/>
                  <a:gd name="connsiteY4" fmla="*/ 18622 h 38100"/>
                  <a:gd name="connsiteX5" fmla="*/ 39081 w 66675"/>
                  <a:gd name="connsiteY5" fmla="*/ 30338 h 38100"/>
                  <a:gd name="connsiteX6" fmla="*/ 62560 w 66675"/>
                  <a:gd name="connsiteY6" fmla="*/ 40234 h 38100"/>
                  <a:gd name="connsiteX7" fmla="*/ 44929 w 66675"/>
                  <a:gd name="connsiteY7" fmla="*/ 28204 h 38100"/>
                  <a:gd name="connsiteX8" fmla="*/ 34471 w 66675"/>
                  <a:gd name="connsiteY8" fmla="*/ 18184 h 38100"/>
                  <a:gd name="connsiteX9" fmla="*/ 24422 w 66675"/>
                  <a:gd name="connsiteY9" fmla="*/ 10192 h 38100"/>
                  <a:gd name="connsiteX10" fmla="*/ 7144 w 66675"/>
                  <a:gd name="connsiteY10" fmla="*/ 72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38100">
                    <a:moveTo>
                      <a:pt x="7144" y="7221"/>
                    </a:moveTo>
                    <a:cubicBezTo>
                      <a:pt x="7144" y="7221"/>
                      <a:pt x="8582" y="8192"/>
                      <a:pt x="10725" y="9640"/>
                    </a:cubicBezTo>
                    <a:cubicBezTo>
                      <a:pt x="12878" y="11088"/>
                      <a:pt x="15764" y="12936"/>
                      <a:pt x="18383" y="15260"/>
                    </a:cubicBezTo>
                    <a:cubicBezTo>
                      <a:pt x="23708" y="19660"/>
                      <a:pt x="29032" y="24061"/>
                      <a:pt x="29032" y="24061"/>
                    </a:cubicBezTo>
                    <a:cubicBezTo>
                      <a:pt x="29127" y="33538"/>
                      <a:pt x="16869" y="19146"/>
                      <a:pt x="7801" y="18622"/>
                    </a:cubicBezTo>
                    <a:cubicBezTo>
                      <a:pt x="26784" y="31185"/>
                      <a:pt x="21460" y="25566"/>
                      <a:pt x="39081" y="30338"/>
                    </a:cubicBezTo>
                    <a:cubicBezTo>
                      <a:pt x="44482" y="34100"/>
                      <a:pt x="54769" y="37348"/>
                      <a:pt x="62560" y="40234"/>
                    </a:cubicBezTo>
                    <a:cubicBezTo>
                      <a:pt x="54435" y="36158"/>
                      <a:pt x="49044" y="32119"/>
                      <a:pt x="44929" y="28204"/>
                    </a:cubicBezTo>
                    <a:cubicBezTo>
                      <a:pt x="40529" y="24737"/>
                      <a:pt x="37471" y="21299"/>
                      <a:pt x="34471" y="18184"/>
                    </a:cubicBezTo>
                    <a:cubicBezTo>
                      <a:pt x="31471" y="15079"/>
                      <a:pt x="28527" y="12297"/>
                      <a:pt x="24422" y="10192"/>
                    </a:cubicBezTo>
                    <a:cubicBezTo>
                      <a:pt x="20412" y="7944"/>
                      <a:pt x="14964" y="6830"/>
                      <a:pt x="7144" y="722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2" name="任意多边形: 形状 511"/>
              <p:cNvSpPr/>
              <p:nvPr/>
            </p:nvSpPr>
            <p:spPr>
              <a:xfrm>
                <a:off x="10908563" y="584892"/>
                <a:ext cx="19050" cy="19050"/>
              </a:xfrm>
              <a:custGeom>
                <a:avLst/>
                <a:gdLst>
                  <a:gd name="connsiteX0" fmla="*/ 14583 w 19050"/>
                  <a:gd name="connsiteY0" fmla="*/ 13611 h 19050"/>
                  <a:gd name="connsiteX1" fmla="*/ 18974 w 19050"/>
                  <a:gd name="connsiteY1" fmla="*/ 12868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14583" y="13611"/>
                    </a:moveTo>
                    <a:lnTo>
                      <a:pt x="18974" y="12868"/>
                    </a:ln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3" name="任意多边形: 形状 512"/>
              <p:cNvSpPr/>
              <p:nvPr/>
            </p:nvSpPr>
            <p:spPr>
              <a:xfrm>
                <a:off x="10729341" y="509587"/>
                <a:ext cx="161925" cy="57150"/>
              </a:xfrm>
              <a:custGeom>
                <a:avLst/>
                <a:gdLst>
                  <a:gd name="connsiteX0" fmla="*/ 93631 w 161925"/>
                  <a:gd name="connsiteY0" fmla="*/ 21698 h 57150"/>
                  <a:gd name="connsiteX1" fmla="*/ 69685 w 161925"/>
                  <a:gd name="connsiteY1" fmla="*/ 14135 h 57150"/>
                  <a:gd name="connsiteX2" fmla="*/ 42796 w 161925"/>
                  <a:gd name="connsiteY2" fmla="*/ 12430 h 57150"/>
                  <a:gd name="connsiteX3" fmla="*/ 47730 w 161925"/>
                  <a:gd name="connsiteY3" fmla="*/ 10735 h 57150"/>
                  <a:gd name="connsiteX4" fmla="*/ 39567 w 161925"/>
                  <a:gd name="connsiteY4" fmla="*/ 9973 h 57150"/>
                  <a:gd name="connsiteX5" fmla="*/ 33966 w 161925"/>
                  <a:gd name="connsiteY5" fmla="*/ 9449 h 57150"/>
                  <a:gd name="connsiteX6" fmla="*/ 31423 w 161925"/>
                  <a:gd name="connsiteY6" fmla="*/ 9277 h 57150"/>
                  <a:gd name="connsiteX7" fmla="*/ 30861 w 161925"/>
                  <a:gd name="connsiteY7" fmla="*/ 7144 h 57150"/>
                  <a:gd name="connsiteX8" fmla="*/ 7144 w 161925"/>
                  <a:gd name="connsiteY8" fmla="*/ 18050 h 57150"/>
                  <a:gd name="connsiteX9" fmla="*/ 29689 w 161925"/>
                  <a:gd name="connsiteY9" fmla="*/ 18707 h 57150"/>
                  <a:gd name="connsiteX10" fmla="*/ 19860 w 161925"/>
                  <a:gd name="connsiteY10" fmla="*/ 26660 h 57150"/>
                  <a:gd name="connsiteX11" fmla="*/ 37014 w 161925"/>
                  <a:gd name="connsiteY11" fmla="*/ 18821 h 57150"/>
                  <a:gd name="connsiteX12" fmla="*/ 44501 w 161925"/>
                  <a:gd name="connsiteY12" fmla="*/ 24698 h 57150"/>
                  <a:gd name="connsiteX13" fmla="*/ 58074 w 161925"/>
                  <a:gd name="connsiteY13" fmla="*/ 19974 h 57150"/>
                  <a:gd name="connsiteX14" fmla="*/ 75800 w 161925"/>
                  <a:gd name="connsiteY14" fmla="*/ 20812 h 57150"/>
                  <a:gd name="connsiteX15" fmla="*/ 87068 w 161925"/>
                  <a:gd name="connsiteY15" fmla="*/ 29585 h 57150"/>
                  <a:gd name="connsiteX16" fmla="*/ 95069 w 161925"/>
                  <a:gd name="connsiteY16" fmla="*/ 28204 h 57150"/>
                  <a:gd name="connsiteX17" fmla="*/ 114814 w 161925"/>
                  <a:gd name="connsiteY17" fmla="*/ 34014 h 57150"/>
                  <a:gd name="connsiteX18" fmla="*/ 129464 w 161925"/>
                  <a:gd name="connsiteY18" fmla="*/ 44320 h 57150"/>
                  <a:gd name="connsiteX19" fmla="*/ 130693 w 161925"/>
                  <a:gd name="connsiteY19" fmla="*/ 51244 h 57150"/>
                  <a:gd name="connsiteX20" fmla="*/ 158534 w 161925"/>
                  <a:gd name="connsiteY20" fmla="*/ 48292 h 57150"/>
                  <a:gd name="connsiteX21" fmla="*/ 133217 w 161925"/>
                  <a:gd name="connsiteY21" fmla="*/ 42491 h 57150"/>
                  <a:gd name="connsiteX22" fmla="*/ 128349 w 161925"/>
                  <a:gd name="connsiteY22" fmla="*/ 31842 h 57150"/>
                  <a:gd name="connsiteX23" fmla="*/ 109309 w 161925"/>
                  <a:gd name="connsiteY23" fmla="*/ 27927 h 57150"/>
                  <a:gd name="connsiteX24" fmla="*/ 100775 w 161925"/>
                  <a:gd name="connsiteY24" fmla="*/ 24708 h 57150"/>
                  <a:gd name="connsiteX25" fmla="*/ 91535 w 161925"/>
                  <a:gd name="connsiteY25" fmla="*/ 21717 h 57150"/>
                  <a:gd name="connsiteX26" fmla="*/ 93631 w 161925"/>
                  <a:gd name="connsiteY26" fmla="*/ 216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57150">
                    <a:moveTo>
                      <a:pt x="93631" y="21698"/>
                    </a:moveTo>
                    <a:cubicBezTo>
                      <a:pt x="86687" y="15078"/>
                      <a:pt x="78257" y="14278"/>
                      <a:pt x="69685" y="14135"/>
                    </a:cubicBezTo>
                    <a:cubicBezTo>
                      <a:pt x="60989" y="14354"/>
                      <a:pt x="51997" y="15983"/>
                      <a:pt x="42796" y="12430"/>
                    </a:cubicBezTo>
                    <a:cubicBezTo>
                      <a:pt x="44891" y="12202"/>
                      <a:pt x="43558" y="11211"/>
                      <a:pt x="47730" y="10735"/>
                    </a:cubicBezTo>
                    <a:cubicBezTo>
                      <a:pt x="47730" y="10735"/>
                      <a:pt x="43653" y="10354"/>
                      <a:pt x="39567" y="9973"/>
                    </a:cubicBezTo>
                    <a:cubicBezTo>
                      <a:pt x="37529" y="9782"/>
                      <a:pt x="35500" y="9592"/>
                      <a:pt x="33966" y="9449"/>
                    </a:cubicBezTo>
                    <a:cubicBezTo>
                      <a:pt x="32442" y="9277"/>
                      <a:pt x="31423" y="9277"/>
                      <a:pt x="31423" y="9277"/>
                    </a:cubicBezTo>
                    <a:lnTo>
                      <a:pt x="30861" y="7144"/>
                    </a:lnTo>
                    <a:cubicBezTo>
                      <a:pt x="31242" y="12706"/>
                      <a:pt x="14297" y="14107"/>
                      <a:pt x="7144" y="18050"/>
                    </a:cubicBezTo>
                    <a:cubicBezTo>
                      <a:pt x="23022" y="24794"/>
                      <a:pt x="15840" y="11525"/>
                      <a:pt x="29689" y="18707"/>
                    </a:cubicBezTo>
                    <a:cubicBezTo>
                      <a:pt x="25994" y="21069"/>
                      <a:pt x="23212" y="24765"/>
                      <a:pt x="19860" y="26660"/>
                    </a:cubicBezTo>
                    <a:cubicBezTo>
                      <a:pt x="29585" y="24213"/>
                      <a:pt x="32356" y="21203"/>
                      <a:pt x="37014" y="18821"/>
                    </a:cubicBezTo>
                    <a:cubicBezTo>
                      <a:pt x="47625" y="19802"/>
                      <a:pt x="44015" y="22498"/>
                      <a:pt x="44501" y="24698"/>
                    </a:cubicBezTo>
                    <a:cubicBezTo>
                      <a:pt x="50502" y="23955"/>
                      <a:pt x="53921" y="21574"/>
                      <a:pt x="58074" y="19974"/>
                    </a:cubicBezTo>
                    <a:cubicBezTo>
                      <a:pt x="62227" y="18326"/>
                      <a:pt x="67180" y="17383"/>
                      <a:pt x="75800" y="20812"/>
                    </a:cubicBezTo>
                    <a:cubicBezTo>
                      <a:pt x="85992" y="28499"/>
                      <a:pt x="67361" y="26613"/>
                      <a:pt x="87068" y="29585"/>
                    </a:cubicBezTo>
                    <a:cubicBezTo>
                      <a:pt x="83458" y="24070"/>
                      <a:pt x="88249" y="25660"/>
                      <a:pt x="95069" y="28204"/>
                    </a:cubicBezTo>
                    <a:cubicBezTo>
                      <a:pt x="101937" y="30594"/>
                      <a:pt x="110166" y="35519"/>
                      <a:pt x="114814" y="34014"/>
                    </a:cubicBezTo>
                    <a:cubicBezTo>
                      <a:pt x="121530" y="37386"/>
                      <a:pt x="126625" y="41167"/>
                      <a:pt x="129464" y="44320"/>
                    </a:cubicBezTo>
                    <a:cubicBezTo>
                      <a:pt x="132197" y="47730"/>
                      <a:pt x="132721" y="50463"/>
                      <a:pt x="130693" y="51244"/>
                    </a:cubicBezTo>
                    <a:cubicBezTo>
                      <a:pt x="132988" y="44720"/>
                      <a:pt x="147209" y="44996"/>
                      <a:pt x="158534" y="48292"/>
                    </a:cubicBezTo>
                    <a:lnTo>
                      <a:pt x="133217" y="42491"/>
                    </a:lnTo>
                    <a:cubicBezTo>
                      <a:pt x="133360" y="42291"/>
                      <a:pt x="128349" y="31842"/>
                      <a:pt x="128349" y="31842"/>
                    </a:cubicBezTo>
                    <a:cubicBezTo>
                      <a:pt x="120987" y="31166"/>
                      <a:pt x="115033" y="29823"/>
                      <a:pt x="109309" y="27927"/>
                    </a:cubicBezTo>
                    <a:cubicBezTo>
                      <a:pt x="106451" y="26984"/>
                      <a:pt x="103651" y="25898"/>
                      <a:pt x="100775" y="24708"/>
                    </a:cubicBezTo>
                    <a:cubicBezTo>
                      <a:pt x="97831" y="23755"/>
                      <a:pt x="94783" y="22765"/>
                      <a:pt x="91535" y="21717"/>
                    </a:cubicBezTo>
                    <a:lnTo>
                      <a:pt x="93631" y="21698"/>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4" name="任意多边形: 形状 513"/>
              <p:cNvSpPr/>
              <p:nvPr/>
            </p:nvSpPr>
            <p:spPr>
              <a:xfrm>
                <a:off x="10736675" y="529104"/>
                <a:ext cx="19050" cy="9525"/>
              </a:xfrm>
              <a:custGeom>
                <a:avLst/>
                <a:gdLst>
                  <a:gd name="connsiteX0" fmla="*/ 12525 w 19050"/>
                  <a:gd name="connsiteY0" fmla="*/ 7144 h 9525"/>
                  <a:gd name="connsiteX1" fmla="*/ 7144 w 19050"/>
                  <a:gd name="connsiteY1" fmla="*/ 8334 h 9525"/>
                  <a:gd name="connsiteX2" fmla="*/ 12525 w 19050"/>
                  <a:gd name="connsiteY2" fmla="*/ 7144 h 9525"/>
                </a:gdLst>
                <a:ahLst/>
                <a:cxnLst>
                  <a:cxn ang="0">
                    <a:pos x="connsiteX0" y="connsiteY0"/>
                  </a:cxn>
                  <a:cxn ang="0">
                    <a:pos x="connsiteX1" y="connsiteY1"/>
                  </a:cxn>
                  <a:cxn ang="0">
                    <a:pos x="connsiteX2" y="connsiteY2"/>
                  </a:cxn>
                </a:cxnLst>
                <a:rect l="l" t="t" r="r" b="b"/>
                <a:pathLst>
                  <a:path w="19050" h="9525">
                    <a:moveTo>
                      <a:pt x="12525" y="7144"/>
                    </a:moveTo>
                    <a:cubicBezTo>
                      <a:pt x="10811" y="7563"/>
                      <a:pt x="9334" y="7991"/>
                      <a:pt x="7144" y="8334"/>
                    </a:cubicBezTo>
                    <a:cubicBezTo>
                      <a:pt x="9211" y="8601"/>
                      <a:pt x="10916" y="8049"/>
                      <a:pt x="12525"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5" name="任意多边形: 形状 514"/>
              <p:cNvSpPr/>
              <p:nvPr/>
            </p:nvSpPr>
            <p:spPr>
              <a:xfrm>
                <a:off x="10849756" y="556593"/>
                <a:ext cx="19050" cy="9525"/>
              </a:xfrm>
              <a:custGeom>
                <a:avLst/>
                <a:gdLst>
                  <a:gd name="connsiteX0" fmla="*/ 12964 w 19050"/>
                  <a:gd name="connsiteY0" fmla="*/ 8134 h 9525"/>
                  <a:gd name="connsiteX1" fmla="*/ 7144 w 19050"/>
                  <a:gd name="connsiteY1" fmla="*/ 7144 h 9525"/>
                  <a:gd name="connsiteX2" fmla="*/ 9801 w 19050"/>
                  <a:gd name="connsiteY2" fmla="*/ 11001 h 9525"/>
                </a:gdLst>
                <a:ahLst/>
                <a:cxnLst>
                  <a:cxn ang="0">
                    <a:pos x="connsiteX0" y="connsiteY0"/>
                  </a:cxn>
                  <a:cxn ang="0">
                    <a:pos x="connsiteX1" y="connsiteY1"/>
                  </a:cxn>
                  <a:cxn ang="0">
                    <a:pos x="connsiteX2" y="connsiteY2"/>
                  </a:cxn>
                </a:cxnLst>
                <a:rect l="l" t="t" r="r" b="b"/>
                <a:pathLst>
                  <a:path w="19050" h="9525">
                    <a:moveTo>
                      <a:pt x="12964" y="8134"/>
                    </a:moveTo>
                    <a:lnTo>
                      <a:pt x="7144" y="7144"/>
                    </a:lnTo>
                    <a:lnTo>
                      <a:pt x="9801" y="11001"/>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6" name="任意多边形: 形状 515"/>
              <p:cNvSpPr/>
              <p:nvPr/>
            </p:nvSpPr>
            <p:spPr>
              <a:xfrm>
                <a:off x="10725864" y="531647"/>
                <a:ext cx="19050" cy="9525"/>
              </a:xfrm>
              <a:custGeom>
                <a:avLst/>
                <a:gdLst>
                  <a:gd name="connsiteX0" fmla="*/ 10935 w 19050"/>
                  <a:gd name="connsiteY0" fmla="*/ 9744 h 9525"/>
                  <a:gd name="connsiteX1" fmla="*/ 12154 w 19050"/>
                  <a:gd name="connsiteY1" fmla="*/ 7144 h 9525"/>
                  <a:gd name="connsiteX2" fmla="*/ 7144 w 19050"/>
                  <a:gd name="connsiteY2" fmla="*/ 10658 h 9525"/>
                  <a:gd name="connsiteX3" fmla="*/ 10935 w 19050"/>
                  <a:gd name="connsiteY3" fmla="*/ 9744 h 9525"/>
                </a:gdLst>
                <a:ahLst/>
                <a:cxnLst>
                  <a:cxn ang="0">
                    <a:pos x="connsiteX0" y="connsiteY0"/>
                  </a:cxn>
                  <a:cxn ang="0">
                    <a:pos x="connsiteX1" y="connsiteY1"/>
                  </a:cxn>
                  <a:cxn ang="0">
                    <a:pos x="connsiteX2" y="connsiteY2"/>
                  </a:cxn>
                  <a:cxn ang="0">
                    <a:pos x="connsiteX3" y="connsiteY3"/>
                  </a:cxn>
                </a:cxnLst>
                <a:rect l="l" t="t" r="r" b="b"/>
                <a:pathLst>
                  <a:path w="19050" h="9525">
                    <a:moveTo>
                      <a:pt x="10935" y="9744"/>
                    </a:moveTo>
                    <a:cubicBezTo>
                      <a:pt x="14097" y="10144"/>
                      <a:pt x="15364" y="7534"/>
                      <a:pt x="12154" y="7144"/>
                    </a:cubicBezTo>
                    <a:lnTo>
                      <a:pt x="7144" y="10658"/>
                    </a:lnTo>
                    <a:lnTo>
                      <a:pt x="10935" y="97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7" name="任意多边形: 形状 516"/>
              <p:cNvSpPr/>
              <p:nvPr/>
            </p:nvSpPr>
            <p:spPr>
              <a:xfrm>
                <a:off x="10702309" y="524360"/>
                <a:ext cx="19050" cy="9525"/>
              </a:xfrm>
              <a:custGeom>
                <a:avLst/>
                <a:gdLst>
                  <a:gd name="connsiteX0" fmla="*/ 20155 w 19050"/>
                  <a:gd name="connsiteY0" fmla="*/ 11420 h 9525"/>
                  <a:gd name="connsiteX1" fmla="*/ 11992 w 19050"/>
                  <a:gd name="connsiteY1" fmla="*/ 7144 h 9525"/>
                  <a:gd name="connsiteX2" fmla="*/ 7144 w 19050"/>
                  <a:gd name="connsiteY2" fmla="*/ 11154 h 9525"/>
                </a:gdLst>
                <a:ahLst/>
                <a:cxnLst>
                  <a:cxn ang="0">
                    <a:pos x="connsiteX0" y="connsiteY0"/>
                  </a:cxn>
                  <a:cxn ang="0">
                    <a:pos x="connsiteX1" y="connsiteY1"/>
                  </a:cxn>
                  <a:cxn ang="0">
                    <a:pos x="connsiteX2" y="connsiteY2"/>
                  </a:cxn>
                </a:cxnLst>
                <a:rect l="l" t="t" r="r" b="b"/>
                <a:pathLst>
                  <a:path w="19050" h="9525">
                    <a:moveTo>
                      <a:pt x="20155" y="11420"/>
                    </a:moveTo>
                    <a:lnTo>
                      <a:pt x="11992" y="7144"/>
                    </a:lnTo>
                    <a:lnTo>
                      <a:pt x="7144" y="1115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8" name="任意多边形: 形状 517"/>
              <p:cNvSpPr/>
              <p:nvPr/>
            </p:nvSpPr>
            <p:spPr>
              <a:xfrm>
                <a:off x="10430426" y="664206"/>
                <a:ext cx="19050" cy="19050"/>
              </a:xfrm>
              <a:custGeom>
                <a:avLst/>
                <a:gdLst>
                  <a:gd name="connsiteX0" fmla="*/ 10279 w 19050"/>
                  <a:gd name="connsiteY0" fmla="*/ 20393 h 19050"/>
                  <a:gd name="connsiteX1" fmla="*/ 11318 w 19050"/>
                  <a:gd name="connsiteY1" fmla="*/ 7144 h 19050"/>
                  <a:gd name="connsiteX2" fmla="*/ 8441 w 19050"/>
                  <a:gd name="connsiteY2" fmla="*/ 14707 h 19050"/>
                  <a:gd name="connsiteX3" fmla="*/ 10279 w 19050"/>
                  <a:gd name="connsiteY3" fmla="*/ 20393 h 19050"/>
                </a:gdLst>
                <a:ahLst/>
                <a:cxnLst>
                  <a:cxn ang="0">
                    <a:pos x="connsiteX0" y="connsiteY0"/>
                  </a:cxn>
                  <a:cxn ang="0">
                    <a:pos x="connsiteX1" y="connsiteY1"/>
                  </a:cxn>
                  <a:cxn ang="0">
                    <a:pos x="connsiteX2" y="connsiteY2"/>
                  </a:cxn>
                  <a:cxn ang="0">
                    <a:pos x="connsiteX3" y="connsiteY3"/>
                  </a:cxn>
                </a:cxnLst>
                <a:rect l="l" t="t" r="r" b="b"/>
                <a:pathLst>
                  <a:path w="19050" h="19050">
                    <a:moveTo>
                      <a:pt x="10279" y="20393"/>
                    </a:moveTo>
                    <a:cubicBezTo>
                      <a:pt x="18347" y="13011"/>
                      <a:pt x="13651" y="10992"/>
                      <a:pt x="11318" y="7144"/>
                    </a:cubicBezTo>
                    <a:cubicBezTo>
                      <a:pt x="5774" y="13506"/>
                      <a:pt x="6812" y="14326"/>
                      <a:pt x="8441" y="14707"/>
                    </a:cubicBezTo>
                    <a:cubicBezTo>
                      <a:pt x="10079" y="15107"/>
                      <a:pt x="12327" y="15126"/>
                      <a:pt x="10279" y="2039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9" name="任意多边形: 形状 518"/>
              <p:cNvSpPr/>
              <p:nvPr/>
            </p:nvSpPr>
            <p:spPr>
              <a:xfrm>
                <a:off x="10381794" y="842286"/>
                <a:ext cx="9525" cy="47625"/>
              </a:xfrm>
              <a:custGeom>
                <a:avLst/>
                <a:gdLst>
                  <a:gd name="connsiteX0" fmla="*/ 10409 w 9525"/>
                  <a:gd name="connsiteY0" fmla="*/ 41177 h 47625"/>
                  <a:gd name="connsiteX1" fmla="*/ 9295 w 9525"/>
                  <a:gd name="connsiteY1" fmla="*/ 7144 h 47625"/>
                  <a:gd name="connsiteX2" fmla="*/ 10409 w 9525"/>
                  <a:gd name="connsiteY2" fmla="*/ 41177 h 47625"/>
                </a:gdLst>
                <a:ahLst/>
                <a:cxnLst>
                  <a:cxn ang="0">
                    <a:pos x="connsiteX0" y="connsiteY0"/>
                  </a:cxn>
                  <a:cxn ang="0">
                    <a:pos x="connsiteX1" y="connsiteY1"/>
                  </a:cxn>
                  <a:cxn ang="0">
                    <a:pos x="connsiteX2" y="connsiteY2"/>
                  </a:cxn>
                </a:cxnLst>
                <a:rect l="l" t="t" r="r" b="b"/>
                <a:pathLst>
                  <a:path w="9525" h="47625">
                    <a:moveTo>
                      <a:pt x="10409" y="41177"/>
                    </a:moveTo>
                    <a:cubicBezTo>
                      <a:pt x="12915" y="29423"/>
                      <a:pt x="8638" y="18859"/>
                      <a:pt x="9295" y="7144"/>
                    </a:cubicBezTo>
                    <a:cubicBezTo>
                      <a:pt x="5942" y="17478"/>
                      <a:pt x="6657" y="31823"/>
                      <a:pt x="10409" y="4117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0" name="任意多边形: 形状 519"/>
              <p:cNvSpPr/>
              <p:nvPr/>
            </p:nvSpPr>
            <p:spPr>
              <a:xfrm>
                <a:off x="10401433" y="949356"/>
                <a:ext cx="28575" cy="19050"/>
              </a:xfrm>
              <a:custGeom>
                <a:avLst/>
                <a:gdLst>
                  <a:gd name="connsiteX0" fmla="*/ 22755 w 28575"/>
                  <a:gd name="connsiteY0" fmla="*/ 14583 h 19050"/>
                  <a:gd name="connsiteX1" fmla="*/ 19336 w 28575"/>
                  <a:gd name="connsiteY1" fmla="*/ 15021 h 19050"/>
                  <a:gd name="connsiteX2" fmla="*/ 7144 w 28575"/>
                  <a:gd name="connsiteY2" fmla="*/ 7144 h 19050"/>
                  <a:gd name="connsiteX3" fmla="*/ 22755 w 28575"/>
                  <a:gd name="connsiteY3" fmla="*/ 14583 h 19050"/>
                </a:gdLst>
                <a:ahLst/>
                <a:cxnLst>
                  <a:cxn ang="0">
                    <a:pos x="connsiteX0" y="connsiteY0"/>
                  </a:cxn>
                  <a:cxn ang="0">
                    <a:pos x="connsiteX1" y="connsiteY1"/>
                  </a:cxn>
                  <a:cxn ang="0">
                    <a:pos x="connsiteX2" y="connsiteY2"/>
                  </a:cxn>
                  <a:cxn ang="0">
                    <a:pos x="connsiteX3" y="connsiteY3"/>
                  </a:cxn>
                </a:cxnLst>
                <a:rect l="l" t="t" r="r" b="b"/>
                <a:pathLst>
                  <a:path w="28575" h="19050">
                    <a:moveTo>
                      <a:pt x="22755" y="14583"/>
                    </a:moveTo>
                    <a:cubicBezTo>
                      <a:pt x="20403" y="12459"/>
                      <a:pt x="18555" y="8982"/>
                      <a:pt x="19336" y="15021"/>
                    </a:cubicBezTo>
                    <a:lnTo>
                      <a:pt x="7144" y="7144"/>
                    </a:lnTo>
                    <a:cubicBezTo>
                      <a:pt x="8144" y="24251"/>
                      <a:pt x="18812" y="16297"/>
                      <a:pt x="22755" y="1458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1" name="任意多边形: 形状 520"/>
              <p:cNvSpPr/>
              <p:nvPr/>
            </p:nvSpPr>
            <p:spPr>
              <a:xfrm>
                <a:off x="10437114" y="1029328"/>
                <a:ext cx="28575" cy="19050"/>
              </a:xfrm>
              <a:custGeom>
                <a:avLst/>
                <a:gdLst>
                  <a:gd name="connsiteX0" fmla="*/ 28604 w 28575"/>
                  <a:gd name="connsiteY0" fmla="*/ 18078 h 19050"/>
                  <a:gd name="connsiteX1" fmla="*/ 26822 w 28575"/>
                  <a:gd name="connsiteY1" fmla="*/ 16431 h 19050"/>
                  <a:gd name="connsiteX2" fmla="*/ 23041 w 28575"/>
                  <a:gd name="connsiteY2" fmla="*/ 12668 h 19050"/>
                  <a:gd name="connsiteX3" fmla="*/ 17497 w 28575"/>
                  <a:gd name="connsiteY3" fmla="*/ 7144 h 19050"/>
                  <a:gd name="connsiteX4" fmla="*/ 21384 w 28575"/>
                  <a:gd name="connsiteY4" fmla="*/ 14049 h 19050"/>
                  <a:gd name="connsiteX5" fmla="*/ 7144 w 28575"/>
                  <a:gd name="connsiteY5" fmla="*/ 7963 h 19050"/>
                  <a:gd name="connsiteX6" fmla="*/ 28604 w 28575"/>
                  <a:gd name="connsiteY6" fmla="*/ 180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28604" y="18078"/>
                    </a:moveTo>
                    <a:cubicBezTo>
                      <a:pt x="28604" y="18078"/>
                      <a:pt x="27813" y="17469"/>
                      <a:pt x="26822" y="16431"/>
                    </a:cubicBezTo>
                    <a:cubicBezTo>
                      <a:pt x="25794" y="15402"/>
                      <a:pt x="24422" y="14040"/>
                      <a:pt x="23041" y="12668"/>
                    </a:cubicBezTo>
                    <a:cubicBezTo>
                      <a:pt x="20269" y="9906"/>
                      <a:pt x="17497" y="7144"/>
                      <a:pt x="17497" y="7144"/>
                    </a:cubicBezTo>
                    <a:lnTo>
                      <a:pt x="21384" y="14049"/>
                    </a:lnTo>
                    <a:cubicBezTo>
                      <a:pt x="16069" y="12811"/>
                      <a:pt x="12992" y="11411"/>
                      <a:pt x="7144" y="7963"/>
                    </a:cubicBezTo>
                    <a:cubicBezTo>
                      <a:pt x="15049" y="16926"/>
                      <a:pt x="23822" y="24136"/>
                      <a:pt x="28604" y="180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2" name="任意多边形: 形状 521"/>
              <p:cNvSpPr/>
              <p:nvPr/>
            </p:nvSpPr>
            <p:spPr>
              <a:xfrm>
                <a:off x="10428341" y="1018803"/>
                <a:ext cx="9525" cy="19050"/>
              </a:xfrm>
              <a:custGeom>
                <a:avLst/>
                <a:gdLst>
                  <a:gd name="connsiteX0" fmla="*/ 7144 w 9525"/>
                  <a:gd name="connsiteY0" fmla="*/ 7144 h 19050"/>
                  <a:gd name="connsiteX1" fmla="*/ 10487 w 9525"/>
                  <a:gd name="connsiteY1" fmla="*/ 11954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7972" y="8706"/>
                      <a:pt x="9163" y="10316"/>
                      <a:pt x="10487" y="11954"/>
                    </a:cubicBezTo>
                    <a:cubicBezTo>
                      <a:pt x="10639" y="9868"/>
                      <a:pt x="11192" y="839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3" name="任意多边形: 形状 522"/>
              <p:cNvSpPr/>
              <p:nvPr/>
            </p:nvSpPr>
            <p:spPr>
              <a:xfrm>
                <a:off x="10431654" y="1023613"/>
                <a:ext cx="19050" cy="19050"/>
              </a:xfrm>
              <a:custGeom>
                <a:avLst/>
                <a:gdLst>
                  <a:gd name="connsiteX0" fmla="*/ 10555 w 19050"/>
                  <a:gd name="connsiteY0" fmla="*/ 12449 h 19050"/>
                  <a:gd name="connsiteX1" fmla="*/ 12603 w 19050"/>
                  <a:gd name="connsiteY1" fmla="*/ 13668 h 19050"/>
                  <a:gd name="connsiteX2" fmla="*/ 7164 w 19050"/>
                  <a:gd name="connsiteY2" fmla="*/ 7144 h 19050"/>
                  <a:gd name="connsiteX3" fmla="*/ 10555 w 19050"/>
                  <a:gd name="connsiteY3" fmla="*/ 12449 h 19050"/>
                </a:gdLst>
                <a:ahLst/>
                <a:cxnLst>
                  <a:cxn ang="0">
                    <a:pos x="connsiteX0" y="connsiteY0"/>
                  </a:cxn>
                  <a:cxn ang="0">
                    <a:pos x="connsiteX1" y="connsiteY1"/>
                  </a:cxn>
                  <a:cxn ang="0">
                    <a:pos x="connsiteX2" y="connsiteY2"/>
                  </a:cxn>
                  <a:cxn ang="0">
                    <a:pos x="connsiteX3" y="connsiteY3"/>
                  </a:cxn>
                </a:cxnLst>
                <a:rect l="l" t="t" r="r" b="b"/>
                <a:pathLst>
                  <a:path w="19050" h="19050">
                    <a:moveTo>
                      <a:pt x="10555" y="12449"/>
                    </a:moveTo>
                    <a:cubicBezTo>
                      <a:pt x="11356" y="12925"/>
                      <a:pt x="11917" y="13259"/>
                      <a:pt x="12603" y="13668"/>
                    </a:cubicBezTo>
                    <a:cubicBezTo>
                      <a:pt x="10698" y="11506"/>
                      <a:pt x="8841" y="9296"/>
                      <a:pt x="7164" y="7144"/>
                    </a:cubicBezTo>
                    <a:cubicBezTo>
                      <a:pt x="7050" y="8658"/>
                      <a:pt x="7307" y="10497"/>
                      <a:pt x="10555" y="1244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4" name="任意多边形: 形状 523"/>
              <p:cNvSpPr/>
              <p:nvPr/>
            </p:nvSpPr>
            <p:spPr>
              <a:xfrm>
                <a:off x="10461479" y="1052168"/>
                <a:ext cx="28575" cy="28575"/>
              </a:xfrm>
              <a:custGeom>
                <a:avLst/>
                <a:gdLst>
                  <a:gd name="connsiteX0" fmla="*/ 7144 w 28575"/>
                  <a:gd name="connsiteY0" fmla="*/ 7164 h 28575"/>
                  <a:gd name="connsiteX1" fmla="*/ 15497 w 28575"/>
                  <a:gd name="connsiteY1" fmla="*/ 17480 h 28575"/>
                  <a:gd name="connsiteX2" fmla="*/ 21536 w 28575"/>
                  <a:gd name="connsiteY2" fmla="*/ 24290 h 28575"/>
                  <a:gd name="connsiteX3" fmla="*/ 24451 w 28575"/>
                  <a:gd name="connsiteY3" fmla="*/ 27234 h 28575"/>
                  <a:gd name="connsiteX4" fmla="*/ 19269 w 28575"/>
                  <a:gd name="connsiteY4" fmla="*/ 18490 h 28575"/>
                  <a:gd name="connsiteX5" fmla="*/ 7144 w 28575"/>
                  <a:gd name="connsiteY5" fmla="*/ 716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7144" y="7164"/>
                    </a:moveTo>
                    <a:cubicBezTo>
                      <a:pt x="7144" y="7164"/>
                      <a:pt x="11325" y="12317"/>
                      <a:pt x="15497" y="17480"/>
                    </a:cubicBezTo>
                    <a:cubicBezTo>
                      <a:pt x="17497" y="20128"/>
                      <a:pt x="19698" y="22595"/>
                      <a:pt x="21536" y="24290"/>
                    </a:cubicBezTo>
                    <a:cubicBezTo>
                      <a:pt x="23289" y="26062"/>
                      <a:pt x="24451" y="27234"/>
                      <a:pt x="24451" y="27234"/>
                    </a:cubicBezTo>
                    <a:cubicBezTo>
                      <a:pt x="24451" y="27234"/>
                      <a:pt x="19021" y="18671"/>
                      <a:pt x="19269" y="18490"/>
                    </a:cubicBezTo>
                    <a:cubicBezTo>
                      <a:pt x="13240" y="20471"/>
                      <a:pt x="14783" y="6536"/>
                      <a:pt x="7144" y="716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5" name="任意多边形: 形状 524"/>
              <p:cNvSpPr/>
              <p:nvPr/>
            </p:nvSpPr>
            <p:spPr>
              <a:xfrm>
                <a:off x="10562196" y="1148133"/>
                <a:ext cx="57150" cy="38100"/>
              </a:xfrm>
              <a:custGeom>
                <a:avLst/>
                <a:gdLst>
                  <a:gd name="connsiteX0" fmla="*/ 7496 w 57150"/>
                  <a:gd name="connsiteY0" fmla="*/ 7144 h 38100"/>
                  <a:gd name="connsiteX1" fmla="*/ 7277 w 57150"/>
                  <a:gd name="connsiteY1" fmla="*/ 10458 h 38100"/>
                  <a:gd name="connsiteX2" fmla="*/ 7144 w 57150"/>
                  <a:gd name="connsiteY2" fmla="*/ 13668 h 38100"/>
                  <a:gd name="connsiteX3" fmla="*/ 33652 w 57150"/>
                  <a:gd name="connsiteY3" fmla="*/ 21907 h 38100"/>
                  <a:gd name="connsiteX4" fmla="*/ 53531 w 57150"/>
                  <a:gd name="connsiteY4" fmla="*/ 31718 h 38100"/>
                  <a:gd name="connsiteX5" fmla="*/ 50644 w 57150"/>
                  <a:gd name="connsiteY5" fmla="*/ 21727 h 38100"/>
                  <a:gd name="connsiteX6" fmla="*/ 7496 w 5715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7496" y="7144"/>
                    </a:moveTo>
                    <a:cubicBezTo>
                      <a:pt x="7496" y="7144"/>
                      <a:pt x="7382" y="8801"/>
                      <a:pt x="7277" y="10458"/>
                    </a:cubicBezTo>
                    <a:cubicBezTo>
                      <a:pt x="7210" y="12068"/>
                      <a:pt x="7144" y="13668"/>
                      <a:pt x="7144" y="13668"/>
                    </a:cubicBezTo>
                    <a:cubicBezTo>
                      <a:pt x="14783" y="18059"/>
                      <a:pt x="24965" y="19755"/>
                      <a:pt x="33652" y="21907"/>
                    </a:cubicBezTo>
                    <a:cubicBezTo>
                      <a:pt x="42501" y="23793"/>
                      <a:pt x="50292" y="25289"/>
                      <a:pt x="53531" y="31718"/>
                    </a:cubicBezTo>
                    <a:cubicBezTo>
                      <a:pt x="47739" y="25689"/>
                      <a:pt x="69009" y="30242"/>
                      <a:pt x="50644" y="21727"/>
                    </a:cubicBezTo>
                    <a:cubicBezTo>
                      <a:pt x="40758" y="24670"/>
                      <a:pt x="17736" y="13887"/>
                      <a:pt x="7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6" name="任意多边形: 形状 525"/>
              <p:cNvSpPr/>
              <p:nvPr/>
            </p:nvSpPr>
            <p:spPr>
              <a:xfrm>
                <a:off x="10616917" y="1181004"/>
                <a:ext cx="28575" cy="19050"/>
              </a:xfrm>
              <a:custGeom>
                <a:avLst/>
                <a:gdLst>
                  <a:gd name="connsiteX0" fmla="*/ 8440 w 28575"/>
                  <a:gd name="connsiteY0" fmla="*/ 7563 h 19050"/>
                  <a:gd name="connsiteX1" fmla="*/ 10659 w 28575"/>
                  <a:gd name="connsiteY1" fmla="*/ 13012 h 19050"/>
                  <a:gd name="connsiteX2" fmla="*/ 21384 w 28575"/>
                  <a:gd name="connsiteY2" fmla="*/ 11116 h 19050"/>
                  <a:gd name="connsiteX3" fmla="*/ 8440 w 28575"/>
                  <a:gd name="connsiteY3" fmla="*/ 7563 h 19050"/>
                </a:gdLst>
                <a:ahLst/>
                <a:cxnLst>
                  <a:cxn ang="0">
                    <a:pos x="connsiteX0" y="connsiteY0"/>
                  </a:cxn>
                  <a:cxn ang="0">
                    <a:pos x="connsiteX1" y="connsiteY1"/>
                  </a:cxn>
                  <a:cxn ang="0">
                    <a:pos x="connsiteX2" y="connsiteY2"/>
                  </a:cxn>
                  <a:cxn ang="0">
                    <a:pos x="connsiteX3" y="connsiteY3"/>
                  </a:cxn>
                </a:cxnLst>
                <a:rect l="l" t="t" r="r" b="b"/>
                <a:pathLst>
                  <a:path w="28575" h="19050">
                    <a:moveTo>
                      <a:pt x="8440" y="7563"/>
                    </a:moveTo>
                    <a:cubicBezTo>
                      <a:pt x="5202" y="8230"/>
                      <a:pt x="8831" y="10973"/>
                      <a:pt x="10659" y="13012"/>
                    </a:cubicBezTo>
                    <a:cubicBezTo>
                      <a:pt x="16651" y="15269"/>
                      <a:pt x="24080" y="14374"/>
                      <a:pt x="21384" y="11116"/>
                    </a:cubicBezTo>
                    <a:cubicBezTo>
                      <a:pt x="14260" y="17279"/>
                      <a:pt x="16098" y="4744"/>
                      <a:pt x="8440" y="756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7" name="任意多边形: 形状 526"/>
              <p:cNvSpPr/>
              <p:nvPr/>
            </p:nvSpPr>
            <p:spPr>
              <a:xfrm>
                <a:off x="10690160" y="1185907"/>
                <a:ext cx="28575" cy="19050"/>
              </a:xfrm>
              <a:custGeom>
                <a:avLst/>
                <a:gdLst>
                  <a:gd name="connsiteX0" fmla="*/ 15274 w 28575"/>
                  <a:gd name="connsiteY0" fmla="*/ 16395 h 19050"/>
                  <a:gd name="connsiteX1" fmla="*/ 10263 w 28575"/>
                  <a:gd name="connsiteY1" fmla="*/ 18385 h 19050"/>
                  <a:gd name="connsiteX2" fmla="*/ 29713 w 28575"/>
                  <a:gd name="connsiteY2" fmla="*/ 8270 h 19050"/>
                  <a:gd name="connsiteX3" fmla="*/ 15274 w 28575"/>
                  <a:gd name="connsiteY3" fmla="*/ 16395 h 19050"/>
                </a:gdLst>
                <a:ahLst/>
                <a:cxnLst>
                  <a:cxn ang="0">
                    <a:pos x="connsiteX0" y="connsiteY0"/>
                  </a:cxn>
                  <a:cxn ang="0">
                    <a:pos x="connsiteX1" y="connsiteY1"/>
                  </a:cxn>
                  <a:cxn ang="0">
                    <a:pos x="connsiteX2" y="connsiteY2"/>
                  </a:cxn>
                  <a:cxn ang="0">
                    <a:pos x="connsiteX3" y="connsiteY3"/>
                  </a:cxn>
                </a:cxnLst>
                <a:rect l="l" t="t" r="r" b="b"/>
                <a:pathLst>
                  <a:path w="28575" h="19050">
                    <a:moveTo>
                      <a:pt x="15274" y="16395"/>
                    </a:moveTo>
                    <a:cubicBezTo>
                      <a:pt x="10159" y="16261"/>
                      <a:pt x="2929" y="16480"/>
                      <a:pt x="10263" y="18385"/>
                    </a:cubicBezTo>
                    <a:cubicBezTo>
                      <a:pt x="25799" y="18824"/>
                      <a:pt x="22074" y="11880"/>
                      <a:pt x="29713" y="8270"/>
                    </a:cubicBezTo>
                    <a:cubicBezTo>
                      <a:pt x="17521" y="4060"/>
                      <a:pt x="5901" y="12747"/>
                      <a:pt x="15274" y="1639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8" name="任意多边形: 形状 527"/>
              <p:cNvSpPr/>
              <p:nvPr/>
            </p:nvSpPr>
            <p:spPr>
              <a:xfrm>
                <a:off x="10812123" y="1220738"/>
                <a:ext cx="28575" cy="9525"/>
              </a:xfrm>
              <a:custGeom>
                <a:avLst/>
                <a:gdLst>
                  <a:gd name="connsiteX0" fmla="*/ 26222 w 28575"/>
                  <a:gd name="connsiteY0" fmla="*/ 8901 h 9525"/>
                  <a:gd name="connsiteX1" fmla="*/ 7144 w 28575"/>
                  <a:gd name="connsiteY1" fmla="*/ 11320 h 9525"/>
                  <a:gd name="connsiteX2" fmla="*/ 26222 w 28575"/>
                  <a:gd name="connsiteY2" fmla="*/ 8901 h 9525"/>
                </a:gdLst>
                <a:ahLst/>
                <a:cxnLst>
                  <a:cxn ang="0">
                    <a:pos x="connsiteX0" y="connsiteY0"/>
                  </a:cxn>
                  <a:cxn ang="0">
                    <a:pos x="connsiteX1" y="connsiteY1"/>
                  </a:cxn>
                  <a:cxn ang="0">
                    <a:pos x="connsiteX2" y="connsiteY2"/>
                  </a:cxn>
                </a:cxnLst>
                <a:rect l="l" t="t" r="r" b="b"/>
                <a:pathLst>
                  <a:path w="28575" h="9525">
                    <a:moveTo>
                      <a:pt x="26222" y="8901"/>
                    </a:moveTo>
                    <a:cubicBezTo>
                      <a:pt x="22889" y="4843"/>
                      <a:pt x="9820" y="8739"/>
                      <a:pt x="7144" y="11320"/>
                    </a:cubicBezTo>
                    <a:cubicBezTo>
                      <a:pt x="11249" y="9234"/>
                      <a:pt x="19755" y="8824"/>
                      <a:pt x="26222" y="89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9" name="任意多边形: 形状 528"/>
              <p:cNvSpPr/>
              <p:nvPr/>
            </p:nvSpPr>
            <p:spPr>
              <a:xfrm>
                <a:off x="10813809" y="1181223"/>
                <a:ext cx="19050" cy="19050"/>
              </a:xfrm>
              <a:custGeom>
                <a:avLst/>
                <a:gdLst>
                  <a:gd name="connsiteX0" fmla="*/ 14364 w 19050"/>
                  <a:gd name="connsiteY0" fmla="*/ 7144 h 19050"/>
                  <a:gd name="connsiteX1" fmla="*/ 9925 w 19050"/>
                  <a:gd name="connsiteY1" fmla="*/ 7496 h 19050"/>
                  <a:gd name="connsiteX2" fmla="*/ 7144 w 19050"/>
                  <a:gd name="connsiteY2" fmla="*/ 16250 h 19050"/>
                  <a:gd name="connsiteX3" fmla="*/ 10868 w 19050"/>
                  <a:gd name="connsiteY3" fmla="*/ 11887 h 19050"/>
                  <a:gd name="connsiteX4" fmla="*/ 14364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4364" y="7144"/>
                    </a:moveTo>
                    <a:lnTo>
                      <a:pt x="9925" y="7496"/>
                    </a:lnTo>
                    <a:lnTo>
                      <a:pt x="7144" y="16250"/>
                    </a:lnTo>
                    <a:cubicBezTo>
                      <a:pt x="7144" y="16250"/>
                      <a:pt x="9001" y="14068"/>
                      <a:pt x="10868" y="11887"/>
                    </a:cubicBezTo>
                    <a:cubicBezTo>
                      <a:pt x="12668" y="9592"/>
                      <a:pt x="14364" y="7144"/>
                      <a:pt x="1436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0" name="任意多边形: 形状 529"/>
              <p:cNvSpPr/>
              <p:nvPr/>
            </p:nvSpPr>
            <p:spPr>
              <a:xfrm>
                <a:off x="10894676" y="1126388"/>
                <a:ext cx="19050" cy="19050"/>
              </a:xfrm>
              <a:custGeom>
                <a:avLst/>
                <a:gdLst>
                  <a:gd name="connsiteX0" fmla="*/ 14249 w 19050"/>
                  <a:gd name="connsiteY0" fmla="*/ 18126 h 19050"/>
                  <a:gd name="connsiteX1" fmla="*/ 20650 w 19050"/>
                  <a:gd name="connsiteY1" fmla="*/ 7144 h 19050"/>
                  <a:gd name="connsiteX2" fmla="*/ 14068 w 19050"/>
                  <a:gd name="connsiteY2" fmla="*/ 12602 h 19050"/>
                  <a:gd name="connsiteX3" fmla="*/ 9354 w 19050"/>
                  <a:gd name="connsiteY3" fmla="*/ 16097 h 19050"/>
                  <a:gd name="connsiteX4" fmla="*/ 7144 w 19050"/>
                  <a:gd name="connsiteY4" fmla="*/ 17583 h 19050"/>
                  <a:gd name="connsiteX5" fmla="*/ 14249 w 19050"/>
                  <a:gd name="connsiteY5" fmla="*/ 181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4249" y="18126"/>
                    </a:moveTo>
                    <a:lnTo>
                      <a:pt x="20650" y="7144"/>
                    </a:lnTo>
                    <a:cubicBezTo>
                      <a:pt x="20650" y="7144"/>
                      <a:pt x="17355" y="9868"/>
                      <a:pt x="14068" y="12602"/>
                    </a:cubicBezTo>
                    <a:cubicBezTo>
                      <a:pt x="12468" y="14040"/>
                      <a:pt x="10697" y="15231"/>
                      <a:pt x="9354" y="16097"/>
                    </a:cubicBezTo>
                    <a:cubicBezTo>
                      <a:pt x="8030" y="16993"/>
                      <a:pt x="7144" y="17583"/>
                      <a:pt x="7144" y="17583"/>
                    </a:cubicBezTo>
                    <a:lnTo>
                      <a:pt x="14249" y="18126"/>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1" name="任意多边形: 形状 530"/>
              <p:cNvSpPr/>
              <p:nvPr/>
            </p:nvSpPr>
            <p:spPr>
              <a:xfrm>
                <a:off x="10916631" y="1118368"/>
                <a:ext cx="19050" cy="19050"/>
              </a:xfrm>
              <a:custGeom>
                <a:avLst/>
                <a:gdLst>
                  <a:gd name="connsiteX0" fmla="*/ 7144 w 19050"/>
                  <a:gd name="connsiteY0" fmla="*/ 16678 h 19050"/>
                  <a:gd name="connsiteX1" fmla="*/ 13192 w 19050"/>
                  <a:gd name="connsiteY1" fmla="*/ 11944 h 19050"/>
                  <a:gd name="connsiteX2" fmla="*/ 17345 w 19050"/>
                  <a:gd name="connsiteY2" fmla="*/ 8696 h 19050"/>
                  <a:gd name="connsiteX3" fmla="*/ 19174 w 19050"/>
                  <a:gd name="connsiteY3" fmla="*/ 7144 h 19050"/>
                  <a:gd name="connsiteX4" fmla="*/ 13668 w 19050"/>
                  <a:gd name="connsiteY4" fmla="*/ 8877 h 19050"/>
                  <a:gd name="connsiteX5" fmla="*/ 7144 w 19050"/>
                  <a:gd name="connsiteY5" fmla="*/ 166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7144" y="16678"/>
                    </a:moveTo>
                    <a:cubicBezTo>
                      <a:pt x="7144" y="16678"/>
                      <a:pt x="10163" y="14307"/>
                      <a:pt x="13192" y="11944"/>
                    </a:cubicBezTo>
                    <a:cubicBezTo>
                      <a:pt x="14707" y="10763"/>
                      <a:pt x="16212" y="9582"/>
                      <a:pt x="17345" y="8696"/>
                    </a:cubicBezTo>
                    <a:cubicBezTo>
                      <a:pt x="18507" y="7849"/>
                      <a:pt x="19174" y="7144"/>
                      <a:pt x="19174" y="7144"/>
                    </a:cubicBezTo>
                    <a:cubicBezTo>
                      <a:pt x="19269" y="7277"/>
                      <a:pt x="13668" y="8877"/>
                      <a:pt x="13668" y="8877"/>
                    </a:cubicBezTo>
                    <a:cubicBezTo>
                      <a:pt x="6820" y="12059"/>
                      <a:pt x="11192" y="13516"/>
                      <a:pt x="7144" y="166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2" name="任意多边形: 形状 531"/>
              <p:cNvSpPr/>
              <p:nvPr/>
            </p:nvSpPr>
            <p:spPr>
              <a:xfrm>
                <a:off x="10938872" y="1097222"/>
                <a:ext cx="19050" cy="19050"/>
              </a:xfrm>
              <a:custGeom>
                <a:avLst/>
                <a:gdLst>
                  <a:gd name="connsiteX0" fmla="*/ 19164 w 19050"/>
                  <a:gd name="connsiteY0" fmla="*/ 7144 h 19050"/>
                  <a:gd name="connsiteX1" fmla="*/ 15192 w 19050"/>
                  <a:gd name="connsiteY1" fmla="*/ 9154 h 19050"/>
                  <a:gd name="connsiteX2" fmla="*/ 7144 w 19050"/>
                  <a:gd name="connsiteY2" fmla="*/ 20907 h 19050"/>
                  <a:gd name="connsiteX3" fmla="*/ 19164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19164" y="7144"/>
                    </a:moveTo>
                    <a:cubicBezTo>
                      <a:pt x="18050" y="8801"/>
                      <a:pt x="16593" y="9001"/>
                      <a:pt x="15192" y="9154"/>
                    </a:cubicBezTo>
                    <a:lnTo>
                      <a:pt x="7144" y="20907"/>
                    </a:lnTo>
                    <a:lnTo>
                      <a:pt x="1916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3" name="任意多边形: 形状 532"/>
              <p:cNvSpPr/>
              <p:nvPr/>
            </p:nvSpPr>
            <p:spPr>
              <a:xfrm>
                <a:off x="11077090" y="864340"/>
                <a:ext cx="19050" cy="28575"/>
              </a:xfrm>
              <a:custGeom>
                <a:avLst/>
                <a:gdLst>
                  <a:gd name="connsiteX0" fmla="*/ 8619 w 19050"/>
                  <a:gd name="connsiteY0" fmla="*/ 23322 h 28575"/>
                  <a:gd name="connsiteX1" fmla="*/ 12477 w 19050"/>
                  <a:gd name="connsiteY1" fmla="*/ 7197 h 28575"/>
                  <a:gd name="connsiteX2" fmla="*/ 8619 w 19050"/>
                  <a:gd name="connsiteY2" fmla="*/ 23322 h 28575"/>
                </a:gdLst>
                <a:ahLst/>
                <a:cxnLst>
                  <a:cxn ang="0">
                    <a:pos x="connsiteX0" y="connsiteY0"/>
                  </a:cxn>
                  <a:cxn ang="0">
                    <a:pos x="connsiteX1" y="connsiteY1"/>
                  </a:cxn>
                  <a:cxn ang="0">
                    <a:pos x="connsiteX2" y="connsiteY2"/>
                  </a:cxn>
                </a:cxnLst>
                <a:rect l="l" t="t" r="r" b="b"/>
                <a:pathLst>
                  <a:path w="19050" h="28575">
                    <a:moveTo>
                      <a:pt x="8619" y="23322"/>
                    </a:moveTo>
                    <a:cubicBezTo>
                      <a:pt x="13610" y="27342"/>
                      <a:pt x="11096" y="11845"/>
                      <a:pt x="12477" y="7197"/>
                    </a:cubicBezTo>
                    <a:cubicBezTo>
                      <a:pt x="11219" y="6339"/>
                      <a:pt x="4123" y="16083"/>
                      <a:pt x="8619" y="2332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grpSp>
        <p:sp>
          <p:nvSpPr>
            <p:cNvPr id="7" name="文本框 6"/>
            <p:cNvSpPr txBox="1"/>
            <p:nvPr/>
          </p:nvSpPr>
          <p:spPr>
            <a:xfrm>
              <a:off x="8669" y="2900"/>
              <a:ext cx="894" cy="1232"/>
            </a:xfrm>
            <a:prstGeom prst="rect">
              <a:avLst/>
            </a:prstGeom>
            <a:noFill/>
          </p:spPr>
          <p:txBody>
            <a:bodyPr vert="eaVert" wrap="square" rtlCol="0">
              <a:spAutoFit/>
            </a:bodyPr>
            <a:lstStyle/>
            <a:p>
              <a:pPr algn="ctr"/>
              <a:r>
                <a:rPr lang="zh-CN" altLang="en-US" sz="11500">
                  <a:latin typeface="汉仪颜楷W" panose="00020600040101010101" charset="-122"/>
                  <a:ea typeface="汉仪颜楷W" panose="00020600040101010101" charset="-122"/>
                </a:rPr>
                <a:t>叁</a:t>
              </a:r>
              <a:endParaRPr lang="zh-CN" altLang="en-US" sz="11500">
                <a:latin typeface="汉仪颜楷W" panose="00020600040101010101" charset="-122"/>
                <a:ea typeface="汉仪颜楷W" panose="00020600040101010101" charset="-122"/>
              </a:endParaRPr>
            </a:p>
          </p:txBody>
        </p:sp>
      </p:grpSp>
      <p:sp>
        <p:nvSpPr>
          <p:cNvPr id="2" name="文本框 1"/>
          <p:cNvSpPr txBox="1"/>
          <p:nvPr/>
        </p:nvSpPr>
        <p:spPr>
          <a:xfrm>
            <a:off x="5166995" y="2734945"/>
            <a:ext cx="5022215" cy="1322070"/>
          </a:xfrm>
          <a:prstGeom prst="rect">
            <a:avLst/>
          </a:prstGeom>
          <a:noFill/>
        </p:spPr>
        <p:txBody>
          <a:bodyPr wrap="square" rtlCol="0">
            <a:spAutoFit/>
          </a:bodyPr>
          <a:p>
            <a:r>
              <a:rPr lang="en-US" altLang="zh-CN" sz="4000" b="1">
                <a:latin typeface="Times New Roman" panose="02020603050405020304" charset="0"/>
                <a:cs typeface="Times New Roman" panose="02020603050405020304" charset="0"/>
              </a:rPr>
              <a:t>Development of stitches</a:t>
            </a:r>
            <a:endParaRPr lang="en-US" altLang="zh-CN" sz="4000" b="1">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7436bc9d02c591ff89c493adddd7e7ab"/>
          <p:cNvPicPr>
            <a:picLocks noChangeAspect="1"/>
          </p:cNvPicPr>
          <p:nvPr>
            <p:custDataLst>
              <p:tags r:id="rId1"/>
            </p:custDataLst>
          </p:nvPr>
        </p:nvPicPr>
        <p:blipFill>
          <a:blip r:embed="rId2" cstate="print"/>
          <a:stretch>
            <a:fillRect/>
          </a:stretch>
        </p:blipFill>
        <p:spPr>
          <a:xfrm>
            <a:off x="3571240" y="1130300"/>
            <a:ext cx="5049520" cy="5049520"/>
          </a:xfrm>
          <a:prstGeom prst="rect">
            <a:avLst/>
          </a:prstGeom>
        </p:spPr>
      </p:pic>
      <p:sp>
        <p:nvSpPr>
          <p:cNvPr id="10" name="文本框 9"/>
          <p:cNvSpPr txBox="1"/>
          <p:nvPr/>
        </p:nvSpPr>
        <p:spPr>
          <a:xfrm>
            <a:off x="666750" y="620395"/>
            <a:ext cx="9345295" cy="645160"/>
          </a:xfrm>
          <a:prstGeom prst="rect">
            <a:avLst/>
          </a:prstGeom>
          <a:noFill/>
        </p:spPr>
        <p:txBody>
          <a:bodyPr wrap="square" rtlCol="0">
            <a:spAutoFit/>
          </a:bodyPr>
          <a:p>
            <a:r>
              <a:rPr lang="en-US" altLang="zh-CN" sz="3600" b="1">
                <a:latin typeface="Times New Roman" panose="02020603050405020304" charset="0"/>
                <a:cs typeface="Times New Roman" panose="02020603050405020304" charset="0"/>
              </a:rPr>
              <a:t>Development of stitches</a:t>
            </a:r>
            <a:endParaRPr lang="en-US" altLang="zh-CN" sz="3600" b="1">
              <a:latin typeface="Times New Roman" panose="02020603050405020304" charset="0"/>
              <a:cs typeface="Times New Roman" panose="02020603050405020304" charset="0"/>
            </a:endParaRPr>
          </a:p>
        </p:txBody>
      </p:sp>
      <p:sp>
        <p:nvSpPr>
          <p:cNvPr id="3" name="文本框 2"/>
          <p:cNvSpPr txBox="1"/>
          <p:nvPr/>
        </p:nvSpPr>
        <p:spPr>
          <a:xfrm>
            <a:off x="782955" y="1265555"/>
            <a:ext cx="9344025" cy="1198880"/>
          </a:xfrm>
          <a:prstGeom prst="rect">
            <a:avLst/>
          </a:prstGeom>
          <a:noFill/>
        </p:spPr>
        <p:txBody>
          <a:bodyPr wrap="square" rtlCol="0">
            <a:spAutoFit/>
          </a:bodyPr>
          <a:p>
            <a:r>
              <a:rPr lang="zh-CN" altLang="en-US"/>
              <a:t>The development of Hunan embroidery stitches is a continuous process of enrichment and innovation. The following are its main development stages:</a:t>
            </a:r>
            <a:endParaRPr lang="zh-CN" altLang="en-US"/>
          </a:p>
          <a:p>
            <a:r>
              <a:rPr lang="zh-CN" altLang="en-US"/>
              <a:t> </a:t>
            </a:r>
            <a:endParaRPr lang="zh-CN" altLang="en-US"/>
          </a:p>
          <a:p>
            <a:endParaRPr lang="zh-CN" altLang="en-US"/>
          </a:p>
        </p:txBody>
      </p:sp>
      <p:sp>
        <p:nvSpPr>
          <p:cNvPr id="4" name="文本框 3"/>
          <p:cNvSpPr txBox="1"/>
          <p:nvPr/>
        </p:nvSpPr>
        <p:spPr>
          <a:xfrm>
            <a:off x="904875" y="1915160"/>
            <a:ext cx="2951480" cy="4246245"/>
          </a:xfrm>
          <a:prstGeom prst="rect">
            <a:avLst/>
          </a:prstGeom>
          <a:noFill/>
        </p:spPr>
        <p:txBody>
          <a:bodyPr wrap="square" rtlCol="0">
            <a:spAutoFit/>
          </a:bodyPr>
          <a:p>
            <a:r>
              <a:rPr lang="zh-CN" altLang="en-US" b="1">
                <a:sym typeface="+mn-ea"/>
              </a:rPr>
              <a:t>Formation Period of Traditional Stitches</a:t>
            </a:r>
            <a:endParaRPr lang="zh-CN" altLang="en-US" b="1"/>
          </a:p>
          <a:p>
            <a:r>
              <a:rPr lang="zh-CN" altLang="en-US">
                <a:sym typeface="+mn-ea"/>
              </a:rPr>
              <a:t> </a:t>
            </a:r>
            <a:r>
              <a:rPr lang="en-US" altLang="zh-CN">
                <a:sym typeface="+mn-ea"/>
              </a:rPr>
              <a:t>    </a:t>
            </a:r>
            <a:r>
              <a:rPr lang="zh-CN" altLang="en-US">
                <a:sym typeface="+mn-ea"/>
              </a:rPr>
              <a:t>Emergence of Simple Early Stitches: In the early days, Hunan embroidery stitches were relatively simple, with plain - stitch being the main one. It was used to outline patterns and fill in colors. Later, loose - stitch gradually emerged. By using loose stitches, it could show the light, shade, and texture of objects</a:t>
            </a:r>
            <a:r>
              <a:rPr lang="en-US" altLang="zh-CN">
                <a:sym typeface="+mn-ea"/>
              </a:rPr>
              <a:t>. </a:t>
            </a:r>
            <a:endParaRPr lang="zh-CN" altLang="en-US"/>
          </a:p>
        </p:txBody>
      </p:sp>
      <p:sp>
        <p:nvSpPr>
          <p:cNvPr id="5" name="文本框 4"/>
          <p:cNvSpPr txBox="1"/>
          <p:nvPr/>
        </p:nvSpPr>
        <p:spPr>
          <a:xfrm>
            <a:off x="8333740" y="1656715"/>
            <a:ext cx="3319145" cy="4523105"/>
          </a:xfrm>
          <a:prstGeom prst="rect">
            <a:avLst/>
          </a:prstGeom>
          <a:noFill/>
        </p:spPr>
        <p:txBody>
          <a:bodyPr wrap="square" rtlCol="0">
            <a:spAutoFit/>
          </a:bodyPr>
          <a:p>
            <a:r>
              <a:rPr lang="zh-CN" altLang="en-US" b="1">
                <a:sym typeface="+mn-ea"/>
              </a:rPr>
              <a:t>Completion of the Stitch System in the Ming and Qing Dynasties: </a:t>
            </a:r>
            <a:endParaRPr lang="zh-CN" altLang="en-US" b="1">
              <a:sym typeface="+mn-ea"/>
            </a:endParaRPr>
          </a:p>
          <a:p>
            <a:r>
              <a:rPr lang="zh-CN" altLang="en-US">
                <a:sym typeface="+mn-ea"/>
              </a:rPr>
              <a:t> </a:t>
            </a:r>
            <a:r>
              <a:rPr lang="en-US" altLang="zh-CN">
                <a:sym typeface="+mn-ea"/>
              </a:rPr>
              <a:t>   </a:t>
            </a:r>
            <a:r>
              <a:rPr lang="zh-CN" altLang="en-US">
                <a:sym typeface="+mn-ea"/>
              </a:rPr>
              <a:t>During the Ming and Qing dynasties, the Hunan embroidery stitch system was basically formed, with a wide variety of stitches. For example, the blending stitch could make the color transition natural by blending different colored threads.  The </a:t>
            </a:r>
            <a:r>
              <a:rPr lang="en-US" altLang="zh-CN">
                <a:sym typeface="+mn-ea"/>
              </a:rPr>
              <a:t>hyena</a:t>
            </a:r>
            <a:r>
              <a:rPr lang="zh-CN" altLang="en-US">
                <a:sym typeface="+mn-ea"/>
              </a:rPr>
              <a:t> hair stitch could vividly show the texture and shape of animal hair</a:t>
            </a:r>
            <a:r>
              <a:rPr lang="en-US" altLang="zh-CN">
                <a:sym typeface="+mn-ea"/>
              </a:rPr>
              <a:t>.</a:t>
            </a:r>
            <a:r>
              <a:rPr lang="zh-CN" altLang="en-US">
                <a:sym typeface="+mn-ea"/>
              </a:rPr>
              <a:t> </a:t>
            </a:r>
            <a:endParaRPr lang="zh-CN" altLang="en-US"/>
          </a:p>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pic>
        <p:nvPicPr>
          <p:cNvPr id="3" name="图片 2"/>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149065" y="1146934"/>
            <a:ext cx="3353496" cy="1359411"/>
          </a:xfrm>
          <a:prstGeom prst="rect">
            <a:avLst/>
          </a:prstGeom>
        </p:spPr>
      </p:pic>
      <p:sp>
        <p:nvSpPr>
          <p:cNvPr id="14" name="文本框 13"/>
          <p:cNvSpPr txBox="1"/>
          <p:nvPr/>
        </p:nvSpPr>
        <p:spPr>
          <a:xfrm>
            <a:off x="1789430" y="4265295"/>
            <a:ext cx="613410" cy="487045"/>
          </a:xfrm>
          <a:prstGeom prst="rect">
            <a:avLst/>
          </a:prstGeom>
          <a:noFill/>
        </p:spPr>
        <p:txBody>
          <a:bodyPr vert="eaVert" wrap="square" rtlCol="0">
            <a:spAutoFit/>
          </a:bodyPr>
          <a:lstStyle/>
          <a:p>
            <a:r>
              <a:rPr lang="zh-CN" altLang="en-US" sz="1400">
                <a:solidFill>
                  <a:schemeClr val="bg1"/>
                </a:solidFill>
                <a:latin typeface="经典细隶书简" panose="02010609000101010101" charset="-122"/>
                <a:ea typeface="经典细隶书简" panose="02010609000101010101" charset="-122"/>
              </a:rPr>
              <a:t>古典国风</a:t>
            </a:r>
            <a:endParaRPr lang="zh-CN" altLang="en-US" sz="1400">
              <a:solidFill>
                <a:schemeClr val="bg1"/>
              </a:solidFill>
              <a:latin typeface="经典细隶书简" panose="02010609000101010101" charset="-122"/>
              <a:ea typeface="经典细隶书简" panose="02010609000101010101" charset="-122"/>
            </a:endParaRPr>
          </a:p>
        </p:txBody>
      </p:sp>
      <p:pic>
        <p:nvPicPr>
          <p:cNvPr id="16" name="图片 15"/>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4419760" y="3950459"/>
            <a:ext cx="3353496" cy="1359411"/>
          </a:xfrm>
          <a:prstGeom prst="rect">
            <a:avLst/>
          </a:prstGeom>
        </p:spPr>
      </p:pic>
      <p:sp>
        <p:nvSpPr>
          <p:cNvPr id="2" name="文本框 1"/>
          <p:cNvSpPr txBox="1"/>
          <p:nvPr/>
        </p:nvSpPr>
        <p:spPr>
          <a:xfrm>
            <a:off x="1633855" y="956310"/>
            <a:ext cx="8491220" cy="5169535"/>
          </a:xfrm>
          <a:prstGeom prst="rect">
            <a:avLst/>
          </a:prstGeom>
          <a:noFill/>
        </p:spPr>
        <p:txBody>
          <a:bodyPr wrap="square" rtlCol="0">
            <a:spAutoFit/>
          </a:bodyPr>
          <a:p>
            <a:r>
              <a:rPr lang="en-US" altLang="zh-CN" sz="3600" b="1">
                <a:latin typeface="Times New Roman" panose="02020603050405020304" charset="0"/>
                <a:cs typeface="Times New Roman" panose="02020603050405020304" charset="0"/>
              </a:rPr>
              <a:t>Development of stitches</a:t>
            </a:r>
            <a:endParaRPr lang="en-US" altLang="zh-CN" sz="3600" b="1">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r>
              <a:rPr lang="zh-CN" altLang="en-US" b="1">
                <a:sym typeface="+mn-ea"/>
              </a:rPr>
              <a:t> Modern Times</a:t>
            </a:r>
            <a:endParaRPr lang="zh-CN" altLang="en-US" b="1"/>
          </a:p>
          <a:p>
            <a:r>
              <a:rPr lang="zh-CN" altLang="en-US">
                <a:sym typeface="+mn-ea"/>
              </a:rPr>
              <a:t> </a:t>
            </a:r>
            <a:endParaRPr lang="zh-CN" altLang="en-US"/>
          </a:p>
          <a:p>
            <a:r>
              <a:rPr lang="en-US" altLang="zh-CN">
                <a:sym typeface="+mn-ea"/>
              </a:rPr>
              <a:t>    </a:t>
            </a:r>
            <a:r>
              <a:rPr lang="zh-CN" altLang="en-US">
                <a:sym typeface="+mn-ea"/>
              </a:rPr>
              <a:t>During the period of the Republic of China, influenced by Western culture and painting art, Hunan embroidery stitches began to integrate the techniques of other embroidery types and painting. Attempts were made to incorporate the principles of light, shadow, and perspective from Western paintings into Hunan embroidery.</a:t>
            </a:r>
            <a:endParaRPr lang="zh-CN" altLang="en-US">
              <a:sym typeface="+mn-ea"/>
            </a:endParaRPr>
          </a:p>
          <a:p>
            <a:endParaRPr lang="zh-CN" altLang="en-US">
              <a:sym typeface="+mn-ea"/>
            </a:endParaRPr>
          </a:p>
          <a:p>
            <a:r>
              <a:rPr lang="en-US" altLang="zh-CN">
                <a:sym typeface="+mn-ea"/>
              </a:rPr>
              <a:t>    </a:t>
            </a:r>
            <a:r>
              <a:rPr lang="zh-CN" altLang="en-US">
                <a:sym typeface="+mn-ea"/>
              </a:rPr>
              <a:t>After the founding of New China, Hunan embroidery artists continuously innovated stitches. New stitches such as the cross - stitch were created. By using crossed stitches, the three - dimensionality and texture of the embroidered works were enhanced. The random - stitch embroidery had a unique effect in presenting modern themes and abstract art. With irregular stitches, it could show the rich layers and color changes of the picture.</a:t>
            </a:r>
            <a:endParaRPr lang="zh-CN" altLang="en-US"/>
          </a:p>
          <a:p>
            <a:r>
              <a:rPr lang="zh-CN" altLang="en-US">
                <a:sym typeface="+mn-ea"/>
              </a:rPr>
              <a:t> </a:t>
            </a:r>
            <a:endParaRPr lang="zh-CN" altLang="en-US"/>
          </a:p>
          <a:p>
            <a:endParaRPr lang="en-US" altLang="zh-CN">
              <a:latin typeface="Times New Roman" panose="02020603050405020304" charset="0"/>
              <a:cs typeface="Times New Roman" panose="02020603050405020304" charset="0"/>
            </a:endParaRPr>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pic>
        <p:nvPicPr>
          <p:cNvPr id="3" name="图片 2"/>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149065" y="1146934"/>
            <a:ext cx="3353496" cy="1359411"/>
          </a:xfrm>
          <a:prstGeom prst="rect">
            <a:avLst/>
          </a:prstGeom>
        </p:spPr>
      </p:pic>
      <p:sp>
        <p:nvSpPr>
          <p:cNvPr id="14" name="文本框 13"/>
          <p:cNvSpPr txBox="1"/>
          <p:nvPr/>
        </p:nvSpPr>
        <p:spPr>
          <a:xfrm>
            <a:off x="1789430" y="4265295"/>
            <a:ext cx="613410" cy="487045"/>
          </a:xfrm>
          <a:prstGeom prst="rect">
            <a:avLst/>
          </a:prstGeom>
          <a:noFill/>
        </p:spPr>
        <p:txBody>
          <a:bodyPr vert="eaVert" wrap="square" rtlCol="0">
            <a:spAutoFit/>
          </a:bodyPr>
          <a:lstStyle/>
          <a:p>
            <a:r>
              <a:rPr lang="zh-CN" altLang="en-US" sz="1400">
                <a:solidFill>
                  <a:schemeClr val="bg1"/>
                </a:solidFill>
                <a:latin typeface="经典细隶书简" panose="02010609000101010101" charset="-122"/>
                <a:ea typeface="经典细隶书简" panose="02010609000101010101" charset="-122"/>
              </a:rPr>
              <a:t>古典国风</a:t>
            </a:r>
            <a:endParaRPr lang="zh-CN" altLang="en-US" sz="1400">
              <a:solidFill>
                <a:schemeClr val="bg1"/>
              </a:solidFill>
              <a:latin typeface="经典细隶书简" panose="02010609000101010101" charset="-122"/>
              <a:ea typeface="经典细隶书简" panose="02010609000101010101" charset="-122"/>
            </a:endParaRPr>
          </a:p>
        </p:txBody>
      </p:sp>
      <p:pic>
        <p:nvPicPr>
          <p:cNvPr id="16" name="图片 15"/>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4419760" y="3950459"/>
            <a:ext cx="3353496" cy="1359411"/>
          </a:xfrm>
          <a:prstGeom prst="rect">
            <a:avLst/>
          </a:prstGeom>
        </p:spPr>
      </p:pic>
      <p:sp>
        <p:nvSpPr>
          <p:cNvPr id="2" name="文本框 1"/>
          <p:cNvSpPr txBox="1"/>
          <p:nvPr/>
        </p:nvSpPr>
        <p:spPr>
          <a:xfrm>
            <a:off x="1633855" y="956310"/>
            <a:ext cx="7006590" cy="4246245"/>
          </a:xfrm>
          <a:prstGeom prst="rect">
            <a:avLst/>
          </a:prstGeom>
          <a:noFill/>
        </p:spPr>
        <p:txBody>
          <a:bodyPr wrap="square" rtlCol="0">
            <a:spAutoFit/>
          </a:bodyPr>
          <a:p>
            <a:r>
              <a:rPr lang="en-US" altLang="zh-CN" sz="3600" b="1">
                <a:latin typeface="Times New Roman" panose="02020603050405020304" charset="0"/>
                <a:cs typeface="Times New Roman" panose="02020603050405020304" charset="0"/>
              </a:rPr>
              <a:t>Development of stitches</a:t>
            </a:r>
            <a:endParaRPr lang="en-US" altLang="zh-CN" sz="3600" b="1">
              <a:latin typeface="Times New Roman" panose="02020603050405020304" charset="0"/>
              <a:cs typeface="Times New Roman" panose="02020603050405020304" charset="0"/>
            </a:endParaRPr>
          </a:p>
          <a:p>
            <a:endParaRPr lang="en-US" altLang="zh-CN" sz="3600" b="1">
              <a:latin typeface="Times New Roman" panose="02020603050405020304" charset="0"/>
              <a:cs typeface="Times New Roman" panose="02020603050405020304" charset="0"/>
            </a:endParaRPr>
          </a:p>
          <a:p>
            <a:r>
              <a:rPr lang="zh-CN" altLang="en-US" b="1">
                <a:sym typeface="+mn-ea"/>
              </a:rPr>
              <a:t> Contemporary Development</a:t>
            </a:r>
            <a:endParaRPr lang="zh-CN" altLang="en-US" b="1"/>
          </a:p>
          <a:p>
            <a:r>
              <a:rPr lang="en-US" altLang="zh-CN">
                <a:sym typeface="+mn-ea"/>
              </a:rPr>
              <a:t>    </a:t>
            </a:r>
            <a:r>
              <a:rPr lang="zh-CN" altLang="en-US">
                <a:sym typeface="+mn-ea"/>
              </a:rPr>
              <a:t>Combination of Stitches and Modern Technology: In contemporary times, Hunan embroidery stitches, while inheriting traditions, are combined with modern technology. With the help of computer - aided design and embroidery machines, traditional stitches are digitally simulated and innovated. Some new combinations of stitches and embroidery methods are developed, improving production efficiency and the stability of the quality of embroidered works.</a:t>
            </a:r>
            <a:endParaRPr lang="zh-CN" altLang="en-US"/>
          </a:p>
          <a:p>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p:txBody>
      </p:sp>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p="http://schemas.openxmlformats.org/presentationml/2006/main">
  <p:tag name="REFSHAPE" val="778115572"/>
  <p:tag name="KSO_WM_UNIT_PLACING_PICTURE_USER_VIEWPORT" val="{&quot;height&quot;:14400,&quot;width&quot;:14400}"/>
</p:tagLst>
</file>

<file path=ppt/tags/tag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5227</Words>
  <Application>WPS 演示</Application>
  <PresentationFormat>宽屏</PresentationFormat>
  <Paragraphs>134</Paragraphs>
  <Slides>13</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Arial</vt:lpstr>
      <vt:lpstr>宋体</vt:lpstr>
      <vt:lpstr>Wingdings</vt:lpstr>
      <vt:lpstr>微软雅黑</vt:lpstr>
      <vt:lpstr>经典细隶书简</vt:lpstr>
      <vt:lpstr>Times New Roman</vt:lpstr>
      <vt:lpstr>方正准圆</vt:lpstr>
      <vt:lpstr>汉仪颜楷W</vt:lpstr>
      <vt:lpstr>华文楷体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远方来客</cp:lastModifiedBy>
  <cp:revision>37</cp:revision>
  <dcterms:created xsi:type="dcterms:W3CDTF">2019-06-19T02:08:00Z</dcterms:created>
  <dcterms:modified xsi:type="dcterms:W3CDTF">2025-02-27T15:54:59Z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2052-11.1.0.11757</vt:lpwstr>
  </property>
  <property fmtid="{D5CDD505-2E9C-101B-9397-08002B2CF9AE}" pid="3" name="ICV">
    <vt:lpwstr>7ED94D0494824FB0A39B1099A3290A57</vt:lpwstr>
  </property>
</Properties>
</file>