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5">
  <p:sldMasterIdLst>
    <p:sldMasterId id="2147483648" r:id="rId1"/>
  </p:sldMasterIdLst>
  <p:notesMasterIdLst>
    <p:notesMasterId r:id="rId78"/>
  </p:notesMasterIdLst>
  <p:sldIdLst>
    <p:sldId id="256" r:id="rId2"/>
    <p:sldId id="588" r:id="rId3"/>
    <p:sldId id="589" r:id="rId4"/>
    <p:sldId id="591" r:id="rId5"/>
    <p:sldId id="734" r:id="rId6"/>
    <p:sldId id="735" r:id="rId7"/>
    <p:sldId id="736" r:id="rId8"/>
    <p:sldId id="737" r:id="rId9"/>
    <p:sldId id="738" r:id="rId10"/>
    <p:sldId id="739" r:id="rId11"/>
    <p:sldId id="740" r:id="rId12"/>
    <p:sldId id="741" r:id="rId13"/>
    <p:sldId id="264" r:id="rId14"/>
    <p:sldId id="265" r:id="rId15"/>
    <p:sldId id="742" r:id="rId16"/>
    <p:sldId id="267" r:id="rId17"/>
    <p:sldId id="268" r:id="rId18"/>
    <p:sldId id="269" r:id="rId19"/>
    <p:sldId id="270" r:id="rId20"/>
    <p:sldId id="271" r:id="rId21"/>
    <p:sldId id="272" r:id="rId22"/>
    <p:sldId id="273" r:id="rId23"/>
    <p:sldId id="733" r:id="rId24"/>
    <p:sldId id="258" r:id="rId25"/>
    <p:sldId id="260" r:id="rId26"/>
    <p:sldId id="261" r:id="rId27"/>
    <p:sldId id="257" r:id="rId28"/>
    <p:sldId id="259" r:id="rId29"/>
    <p:sldId id="263" r:id="rId30"/>
    <p:sldId id="262" r:id="rId31"/>
    <p:sldId id="281" r:id="rId32"/>
    <p:sldId id="338" r:id="rId33"/>
    <p:sldId id="689" r:id="rId34"/>
    <p:sldId id="518" r:id="rId35"/>
    <p:sldId id="686" r:id="rId36"/>
    <p:sldId id="490" r:id="rId37"/>
    <p:sldId id="491" r:id="rId38"/>
    <p:sldId id="492" r:id="rId39"/>
    <p:sldId id="495" r:id="rId40"/>
    <p:sldId id="475" r:id="rId41"/>
    <p:sldId id="691" r:id="rId42"/>
    <p:sldId id="476" r:id="rId43"/>
    <p:sldId id="687" r:id="rId44"/>
    <p:sldId id="384" r:id="rId45"/>
    <p:sldId id="385" r:id="rId46"/>
    <p:sldId id="386" r:id="rId47"/>
    <p:sldId id="387" r:id="rId48"/>
    <p:sldId id="388" r:id="rId49"/>
    <p:sldId id="690" r:id="rId50"/>
    <p:sldId id="422" r:id="rId51"/>
    <p:sldId id="660" r:id="rId52"/>
    <p:sldId id="424" r:id="rId53"/>
    <p:sldId id="607" r:id="rId54"/>
    <p:sldId id="600" r:id="rId55"/>
    <p:sldId id="614" r:id="rId56"/>
    <p:sldId id="613" r:id="rId57"/>
    <p:sldId id="601" r:id="rId58"/>
    <p:sldId id="602" r:id="rId59"/>
    <p:sldId id="603" r:id="rId60"/>
    <p:sldId id="604" r:id="rId61"/>
    <p:sldId id="605" r:id="rId62"/>
    <p:sldId id="606" r:id="rId63"/>
    <p:sldId id="425" r:id="rId64"/>
    <p:sldId id="426" r:id="rId65"/>
    <p:sldId id="427" r:id="rId66"/>
    <p:sldId id="428" r:id="rId67"/>
    <p:sldId id="584" r:id="rId68"/>
    <p:sldId id="429" r:id="rId69"/>
    <p:sldId id="619" r:id="rId70"/>
    <p:sldId id="620" r:id="rId71"/>
    <p:sldId id="551" r:id="rId72"/>
    <p:sldId id="732" r:id="rId73"/>
    <p:sldId id="528" r:id="rId74"/>
    <p:sldId id="548" r:id="rId75"/>
    <p:sldId id="443" r:id="rId76"/>
    <p:sldId id="403" r:id="rId77"/>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5270DE-ED47-B15B-F92F-6822E5B1BDE0}" name="YOUTIANWEI" initials="Y" userId="S::youtianwei@nju.edu.cn::a8789220-4209-4046-835c-d58dea991e7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sus"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B5B"/>
    <a:srgbClr val="00FF00"/>
    <a:srgbClr val="00CC00"/>
    <a:srgbClr val="008000"/>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0642" autoAdjust="0"/>
  </p:normalViewPr>
  <p:slideViewPr>
    <p:cSldViewPr>
      <p:cViewPr varScale="1">
        <p:scale>
          <a:sx n="83" d="100"/>
          <a:sy n="83" d="100"/>
        </p:scale>
        <p:origin x="1478" y="101"/>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microsoft.com/office/2018/10/relationships/authors" Targe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11-29T22:46:14.016" idx="1">
    <p:pos x="4692" y="-317"/>
    <p:text/>
    <p:extLst>
      <p:ext uri="{C676402C-5697-4E1C-873F-D02D1690AC5C}">
        <p15:threadingInfo xmlns:p15="http://schemas.microsoft.com/office/powerpoint/2012/main" timeZoneBias="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E097D3-BBD0-4D47-B58D-C84E7A17D7B9}" type="datetimeFigureOut">
              <a:rPr lang="de-DE" smtClean="0"/>
              <a:t>30.11.2023</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26A6C2-3F77-47AE-A308-E8BA5ECFF85F}" type="slidenum">
              <a:rPr lang="de-DE" smtClean="0"/>
              <a:t>‹Nr.›</a:t>
            </a:fld>
            <a:endParaRPr lang="de-DE"/>
          </a:p>
        </p:txBody>
      </p:sp>
    </p:spTree>
    <p:extLst>
      <p:ext uri="{BB962C8B-B14F-4D97-AF65-F5344CB8AC3E}">
        <p14:creationId xmlns:p14="http://schemas.microsoft.com/office/powerpoint/2010/main" val="3215102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A26A6C2-3F77-47AE-A308-E8BA5ECFF85F}" type="slidenum">
              <a:rPr lang="de-DE" smtClean="0"/>
              <a:t>1</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 name="Google Shape;170;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3" name="Google Shape;183;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3" name="Google Shape;203;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5" name="Google Shape;215;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6" name="Google Shape;226;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7" name="Google Shape;237;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5" name="Google Shape;245;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4" name="Google Shape;254;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1031">
            <a:extLst>
              <a:ext uri="{FF2B5EF4-FFF2-40B4-BE49-F238E27FC236}">
                <a16:creationId xmlns:a16="http://schemas.microsoft.com/office/drawing/2014/main" id="{61D3F3D7-C322-455C-9045-593E9E3A6E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CE289464-EE2A-41B2-9B5C-26FE92F00EDA}" type="slidenum">
              <a:rPr lang="de-DE" altLang="zh-CN" sz="1200">
                <a:latin typeface="Trebuchet MS" panose="020B0603020202020204" pitchFamily="34" charset="0"/>
              </a:rPr>
              <a:pPr/>
              <a:t>31</a:t>
            </a:fld>
            <a:endParaRPr lang="de-DE" altLang="zh-CN" sz="1200">
              <a:latin typeface="Trebuchet MS" panose="020B0603020202020204" pitchFamily="34" charset="0"/>
            </a:endParaRPr>
          </a:p>
        </p:txBody>
      </p:sp>
      <p:sp>
        <p:nvSpPr>
          <p:cNvPr id="357378" name="Rectangle 2">
            <a:extLst>
              <a:ext uri="{FF2B5EF4-FFF2-40B4-BE49-F238E27FC236}">
                <a16:creationId xmlns:a16="http://schemas.microsoft.com/office/drawing/2014/main" id="{A5F74722-AE55-41AA-9F9A-56C06A81F51D}"/>
              </a:ext>
            </a:extLst>
          </p:cNvPr>
          <p:cNvSpPr>
            <a:spLocks noGrp="1" noRot="1" noChangeAspect="1" noChangeArrowheads="1" noTextEdit="1"/>
          </p:cNvSpPr>
          <p:nvPr>
            <p:ph type="sldImg"/>
          </p:nvPr>
        </p:nvSpPr>
        <p:spPr>
          <a:ln/>
        </p:spPr>
      </p:sp>
      <p:sp>
        <p:nvSpPr>
          <p:cNvPr id="357379" name="Rectangle 3">
            <a:extLst>
              <a:ext uri="{FF2B5EF4-FFF2-40B4-BE49-F238E27FC236}">
                <a16:creationId xmlns:a16="http://schemas.microsoft.com/office/drawing/2014/main" id="{34D016EE-8740-463D-8231-6FEB918821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1031">
            <a:extLst>
              <a:ext uri="{FF2B5EF4-FFF2-40B4-BE49-F238E27FC236}">
                <a16:creationId xmlns:a16="http://schemas.microsoft.com/office/drawing/2014/main" id="{3BA09851-3DC2-4AB8-A631-A94C9834D0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A84354BE-0749-42C2-8061-FEFE2B0781BF}" type="slidenum">
              <a:rPr lang="de-DE" altLang="zh-CN" sz="1200">
                <a:latin typeface="Trebuchet MS" panose="020B0603020202020204" pitchFamily="34" charset="0"/>
              </a:rPr>
              <a:pPr/>
              <a:t>32</a:t>
            </a:fld>
            <a:endParaRPr lang="de-DE" altLang="zh-CN" sz="1200">
              <a:latin typeface="Trebuchet MS" panose="020B0603020202020204" pitchFamily="34" charset="0"/>
            </a:endParaRPr>
          </a:p>
        </p:txBody>
      </p:sp>
      <p:sp>
        <p:nvSpPr>
          <p:cNvPr id="363522" name="Rectangle 2">
            <a:extLst>
              <a:ext uri="{FF2B5EF4-FFF2-40B4-BE49-F238E27FC236}">
                <a16:creationId xmlns:a16="http://schemas.microsoft.com/office/drawing/2014/main" id="{BCFBEC49-8E8A-4F04-865A-91B28EC73260}"/>
              </a:ext>
            </a:extLst>
          </p:cNvPr>
          <p:cNvSpPr>
            <a:spLocks noGrp="1" noRot="1" noChangeAspect="1" noChangeArrowheads="1" noTextEdit="1"/>
          </p:cNvSpPr>
          <p:nvPr>
            <p:ph type="sldImg"/>
          </p:nvPr>
        </p:nvSpPr>
        <p:spPr>
          <a:ln/>
        </p:spPr>
      </p:sp>
      <p:sp>
        <p:nvSpPr>
          <p:cNvPr id="363523" name="Rectangle 3">
            <a:extLst>
              <a:ext uri="{FF2B5EF4-FFF2-40B4-BE49-F238E27FC236}">
                <a16:creationId xmlns:a16="http://schemas.microsoft.com/office/drawing/2014/main" id="{7CBF3922-D099-4371-87A0-A045B08E13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Folienbildplatzhalter 1">
            <a:extLst>
              <a:ext uri="{FF2B5EF4-FFF2-40B4-BE49-F238E27FC236}">
                <a16:creationId xmlns:a16="http://schemas.microsoft.com/office/drawing/2014/main" id="{A34D3673-9C4C-40C3-A1A4-DBD89A2B13CB}"/>
              </a:ext>
            </a:extLst>
          </p:cNvPr>
          <p:cNvSpPr>
            <a:spLocks noGrp="1" noRot="1" noChangeAspect="1"/>
          </p:cNvSpPr>
          <p:nvPr>
            <p:ph type="sldImg"/>
          </p:nvPr>
        </p:nvSpPr>
        <p:spPr>
          <a:ln/>
        </p:spPr>
      </p:sp>
      <p:sp>
        <p:nvSpPr>
          <p:cNvPr id="369666" name="Notizenplatzhalter 2">
            <a:extLst>
              <a:ext uri="{FF2B5EF4-FFF2-40B4-BE49-F238E27FC236}">
                <a16:creationId xmlns:a16="http://schemas.microsoft.com/office/drawing/2014/main" id="{EE860EA5-2A1F-43C9-8EAF-8D125F3FE28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a:p>
        </p:txBody>
      </p:sp>
      <p:sp>
        <p:nvSpPr>
          <p:cNvPr id="369667" name="Foliennummernplatzhalter 3">
            <a:extLst>
              <a:ext uri="{FF2B5EF4-FFF2-40B4-BE49-F238E27FC236}">
                <a16:creationId xmlns:a16="http://schemas.microsoft.com/office/drawing/2014/main" id="{CACD2E24-3DA2-4F88-9EB8-08B96AB758B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4D88794A-6D49-4A67-A295-A6181BDF5856}" type="slidenum">
              <a:rPr lang="de-DE" altLang="zh-CN" sz="1200">
                <a:latin typeface="Trebuchet MS" panose="020B0603020202020204" pitchFamily="34" charset="0"/>
              </a:rPr>
              <a:pPr/>
              <a:t>33</a:t>
            </a:fld>
            <a:endParaRPr lang="de-DE" altLang="zh-CN" sz="1200">
              <a:latin typeface="Trebuchet MS" panose="020B0603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1031">
            <a:extLst>
              <a:ext uri="{FF2B5EF4-FFF2-40B4-BE49-F238E27FC236}">
                <a16:creationId xmlns:a16="http://schemas.microsoft.com/office/drawing/2014/main" id="{53F996C0-69EE-4A14-81AD-ED5486587E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D57C9477-B56E-4DFC-8644-12965462E8B7}" type="slidenum">
              <a:rPr lang="de-DE" altLang="zh-CN" sz="1200">
                <a:latin typeface="Trebuchet MS" panose="020B0603020202020204" pitchFamily="34" charset="0"/>
              </a:rPr>
              <a:pPr/>
              <a:t>34</a:t>
            </a:fld>
            <a:endParaRPr lang="de-DE" altLang="zh-CN" sz="1200">
              <a:latin typeface="Trebuchet MS" panose="020B0603020202020204" pitchFamily="34" charset="0"/>
            </a:endParaRPr>
          </a:p>
        </p:txBody>
      </p:sp>
      <p:sp>
        <p:nvSpPr>
          <p:cNvPr id="375810" name="Rectangle 2">
            <a:extLst>
              <a:ext uri="{FF2B5EF4-FFF2-40B4-BE49-F238E27FC236}">
                <a16:creationId xmlns:a16="http://schemas.microsoft.com/office/drawing/2014/main" id="{1491FBEE-1192-464E-B98C-4F9B967DF9EE}"/>
              </a:ext>
            </a:extLst>
          </p:cNvPr>
          <p:cNvSpPr>
            <a:spLocks noGrp="1" noRot="1" noChangeAspect="1" noChangeArrowheads="1" noTextEdit="1"/>
          </p:cNvSpPr>
          <p:nvPr>
            <p:ph type="sldImg"/>
          </p:nvPr>
        </p:nvSpPr>
        <p:spPr>
          <a:xfrm>
            <a:off x="992188" y="768350"/>
            <a:ext cx="5114925" cy="3836988"/>
          </a:xfrm>
          <a:ln/>
        </p:spPr>
      </p:sp>
      <p:sp>
        <p:nvSpPr>
          <p:cNvPr id="375811" name="Rectangle 3">
            <a:extLst>
              <a:ext uri="{FF2B5EF4-FFF2-40B4-BE49-F238E27FC236}">
                <a16:creationId xmlns:a16="http://schemas.microsoft.com/office/drawing/2014/main" id="{B9037859-44DE-4255-BA1C-6BBA8D45864B}"/>
              </a:ext>
            </a:extLst>
          </p:cNvPr>
          <p:cNvSpPr>
            <a:spLocks noGrp="1" noChangeArrowheads="1"/>
          </p:cNvSpPr>
          <p:nvPr>
            <p:ph type="body" idx="1"/>
          </p:nvPr>
        </p:nvSpPr>
        <p:spPr>
          <a:xfrm>
            <a:off x="709613" y="4860925"/>
            <a:ext cx="5680075"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1031">
            <a:extLst>
              <a:ext uri="{FF2B5EF4-FFF2-40B4-BE49-F238E27FC236}">
                <a16:creationId xmlns:a16="http://schemas.microsoft.com/office/drawing/2014/main" id="{3C811738-B8B3-4005-8512-6F4109585B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5EA0CBF6-6E0E-4360-98C7-6DD67B267516}" type="slidenum">
              <a:rPr lang="de-DE" altLang="zh-CN" sz="1200">
                <a:latin typeface="Trebuchet MS" panose="020B0603020202020204" pitchFamily="34" charset="0"/>
              </a:rPr>
              <a:pPr/>
              <a:t>35</a:t>
            </a:fld>
            <a:endParaRPr lang="de-DE" altLang="zh-CN" sz="1200">
              <a:latin typeface="Trebuchet MS" panose="020B0603020202020204" pitchFamily="34" charset="0"/>
            </a:endParaRPr>
          </a:p>
        </p:txBody>
      </p:sp>
      <p:sp>
        <p:nvSpPr>
          <p:cNvPr id="381954" name="Rectangle 2">
            <a:extLst>
              <a:ext uri="{FF2B5EF4-FFF2-40B4-BE49-F238E27FC236}">
                <a16:creationId xmlns:a16="http://schemas.microsoft.com/office/drawing/2014/main" id="{04AE41A9-D047-47F1-88BC-C1AF3BC2BEA1}"/>
              </a:ext>
            </a:extLst>
          </p:cNvPr>
          <p:cNvSpPr>
            <a:spLocks noGrp="1" noRot="1" noChangeAspect="1" noChangeArrowheads="1" noTextEdit="1"/>
          </p:cNvSpPr>
          <p:nvPr>
            <p:ph type="sldImg"/>
          </p:nvPr>
        </p:nvSpPr>
        <p:spPr>
          <a:xfrm>
            <a:off x="992188" y="768350"/>
            <a:ext cx="5114925" cy="3836988"/>
          </a:xfrm>
          <a:ln/>
        </p:spPr>
      </p:sp>
      <p:sp>
        <p:nvSpPr>
          <p:cNvPr id="381955" name="Rectangle 3">
            <a:extLst>
              <a:ext uri="{FF2B5EF4-FFF2-40B4-BE49-F238E27FC236}">
                <a16:creationId xmlns:a16="http://schemas.microsoft.com/office/drawing/2014/main" id="{92394810-27A2-4126-9E5B-D724B90D5395}"/>
              </a:ext>
            </a:extLst>
          </p:cNvPr>
          <p:cNvSpPr>
            <a:spLocks noGrp="1" noChangeArrowheads="1"/>
          </p:cNvSpPr>
          <p:nvPr>
            <p:ph type="body" idx="1"/>
          </p:nvPr>
        </p:nvSpPr>
        <p:spPr>
          <a:xfrm>
            <a:off x="709613" y="4860925"/>
            <a:ext cx="5680075"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1031">
            <a:extLst>
              <a:ext uri="{FF2B5EF4-FFF2-40B4-BE49-F238E27FC236}">
                <a16:creationId xmlns:a16="http://schemas.microsoft.com/office/drawing/2014/main" id="{27FDD1DD-FF52-4C94-BA2B-12D02B5695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81EE65BE-85C9-4812-A748-8A76B228A65E}" type="slidenum">
              <a:rPr lang="de-DE" altLang="zh-CN" sz="1200">
                <a:latin typeface="Trebuchet MS" panose="020B0603020202020204" pitchFamily="34" charset="0"/>
              </a:rPr>
              <a:pPr/>
              <a:t>36</a:t>
            </a:fld>
            <a:endParaRPr lang="de-DE" altLang="zh-CN" sz="1200">
              <a:latin typeface="Trebuchet MS" panose="020B0603020202020204" pitchFamily="34" charset="0"/>
            </a:endParaRPr>
          </a:p>
        </p:txBody>
      </p:sp>
      <p:sp>
        <p:nvSpPr>
          <p:cNvPr id="390146" name="Rectangle 2">
            <a:extLst>
              <a:ext uri="{FF2B5EF4-FFF2-40B4-BE49-F238E27FC236}">
                <a16:creationId xmlns:a16="http://schemas.microsoft.com/office/drawing/2014/main" id="{4ABCFD18-7409-4E7F-8F39-D93BE33B4B11}"/>
              </a:ext>
            </a:extLst>
          </p:cNvPr>
          <p:cNvSpPr>
            <a:spLocks noGrp="1" noRot="1" noChangeAspect="1" noChangeArrowheads="1" noTextEdit="1"/>
          </p:cNvSpPr>
          <p:nvPr>
            <p:ph type="sldImg"/>
          </p:nvPr>
        </p:nvSpPr>
        <p:spPr>
          <a:xfrm>
            <a:off x="992188" y="768350"/>
            <a:ext cx="5114925" cy="3836988"/>
          </a:xfrm>
          <a:ln/>
        </p:spPr>
      </p:sp>
      <p:sp>
        <p:nvSpPr>
          <p:cNvPr id="390147" name="Rectangle 3">
            <a:extLst>
              <a:ext uri="{FF2B5EF4-FFF2-40B4-BE49-F238E27FC236}">
                <a16:creationId xmlns:a16="http://schemas.microsoft.com/office/drawing/2014/main" id="{CFD52C6E-336E-47C1-AA2D-2A7C14FA7E50}"/>
              </a:ext>
            </a:extLst>
          </p:cNvPr>
          <p:cNvSpPr>
            <a:spLocks noGrp="1" noChangeArrowheads="1"/>
          </p:cNvSpPr>
          <p:nvPr>
            <p:ph type="body" idx="1"/>
          </p:nvPr>
        </p:nvSpPr>
        <p:spPr>
          <a:xfrm>
            <a:off x="709613" y="4860925"/>
            <a:ext cx="5680075"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031">
            <a:extLst>
              <a:ext uri="{FF2B5EF4-FFF2-40B4-BE49-F238E27FC236}">
                <a16:creationId xmlns:a16="http://schemas.microsoft.com/office/drawing/2014/main" id="{6B7DD70D-9577-437C-9D74-40CE1FF645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8493AC80-166F-486B-B0C1-162313A30EE7}" type="slidenum">
              <a:rPr lang="de-DE" altLang="zh-CN" sz="1200">
                <a:latin typeface="Trebuchet MS" panose="020B0603020202020204" pitchFamily="34" charset="0"/>
              </a:rPr>
              <a:pPr/>
              <a:t>37</a:t>
            </a:fld>
            <a:endParaRPr lang="de-DE" altLang="zh-CN" sz="1200">
              <a:latin typeface="Trebuchet MS" panose="020B0603020202020204" pitchFamily="34" charset="0"/>
            </a:endParaRPr>
          </a:p>
        </p:txBody>
      </p:sp>
      <p:sp>
        <p:nvSpPr>
          <p:cNvPr id="33794" name="Rectangle 2">
            <a:extLst>
              <a:ext uri="{FF2B5EF4-FFF2-40B4-BE49-F238E27FC236}">
                <a16:creationId xmlns:a16="http://schemas.microsoft.com/office/drawing/2014/main" id="{9D4FDBDE-1293-46B5-8C62-EDB773CBD322}"/>
              </a:ext>
            </a:extLst>
          </p:cNvPr>
          <p:cNvSpPr>
            <a:spLocks noGrp="1" noRot="1" noChangeAspect="1" noChangeArrowheads="1" noTextEdit="1"/>
          </p:cNvSpPr>
          <p:nvPr>
            <p:ph type="sldImg"/>
          </p:nvPr>
        </p:nvSpPr>
        <p:spPr>
          <a:xfrm>
            <a:off x="992188" y="768350"/>
            <a:ext cx="5114925" cy="3836988"/>
          </a:xfrm>
          <a:ln/>
        </p:spPr>
      </p:sp>
      <p:sp>
        <p:nvSpPr>
          <p:cNvPr id="33795" name="Rectangle 3">
            <a:extLst>
              <a:ext uri="{FF2B5EF4-FFF2-40B4-BE49-F238E27FC236}">
                <a16:creationId xmlns:a16="http://schemas.microsoft.com/office/drawing/2014/main" id="{118F3D0B-0220-414A-B7A5-DC58AED1807E}"/>
              </a:ext>
            </a:extLst>
          </p:cNvPr>
          <p:cNvSpPr>
            <a:spLocks noGrp="1" noChangeArrowheads="1"/>
          </p:cNvSpPr>
          <p:nvPr>
            <p:ph type="body" idx="1"/>
          </p:nvPr>
        </p:nvSpPr>
        <p:spPr>
          <a:xfrm>
            <a:off x="709613" y="4860925"/>
            <a:ext cx="5680075"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031">
            <a:extLst>
              <a:ext uri="{FF2B5EF4-FFF2-40B4-BE49-F238E27FC236}">
                <a16:creationId xmlns:a16="http://schemas.microsoft.com/office/drawing/2014/main" id="{83188E1F-6200-42AE-A9DA-068E2EAD49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F538527C-826C-4613-86EE-1704493AF641}" type="slidenum">
              <a:rPr lang="de-DE" altLang="zh-CN" sz="1200">
                <a:latin typeface="Trebuchet MS" panose="020B0603020202020204" pitchFamily="34" charset="0"/>
              </a:rPr>
              <a:pPr/>
              <a:t>38</a:t>
            </a:fld>
            <a:endParaRPr lang="de-DE" altLang="zh-CN" sz="1200">
              <a:latin typeface="Trebuchet MS" panose="020B0603020202020204" pitchFamily="34" charset="0"/>
            </a:endParaRPr>
          </a:p>
        </p:txBody>
      </p:sp>
      <p:sp>
        <p:nvSpPr>
          <p:cNvPr id="35842" name="Rectangle 2">
            <a:extLst>
              <a:ext uri="{FF2B5EF4-FFF2-40B4-BE49-F238E27FC236}">
                <a16:creationId xmlns:a16="http://schemas.microsoft.com/office/drawing/2014/main" id="{0F0F6692-8884-4CC8-9856-93DD3F58DDCD}"/>
              </a:ext>
            </a:extLst>
          </p:cNvPr>
          <p:cNvSpPr>
            <a:spLocks noGrp="1" noRot="1" noChangeAspect="1" noChangeArrowheads="1" noTextEdit="1"/>
          </p:cNvSpPr>
          <p:nvPr>
            <p:ph type="sldImg"/>
          </p:nvPr>
        </p:nvSpPr>
        <p:spPr>
          <a:xfrm>
            <a:off x="992188" y="768350"/>
            <a:ext cx="5114925" cy="3836988"/>
          </a:xfrm>
          <a:ln/>
        </p:spPr>
      </p:sp>
      <p:sp>
        <p:nvSpPr>
          <p:cNvPr id="35843" name="Rectangle 3">
            <a:extLst>
              <a:ext uri="{FF2B5EF4-FFF2-40B4-BE49-F238E27FC236}">
                <a16:creationId xmlns:a16="http://schemas.microsoft.com/office/drawing/2014/main" id="{43F3089F-2F31-4FDB-A60A-D044EF8B8E74}"/>
              </a:ext>
            </a:extLst>
          </p:cNvPr>
          <p:cNvSpPr>
            <a:spLocks noGrp="1" noChangeArrowheads="1"/>
          </p:cNvSpPr>
          <p:nvPr>
            <p:ph type="body" idx="1"/>
          </p:nvPr>
        </p:nvSpPr>
        <p:spPr>
          <a:xfrm>
            <a:off x="709613" y="4860925"/>
            <a:ext cx="5680075"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031">
            <a:extLst>
              <a:ext uri="{FF2B5EF4-FFF2-40B4-BE49-F238E27FC236}">
                <a16:creationId xmlns:a16="http://schemas.microsoft.com/office/drawing/2014/main" id="{73A5F672-6D1A-4EFB-9288-21E793C73D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F1138BE1-2270-4048-9033-AF99F8B5FE7B}" type="slidenum">
              <a:rPr lang="de-DE" altLang="zh-CN" sz="1200">
                <a:latin typeface="Trebuchet MS" panose="020B0603020202020204" pitchFamily="34" charset="0"/>
              </a:rPr>
              <a:pPr/>
              <a:t>39</a:t>
            </a:fld>
            <a:endParaRPr lang="de-DE" altLang="zh-CN" sz="1200">
              <a:latin typeface="Trebuchet MS" panose="020B0603020202020204" pitchFamily="34" charset="0"/>
            </a:endParaRPr>
          </a:p>
        </p:txBody>
      </p:sp>
      <p:sp>
        <p:nvSpPr>
          <p:cNvPr id="37890" name="Rectangle 2">
            <a:extLst>
              <a:ext uri="{FF2B5EF4-FFF2-40B4-BE49-F238E27FC236}">
                <a16:creationId xmlns:a16="http://schemas.microsoft.com/office/drawing/2014/main" id="{2B001F37-5498-4B71-9499-FE04A0989776}"/>
              </a:ext>
            </a:extLst>
          </p:cNvPr>
          <p:cNvSpPr>
            <a:spLocks noGrp="1" noRot="1" noChangeAspect="1" noChangeArrowheads="1" noTextEdit="1"/>
          </p:cNvSpPr>
          <p:nvPr>
            <p:ph type="sldImg"/>
          </p:nvPr>
        </p:nvSpPr>
        <p:spPr>
          <a:xfrm>
            <a:off x="992188" y="768350"/>
            <a:ext cx="5114925" cy="3836988"/>
          </a:xfrm>
          <a:ln/>
        </p:spPr>
      </p:sp>
      <p:sp>
        <p:nvSpPr>
          <p:cNvPr id="37891" name="Rectangle 3">
            <a:extLst>
              <a:ext uri="{FF2B5EF4-FFF2-40B4-BE49-F238E27FC236}">
                <a16:creationId xmlns:a16="http://schemas.microsoft.com/office/drawing/2014/main" id="{77F4477D-6DD7-4321-ADFE-B2DF4115A8F3}"/>
              </a:ext>
            </a:extLst>
          </p:cNvPr>
          <p:cNvSpPr>
            <a:spLocks noGrp="1" noChangeArrowheads="1"/>
          </p:cNvSpPr>
          <p:nvPr>
            <p:ph type="body" idx="1"/>
          </p:nvPr>
        </p:nvSpPr>
        <p:spPr>
          <a:xfrm>
            <a:off x="709613" y="4860925"/>
            <a:ext cx="5680075"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031">
            <a:extLst>
              <a:ext uri="{FF2B5EF4-FFF2-40B4-BE49-F238E27FC236}">
                <a16:creationId xmlns:a16="http://schemas.microsoft.com/office/drawing/2014/main" id="{ECFDECBA-47E1-4942-BD17-93991D444D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5F2614E6-A42B-4DBF-85D8-A439849DB85C}" type="slidenum">
              <a:rPr lang="de-DE" altLang="zh-CN" sz="1200">
                <a:latin typeface="Trebuchet MS" panose="020B0603020202020204" pitchFamily="34" charset="0"/>
              </a:rPr>
              <a:pPr/>
              <a:t>40</a:t>
            </a:fld>
            <a:endParaRPr lang="de-DE" altLang="zh-CN" sz="1200">
              <a:latin typeface="Trebuchet MS" panose="020B0603020202020204" pitchFamily="34" charset="0"/>
            </a:endParaRPr>
          </a:p>
        </p:txBody>
      </p:sp>
      <p:sp>
        <p:nvSpPr>
          <p:cNvPr id="39938" name="Rectangle 2">
            <a:extLst>
              <a:ext uri="{FF2B5EF4-FFF2-40B4-BE49-F238E27FC236}">
                <a16:creationId xmlns:a16="http://schemas.microsoft.com/office/drawing/2014/main" id="{4BAA07E5-D9A9-4B32-A588-07846AF80100}"/>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92FA7DE9-421A-4A56-A1DE-FCC6EFBF1F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 name="Google Shape;90;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031">
            <a:extLst>
              <a:ext uri="{FF2B5EF4-FFF2-40B4-BE49-F238E27FC236}">
                <a16:creationId xmlns:a16="http://schemas.microsoft.com/office/drawing/2014/main" id="{617BD839-865C-4CF9-B849-272F3EB5B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D6328EB7-7D18-4484-94EA-43BCADE1DDB6}" type="slidenum">
              <a:rPr lang="de-DE" altLang="zh-CN" sz="1200">
                <a:latin typeface="Trebuchet MS" panose="020B0603020202020204" pitchFamily="34" charset="0"/>
              </a:rPr>
              <a:pPr/>
              <a:t>41</a:t>
            </a:fld>
            <a:endParaRPr lang="de-DE" altLang="zh-CN" sz="1200">
              <a:latin typeface="Trebuchet MS" panose="020B0603020202020204" pitchFamily="34" charset="0"/>
            </a:endParaRPr>
          </a:p>
        </p:txBody>
      </p:sp>
      <p:sp>
        <p:nvSpPr>
          <p:cNvPr id="41986" name="Rectangle 2">
            <a:extLst>
              <a:ext uri="{FF2B5EF4-FFF2-40B4-BE49-F238E27FC236}">
                <a16:creationId xmlns:a16="http://schemas.microsoft.com/office/drawing/2014/main" id="{0B452318-4943-49CE-B04D-DD4A3761A94F}"/>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4075CC4C-D639-4436-B221-7608E3F73F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031">
            <a:extLst>
              <a:ext uri="{FF2B5EF4-FFF2-40B4-BE49-F238E27FC236}">
                <a16:creationId xmlns:a16="http://schemas.microsoft.com/office/drawing/2014/main" id="{ED79A259-01C9-4D5A-A4F3-F081EE6A46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75A7C4B8-F986-455F-A2CD-90428151E5B4}" type="slidenum">
              <a:rPr lang="de-DE" altLang="zh-CN" sz="1200">
                <a:latin typeface="Trebuchet MS" panose="020B0603020202020204" pitchFamily="34" charset="0"/>
              </a:rPr>
              <a:pPr/>
              <a:t>42</a:t>
            </a:fld>
            <a:endParaRPr lang="de-DE" altLang="zh-CN" sz="1200">
              <a:latin typeface="Trebuchet MS" panose="020B0603020202020204" pitchFamily="34" charset="0"/>
            </a:endParaRPr>
          </a:p>
        </p:txBody>
      </p:sp>
      <p:sp>
        <p:nvSpPr>
          <p:cNvPr id="44034" name="Rectangle 2">
            <a:extLst>
              <a:ext uri="{FF2B5EF4-FFF2-40B4-BE49-F238E27FC236}">
                <a16:creationId xmlns:a16="http://schemas.microsoft.com/office/drawing/2014/main" id="{32818688-9879-487A-8A85-A1B89D8EB85C}"/>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6310B55D-1181-4CF9-950E-A97FD9898C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Folienbildplatzhalter 1">
            <a:extLst>
              <a:ext uri="{FF2B5EF4-FFF2-40B4-BE49-F238E27FC236}">
                <a16:creationId xmlns:a16="http://schemas.microsoft.com/office/drawing/2014/main" id="{57DCE23D-1195-4F89-B7D0-C268802D660D}"/>
              </a:ext>
            </a:extLst>
          </p:cNvPr>
          <p:cNvSpPr>
            <a:spLocks noGrp="1" noRot="1" noChangeAspect="1"/>
          </p:cNvSpPr>
          <p:nvPr>
            <p:ph type="sldImg"/>
          </p:nvPr>
        </p:nvSpPr>
        <p:spPr>
          <a:ln/>
        </p:spPr>
      </p:sp>
      <p:sp>
        <p:nvSpPr>
          <p:cNvPr id="46082" name="Notizenplatzhalter 2">
            <a:extLst>
              <a:ext uri="{FF2B5EF4-FFF2-40B4-BE49-F238E27FC236}">
                <a16:creationId xmlns:a16="http://schemas.microsoft.com/office/drawing/2014/main" id="{297D71EC-428B-4054-A8FC-6ABCE89462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a:p>
        </p:txBody>
      </p:sp>
      <p:sp>
        <p:nvSpPr>
          <p:cNvPr id="46083" name="Foliennummernplatzhalter 3">
            <a:extLst>
              <a:ext uri="{FF2B5EF4-FFF2-40B4-BE49-F238E27FC236}">
                <a16:creationId xmlns:a16="http://schemas.microsoft.com/office/drawing/2014/main" id="{AB767621-B6FA-4CA9-A3DF-605B99B3B46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E0DF3CCF-7E6D-4EB6-B191-1C9359327C72}" type="slidenum">
              <a:rPr lang="de-DE" altLang="zh-CN" sz="1200">
                <a:latin typeface="Trebuchet MS" panose="020B0603020202020204" pitchFamily="34" charset="0"/>
              </a:rPr>
              <a:pPr/>
              <a:t>43</a:t>
            </a:fld>
            <a:endParaRPr lang="de-DE" altLang="zh-CN" sz="1200">
              <a:latin typeface="Trebuchet MS" panose="020B0603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031">
            <a:extLst>
              <a:ext uri="{FF2B5EF4-FFF2-40B4-BE49-F238E27FC236}">
                <a16:creationId xmlns:a16="http://schemas.microsoft.com/office/drawing/2014/main" id="{185B9600-9E50-4079-B266-E587E87BF4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9FB614B6-21C4-4FE3-9D93-51DC96C98652}" type="slidenum">
              <a:rPr lang="de-DE" altLang="zh-CN" sz="1200">
                <a:latin typeface="Trebuchet MS" panose="020B0603020202020204" pitchFamily="34" charset="0"/>
              </a:rPr>
              <a:pPr/>
              <a:t>44</a:t>
            </a:fld>
            <a:endParaRPr lang="de-DE" altLang="zh-CN" sz="1200">
              <a:latin typeface="Trebuchet MS" panose="020B0603020202020204" pitchFamily="34" charset="0"/>
            </a:endParaRPr>
          </a:p>
        </p:txBody>
      </p:sp>
      <p:sp>
        <p:nvSpPr>
          <p:cNvPr id="48130" name="Rectangle 2">
            <a:extLst>
              <a:ext uri="{FF2B5EF4-FFF2-40B4-BE49-F238E27FC236}">
                <a16:creationId xmlns:a16="http://schemas.microsoft.com/office/drawing/2014/main" id="{C9C21B99-8A29-47E2-9566-524413AE10B4}"/>
              </a:ext>
            </a:extLst>
          </p:cNvPr>
          <p:cNvSpPr>
            <a:spLocks noGrp="1" noRot="1" noChangeAspect="1" noChangeArrowheads="1" noTextEdit="1"/>
          </p:cNvSpPr>
          <p:nvPr>
            <p:ph type="sldImg"/>
          </p:nvPr>
        </p:nvSpPr>
        <p:spPr>
          <a:xfrm>
            <a:off x="992188" y="768350"/>
            <a:ext cx="5114925" cy="3836988"/>
          </a:xfrm>
          <a:ln/>
        </p:spPr>
      </p:sp>
      <p:sp>
        <p:nvSpPr>
          <p:cNvPr id="48131" name="Rectangle 3">
            <a:extLst>
              <a:ext uri="{FF2B5EF4-FFF2-40B4-BE49-F238E27FC236}">
                <a16:creationId xmlns:a16="http://schemas.microsoft.com/office/drawing/2014/main" id="{856FCF15-D74E-4EFD-A689-BDED9D928811}"/>
              </a:ext>
            </a:extLst>
          </p:cNvPr>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031">
            <a:extLst>
              <a:ext uri="{FF2B5EF4-FFF2-40B4-BE49-F238E27FC236}">
                <a16:creationId xmlns:a16="http://schemas.microsoft.com/office/drawing/2014/main" id="{59C63441-8720-4EC8-95F5-F62D039956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CE079D1E-49EA-493E-BDF8-887D1824F405}" type="slidenum">
              <a:rPr lang="de-DE" altLang="zh-CN" sz="1200">
                <a:latin typeface="Trebuchet MS" panose="020B0603020202020204" pitchFamily="34" charset="0"/>
              </a:rPr>
              <a:pPr/>
              <a:t>45</a:t>
            </a:fld>
            <a:endParaRPr lang="de-DE" altLang="zh-CN" sz="1200">
              <a:latin typeface="Trebuchet MS" panose="020B0603020202020204" pitchFamily="34" charset="0"/>
            </a:endParaRPr>
          </a:p>
        </p:txBody>
      </p:sp>
      <p:sp>
        <p:nvSpPr>
          <p:cNvPr id="50178" name="Rectangle 2">
            <a:extLst>
              <a:ext uri="{FF2B5EF4-FFF2-40B4-BE49-F238E27FC236}">
                <a16:creationId xmlns:a16="http://schemas.microsoft.com/office/drawing/2014/main" id="{AD39CAEE-FCEB-4533-8C9A-703E83A596A4}"/>
              </a:ext>
            </a:extLst>
          </p:cNvPr>
          <p:cNvSpPr>
            <a:spLocks noGrp="1" noRot="1" noChangeAspect="1" noChangeArrowheads="1" noTextEdit="1"/>
          </p:cNvSpPr>
          <p:nvPr>
            <p:ph type="sldImg"/>
          </p:nvPr>
        </p:nvSpPr>
        <p:spPr>
          <a:xfrm>
            <a:off x="992188" y="768350"/>
            <a:ext cx="5114925" cy="3836988"/>
          </a:xfrm>
          <a:ln/>
        </p:spPr>
      </p:sp>
      <p:sp>
        <p:nvSpPr>
          <p:cNvPr id="50179" name="Rectangle 3">
            <a:extLst>
              <a:ext uri="{FF2B5EF4-FFF2-40B4-BE49-F238E27FC236}">
                <a16:creationId xmlns:a16="http://schemas.microsoft.com/office/drawing/2014/main" id="{A2C195D8-AED3-4D2F-BE5A-6AC56E736A09}"/>
              </a:ext>
            </a:extLst>
          </p:cNvPr>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031">
            <a:extLst>
              <a:ext uri="{FF2B5EF4-FFF2-40B4-BE49-F238E27FC236}">
                <a16:creationId xmlns:a16="http://schemas.microsoft.com/office/drawing/2014/main" id="{8609926A-52C5-4AE4-A69E-317E694932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F5FA39D8-0224-4D00-A6B8-85842AA9A9F1}" type="slidenum">
              <a:rPr lang="de-DE" altLang="zh-CN" sz="1200">
                <a:latin typeface="Trebuchet MS" panose="020B0603020202020204" pitchFamily="34" charset="0"/>
              </a:rPr>
              <a:pPr/>
              <a:t>46</a:t>
            </a:fld>
            <a:endParaRPr lang="de-DE" altLang="zh-CN" sz="1200">
              <a:latin typeface="Trebuchet MS" panose="020B0603020202020204" pitchFamily="34" charset="0"/>
            </a:endParaRPr>
          </a:p>
        </p:txBody>
      </p:sp>
      <p:sp>
        <p:nvSpPr>
          <p:cNvPr id="52226" name="Rectangle 2">
            <a:extLst>
              <a:ext uri="{FF2B5EF4-FFF2-40B4-BE49-F238E27FC236}">
                <a16:creationId xmlns:a16="http://schemas.microsoft.com/office/drawing/2014/main" id="{8C3F4F23-C402-4FAC-9B66-22C08D6D859C}"/>
              </a:ext>
            </a:extLst>
          </p:cNvPr>
          <p:cNvSpPr>
            <a:spLocks noGrp="1" noRot="1" noChangeAspect="1" noChangeArrowheads="1" noTextEdit="1"/>
          </p:cNvSpPr>
          <p:nvPr>
            <p:ph type="sldImg"/>
          </p:nvPr>
        </p:nvSpPr>
        <p:spPr>
          <a:xfrm>
            <a:off x="992188" y="768350"/>
            <a:ext cx="5114925" cy="3836988"/>
          </a:xfrm>
          <a:ln/>
        </p:spPr>
      </p:sp>
      <p:sp>
        <p:nvSpPr>
          <p:cNvPr id="52227" name="Rectangle 3">
            <a:extLst>
              <a:ext uri="{FF2B5EF4-FFF2-40B4-BE49-F238E27FC236}">
                <a16:creationId xmlns:a16="http://schemas.microsoft.com/office/drawing/2014/main" id="{6D846117-B21A-4528-8596-E9C8211ACBCB}"/>
              </a:ext>
            </a:extLst>
          </p:cNvPr>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031">
            <a:extLst>
              <a:ext uri="{FF2B5EF4-FFF2-40B4-BE49-F238E27FC236}">
                <a16:creationId xmlns:a16="http://schemas.microsoft.com/office/drawing/2014/main" id="{159091D6-5866-4B77-9454-72E7EE90A4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547C1C98-D528-48B5-8790-20D40EE89F78}" type="slidenum">
              <a:rPr lang="de-DE" altLang="zh-CN" sz="1200">
                <a:latin typeface="Trebuchet MS" panose="020B0603020202020204" pitchFamily="34" charset="0"/>
              </a:rPr>
              <a:pPr/>
              <a:t>47</a:t>
            </a:fld>
            <a:endParaRPr lang="de-DE" altLang="zh-CN" sz="1200">
              <a:latin typeface="Trebuchet MS" panose="020B0603020202020204" pitchFamily="34" charset="0"/>
            </a:endParaRPr>
          </a:p>
        </p:txBody>
      </p:sp>
      <p:sp>
        <p:nvSpPr>
          <p:cNvPr id="54274" name="Rectangle 2">
            <a:extLst>
              <a:ext uri="{FF2B5EF4-FFF2-40B4-BE49-F238E27FC236}">
                <a16:creationId xmlns:a16="http://schemas.microsoft.com/office/drawing/2014/main" id="{9C7123F0-2D1D-45DC-AFBA-815D359BEB4C}"/>
              </a:ext>
            </a:extLst>
          </p:cNvPr>
          <p:cNvSpPr>
            <a:spLocks noGrp="1" noRot="1" noChangeAspect="1" noChangeArrowheads="1" noTextEdit="1"/>
          </p:cNvSpPr>
          <p:nvPr>
            <p:ph type="sldImg"/>
          </p:nvPr>
        </p:nvSpPr>
        <p:spPr>
          <a:xfrm>
            <a:off x="992188" y="768350"/>
            <a:ext cx="5114925" cy="3836988"/>
          </a:xfrm>
          <a:ln/>
        </p:spPr>
      </p:sp>
      <p:sp>
        <p:nvSpPr>
          <p:cNvPr id="54275" name="Rectangle 3">
            <a:extLst>
              <a:ext uri="{FF2B5EF4-FFF2-40B4-BE49-F238E27FC236}">
                <a16:creationId xmlns:a16="http://schemas.microsoft.com/office/drawing/2014/main" id="{A7A9AA41-52CE-400D-B618-C0A82942CD8E}"/>
              </a:ext>
            </a:extLst>
          </p:cNvPr>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031">
            <a:extLst>
              <a:ext uri="{FF2B5EF4-FFF2-40B4-BE49-F238E27FC236}">
                <a16:creationId xmlns:a16="http://schemas.microsoft.com/office/drawing/2014/main" id="{CE9783AB-55A3-46E9-8D20-D37DA925D0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D5E9C8A7-41E9-4322-B7F2-5D93AF64E902}" type="slidenum">
              <a:rPr lang="de-DE" altLang="zh-CN" sz="1200">
                <a:latin typeface="Trebuchet MS" panose="020B0603020202020204" pitchFamily="34" charset="0"/>
              </a:rPr>
              <a:pPr/>
              <a:t>48</a:t>
            </a:fld>
            <a:endParaRPr lang="de-DE" altLang="zh-CN" sz="1200">
              <a:latin typeface="Trebuchet MS" panose="020B0603020202020204" pitchFamily="34" charset="0"/>
            </a:endParaRPr>
          </a:p>
        </p:txBody>
      </p:sp>
      <p:sp>
        <p:nvSpPr>
          <p:cNvPr id="56322" name="Rectangle 2">
            <a:extLst>
              <a:ext uri="{FF2B5EF4-FFF2-40B4-BE49-F238E27FC236}">
                <a16:creationId xmlns:a16="http://schemas.microsoft.com/office/drawing/2014/main" id="{CC96B277-E93C-404F-BEAA-27FB14E8809A}"/>
              </a:ext>
            </a:extLst>
          </p:cNvPr>
          <p:cNvSpPr>
            <a:spLocks noGrp="1" noRot="1" noChangeAspect="1" noChangeArrowheads="1" noTextEdit="1"/>
          </p:cNvSpPr>
          <p:nvPr>
            <p:ph type="sldImg"/>
          </p:nvPr>
        </p:nvSpPr>
        <p:spPr>
          <a:xfrm>
            <a:off x="992188" y="768350"/>
            <a:ext cx="5114925" cy="3836988"/>
          </a:xfrm>
          <a:ln/>
        </p:spPr>
      </p:sp>
      <p:sp>
        <p:nvSpPr>
          <p:cNvPr id="56323" name="Rectangle 3">
            <a:extLst>
              <a:ext uri="{FF2B5EF4-FFF2-40B4-BE49-F238E27FC236}">
                <a16:creationId xmlns:a16="http://schemas.microsoft.com/office/drawing/2014/main" id="{70735295-E859-4C9B-8C9B-5DD3AD027DC8}"/>
              </a:ext>
            </a:extLst>
          </p:cNvPr>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031">
            <a:extLst>
              <a:ext uri="{FF2B5EF4-FFF2-40B4-BE49-F238E27FC236}">
                <a16:creationId xmlns:a16="http://schemas.microsoft.com/office/drawing/2014/main" id="{69CDE855-8AE3-4B0E-A85E-BEFD615171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DBA468D1-EB59-4BE0-AC2A-C629B8ACBE50}" type="slidenum">
              <a:rPr lang="de-DE" altLang="zh-CN" sz="1200">
                <a:latin typeface="Trebuchet MS" panose="020B0603020202020204" pitchFamily="34" charset="0"/>
              </a:rPr>
              <a:pPr/>
              <a:t>49</a:t>
            </a:fld>
            <a:endParaRPr lang="de-DE" altLang="zh-CN" sz="1200">
              <a:latin typeface="Trebuchet MS" panose="020B0603020202020204" pitchFamily="34" charset="0"/>
            </a:endParaRPr>
          </a:p>
        </p:txBody>
      </p:sp>
      <p:sp>
        <p:nvSpPr>
          <p:cNvPr id="58370" name="Rectangle 2">
            <a:extLst>
              <a:ext uri="{FF2B5EF4-FFF2-40B4-BE49-F238E27FC236}">
                <a16:creationId xmlns:a16="http://schemas.microsoft.com/office/drawing/2014/main" id="{14FA8B03-544A-4B0C-AEEB-DF98F1220693}"/>
              </a:ext>
            </a:extLst>
          </p:cNvPr>
          <p:cNvSpPr>
            <a:spLocks noGrp="1" noRot="1" noChangeAspect="1" noChangeArrowheads="1" noTextEdit="1"/>
          </p:cNvSpPr>
          <p:nvPr>
            <p:ph type="sldImg"/>
          </p:nvPr>
        </p:nvSpPr>
        <p:spPr>
          <a:xfrm>
            <a:off x="992188" y="768350"/>
            <a:ext cx="5114925" cy="3836988"/>
          </a:xfrm>
          <a:ln/>
        </p:spPr>
      </p:sp>
      <p:sp>
        <p:nvSpPr>
          <p:cNvPr id="58371" name="Rectangle 3">
            <a:extLst>
              <a:ext uri="{FF2B5EF4-FFF2-40B4-BE49-F238E27FC236}">
                <a16:creationId xmlns:a16="http://schemas.microsoft.com/office/drawing/2014/main" id="{8ACDBF42-52E5-4A7B-8BCF-E498943782A5}"/>
              </a:ext>
            </a:extLst>
          </p:cNvPr>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031">
            <a:extLst>
              <a:ext uri="{FF2B5EF4-FFF2-40B4-BE49-F238E27FC236}">
                <a16:creationId xmlns:a16="http://schemas.microsoft.com/office/drawing/2014/main" id="{3CB18704-B791-4F10-8992-202287C376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1BF6EF5D-8390-4B0A-8C92-39136AB504B8}" type="slidenum">
              <a:rPr lang="de-DE" altLang="zh-CN" sz="1200">
                <a:latin typeface="Trebuchet MS" panose="020B0603020202020204" pitchFamily="34" charset="0"/>
              </a:rPr>
              <a:pPr/>
              <a:t>50</a:t>
            </a:fld>
            <a:endParaRPr lang="de-DE" altLang="zh-CN" sz="1200">
              <a:latin typeface="Trebuchet MS" panose="020B0603020202020204" pitchFamily="34" charset="0"/>
            </a:endParaRPr>
          </a:p>
        </p:txBody>
      </p:sp>
      <p:sp>
        <p:nvSpPr>
          <p:cNvPr id="60418" name="Rectangle 2">
            <a:extLst>
              <a:ext uri="{FF2B5EF4-FFF2-40B4-BE49-F238E27FC236}">
                <a16:creationId xmlns:a16="http://schemas.microsoft.com/office/drawing/2014/main" id="{DE51300B-669D-4BD4-9614-8F58D1284377}"/>
              </a:ext>
            </a:extLst>
          </p:cNvPr>
          <p:cNvSpPr>
            <a:spLocks noGrp="1" noRot="1" noChangeAspect="1" noChangeArrowheads="1" noTextEdit="1"/>
          </p:cNvSpPr>
          <p:nvPr>
            <p:ph type="sldImg"/>
          </p:nvPr>
        </p:nvSpPr>
        <p:spPr>
          <a:xfrm>
            <a:off x="992188" y="768350"/>
            <a:ext cx="5114925" cy="3836988"/>
          </a:xfrm>
          <a:ln/>
        </p:spPr>
      </p:sp>
      <p:sp>
        <p:nvSpPr>
          <p:cNvPr id="60419" name="Rectangle 3">
            <a:extLst>
              <a:ext uri="{FF2B5EF4-FFF2-40B4-BE49-F238E27FC236}">
                <a16:creationId xmlns:a16="http://schemas.microsoft.com/office/drawing/2014/main" id="{DF2B732D-B5A6-4900-B247-620EF3B8004F}"/>
              </a:ext>
            </a:extLst>
          </p:cNvPr>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031">
            <a:extLst>
              <a:ext uri="{FF2B5EF4-FFF2-40B4-BE49-F238E27FC236}">
                <a16:creationId xmlns:a16="http://schemas.microsoft.com/office/drawing/2014/main" id="{91AA07F9-07AF-471D-9920-7747FB8637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1208607B-8B20-471C-AE27-80F512C45679}" type="slidenum">
              <a:rPr lang="de-DE" altLang="zh-CN" sz="1200">
                <a:latin typeface="Trebuchet MS" panose="020B0603020202020204" pitchFamily="34" charset="0"/>
              </a:rPr>
              <a:pPr/>
              <a:t>51</a:t>
            </a:fld>
            <a:endParaRPr lang="de-DE" altLang="zh-CN" sz="1200">
              <a:latin typeface="Trebuchet MS" panose="020B0603020202020204" pitchFamily="34" charset="0"/>
            </a:endParaRPr>
          </a:p>
        </p:txBody>
      </p:sp>
      <p:sp>
        <p:nvSpPr>
          <p:cNvPr id="62466" name="Rectangle 2">
            <a:extLst>
              <a:ext uri="{FF2B5EF4-FFF2-40B4-BE49-F238E27FC236}">
                <a16:creationId xmlns:a16="http://schemas.microsoft.com/office/drawing/2014/main" id="{473DC9A6-7A35-455B-B93D-DB0596951D49}"/>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0A81803E-6D09-4F23-9AEC-2DC178C4CD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031">
            <a:extLst>
              <a:ext uri="{FF2B5EF4-FFF2-40B4-BE49-F238E27FC236}">
                <a16:creationId xmlns:a16="http://schemas.microsoft.com/office/drawing/2014/main" id="{31BBC8A4-3010-4179-9E3E-2F18EEAA36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7622B2D4-DB07-4579-AC3B-94C7A50F38E6}" type="slidenum">
              <a:rPr lang="de-DE" altLang="zh-CN" sz="1200">
                <a:latin typeface="Trebuchet MS" panose="020B0603020202020204" pitchFamily="34" charset="0"/>
              </a:rPr>
              <a:pPr/>
              <a:t>52</a:t>
            </a:fld>
            <a:endParaRPr lang="de-DE" altLang="zh-CN" sz="1200">
              <a:latin typeface="Trebuchet MS" panose="020B0603020202020204" pitchFamily="34" charset="0"/>
            </a:endParaRPr>
          </a:p>
        </p:txBody>
      </p:sp>
      <p:sp>
        <p:nvSpPr>
          <p:cNvPr id="64514" name="Rectangle 2">
            <a:extLst>
              <a:ext uri="{FF2B5EF4-FFF2-40B4-BE49-F238E27FC236}">
                <a16:creationId xmlns:a16="http://schemas.microsoft.com/office/drawing/2014/main" id="{52248C9F-1B9F-4AB0-9B9A-76A44D3F01CF}"/>
              </a:ext>
            </a:extLst>
          </p:cNvPr>
          <p:cNvSpPr>
            <a:spLocks noGrp="1" noRot="1" noChangeAspect="1" noChangeArrowheads="1" noTextEdit="1"/>
          </p:cNvSpPr>
          <p:nvPr>
            <p:ph type="sldImg"/>
          </p:nvPr>
        </p:nvSpPr>
        <p:spPr>
          <a:xfrm>
            <a:off x="992188" y="768350"/>
            <a:ext cx="5114925" cy="3836988"/>
          </a:xfrm>
          <a:ln/>
        </p:spPr>
      </p:sp>
      <p:sp>
        <p:nvSpPr>
          <p:cNvPr id="64515" name="Rectangle 3">
            <a:extLst>
              <a:ext uri="{FF2B5EF4-FFF2-40B4-BE49-F238E27FC236}">
                <a16:creationId xmlns:a16="http://schemas.microsoft.com/office/drawing/2014/main" id="{6588C898-AA09-4DF9-A987-21548AD351C1}"/>
              </a:ext>
            </a:extLst>
          </p:cNvPr>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031">
            <a:extLst>
              <a:ext uri="{FF2B5EF4-FFF2-40B4-BE49-F238E27FC236}">
                <a16:creationId xmlns:a16="http://schemas.microsoft.com/office/drawing/2014/main" id="{A2856D28-83BB-43AD-86EC-7AA71B8F9D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1927EE15-202A-44BF-932F-DC79F9DA2BB0}" type="slidenum">
              <a:rPr lang="de-DE" altLang="zh-CN" sz="1200">
                <a:latin typeface="Trebuchet MS" panose="020B0603020202020204" pitchFamily="34" charset="0"/>
              </a:rPr>
              <a:pPr/>
              <a:t>53</a:t>
            </a:fld>
            <a:endParaRPr lang="de-DE" altLang="zh-CN" sz="1200">
              <a:latin typeface="Trebuchet MS" panose="020B0603020202020204" pitchFamily="34" charset="0"/>
            </a:endParaRPr>
          </a:p>
        </p:txBody>
      </p:sp>
      <p:sp>
        <p:nvSpPr>
          <p:cNvPr id="66562" name="Rectangle 2">
            <a:extLst>
              <a:ext uri="{FF2B5EF4-FFF2-40B4-BE49-F238E27FC236}">
                <a16:creationId xmlns:a16="http://schemas.microsoft.com/office/drawing/2014/main" id="{7D89DE25-4750-477F-80AF-E70934335264}"/>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62BEB0A1-03B9-4B41-AC56-C69C5AC4BB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031">
            <a:extLst>
              <a:ext uri="{FF2B5EF4-FFF2-40B4-BE49-F238E27FC236}">
                <a16:creationId xmlns:a16="http://schemas.microsoft.com/office/drawing/2014/main" id="{59C19708-F504-464B-807E-F85E0858A0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FDE9E394-F60C-44B9-A521-BCE0D8C4D137}" type="slidenum">
              <a:rPr lang="de-DE" altLang="zh-CN" sz="1200">
                <a:latin typeface="Trebuchet MS" panose="020B0603020202020204" pitchFamily="34" charset="0"/>
              </a:rPr>
              <a:pPr/>
              <a:t>54</a:t>
            </a:fld>
            <a:endParaRPr lang="de-DE" altLang="zh-CN" sz="1200">
              <a:latin typeface="Trebuchet MS" panose="020B0603020202020204" pitchFamily="34" charset="0"/>
            </a:endParaRPr>
          </a:p>
        </p:txBody>
      </p:sp>
      <p:sp>
        <p:nvSpPr>
          <p:cNvPr id="68610" name="Folienbildplatzhalter 1">
            <a:extLst>
              <a:ext uri="{FF2B5EF4-FFF2-40B4-BE49-F238E27FC236}">
                <a16:creationId xmlns:a16="http://schemas.microsoft.com/office/drawing/2014/main" id="{268D70FE-CE35-4BE2-99B7-195F83462E9D}"/>
              </a:ext>
            </a:extLst>
          </p:cNvPr>
          <p:cNvSpPr>
            <a:spLocks noGrp="1" noRot="1" noChangeAspect="1" noTextEdit="1"/>
          </p:cNvSpPr>
          <p:nvPr>
            <p:ph type="sldImg"/>
          </p:nvPr>
        </p:nvSpPr>
        <p:spPr>
          <a:xfrm>
            <a:off x="992188" y="768350"/>
            <a:ext cx="5114925" cy="3836988"/>
          </a:xfrm>
          <a:ln/>
        </p:spPr>
      </p:sp>
      <p:sp>
        <p:nvSpPr>
          <p:cNvPr id="68611" name="Notizenplatzhalter 2">
            <a:extLst>
              <a:ext uri="{FF2B5EF4-FFF2-40B4-BE49-F238E27FC236}">
                <a16:creationId xmlns:a16="http://schemas.microsoft.com/office/drawing/2014/main" id="{250EFDF9-D022-4934-B754-346C8D19F9E0}"/>
              </a:ext>
            </a:extLst>
          </p:cNvPr>
          <p:cNvSpPr>
            <a:spLocks noGrp="1"/>
          </p:cNvSpPr>
          <p:nvPr>
            <p:ph type="body" idx="1"/>
          </p:nvPr>
        </p:nvSpPr>
        <p:spPr>
          <a:xfrm>
            <a:off x="709613" y="4860925"/>
            <a:ext cx="5680075"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spcBef>
                <a:spcPct val="0"/>
              </a:spcBef>
            </a:pPr>
            <a:endParaRPr lang="de-DE" altLang="zh-CN"/>
          </a:p>
        </p:txBody>
      </p:sp>
      <p:sp>
        <p:nvSpPr>
          <p:cNvPr id="68612" name="Foliennummernplatzhalter 3">
            <a:extLst>
              <a:ext uri="{FF2B5EF4-FFF2-40B4-BE49-F238E27FC236}">
                <a16:creationId xmlns:a16="http://schemas.microsoft.com/office/drawing/2014/main" id="{F19249C7-6D6C-4615-908E-5E5F2E62C78F}"/>
              </a:ext>
            </a:extLst>
          </p:cNvPr>
          <p:cNvSpPr txBox="1">
            <a:spLocks noGrp="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defTabSz="990600">
              <a:defRPr sz="2400">
                <a:solidFill>
                  <a:schemeClr val="tx1"/>
                </a:solidFill>
                <a:latin typeface="Arial" panose="020B0604020202020204" pitchFamily="34" charset="0"/>
                <a:ea typeface="宋体" panose="02010600030101010101" pitchFamily="2" charset="-122"/>
              </a:defRPr>
            </a:lvl1pPr>
            <a:lvl2pPr marL="742950" indent="-285750" defTabSz="990600">
              <a:defRPr sz="2400">
                <a:solidFill>
                  <a:schemeClr val="tx1"/>
                </a:solidFill>
                <a:latin typeface="Arial" panose="020B0604020202020204" pitchFamily="34" charset="0"/>
                <a:ea typeface="宋体" panose="02010600030101010101" pitchFamily="2" charset="-122"/>
              </a:defRPr>
            </a:lvl2pPr>
            <a:lvl3pPr marL="1143000" indent="-228600" defTabSz="990600">
              <a:defRPr sz="2400">
                <a:solidFill>
                  <a:schemeClr val="tx1"/>
                </a:solidFill>
                <a:latin typeface="Arial" panose="020B0604020202020204" pitchFamily="34" charset="0"/>
                <a:ea typeface="宋体" panose="02010600030101010101" pitchFamily="2" charset="-122"/>
              </a:defRPr>
            </a:lvl3pPr>
            <a:lvl4pPr marL="1600200" indent="-228600" defTabSz="990600">
              <a:defRPr sz="2400">
                <a:solidFill>
                  <a:schemeClr val="tx1"/>
                </a:solidFill>
                <a:latin typeface="Arial" panose="020B0604020202020204" pitchFamily="34" charset="0"/>
                <a:ea typeface="宋体" panose="02010600030101010101" pitchFamily="2" charset="-122"/>
              </a:defRPr>
            </a:lvl4pPr>
            <a:lvl5pPr marL="2057400" indent="-228600" defTabSz="990600">
              <a:defRPr sz="2400">
                <a:solidFill>
                  <a:schemeClr val="tx1"/>
                </a:solidFill>
                <a:latin typeface="Arial" panose="020B0604020202020204" pitchFamily="34" charset="0"/>
                <a:ea typeface="宋体" panose="02010600030101010101" pitchFamily="2" charset="-122"/>
              </a:defRPr>
            </a:lvl5pPr>
            <a:lvl6pPr marL="2514600" indent="-228600" defTabSz="990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defTabSz="990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defTabSz="990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defTabSz="990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r"/>
            <a:fld id="{D2E4E770-693C-4D4E-A0EA-C8A0C29276F0}" type="slidenum">
              <a:rPr lang="de-DE" altLang="zh-CN" sz="1300">
                <a:latin typeface="Calibri" panose="020F0502020204030204" pitchFamily="34" charset="0"/>
              </a:rPr>
              <a:pPr algn="r"/>
              <a:t>54</a:t>
            </a:fld>
            <a:endParaRPr lang="de-DE" altLang="zh-CN" sz="1300">
              <a:latin typeface="Calibri" panose="020F050202020403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Folienbildplatzhalter 1">
            <a:extLst>
              <a:ext uri="{FF2B5EF4-FFF2-40B4-BE49-F238E27FC236}">
                <a16:creationId xmlns:a16="http://schemas.microsoft.com/office/drawing/2014/main" id="{24FE26A8-7908-4CD3-8937-B32274D3179D}"/>
              </a:ext>
            </a:extLst>
          </p:cNvPr>
          <p:cNvSpPr>
            <a:spLocks noGrp="1" noRot="1" noChangeAspect="1" noTextEdit="1"/>
          </p:cNvSpPr>
          <p:nvPr>
            <p:ph type="sldImg"/>
          </p:nvPr>
        </p:nvSpPr>
        <p:spPr>
          <a:ln/>
        </p:spPr>
      </p:sp>
      <p:sp>
        <p:nvSpPr>
          <p:cNvPr id="70658" name="Notizenplatzhalter 2">
            <a:extLst>
              <a:ext uri="{FF2B5EF4-FFF2-40B4-BE49-F238E27FC236}">
                <a16:creationId xmlns:a16="http://schemas.microsoft.com/office/drawing/2014/main" id="{82B70B6A-8490-4E4F-AB77-28B7E57736B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zh-CN"/>
          </a:p>
        </p:txBody>
      </p:sp>
      <p:sp>
        <p:nvSpPr>
          <p:cNvPr id="70659" name="Foliennummernplatzhalter 3">
            <a:extLst>
              <a:ext uri="{FF2B5EF4-FFF2-40B4-BE49-F238E27FC236}">
                <a16:creationId xmlns:a16="http://schemas.microsoft.com/office/drawing/2014/main" id="{C2880C4A-5385-4161-A98A-F024B30AE0A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9860F3EA-4053-491F-B4FE-AA8B4BE053F0}" type="slidenum">
              <a:rPr lang="de-DE" altLang="zh-CN" sz="1200">
                <a:latin typeface="Trebuchet MS" panose="020B0603020202020204" pitchFamily="34" charset="0"/>
              </a:rPr>
              <a:pPr/>
              <a:t>55</a:t>
            </a:fld>
            <a:endParaRPr lang="de-DE" altLang="zh-CN" sz="1200">
              <a:latin typeface="Trebuchet MS" panose="020B0603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Folienbildplatzhalter 1">
            <a:extLst>
              <a:ext uri="{FF2B5EF4-FFF2-40B4-BE49-F238E27FC236}">
                <a16:creationId xmlns:a16="http://schemas.microsoft.com/office/drawing/2014/main" id="{E124EC62-3D99-440F-990C-D67B979FAFD2}"/>
              </a:ext>
            </a:extLst>
          </p:cNvPr>
          <p:cNvSpPr>
            <a:spLocks noGrp="1" noRot="1" noChangeAspect="1" noTextEdit="1"/>
          </p:cNvSpPr>
          <p:nvPr>
            <p:ph type="sldImg"/>
          </p:nvPr>
        </p:nvSpPr>
        <p:spPr>
          <a:ln/>
        </p:spPr>
      </p:sp>
      <p:sp>
        <p:nvSpPr>
          <p:cNvPr id="72706" name="Notizenplatzhalter 2">
            <a:extLst>
              <a:ext uri="{FF2B5EF4-FFF2-40B4-BE49-F238E27FC236}">
                <a16:creationId xmlns:a16="http://schemas.microsoft.com/office/drawing/2014/main" id="{9EA69A34-CAD0-4D30-84A8-DA7757741B2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zh-CN"/>
          </a:p>
        </p:txBody>
      </p:sp>
      <p:sp>
        <p:nvSpPr>
          <p:cNvPr id="72707" name="Foliennummernplatzhalter 3">
            <a:extLst>
              <a:ext uri="{FF2B5EF4-FFF2-40B4-BE49-F238E27FC236}">
                <a16:creationId xmlns:a16="http://schemas.microsoft.com/office/drawing/2014/main" id="{354E658E-FB0C-4F5B-B740-48014BB58A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A1813DC3-EC22-4F57-8B32-75FA143346C8}" type="slidenum">
              <a:rPr lang="de-DE" altLang="zh-CN" sz="1200">
                <a:latin typeface="Trebuchet MS" panose="020B0603020202020204" pitchFamily="34" charset="0"/>
              </a:rPr>
              <a:pPr/>
              <a:t>56</a:t>
            </a:fld>
            <a:endParaRPr lang="de-DE" altLang="zh-CN" sz="1200">
              <a:latin typeface="Trebuchet MS" panose="020B0603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031">
            <a:extLst>
              <a:ext uri="{FF2B5EF4-FFF2-40B4-BE49-F238E27FC236}">
                <a16:creationId xmlns:a16="http://schemas.microsoft.com/office/drawing/2014/main" id="{62E5E156-37E1-4882-8E40-C0E434FC6F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5EF7CAB0-5066-420B-B199-DF09F8106E89}" type="slidenum">
              <a:rPr lang="de-DE" altLang="zh-CN" sz="1200">
                <a:latin typeface="Trebuchet MS" panose="020B0603020202020204" pitchFamily="34" charset="0"/>
              </a:rPr>
              <a:pPr/>
              <a:t>57</a:t>
            </a:fld>
            <a:endParaRPr lang="de-DE" altLang="zh-CN" sz="1200">
              <a:latin typeface="Trebuchet MS" panose="020B0603020202020204" pitchFamily="34" charset="0"/>
            </a:endParaRPr>
          </a:p>
        </p:txBody>
      </p:sp>
      <p:sp>
        <p:nvSpPr>
          <p:cNvPr id="74754" name="Folienbildplatzhalter 1">
            <a:extLst>
              <a:ext uri="{FF2B5EF4-FFF2-40B4-BE49-F238E27FC236}">
                <a16:creationId xmlns:a16="http://schemas.microsoft.com/office/drawing/2014/main" id="{FC3C1B3B-F269-4C88-8AF4-249B9C199A0A}"/>
              </a:ext>
            </a:extLst>
          </p:cNvPr>
          <p:cNvSpPr>
            <a:spLocks noGrp="1" noRot="1" noChangeAspect="1" noTextEdit="1"/>
          </p:cNvSpPr>
          <p:nvPr>
            <p:ph type="sldImg"/>
          </p:nvPr>
        </p:nvSpPr>
        <p:spPr>
          <a:xfrm>
            <a:off x="992188" y="768350"/>
            <a:ext cx="5114925" cy="3836988"/>
          </a:xfrm>
          <a:ln/>
        </p:spPr>
      </p:sp>
      <p:sp>
        <p:nvSpPr>
          <p:cNvPr id="74755" name="Notizenplatzhalter 2">
            <a:extLst>
              <a:ext uri="{FF2B5EF4-FFF2-40B4-BE49-F238E27FC236}">
                <a16:creationId xmlns:a16="http://schemas.microsoft.com/office/drawing/2014/main" id="{ABD07626-3663-403B-AA29-C6EB4A64BA0D}"/>
              </a:ext>
            </a:extLst>
          </p:cNvPr>
          <p:cNvSpPr>
            <a:spLocks noGrp="1"/>
          </p:cNvSpPr>
          <p:nvPr>
            <p:ph type="body" idx="1"/>
          </p:nvPr>
        </p:nvSpPr>
        <p:spPr>
          <a:xfrm>
            <a:off x="709613" y="4860925"/>
            <a:ext cx="5680075"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spcBef>
                <a:spcPct val="0"/>
              </a:spcBef>
            </a:pPr>
            <a:endParaRPr lang="de-DE" altLang="zh-CN"/>
          </a:p>
        </p:txBody>
      </p:sp>
      <p:sp>
        <p:nvSpPr>
          <p:cNvPr id="74756" name="Foliennummernplatzhalter 3">
            <a:extLst>
              <a:ext uri="{FF2B5EF4-FFF2-40B4-BE49-F238E27FC236}">
                <a16:creationId xmlns:a16="http://schemas.microsoft.com/office/drawing/2014/main" id="{55C7C437-1A65-4D73-A6AB-1411869764E7}"/>
              </a:ext>
            </a:extLst>
          </p:cNvPr>
          <p:cNvSpPr txBox="1">
            <a:spLocks noGrp="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defTabSz="990600">
              <a:defRPr sz="2400">
                <a:solidFill>
                  <a:schemeClr val="tx1"/>
                </a:solidFill>
                <a:latin typeface="Arial" panose="020B0604020202020204" pitchFamily="34" charset="0"/>
                <a:ea typeface="宋体" panose="02010600030101010101" pitchFamily="2" charset="-122"/>
              </a:defRPr>
            </a:lvl1pPr>
            <a:lvl2pPr marL="742950" indent="-285750" defTabSz="990600">
              <a:defRPr sz="2400">
                <a:solidFill>
                  <a:schemeClr val="tx1"/>
                </a:solidFill>
                <a:latin typeface="Arial" panose="020B0604020202020204" pitchFamily="34" charset="0"/>
                <a:ea typeface="宋体" panose="02010600030101010101" pitchFamily="2" charset="-122"/>
              </a:defRPr>
            </a:lvl2pPr>
            <a:lvl3pPr marL="1143000" indent="-228600" defTabSz="990600">
              <a:defRPr sz="2400">
                <a:solidFill>
                  <a:schemeClr val="tx1"/>
                </a:solidFill>
                <a:latin typeface="Arial" panose="020B0604020202020204" pitchFamily="34" charset="0"/>
                <a:ea typeface="宋体" panose="02010600030101010101" pitchFamily="2" charset="-122"/>
              </a:defRPr>
            </a:lvl3pPr>
            <a:lvl4pPr marL="1600200" indent="-228600" defTabSz="990600">
              <a:defRPr sz="2400">
                <a:solidFill>
                  <a:schemeClr val="tx1"/>
                </a:solidFill>
                <a:latin typeface="Arial" panose="020B0604020202020204" pitchFamily="34" charset="0"/>
                <a:ea typeface="宋体" panose="02010600030101010101" pitchFamily="2" charset="-122"/>
              </a:defRPr>
            </a:lvl4pPr>
            <a:lvl5pPr marL="2057400" indent="-228600" defTabSz="990600">
              <a:defRPr sz="2400">
                <a:solidFill>
                  <a:schemeClr val="tx1"/>
                </a:solidFill>
                <a:latin typeface="Arial" panose="020B0604020202020204" pitchFamily="34" charset="0"/>
                <a:ea typeface="宋体" panose="02010600030101010101" pitchFamily="2" charset="-122"/>
              </a:defRPr>
            </a:lvl5pPr>
            <a:lvl6pPr marL="2514600" indent="-228600" defTabSz="990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defTabSz="990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defTabSz="990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defTabSz="990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r"/>
            <a:fld id="{93AE3F92-1F87-48D9-B395-9A863727079D}" type="slidenum">
              <a:rPr lang="de-DE" altLang="zh-CN" sz="1300">
                <a:latin typeface="Calibri" panose="020F0502020204030204" pitchFamily="34" charset="0"/>
              </a:rPr>
              <a:pPr algn="r"/>
              <a:t>57</a:t>
            </a:fld>
            <a:endParaRPr lang="de-DE" altLang="zh-CN" sz="1300">
              <a:latin typeface="Calibri" panose="020F050202020403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031">
            <a:extLst>
              <a:ext uri="{FF2B5EF4-FFF2-40B4-BE49-F238E27FC236}">
                <a16:creationId xmlns:a16="http://schemas.microsoft.com/office/drawing/2014/main" id="{7DD52D59-8EAB-4D47-B2CE-E0883B92EC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3E1B5579-7B30-409C-91CF-9E62F5F4BB9F}" type="slidenum">
              <a:rPr lang="de-DE" altLang="zh-CN" sz="1200">
                <a:latin typeface="Trebuchet MS" panose="020B0603020202020204" pitchFamily="34" charset="0"/>
              </a:rPr>
              <a:pPr/>
              <a:t>58</a:t>
            </a:fld>
            <a:endParaRPr lang="de-DE" altLang="zh-CN" sz="1200">
              <a:latin typeface="Trebuchet MS" panose="020B0603020202020204" pitchFamily="34" charset="0"/>
            </a:endParaRPr>
          </a:p>
        </p:txBody>
      </p:sp>
      <p:sp>
        <p:nvSpPr>
          <p:cNvPr id="76802" name="Folienbildplatzhalter 1">
            <a:extLst>
              <a:ext uri="{FF2B5EF4-FFF2-40B4-BE49-F238E27FC236}">
                <a16:creationId xmlns:a16="http://schemas.microsoft.com/office/drawing/2014/main" id="{2E8344E5-38CF-4DF9-BFF1-A2BB19E804AD}"/>
              </a:ext>
            </a:extLst>
          </p:cNvPr>
          <p:cNvSpPr>
            <a:spLocks noGrp="1" noRot="1" noChangeAspect="1" noTextEdit="1"/>
          </p:cNvSpPr>
          <p:nvPr>
            <p:ph type="sldImg"/>
          </p:nvPr>
        </p:nvSpPr>
        <p:spPr>
          <a:xfrm>
            <a:off x="992188" y="768350"/>
            <a:ext cx="5114925" cy="3836988"/>
          </a:xfrm>
          <a:ln/>
        </p:spPr>
      </p:sp>
      <p:sp>
        <p:nvSpPr>
          <p:cNvPr id="76803" name="Notizenplatzhalter 2">
            <a:extLst>
              <a:ext uri="{FF2B5EF4-FFF2-40B4-BE49-F238E27FC236}">
                <a16:creationId xmlns:a16="http://schemas.microsoft.com/office/drawing/2014/main" id="{6349AB0D-003D-4500-8FB1-FBE24FC8D2CC}"/>
              </a:ext>
            </a:extLst>
          </p:cNvPr>
          <p:cNvSpPr>
            <a:spLocks noGrp="1"/>
          </p:cNvSpPr>
          <p:nvPr>
            <p:ph type="body" idx="1"/>
          </p:nvPr>
        </p:nvSpPr>
        <p:spPr>
          <a:xfrm>
            <a:off x="709613" y="4860925"/>
            <a:ext cx="5680075"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spcBef>
                <a:spcPct val="0"/>
              </a:spcBef>
            </a:pPr>
            <a:endParaRPr lang="de-DE" altLang="zh-CN"/>
          </a:p>
        </p:txBody>
      </p:sp>
      <p:sp>
        <p:nvSpPr>
          <p:cNvPr id="76804" name="Foliennummernplatzhalter 3">
            <a:extLst>
              <a:ext uri="{FF2B5EF4-FFF2-40B4-BE49-F238E27FC236}">
                <a16:creationId xmlns:a16="http://schemas.microsoft.com/office/drawing/2014/main" id="{479ED0F8-4B7C-4407-B756-A4D69228DF04}"/>
              </a:ext>
            </a:extLst>
          </p:cNvPr>
          <p:cNvSpPr txBox="1">
            <a:spLocks noGrp="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defTabSz="990600">
              <a:defRPr sz="2400">
                <a:solidFill>
                  <a:schemeClr val="tx1"/>
                </a:solidFill>
                <a:latin typeface="Arial" panose="020B0604020202020204" pitchFamily="34" charset="0"/>
                <a:ea typeface="宋体" panose="02010600030101010101" pitchFamily="2" charset="-122"/>
              </a:defRPr>
            </a:lvl1pPr>
            <a:lvl2pPr marL="742950" indent="-285750" defTabSz="990600">
              <a:defRPr sz="2400">
                <a:solidFill>
                  <a:schemeClr val="tx1"/>
                </a:solidFill>
                <a:latin typeface="Arial" panose="020B0604020202020204" pitchFamily="34" charset="0"/>
                <a:ea typeface="宋体" panose="02010600030101010101" pitchFamily="2" charset="-122"/>
              </a:defRPr>
            </a:lvl2pPr>
            <a:lvl3pPr marL="1143000" indent="-228600" defTabSz="990600">
              <a:defRPr sz="2400">
                <a:solidFill>
                  <a:schemeClr val="tx1"/>
                </a:solidFill>
                <a:latin typeface="Arial" panose="020B0604020202020204" pitchFamily="34" charset="0"/>
                <a:ea typeface="宋体" panose="02010600030101010101" pitchFamily="2" charset="-122"/>
              </a:defRPr>
            </a:lvl3pPr>
            <a:lvl4pPr marL="1600200" indent="-228600" defTabSz="990600">
              <a:defRPr sz="2400">
                <a:solidFill>
                  <a:schemeClr val="tx1"/>
                </a:solidFill>
                <a:latin typeface="Arial" panose="020B0604020202020204" pitchFamily="34" charset="0"/>
                <a:ea typeface="宋体" panose="02010600030101010101" pitchFamily="2" charset="-122"/>
              </a:defRPr>
            </a:lvl4pPr>
            <a:lvl5pPr marL="2057400" indent="-228600" defTabSz="990600">
              <a:defRPr sz="2400">
                <a:solidFill>
                  <a:schemeClr val="tx1"/>
                </a:solidFill>
                <a:latin typeface="Arial" panose="020B0604020202020204" pitchFamily="34" charset="0"/>
                <a:ea typeface="宋体" panose="02010600030101010101" pitchFamily="2" charset="-122"/>
              </a:defRPr>
            </a:lvl5pPr>
            <a:lvl6pPr marL="2514600" indent="-228600" defTabSz="990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defTabSz="990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defTabSz="990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defTabSz="990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r"/>
            <a:fld id="{28E3FAB2-4BD9-41E4-AA24-1F3E5E0A0137}" type="slidenum">
              <a:rPr lang="de-DE" altLang="zh-CN" sz="1300">
                <a:latin typeface="Calibri" panose="020F0502020204030204" pitchFamily="34" charset="0"/>
              </a:rPr>
              <a:pPr algn="r"/>
              <a:t>58</a:t>
            </a:fld>
            <a:endParaRPr lang="de-DE" altLang="zh-CN" sz="1300">
              <a:latin typeface="Calibri" panose="020F050202020403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031">
            <a:extLst>
              <a:ext uri="{FF2B5EF4-FFF2-40B4-BE49-F238E27FC236}">
                <a16:creationId xmlns:a16="http://schemas.microsoft.com/office/drawing/2014/main" id="{671ED0C1-EECF-47EC-90F8-73A84CFD3B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B8C60843-E4F3-4703-9135-2DC87E888E17}" type="slidenum">
              <a:rPr lang="de-DE" altLang="zh-CN" sz="1200">
                <a:latin typeface="Trebuchet MS" panose="020B0603020202020204" pitchFamily="34" charset="0"/>
              </a:rPr>
              <a:pPr/>
              <a:t>59</a:t>
            </a:fld>
            <a:endParaRPr lang="de-DE" altLang="zh-CN" sz="1200">
              <a:latin typeface="Trebuchet MS" panose="020B0603020202020204" pitchFamily="34" charset="0"/>
            </a:endParaRPr>
          </a:p>
        </p:txBody>
      </p:sp>
      <p:sp>
        <p:nvSpPr>
          <p:cNvPr id="78850" name="Folienbildplatzhalter 1">
            <a:extLst>
              <a:ext uri="{FF2B5EF4-FFF2-40B4-BE49-F238E27FC236}">
                <a16:creationId xmlns:a16="http://schemas.microsoft.com/office/drawing/2014/main" id="{2EBDB8BC-BB10-4CA7-BEE1-7BB42B8EEE4C}"/>
              </a:ext>
            </a:extLst>
          </p:cNvPr>
          <p:cNvSpPr>
            <a:spLocks noGrp="1" noRot="1" noChangeAspect="1" noTextEdit="1"/>
          </p:cNvSpPr>
          <p:nvPr>
            <p:ph type="sldImg"/>
          </p:nvPr>
        </p:nvSpPr>
        <p:spPr>
          <a:xfrm>
            <a:off x="992188" y="768350"/>
            <a:ext cx="5114925" cy="3836988"/>
          </a:xfrm>
          <a:ln/>
        </p:spPr>
      </p:sp>
      <p:sp>
        <p:nvSpPr>
          <p:cNvPr id="78851" name="Notizenplatzhalter 2">
            <a:extLst>
              <a:ext uri="{FF2B5EF4-FFF2-40B4-BE49-F238E27FC236}">
                <a16:creationId xmlns:a16="http://schemas.microsoft.com/office/drawing/2014/main" id="{F6EF857F-F87D-4414-BD6D-477CAA24963B}"/>
              </a:ext>
            </a:extLst>
          </p:cNvPr>
          <p:cNvSpPr>
            <a:spLocks noGrp="1"/>
          </p:cNvSpPr>
          <p:nvPr>
            <p:ph type="body" idx="1"/>
          </p:nvPr>
        </p:nvSpPr>
        <p:spPr>
          <a:xfrm>
            <a:off x="709613" y="4860925"/>
            <a:ext cx="5680075"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spcBef>
                <a:spcPct val="0"/>
              </a:spcBef>
            </a:pPr>
            <a:endParaRPr lang="de-DE" altLang="zh-CN"/>
          </a:p>
        </p:txBody>
      </p:sp>
      <p:sp>
        <p:nvSpPr>
          <p:cNvPr id="78852" name="Foliennummernplatzhalter 3">
            <a:extLst>
              <a:ext uri="{FF2B5EF4-FFF2-40B4-BE49-F238E27FC236}">
                <a16:creationId xmlns:a16="http://schemas.microsoft.com/office/drawing/2014/main" id="{872836BA-4138-43C6-8209-BBF1BE9AE094}"/>
              </a:ext>
            </a:extLst>
          </p:cNvPr>
          <p:cNvSpPr txBox="1">
            <a:spLocks noGrp="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defTabSz="990600">
              <a:defRPr sz="2400">
                <a:solidFill>
                  <a:schemeClr val="tx1"/>
                </a:solidFill>
                <a:latin typeface="Arial" panose="020B0604020202020204" pitchFamily="34" charset="0"/>
                <a:ea typeface="宋体" panose="02010600030101010101" pitchFamily="2" charset="-122"/>
              </a:defRPr>
            </a:lvl1pPr>
            <a:lvl2pPr marL="742950" indent="-285750" defTabSz="990600">
              <a:defRPr sz="2400">
                <a:solidFill>
                  <a:schemeClr val="tx1"/>
                </a:solidFill>
                <a:latin typeface="Arial" panose="020B0604020202020204" pitchFamily="34" charset="0"/>
                <a:ea typeface="宋体" panose="02010600030101010101" pitchFamily="2" charset="-122"/>
              </a:defRPr>
            </a:lvl2pPr>
            <a:lvl3pPr marL="1143000" indent="-228600" defTabSz="990600">
              <a:defRPr sz="2400">
                <a:solidFill>
                  <a:schemeClr val="tx1"/>
                </a:solidFill>
                <a:latin typeface="Arial" panose="020B0604020202020204" pitchFamily="34" charset="0"/>
                <a:ea typeface="宋体" panose="02010600030101010101" pitchFamily="2" charset="-122"/>
              </a:defRPr>
            </a:lvl3pPr>
            <a:lvl4pPr marL="1600200" indent="-228600" defTabSz="990600">
              <a:defRPr sz="2400">
                <a:solidFill>
                  <a:schemeClr val="tx1"/>
                </a:solidFill>
                <a:latin typeface="Arial" panose="020B0604020202020204" pitchFamily="34" charset="0"/>
                <a:ea typeface="宋体" panose="02010600030101010101" pitchFamily="2" charset="-122"/>
              </a:defRPr>
            </a:lvl4pPr>
            <a:lvl5pPr marL="2057400" indent="-228600" defTabSz="990600">
              <a:defRPr sz="2400">
                <a:solidFill>
                  <a:schemeClr val="tx1"/>
                </a:solidFill>
                <a:latin typeface="Arial" panose="020B0604020202020204" pitchFamily="34" charset="0"/>
                <a:ea typeface="宋体" panose="02010600030101010101" pitchFamily="2" charset="-122"/>
              </a:defRPr>
            </a:lvl5pPr>
            <a:lvl6pPr marL="2514600" indent="-228600" defTabSz="990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defTabSz="990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defTabSz="990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defTabSz="990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r"/>
            <a:fld id="{76D5DDE3-476D-435D-BABF-168705589179}" type="slidenum">
              <a:rPr lang="de-DE" altLang="zh-CN" sz="1300">
                <a:latin typeface="Calibri" panose="020F0502020204030204" pitchFamily="34" charset="0"/>
              </a:rPr>
              <a:pPr algn="r"/>
              <a:t>59</a:t>
            </a:fld>
            <a:endParaRPr lang="de-DE" altLang="zh-CN" sz="1300">
              <a:latin typeface="Calibri" panose="020F050202020403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031">
            <a:extLst>
              <a:ext uri="{FF2B5EF4-FFF2-40B4-BE49-F238E27FC236}">
                <a16:creationId xmlns:a16="http://schemas.microsoft.com/office/drawing/2014/main" id="{FF30E3D5-D81F-4BC5-B80E-A266EF1687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54B75882-4E85-4577-B5E4-67451A1B0470}" type="slidenum">
              <a:rPr lang="de-DE" altLang="zh-CN" sz="1200">
                <a:latin typeface="Trebuchet MS" panose="020B0603020202020204" pitchFamily="34" charset="0"/>
              </a:rPr>
              <a:pPr/>
              <a:t>60</a:t>
            </a:fld>
            <a:endParaRPr lang="de-DE" altLang="zh-CN" sz="1200">
              <a:latin typeface="Trebuchet MS" panose="020B0603020202020204" pitchFamily="34" charset="0"/>
            </a:endParaRPr>
          </a:p>
        </p:txBody>
      </p:sp>
      <p:sp>
        <p:nvSpPr>
          <p:cNvPr id="80898" name="Folienbildplatzhalter 1">
            <a:extLst>
              <a:ext uri="{FF2B5EF4-FFF2-40B4-BE49-F238E27FC236}">
                <a16:creationId xmlns:a16="http://schemas.microsoft.com/office/drawing/2014/main" id="{7E681277-ED0A-4AF8-8426-33EEFCB51E3B}"/>
              </a:ext>
            </a:extLst>
          </p:cNvPr>
          <p:cNvSpPr>
            <a:spLocks noGrp="1" noRot="1" noChangeAspect="1" noTextEdit="1"/>
          </p:cNvSpPr>
          <p:nvPr>
            <p:ph type="sldImg"/>
          </p:nvPr>
        </p:nvSpPr>
        <p:spPr>
          <a:xfrm>
            <a:off x="992188" y="768350"/>
            <a:ext cx="5114925" cy="3836988"/>
          </a:xfrm>
          <a:ln/>
        </p:spPr>
      </p:sp>
      <p:sp>
        <p:nvSpPr>
          <p:cNvPr id="80899" name="Notizenplatzhalter 2">
            <a:extLst>
              <a:ext uri="{FF2B5EF4-FFF2-40B4-BE49-F238E27FC236}">
                <a16:creationId xmlns:a16="http://schemas.microsoft.com/office/drawing/2014/main" id="{5E031E1E-9918-493D-A3F1-DDBB0E0F953A}"/>
              </a:ext>
            </a:extLst>
          </p:cNvPr>
          <p:cNvSpPr>
            <a:spLocks noGrp="1"/>
          </p:cNvSpPr>
          <p:nvPr>
            <p:ph type="body" idx="1"/>
          </p:nvPr>
        </p:nvSpPr>
        <p:spPr>
          <a:xfrm>
            <a:off x="709613" y="4860925"/>
            <a:ext cx="5680075"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spcBef>
                <a:spcPct val="0"/>
              </a:spcBef>
            </a:pPr>
            <a:endParaRPr lang="de-DE" altLang="zh-CN"/>
          </a:p>
        </p:txBody>
      </p:sp>
      <p:sp>
        <p:nvSpPr>
          <p:cNvPr id="80900" name="Foliennummernplatzhalter 3">
            <a:extLst>
              <a:ext uri="{FF2B5EF4-FFF2-40B4-BE49-F238E27FC236}">
                <a16:creationId xmlns:a16="http://schemas.microsoft.com/office/drawing/2014/main" id="{05E845E8-7E4D-4BE7-93CA-9DABF01C031C}"/>
              </a:ext>
            </a:extLst>
          </p:cNvPr>
          <p:cNvSpPr txBox="1">
            <a:spLocks noGrp="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defTabSz="990600">
              <a:defRPr sz="2400">
                <a:solidFill>
                  <a:schemeClr val="tx1"/>
                </a:solidFill>
                <a:latin typeface="Arial" panose="020B0604020202020204" pitchFamily="34" charset="0"/>
                <a:ea typeface="宋体" panose="02010600030101010101" pitchFamily="2" charset="-122"/>
              </a:defRPr>
            </a:lvl1pPr>
            <a:lvl2pPr marL="742950" indent="-285750" defTabSz="990600">
              <a:defRPr sz="2400">
                <a:solidFill>
                  <a:schemeClr val="tx1"/>
                </a:solidFill>
                <a:latin typeface="Arial" panose="020B0604020202020204" pitchFamily="34" charset="0"/>
                <a:ea typeface="宋体" panose="02010600030101010101" pitchFamily="2" charset="-122"/>
              </a:defRPr>
            </a:lvl2pPr>
            <a:lvl3pPr marL="1143000" indent="-228600" defTabSz="990600">
              <a:defRPr sz="2400">
                <a:solidFill>
                  <a:schemeClr val="tx1"/>
                </a:solidFill>
                <a:latin typeface="Arial" panose="020B0604020202020204" pitchFamily="34" charset="0"/>
                <a:ea typeface="宋体" panose="02010600030101010101" pitchFamily="2" charset="-122"/>
              </a:defRPr>
            </a:lvl3pPr>
            <a:lvl4pPr marL="1600200" indent="-228600" defTabSz="990600">
              <a:defRPr sz="2400">
                <a:solidFill>
                  <a:schemeClr val="tx1"/>
                </a:solidFill>
                <a:latin typeface="Arial" panose="020B0604020202020204" pitchFamily="34" charset="0"/>
                <a:ea typeface="宋体" panose="02010600030101010101" pitchFamily="2" charset="-122"/>
              </a:defRPr>
            </a:lvl4pPr>
            <a:lvl5pPr marL="2057400" indent="-228600" defTabSz="990600">
              <a:defRPr sz="2400">
                <a:solidFill>
                  <a:schemeClr val="tx1"/>
                </a:solidFill>
                <a:latin typeface="Arial" panose="020B0604020202020204" pitchFamily="34" charset="0"/>
                <a:ea typeface="宋体" panose="02010600030101010101" pitchFamily="2" charset="-122"/>
              </a:defRPr>
            </a:lvl5pPr>
            <a:lvl6pPr marL="2514600" indent="-228600" defTabSz="990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defTabSz="990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defTabSz="990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defTabSz="990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r"/>
            <a:fld id="{0F215BFF-D36A-4285-B92F-B4A1F4F86C44}" type="slidenum">
              <a:rPr lang="de-DE" altLang="zh-CN" sz="1300">
                <a:latin typeface="Calibri" panose="020F0502020204030204" pitchFamily="34" charset="0"/>
              </a:rPr>
              <a:pPr algn="r"/>
              <a:t>60</a:t>
            </a:fld>
            <a:endParaRPr lang="de-DE" altLang="zh-CN" sz="130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031">
            <a:extLst>
              <a:ext uri="{FF2B5EF4-FFF2-40B4-BE49-F238E27FC236}">
                <a16:creationId xmlns:a16="http://schemas.microsoft.com/office/drawing/2014/main" id="{F7C4ABA0-6F58-44A8-9EB5-AB36E76F84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DF035555-B506-46C8-A014-305CAACCAB5C}" type="slidenum">
              <a:rPr lang="de-DE" altLang="zh-CN" sz="1200">
                <a:latin typeface="Trebuchet MS" panose="020B0603020202020204" pitchFamily="34" charset="0"/>
              </a:rPr>
              <a:pPr/>
              <a:t>61</a:t>
            </a:fld>
            <a:endParaRPr lang="de-DE" altLang="zh-CN" sz="1200">
              <a:latin typeface="Trebuchet MS" panose="020B0603020202020204" pitchFamily="34" charset="0"/>
            </a:endParaRPr>
          </a:p>
        </p:txBody>
      </p:sp>
      <p:sp>
        <p:nvSpPr>
          <p:cNvPr id="82946" name="Folienbildplatzhalter 1">
            <a:extLst>
              <a:ext uri="{FF2B5EF4-FFF2-40B4-BE49-F238E27FC236}">
                <a16:creationId xmlns:a16="http://schemas.microsoft.com/office/drawing/2014/main" id="{1BFC3B64-1C96-43F5-A29F-1BAB31FFF534}"/>
              </a:ext>
            </a:extLst>
          </p:cNvPr>
          <p:cNvSpPr>
            <a:spLocks noGrp="1" noRot="1" noChangeAspect="1" noTextEdit="1"/>
          </p:cNvSpPr>
          <p:nvPr>
            <p:ph type="sldImg"/>
          </p:nvPr>
        </p:nvSpPr>
        <p:spPr>
          <a:xfrm>
            <a:off x="992188" y="768350"/>
            <a:ext cx="5114925" cy="3836988"/>
          </a:xfrm>
          <a:ln/>
        </p:spPr>
      </p:sp>
      <p:sp>
        <p:nvSpPr>
          <p:cNvPr id="82947" name="Notizenplatzhalter 2">
            <a:extLst>
              <a:ext uri="{FF2B5EF4-FFF2-40B4-BE49-F238E27FC236}">
                <a16:creationId xmlns:a16="http://schemas.microsoft.com/office/drawing/2014/main" id="{880146ED-FB45-4517-9516-9F41861034D2}"/>
              </a:ext>
            </a:extLst>
          </p:cNvPr>
          <p:cNvSpPr>
            <a:spLocks noGrp="1"/>
          </p:cNvSpPr>
          <p:nvPr>
            <p:ph type="body" idx="1"/>
          </p:nvPr>
        </p:nvSpPr>
        <p:spPr>
          <a:xfrm>
            <a:off x="709613" y="4860925"/>
            <a:ext cx="5680075"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spcBef>
                <a:spcPct val="0"/>
              </a:spcBef>
            </a:pPr>
            <a:endParaRPr lang="de-DE" altLang="zh-CN"/>
          </a:p>
        </p:txBody>
      </p:sp>
      <p:sp>
        <p:nvSpPr>
          <p:cNvPr id="82948" name="Foliennummernplatzhalter 3">
            <a:extLst>
              <a:ext uri="{FF2B5EF4-FFF2-40B4-BE49-F238E27FC236}">
                <a16:creationId xmlns:a16="http://schemas.microsoft.com/office/drawing/2014/main" id="{E67BF98D-472E-441F-B1DA-28A3F9FC8D47}"/>
              </a:ext>
            </a:extLst>
          </p:cNvPr>
          <p:cNvSpPr txBox="1">
            <a:spLocks noGrp="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defTabSz="990600">
              <a:defRPr sz="2400">
                <a:solidFill>
                  <a:schemeClr val="tx1"/>
                </a:solidFill>
                <a:latin typeface="Arial" panose="020B0604020202020204" pitchFamily="34" charset="0"/>
                <a:ea typeface="宋体" panose="02010600030101010101" pitchFamily="2" charset="-122"/>
              </a:defRPr>
            </a:lvl1pPr>
            <a:lvl2pPr marL="742950" indent="-285750" defTabSz="990600">
              <a:defRPr sz="2400">
                <a:solidFill>
                  <a:schemeClr val="tx1"/>
                </a:solidFill>
                <a:latin typeface="Arial" panose="020B0604020202020204" pitchFamily="34" charset="0"/>
                <a:ea typeface="宋体" panose="02010600030101010101" pitchFamily="2" charset="-122"/>
              </a:defRPr>
            </a:lvl2pPr>
            <a:lvl3pPr marL="1143000" indent="-228600" defTabSz="990600">
              <a:defRPr sz="2400">
                <a:solidFill>
                  <a:schemeClr val="tx1"/>
                </a:solidFill>
                <a:latin typeface="Arial" panose="020B0604020202020204" pitchFamily="34" charset="0"/>
                <a:ea typeface="宋体" panose="02010600030101010101" pitchFamily="2" charset="-122"/>
              </a:defRPr>
            </a:lvl3pPr>
            <a:lvl4pPr marL="1600200" indent="-228600" defTabSz="990600">
              <a:defRPr sz="2400">
                <a:solidFill>
                  <a:schemeClr val="tx1"/>
                </a:solidFill>
                <a:latin typeface="Arial" panose="020B0604020202020204" pitchFamily="34" charset="0"/>
                <a:ea typeface="宋体" panose="02010600030101010101" pitchFamily="2" charset="-122"/>
              </a:defRPr>
            </a:lvl4pPr>
            <a:lvl5pPr marL="2057400" indent="-228600" defTabSz="990600">
              <a:defRPr sz="2400">
                <a:solidFill>
                  <a:schemeClr val="tx1"/>
                </a:solidFill>
                <a:latin typeface="Arial" panose="020B0604020202020204" pitchFamily="34" charset="0"/>
                <a:ea typeface="宋体" panose="02010600030101010101" pitchFamily="2" charset="-122"/>
              </a:defRPr>
            </a:lvl5pPr>
            <a:lvl6pPr marL="2514600" indent="-228600" defTabSz="990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defTabSz="990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defTabSz="990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defTabSz="990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r"/>
            <a:fld id="{AE427566-50ED-4181-8DC7-5CF0FDCF5BB9}" type="slidenum">
              <a:rPr lang="de-DE" altLang="zh-CN" sz="1300">
                <a:latin typeface="Calibri" panose="020F0502020204030204" pitchFamily="34" charset="0"/>
              </a:rPr>
              <a:pPr algn="r"/>
              <a:t>61</a:t>
            </a:fld>
            <a:endParaRPr lang="de-DE" altLang="zh-CN" sz="1300">
              <a:latin typeface="Calibri" panose="020F050202020403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31">
            <a:extLst>
              <a:ext uri="{FF2B5EF4-FFF2-40B4-BE49-F238E27FC236}">
                <a16:creationId xmlns:a16="http://schemas.microsoft.com/office/drawing/2014/main" id="{24838D36-3291-48A1-A89D-0A2CA727A8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37ACF717-3094-4941-B709-C7EAC6A15123}" type="slidenum">
              <a:rPr lang="de-DE" altLang="zh-CN" sz="1200">
                <a:latin typeface="Trebuchet MS" panose="020B0603020202020204" pitchFamily="34" charset="0"/>
              </a:rPr>
              <a:pPr/>
              <a:t>63</a:t>
            </a:fld>
            <a:endParaRPr lang="de-DE" altLang="zh-CN" sz="1200">
              <a:latin typeface="Trebuchet MS" panose="020B0603020202020204" pitchFamily="34" charset="0"/>
            </a:endParaRPr>
          </a:p>
        </p:txBody>
      </p:sp>
      <p:sp>
        <p:nvSpPr>
          <p:cNvPr id="87042" name="Rectangle 2">
            <a:extLst>
              <a:ext uri="{FF2B5EF4-FFF2-40B4-BE49-F238E27FC236}">
                <a16:creationId xmlns:a16="http://schemas.microsoft.com/office/drawing/2014/main" id="{F1AF4B4F-880C-4921-B7C5-2EAACE47AF80}"/>
              </a:ext>
            </a:extLst>
          </p:cNvPr>
          <p:cNvSpPr>
            <a:spLocks noGrp="1" noRot="1" noChangeAspect="1" noChangeArrowheads="1" noTextEdit="1"/>
          </p:cNvSpPr>
          <p:nvPr>
            <p:ph type="sldImg"/>
          </p:nvPr>
        </p:nvSpPr>
        <p:spPr>
          <a:xfrm>
            <a:off x="992188" y="768350"/>
            <a:ext cx="5114925" cy="3836988"/>
          </a:xfrm>
          <a:ln/>
        </p:spPr>
      </p:sp>
      <p:sp>
        <p:nvSpPr>
          <p:cNvPr id="87043" name="Rectangle 3">
            <a:extLst>
              <a:ext uri="{FF2B5EF4-FFF2-40B4-BE49-F238E27FC236}">
                <a16:creationId xmlns:a16="http://schemas.microsoft.com/office/drawing/2014/main" id="{A54F2B39-C9FC-40DF-9164-DAF55B070D79}"/>
              </a:ext>
            </a:extLst>
          </p:cNvPr>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031">
            <a:extLst>
              <a:ext uri="{FF2B5EF4-FFF2-40B4-BE49-F238E27FC236}">
                <a16:creationId xmlns:a16="http://schemas.microsoft.com/office/drawing/2014/main" id="{CC355C14-897A-4E54-80B2-9E4C5EB5F8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64EAA1D5-6A49-48E3-A39F-809C4DF07E8A}" type="slidenum">
              <a:rPr lang="de-DE" altLang="zh-CN" sz="1200">
                <a:latin typeface="Trebuchet MS" panose="020B0603020202020204" pitchFamily="34" charset="0"/>
              </a:rPr>
              <a:pPr/>
              <a:t>64</a:t>
            </a:fld>
            <a:endParaRPr lang="de-DE" altLang="zh-CN" sz="1200">
              <a:latin typeface="Trebuchet MS" panose="020B0603020202020204" pitchFamily="34" charset="0"/>
            </a:endParaRPr>
          </a:p>
        </p:txBody>
      </p:sp>
      <p:sp>
        <p:nvSpPr>
          <p:cNvPr id="89090" name="Rectangle 2">
            <a:extLst>
              <a:ext uri="{FF2B5EF4-FFF2-40B4-BE49-F238E27FC236}">
                <a16:creationId xmlns:a16="http://schemas.microsoft.com/office/drawing/2014/main" id="{45DC1364-1226-4C30-9E88-5BDC5DADD82B}"/>
              </a:ext>
            </a:extLst>
          </p:cNvPr>
          <p:cNvSpPr>
            <a:spLocks noGrp="1" noRot="1" noChangeAspect="1" noChangeArrowheads="1" noTextEdit="1"/>
          </p:cNvSpPr>
          <p:nvPr>
            <p:ph type="sldImg"/>
          </p:nvPr>
        </p:nvSpPr>
        <p:spPr>
          <a:xfrm>
            <a:off x="992188" y="768350"/>
            <a:ext cx="5114925" cy="3836988"/>
          </a:xfrm>
          <a:ln/>
        </p:spPr>
      </p:sp>
      <p:sp>
        <p:nvSpPr>
          <p:cNvPr id="89091" name="Rectangle 3">
            <a:extLst>
              <a:ext uri="{FF2B5EF4-FFF2-40B4-BE49-F238E27FC236}">
                <a16:creationId xmlns:a16="http://schemas.microsoft.com/office/drawing/2014/main" id="{AC1E7784-8F79-4FF9-B52B-760572670AF8}"/>
              </a:ext>
            </a:extLst>
          </p:cNvPr>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031">
            <a:extLst>
              <a:ext uri="{FF2B5EF4-FFF2-40B4-BE49-F238E27FC236}">
                <a16:creationId xmlns:a16="http://schemas.microsoft.com/office/drawing/2014/main" id="{6B56668A-E8CB-4FE1-B38E-83AF575E70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9E4EFAD2-04DF-463A-97C5-33F443C8F432}" type="slidenum">
              <a:rPr lang="de-DE" altLang="zh-CN" sz="1200">
                <a:latin typeface="Trebuchet MS" panose="020B0603020202020204" pitchFamily="34" charset="0"/>
              </a:rPr>
              <a:pPr/>
              <a:t>65</a:t>
            </a:fld>
            <a:endParaRPr lang="de-DE" altLang="zh-CN" sz="1200">
              <a:latin typeface="Trebuchet MS" panose="020B0603020202020204" pitchFamily="34" charset="0"/>
            </a:endParaRPr>
          </a:p>
        </p:txBody>
      </p:sp>
      <p:sp>
        <p:nvSpPr>
          <p:cNvPr id="91138" name="Rectangle 2">
            <a:extLst>
              <a:ext uri="{FF2B5EF4-FFF2-40B4-BE49-F238E27FC236}">
                <a16:creationId xmlns:a16="http://schemas.microsoft.com/office/drawing/2014/main" id="{DE670B42-7DDD-496A-BE67-F07297E7AC12}"/>
              </a:ext>
            </a:extLst>
          </p:cNvPr>
          <p:cNvSpPr>
            <a:spLocks noGrp="1" noRot="1" noChangeAspect="1" noChangeArrowheads="1" noTextEdit="1"/>
          </p:cNvSpPr>
          <p:nvPr>
            <p:ph type="sldImg"/>
          </p:nvPr>
        </p:nvSpPr>
        <p:spPr>
          <a:xfrm>
            <a:off x="992188" y="768350"/>
            <a:ext cx="5114925" cy="3836988"/>
          </a:xfrm>
          <a:ln/>
        </p:spPr>
      </p:sp>
      <p:sp>
        <p:nvSpPr>
          <p:cNvPr id="91139" name="Rectangle 3">
            <a:extLst>
              <a:ext uri="{FF2B5EF4-FFF2-40B4-BE49-F238E27FC236}">
                <a16:creationId xmlns:a16="http://schemas.microsoft.com/office/drawing/2014/main" id="{3577A477-D982-4986-A114-75F70B74C10F}"/>
              </a:ext>
            </a:extLst>
          </p:cNvPr>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031">
            <a:extLst>
              <a:ext uri="{FF2B5EF4-FFF2-40B4-BE49-F238E27FC236}">
                <a16:creationId xmlns:a16="http://schemas.microsoft.com/office/drawing/2014/main" id="{DDB8C2DF-0B30-4BD1-AD32-DD1F3BA24F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2487C6FB-3337-407C-8538-272515469471}" type="slidenum">
              <a:rPr lang="de-DE" altLang="zh-CN" sz="1200">
                <a:latin typeface="Trebuchet MS" panose="020B0603020202020204" pitchFamily="34" charset="0"/>
              </a:rPr>
              <a:pPr/>
              <a:t>66</a:t>
            </a:fld>
            <a:endParaRPr lang="de-DE" altLang="zh-CN" sz="1200">
              <a:latin typeface="Trebuchet MS" panose="020B0603020202020204" pitchFamily="34" charset="0"/>
            </a:endParaRPr>
          </a:p>
        </p:txBody>
      </p:sp>
      <p:sp>
        <p:nvSpPr>
          <p:cNvPr id="93186" name="Rectangle 2">
            <a:extLst>
              <a:ext uri="{FF2B5EF4-FFF2-40B4-BE49-F238E27FC236}">
                <a16:creationId xmlns:a16="http://schemas.microsoft.com/office/drawing/2014/main" id="{31DE2D46-73EB-4D5D-86F5-4A1C806E7677}"/>
              </a:ext>
            </a:extLst>
          </p:cNvPr>
          <p:cNvSpPr>
            <a:spLocks noGrp="1" noRot="1" noChangeAspect="1" noChangeArrowheads="1" noTextEdit="1"/>
          </p:cNvSpPr>
          <p:nvPr>
            <p:ph type="sldImg"/>
          </p:nvPr>
        </p:nvSpPr>
        <p:spPr>
          <a:xfrm>
            <a:off x="992188" y="768350"/>
            <a:ext cx="5114925" cy="3836988"/>
          </a:xfrm>
          <a:ln/>
        </p:spPr>
      </p:sp>
      <p:sp>
        <p:nvSpPr>
          <p:cNvPr id="93187" name="Rectangle 3">
            <a:extLst>
              <a:ext uri="{FF2B5EF4-FFF2-40B4-BE49-F238E27FC236}">
                <a16:creationId xmlns:a16="http://schemas.microsoft.com/office/drawing/2014/main" id="{EDD34899-D861-435B-AAD7-C8FAF236493C}"/>
              </a:ext>
            </a:extLst>
          </p:cNvPr>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031">
            <a:extLst>
              <a:ext uri="{FF2B5EF4-FFF2-40B4-BE49-F238E27FC236}">
                <a16:creationId xmlns:a16="http://schemas.microsoft.com/office/drawing/2014/main" id="{2C1EAD79-99EB-448C-8570-59D598B771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0B7F1CC3-8E3E-4889-BC18-595A630C880D}" type="slidenum">
              <a:rPr lang="de-DE" altLang="zh-CN" sz="1200">
                <a:latin typeface="Trebuchet MS" panose="020B0603020202020204" pitchFamily="34" charset="0"/>
              </a:rPr>
              <a:pPr/>
              <a:t>67</a:t>
            </a:fld>
            <a:endParaRPr lang="de-DE" altLang="zh-CN" sz="1200">
              <a:latin typeface="Trebuchet MS" panose="020B0603020202020204" pitchFamily="34" charset="0"/>
            </a:endParaRPr>
          </a:p>
        </p:txBody>
      </p:sp>
      <p:sp>
        <p:nvSpPr>
          <p:cNvPr id="95234" name="Rectangle 2">
            <a:extLst>
              <a:ext uri="{FF2B5EF4-FFF2-40B4-BE49-F238E27FC236}">
                <a16:creationId xmlns:a16="http://schemas.microsoft.com/office/drawing/2014/main" id="{233F52BB-AB6A-455B-A24B-994CD7367B6F}"/>
              </a:ext>
            </a:extLst>
          </p:cNvPr>
          <p:cNvSpPr>
            <a:spLocks noGrp="1" noRot="1" noChangeAspect="1" noChangeArrowheads="1" noTextEdit="1"/>
          </p:cNvSpPr>
          <p:nvPr>
            <p:ph type="sldImg"/>
          </p:nvPr>
        </p:nvSpPr>
        <p:spPr>
          <a:xfrm>
            <a:off x="992188" y="768350"/>
            <a:ext cx="5114925" cy="3836988"/>
          </a:xfrm>
          <a:ln/>
        </p:spPr>
      </p:sp>
      <p:sp>
        <p:nvSpPr>
          <p:cNvPr id="95235" name="Rectangle 3">
            <a:extLst>
              <a:ext uri="{FF2B5EF4-FFF2-40B4-BE49-F238E27FC236}">
                <a16:creationId xmlns:a16="http://schemas.microsoft.com/office/drawing/2014/main" id="{D5838A0C-21CE-4B80-970C-D315A655259F}"/>
              </a:ext>
            </a:extLst>
          </p:cNvPr>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031">
            <a:extLst>
              <a:ext uri="{FF2B5EF4-FFF2-40B4-BE49-F238E27FC236}">
                <a16:creationId xmlns:a16="http://schemas.microsoft.com/office/drawing/2014/main" id="{E0025BD4-2F07-439D-9E04-B21D71A02F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F525BE76-8767-49F1-923B-3EECC4505BAC}" type="slidenum">
              <a:rPr lang="de-DE" altLang="zh-CN" sz="1200">
                <a:latin typeface="Trebuchet MS" panose="020B0603020202020204" pitchFamily="34" charset="0"/>
              </a:rPr>
              <a:pPr/>
              <a:t>68</a:t>
            </a:fld>
            <a:endParaRPr lang="de-DE" altLang="zh-CN" sz="1200">
              <a:latin typeface="Trebuchet MS" panose="020B0603020202020204" pitchFamily="34" charset="0"/>
            </a:endParaRPr>
          </a:p>
        </p:txBody>
      </p:sp>
      <p:sp>
        <p:nvSpPr>
          <p:cNvPr id="97282" name="Rectangle 2">
            <a:extLst>
              <a:ext uri="{FF2B5EF4-FFF2-40B4-BE49-F238E27FC236}">
                <a16:creationId xmlns:a16="http://schemas.microsoft.com/office/drawing/2014/main" id="{0E664F5B-9F2C-4681-A5EE-624EDE644223}"/>
              </a:ext>
            </a:extLst>
          </p:cNvPr>
          <p:cNvSpPr>
            <a:spLocks noGrp="1" noRot="1" noChangeAspect="1" noChangeArrowheads="1" noTextEdit="1"/>
          </p:cNvSpPr>
          <p:nvPr>
            <p:ph type="sldImg"/>
          </p:nvPr>
        </p:nvSpPr>
        <p:spPr>
          <a:xfrm>
            <a:off x="992188" y="768350"/>
            <a:ext cx="5114925" cy="3836988"/>
          </a:xfrm>
          <a:ln/>
        </p:spPr>
      </p:sp>
      <p:sp>
        <p:nvSpPr>
          <p:cNvPr id="97283" name="Rectangle 3">
            <a:extLst>
              <a:ext uri="{FF2B5EF4-FFF2-40B4-BE49-F238E27FC236}">
                <a16:creationId xmlns:a16="http://schemas.microsoft.com/office/drawing/2014/main" id="{B60A315B-4648-4342-9F4D-02E252971479}"/>
              </a:ext>
            </a:extLst>
          </p:cNvPr>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031">
            <a:extLst>
              <a:ext uri="{FF2B5EF4-FFF2-40B4-BE49-F238E27FC236}">
                <a16:creationId xmlns:a16="http://schemas.microsoft.com/office/drawing/2014/main" id="{91C73D1E-7A63-4133-9829-BEBA1829ED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fld id="{82B821DF-15D8-4104-B571-BBA624DF2BB8}" type="slidenum">
              <a:rPr lang="de-DE" altLang="zh-CN" sz="1200">
                <a:latin typeface="Trebuchet MS" panose="020B0603020202020204" pitchFamily="34" charset="0"/>
              </a:rPr>
              <a:pPr/>
              <a:t>69</a:t>
            </a:fld>
            <a:endParaRPr lang="de-DE" altLang="zh-CN" sz="1200">
              <a:latin typeface="Trebuchet MS" panose="020B0603020202020204" pitchFamily="34" charset="0"/>
            </a:endParaRPr>
          </a:p>
        </p:txBody>
      </p:sp>
      <p:sp>
        <p:nvSpPr>
          <p:cNvPr id="99330" name="Rectangle 2">
            <a:extLst>
              <a:ext uri="{FF2B5EF4-FFF2-40B4-BE49-F238E27FC236}">
                <a16:creationId xmlns:a16="http://schemas.microsoft.com/office/drawing/2014/main" id="{FE9AC461-D3EC-426B-8AF3-3B781A0DE2FF}"/>
              </a:ext>
            </a:extLst>
          </p:cNvPr>
          <p:cNvSpPr>
            <a:spLocks noGrp="1" noRot="1" noChangeAspect="1" noChangeArrowheads="1" noTextEdit="1"/>
          </p:cNvSpPr>
          <p:nvPr>
            <p:ph type="sldImg"/>
          </p:nvPr>
        </p:nvSpPr>
        <p:spPr>
          <a:xfrm>
            <a:off x="992188" y="768350"/>
            <a:ext cx="5114925" cy="3836988"/>
          </a:xfrm>
          <a:ln/>
        </p:spPr>
      </p:sp>
      <p:sp>
        <p:nvSpPr>
          <p:cNvPr id="99331" name="Rectangle 3">
            <a:extLst>
              <a:ext uri="{FF2B5EF4-FFF2-40B4-BE49-F238E27FC236}">
                <a16:creationId xmlns:a16="http://schemas.microsoft.com/office/drawing/2014/main" id="{749D5B4F-1205-4B9F-8872-B93216808EDE}"/>
              </a:ext>
            </a:extLst>
          </p:cNvPr>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zh-CN"/>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 name="Google Shape;118;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A26A6C2-3F77-47AE-A308-E8BA5ECFF85F}" type="slidenum">
              <a:rPr lang="de-DE" smtClean="0"/>
              <a:t>71</a:t>
            </a:fld>
            <a:endParaRPr lang="de-DE"/>
          </a:p>
        </p:txBody>
      </p:sp>
    </p:spTree>
    <p:extLst>
      <p:ext uri="{BB962C8B-B14F-4D97-AF65-F5344CB8AC3E}">
        <p14:creationId xmlns:p14="http://schemas.microsoft.com/office/powerpoint/2010/main" val="41174153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A26A6C2-3F77-47AE-A308-E8BA5ECFF85F}" type="slidenum">
              <a:rPr lang="de-DE" smtClean="0"/>
              <a:t>72</a:t>
            </a:fld>
            <a:endParaRPr lang="de-DE"/>
          </a:p>
        </p:txBody>
      </p:sp>
    </p:spTree>
    <p:extLst>
      <p:ext uri="{BB962C8B-B14F-4D97-AF65-F5344CB8AC3E}">
        <p14:creationId xmlns:p14="http://schemas.microsoft.com/office/powerpoint/2010/main" val="25440328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A26A6C2-3F77-47AE-A308-E8BA5ECFF85F}" type="slidenum">
              <a:rPr lang="de-DE" smtClean="0"/>
              <a:t>73</a:t>
            </a:fld>
            <a:endParaRPr lang="de-DE"/>
          </a:p>
        </p:txBody>
      </p:sp>
    </p:spTree>
    <p:extLst>
      <p:ext uri="{BB962C8B-B14F-4D97-AF65-F5344CB8AC3E}">
        <p14:creationId xmlns:p14="http://schemas.microsoft.com/office/powerpoint/2010/main" val="25440328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A26A6C2-3F77-47AE-A308-E8BA5ECFF85F}" type="slidenum">
              <a:rPr lang="de-DE" smtClean="0"/>
              <a:t>76</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 name="Google Shape;150;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E8916F88-D5E0-4968-AE1C-8273BB90EA00}" type="datetimeFigureOut">
              <a:rPr lang="de-DE" smtClean="0"/>
              <a:t>30.11.2023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hasCustomPrompt="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8916F88-D5E0-4968-AE1C-8273BB90EA00}" type="datetimeFigureOut">
              <a:rPr lang="de-DE" smtClean="0"/>
              <a:t>30.11.2023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hasCustomPrompt="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8916F88-D5E0-4968-AE1C-8273BB90EA00}" type="datetimeFigureOut">
              <a:rPr lang="de-DE" smtClean="0"/>
              <a:t>30.11.2023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2390775" y="168275"/>
            <a:ext cx="6213475" cy="884238"/>
          </a:xfrm>
        </p:spPr>
        <p:txBody>
          <a:bodyPr/>
          <a:lstStyle/>
          <a:p>
            <a:r>
              <a:rPr lang="de-DE"/>
              <a:t>Titelmasterformat durch Klicken bearbeiten</a:t>
            </a:r>
          </a:p>
        </p:txBody>
      </p:sp>
      <p:sp>
        <p:nvSpPr>
          <p:cNvPr id="3" name="Textplatzhalter 2"/>
          <p:cNvSpPr>
            <a:spLocks noGrp="1"/>
          </p:cNvSpPr>
          <p:nvPr>
            <p:ph type="body" sz="half" idx="1"/>
          </p:nvPr>
        </p:nvSpPr>
        <p:spPr>
          <a:xfrm>
            <a:off x="1692275" y="1268413"/>
            <a:ext cx="3649663" cy="475297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494338" y="1268413"/>
            <a:ext cx="3649662" cy="475297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8743067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2390775" y="168275"/>
            <a:ext cx="6213475" cy="884238"/>
          </a:xfrm>
        </p:spPr>
        <p:txBody>
          <a:bodyPr/>
          <a:lstStyle/>
          <a:p>
            <a:r>
              <a:rPr lang="de-DE"/>
              <a:t>Titelmasterformat durch Klicken bearbeiten</a:t>
            </a:r>
          </a:p>
        </p:txBody>
      </p:sp>
      <p:sp>
        <p:nvSpPr>
          <p:cNvPr id="3" name="Textplatzhalter 2"/>
          <p:cNvSpPr>
            <a:spLocks noGrp="1"/>
          </p:cNvSpPr>
          <p:nvPr>
            <p:ph type="body" sz="half" idx="1"/>
          </p:nvPr>
        </p:nvSpPr>
        <p:spPr>
          <a:xfrm>
            <a:off x="1692275" y="1268413"/>
            <a:ext cx="3649663" cy="475297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5494338" y="1268413"/>
            <a:ext cx="3649662" cy="2300287"/>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5494338" y="3721100"/>
            <a:ext cx="3649662" cy="2300288"/>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948545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hasCustomPrompt="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8916F88-D5E0-4968-AE1C-8273BB90EA00}" type="datetimeFigureOut">
              <a:rPr lang="de-DE" smtClean="0"/>
              <a:t>30.11.2023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p>
            <a:fld id="{E8916F88-D5E0-4968-AE1C-8273BB90EA00}" type="datetimeFigureOut">
              <a:rPr lang="de-DE" smtClean="0"/>
              <a:t>30.11.2023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E8916F88-D5E0-4968-AE1C-8273BB90EA00}" type="datetimeFigureOut">
              <a:rPr lang="de-DE" smtClean="0"/>
              <a:t>30.11.2023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E8916F88-D5E0-4968-AE1C-8273BB90EA00}" type="datetimeFigureOut">
              <a:rPr lang="de-DE" smtClean="0"/>
              <a:t>30.11.2023</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E8916F88-D5E0-4968-AE1C-8273BB90EA00}" type="datetimeFigureOut">
              <a:rPr lang="de-DE" smtClean="0"/>
              <a:t>30.11.2023</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8916F88-D5E0-4968-AE1C-8273BB90EA00}" type="datetimeFigureOut">
              <a:rPr lang="de-DE" smtClean="0"/>
              <a:t>30.11.2023</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E8916F88-D5E0-4968-AE1C-8273BB90EA00}" type="datetimeFigureOut">
              <a:rPr lang="de-DE" smtClean="0"/>
              <a:t>30.11.2023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E8916F88-D5E0-4968-AE1C-8273BB90EA00}" type="datetimeFigureOut">
              <a:rPr lang="de-DE" smtClean="0"/>
              <a:t>30.11.2023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16F88-D5E0-4968-AE1C-8273BB90EA00}" type="datetimeFigureOut">
              <a:rPr lang="de-DE" smtClean="0"/>
              <a:t>30.11.2023</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B387A-7DAD-440A-A4E7-7F9B3B95A468}" type="slidenum">
              <a:rPr lang="de-DE" smtClean="0"/>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hyperlink" Target="https://www.bilibili.com/video/BV1x44y177Rj/" TargetMode="External"/><Relationship Id="rId3" Type="http://schemas.openxmlformats.org/officeDocument/2006/relationships/image" Target="../media/image3.jpg"/><Relationship Id="rId7" Type="http://schemas.openxmlformats.org/officeDocument/2006/relationships/hyperlink" Target="https://www.bilibili.com/video/BV1QG411N7mH/?spm_id_from=333.337.search-card.all.click"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s://hn.rednet.cn/content/2021/09/17/10153872.html" TargetMode="External"/><Relationship Id="rId5" Type="http://schemas.openxmlformats.org/officeDocument/2006/relationships/hyperlink" Target="https://www.bilibili.com/video/BV1KG4y1g7iz/?spm_id_from=333.337.search-card.all.click" TargetMode="External"/><Relationship Id="rId4" Type="http://schemas.openxmlformats.org/officeDocument/2006/relationships/hyperlink" Target="https://www.douyin.com/search/%E5%98%89%E7%A6%BE%E6%B0%91%E6%AD%8C%E5%85%A8%E9%83%A8%E6%AD%8C%E6%9B%B2"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hyperlink" Target="https://www.mentimeter.com/app/presentation/aloy637dd4e8fsrz829f3dnztvrdtqh1/wa2izdq6crzv/edit"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hn.rednet.cn/content/2021/09/17/10153872.html" TargetMode="External"/><Relationship Id="rId3" Type="http://schemas.openxmlformats.org/officeDocument/2006/relationships/image" Target="../media/image3.jpg"/><Relationship Id="rId7" Type="http://schemas.openxmlformats.org/officeDocument/2006/relationships/hyperlink" Target="https://baike.baidu.com/item/%E5%98%89%E7%A6%BE%E4%BC%B4%E5%AB%81%E6%AD%8C/9778609?fr=aladdin"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http://m.news.cn/hn/2021-09/18/c_1127872668.htm" TargetMode="External"/><Relationship Id="rId5" Type="http://schemas.openxmlformats.org/officeDocument/2006/relationships/hyperlink" Target="https://whhlyt.hunan.gov.cn/whhlyt/news/sxxw/202306/t20230628_29386357.html" TargetMode="External"/><Relationship Id="rId4" Type="http://schemas.openxmlformats.org/officeDocument/2006/relationships/hyperlink" Target="https://www.sohu.com/a/581726430_120144390"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www.bilibili.com/video/BV1x44y177Rj/"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hxdl.voc.com.cn/index.php?m=article&amp;a=index&amp;id=491" TargetMode="External"/><Relationship Id="rId2" Type="http://schemas.openxmlformats.org/officeDocument/2006/relationships/hyperlink" Target="https://www.baidu.com/link?url=EyGME0Zm-3oEWOifO7Q2m1NDit-UQ6kD14WzbTTuRxYzgbBAg_W_vn_YcqqIXDv6nPN0JsZMtNBrcLphYpY74eifm44McsJ_mfy4Kf9eKh6FTOv-6-gqo6PCrmKifxn6nZE9pCaJ7XGXZ5-CXQuzh_&amp;wd=&amp;eqid=c65a88e50000ad240000000664665e55" TargetMode="External"/><Relationship Id="rId1" Type="http://schemas.openxmlformats.org/officeDocument/2006/relationships/slideLayout" Target="../slideLayouts/slideLayout2.xml"/><Relationship Id="rId4" Type="http://schemas.openxmlformats.org/officeDocument/2006/relationships/hyperlink" Target="https://www.sohu.com/a/143741212_163182"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hausarbeiten.de/faecher/hausarbeit/inw/26990.html"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hyperlink" Target="http://commons.wikimedia.org/wiki/Image:BlankMap-World.png" TargetMode="External"/><Relationship Id="rId5" Type="http://schemas.openxmlformats.org/officeDocument/2006/relationships/hyperlink" Target="http://en.wikipedia.org/wiki/Clash_of_Civilizations" TargetMode="External"/><Relationship Id="rId4" Type="http://schemas.openxmlformats.org/officeDocument/2006/relationships/hyperlink" Target="http://commons.wikimedia.org/w/index.php?title=Image:Clash_of_Civilizations_world_map.png&amp;action=edit&amp;section=1"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comments" Target="../comments/comment1.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bit.ly/EU-SURVEY"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hyperlink" Target="https://bit.ly/100_questions" TargetMode="External"/><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hyperlink" Target="https://bit.ly/100_questions" TargetMode="External"/><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hyperlink" Target="http://bit.ly/EU-SURVEY"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hyperlink" Target="mailto:martin@woesler.de"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5536" y="136649"/>
            <a:ext cx="8352928" cy="4012431"/>
          </a:xfrm>
        </p:spPr>
        <p:txBody>
          <a:bodyPr>
            <a:noAutofit/>
          </a:bodyPr>
          <a:lstStyle/>
          <a:p>
            <a:r>
              <a:rPr lang="zh-CN" altLang="de-DE" sz="9600" b="1" dirty="0">
                <a:latin typeface="KaiTi" panose="02010609060101010101" pitchFamily="49" charset="-122"/>
                <a:ea typeface="KaiTi" panose="02010609060101010101" pitchFamily="49" charset="-122"/>
              </a:rPr>
              <a:t>中国文化</a:t>
            </a:r>
            <a:br>
              <a:rPr lang="de-DE" altLang="zh-CN" sz="59500" b="1" dirty="0">
                <a:latin typeface="KaiTi" panose="02010609060101010101" pitchFamily="49" charset="-122"/>
                <a:ea typeface="KaiTi" panose="02010609060101010101" pitchFamily="49" charset="-122"/>
              </a:rPr>
            </a:br>
            <a:r>
              <a:rPr lang="zh-CN" altLang="de-DE" sz="4800" b="1" dirty="0"/>
              <a:t>研究生课（研一）</a:t>
            </a:r>
            <a:br>
              <a:rPr lang="de-DE" altLang="zh-CN" sz="4800" b="1" i="1" dirty="0"/>
            </a:br>
            <a:r>
              <a:rPr lang="de-DE" b="1" i="0" dirty="0" err="1">
                <a:solidFill>
                  <a:srgbClr val="000000"/>
                </a:solidFill>
                <a:effectLst/>
                <a:latin typeface="Calibri" panose="020F0502020204030204" pitchFamily="34" charset="0"/>
                <a:cs typeface="Calibri" panose="020F0502020204030204" pitchFamily="34" charset="0"/>
              </a:rPr>
              <a:t>Kultura</a:t>
            </a:r>
            <a:r>
              <a:rPr lang="de-DE" b="1" i="0" dirty="0">
                <a:solidFill>
                  <a:srgbClr val="000000"/>
                </a:solidFill>
                <a:effectLst/>
                <a:latin typeface="Calibri" panose="020F0502020204030204" pitchFamily="34" charset="0"/>
                <a:cs typeface="Calibri" panose="020F0502020204030204" pitchFamily="34" charset="0"/>
              </a:rPr>
              <a:t> </a:t>
            </a:r>
            <a:r>
              <a:rPr lang="de-DE" b="1" i="0" dirty="0" err="1">
                <a:solidFill>
                  <a:srgbClr val="000000"/>
                </a:solidFill>
                <a:effectLst/>
                <a:latin typeface="Calibri" panose="020F0502020204030204" pitchFamily="34" charset="0"/>
                <a:cs typeface="Calibri" panose="020F0502020204030204" pitchFamily="34" charset="0"/>
              </a:rPr>
              <a:t>chińska</a:t>
            </a:r>
            <a:r>
              <a:rPr lang="de-DE" b="1" i="0" dirty="0">
                <a:solidFill>
                  <a:srgbClr val="000000"/>
                </a:solidFill>
                <a:effectLst/>
                <a:latin typeface="Calibri" panose="020F0502020204030204" pitchFamily="34" charset="0"/>
                <a:cs typeface="Calibri" panose="020F0502020204030204" pitchFamily="34" charset="0"/>
              </a:rPr>
              <a:t> | </a:t>
            </a:r>
            <a:r>
              <a:rPr lang="de-DE" altLang="zh-CN" b="1" dirty="0">
                <a:latin typeface="Calibri" panose="020F0502020204030204" pitchFamily="34" charset="0"/>
                <a:cs typeface="Calibri" panose="020F0502020204030204" pitchFamily="34" charset="0"/>
              </a:rPr>
              <a:t>Chinese Culture</a:t>
            </a:r>
            <a:br>
              <a:rPr lang="de-DE" altLang="zh-CN" sz="4800" b="1" dirty="0"/>
            </a:br>
            <a:r>
              <a:rPr lang="de-DE" altLang="zh-CN" sz="2800" b="1" dirty="0" err="1"/>
              <a:t>for</a:t>
            </a:r>
            <a:r>
              <a:rPr lang="de-DE" altLang="zh-CN" sz="2800" b="1" dirty="0"/>
              <a:t> MA1 </a:t>
            </a:r>
            <a:r>
              <a:rPr lang="de-DE" altLang="zh-CN" sz="2800" b="1" dirty="0" err="1"/>
              <a:t>students</a:t>
            </a:r>
            <a:br>
              <a:rPr lang="de-DE" altLang="zh-CN" sz="2800" b="1" dirty="0"/>
            </a:br>
            <a:r>
              <a:rPr lang="zh-CN" altLang="de-DE" sz="2400" b="1" dirty="0"/>
              <a:t>第四周 </a:t>
            </a:r>
            <a:r>
              <a:rPr lang="de-DE" altLang="zh-CN" sz="2400" b="1" dirty="0"/>
              <a:t>Session 4</a:t>
            </a:r>
            <a:endParaRPr lang="de-DE" sz="2400" b="1" dirty="0">
              <a:latin typeface="楷体" panose="02010609060101010101" pitchFamily="49" charset="-122"/>
              <a:ea typeface="楷体" panose="02010609060101010101" pitchFamily="49" charset="-122"/>
            </a:endParaRPr>
          </a:p>
        </p:txBody>
      </p:sp>
      <p:sp>
        <p:nvSpPr>
          <p:cNvPr id="3" name="Untertitel 2"/>
          <p:cNvSpPr>
            <a:spLocks noGrp="1"/>
          </p:cNvSpPr>
          <p:nvPr>
            <p:ph type="subTitle" idx="1"/>
          </p:nvPr>
        </p:nvSpPr>
        <p:spPr>
          <a:xfrm>
            <a:off x="395536" y="4365104"/>
            <a:ext cx="8280920" cy="2376264"/>
          </a:xfrm>
        </p:spPr>
        <p:txBody>
          <a:bodyPr>
            <a:noAutofit/>
          </a:bodyPr>
          <a:lstStyle/>
          <a:p>
            <a:r>
              <a:rPr lang="de-DE" altLang="zh-CN" sz="1800" dirty="0">
                <a:solidFill>
                  <a:srgbClr val="000000"/>
                </a:solidFill>
                <a:effectLst/>
                <a:latin typeface="Calibri" panose="020F0502020204030204" pitchFamily="34" charset="0"/>
              </a:rPr>
              <a:t>10</a:t>
            </a:r>
            <a:r>
              <a:rPr lang="zh-CN" altLang="de-DE" sz="1800" dirty="0">
                <a:solidFill>
                  <a:srgbClr val="000000"/>
                </a:solidFill>
                <a:effectLst/>
                <a:latin typeface="Calibri" panose="020F0502020204030204" pitchFamily="34" charset="0"/>
              </a:rPr>
              <a:t>月</a:t>
            </a:r>
            <a:r>
              <a:rPr lang="de-DE" altLang="zh-CN" sz="1800" dirty="0">
                <a:solidFill>
                  <a:srgbClr val="000000"/>
                </a:solidFill>
                <a:effectLst/>
                <a:latin typeface="Calibri" panose="020F0502020204030204" pitchFamily="34" charset="0"/>
              </a:rPr>
              <a:t>6</a:t>
            </a:r>
            <a:r>
              <a:rPr lang="zh-CN" altLang="de-DE" sz="1800" dirty="0">
                <a:solidFill>
                  <a:srgbClr val="000000"/>
                </a:solidFill>
                <a:effectLst/>
                <a:latin typeface="Calibri" panose="020F0502020204030204" pitchFamily="34" charset="0"/>
              </a:rPr>
              <a:t>日</a:t>
            </a:r>
            <a:r>
              <a:rPr lang="de-DE" altLang="zh-CN" sz="1800" dirty="0">
                <a:solidFill>
                  <a:srgbClr val="000000"/>
                </a:solidFill>
                <a:effectLst/>
                <a:latin typeface="Calibri" panose="020F0502020204030204" pitchFamily="34" charset="0"/>
              </a:rPr>
              <a:t>——</a:t>
            </a:r>
            <a:r>
              <a:rPr lang="de-DE" sz="1800" b="0" i="0" dirty="0">
                <a:solidFill>
                  <a:srgbClr val="000000"/>
                </a:solidFill>
                <a:effectLst/>
                <a:latin typeface="Arial" panose="020B0604020202020204" pitchFamily="34" charset="0"/>
              </a:rPr>
              <a:t>THU 11:30-13:00 </a:t>
            </a:r>
            <a:r>
              <a:rPr lang="de-DE" sz="1800" b="0" i="0" dirty="0" err="1">
                <a:solidFill>
                  <a:srgbClr val="000000"/>
                </a:solidFill>
                <a:effectLst/>
                <a:latin typeface="Arial" panose="020B0604020202020204" pitchFamily="34" charset="0"/>
              </a:rPr>
              <a:t>sal</a:t>
            </a:r>
            <a:r>
              <a:rPr lang="de-DE" sz="1800" b="0" i="0" dirty="0">
                <a:solidFill>
                  <a:srgbClr val="000000"/>
                </a:solidFill>
                <a:effectLst/>
                <a:latin typeface="Arial" panose="020B0604020202020204" pitchFamily="34" charset="0"/>
              </a:rPr>
              <a:t>. 401 Chinese Culture </a:t>
            </a:r>
            <a:r>
              <a:rPr lang="de-DE" sz="1800" b="0" i="0" dirty="0" err="1">
                <a:solidFill>
                  <a:srgbClr val="000000"/>
                </a:solidFill>
                <a:effectLst/>
                <a:latin typeface="Arial" panose="020B0604020202020204" pitchFamily="34" charset="0"/>
              </a:rPr>
              <a:t>Kultura</a:t>
            </a:r>
            <a:r>
              <a:rPr lang="de-DE" sz="1800" b="0" i="0" dirty="0">
                <a:solidFill>
                  <a:srgbClr val="000000"/>
                </a:solidFill>
                <a:effectLst/>
                <a:latin typeface="Arial" panose="020B0604020202020204" pitchFamily="34" charset="0"/>
              </a:rPr>
              <a:t> </a:t>
            </a:r>
            <a:r>
              <a:rPr lang="de-DE" sz="1800" b="0" i="0" dirty="0" err="1">
                <a:solidFill>
                  <a:srgbClr val="000000"/>
                </a:solidFill>
                <a:effectLst/>
                <a:latin typeface="Arial" panose="020B0604020202020204" pitchFamily="34" charset="0"/>
              </a:rPr>
              <a:t>chinska</a:t>
            </a:r>
            <a:r>
              <a:rPr lang="de-DE" sz="1800" b="0" i="0" dirty="0">
                <a:solidFill>
                  <a:srgbClr val="000000"/>
                </a:solidFill>
                <a:effectLst/>
                <a:latin typeface="Arial" panose="020B0604020202020204" pitchFamily="34" charset="0"/>
              </a:rPr>
              <a:t> SIN-m I 30+30, fall 2023, Adam Mickiewicz University, </a:t>
            </a:r>
            <a:r>
              <a:rPr lang="de-DE" sz="1800" b="0" i="0" dirty="0" err="1">
                <a:solidFill>
                  <a:srgbClr val="000000"/>
                </a:solidFill>
                <a:effectLst/>
                <a:latin typeface="Arial" panose="020B0604020202020204" pitchFamily="34" charset="0"/>
              </a:rPr>
              <a:t>Poznan</a:t>
            </a:r>
            <a:endParaRPr lang="en-US" sz="1800" dirty="0">
              <a:solidFill>
                <a:srgbClr val="000000"/>
              </a:solidFill>
              <a:effectLst/>
              <a:latin typeface="Calibri" panose="020F0502020204030204" pitchFamily="34" charset="0"/>
            </a:endParaRPr>
          </a:p>
          <a:p>
            <a:r>
              <a:rPr lang="zh-CN" altLang="de-DE" sz="1800" dirty="0">
                <a:solidFill>
                  <a:srgbClr val="000000"/>
                </a:solidFill>
                <a:effectLst/>
                <a:latin typeface="Calibri" panose="020F0502020204030204" pitchFamily="34" charset="0"/>
              </a:rPr>
              <a:t>教室 </a:t>
            </a:r>
            <a:r>
              <a:rPr lang="en-US" sz="1800" dirty="0">
                <a:solidFill>
                  <a:srgbClr val="000000"/>
                </a:solidFill>
                <a:effectLst/>
                <a:latin typeface="Calibri" panose="020F0502020204030204" pitchFamily="34" charset="0"/>
              </a:rPr>
              <a:t>Classroom </a:t>
            </a:r>
            <a:r>
              <a:rPr lang="en-US" sz="1800" dirty="0" err="1">
                <a:solidFill>
                  <a:srgbClr val="000000"/>
                </a:solidFill>
                <a:effectLst/>
                <a:latin typeface="Calibri" panose="020F0502020204030204" pitchFamily="34" charset="0"/>
              </a:rPr>
              <a:t>sal</a:t>
            </a:r>
            <a:r>
              <a:rPr lang="en-US" sz="1800" dirty="0">
                <a:solidFill>
                  <a:srgbClr val="000000"/>
                </a:solidFill>
                <a:effectLst/>
                <a:latin typeface="Calibri" panose="020F0502020204030204" pitchFamily="34" charset="0"/>
              </a:rPr>
              <a:t>. 4</a:t>
            </a:r>
            <a:r>
              <a:rPr lang="de-DE" sz="1800" dirty="0">
                <a:solidFill>
                  <a:srgbClr val="000000"/>
                </a:solidFill>
                <a:effectLst/>
                <a:latin typeface="Calibri" panose="020F0502020204030204" pitchFamily="34" charset="0"/>
              </a:rPr>
              <a:t>01</a:t>
            </a:r>
            <a:r>
              <a:rPr lang="en-US" sz="1800" dirty="0">
                <a:solidFill>
                  <a:srgbClr val="000000"/>
                </a:solidFill>
                <a:effectLst/>
                <a:latin typeface="Calibri" panose="020F0502020204030204" pitchFamily="34" charset="0"/>
              </a:rPr>
              <a:t> </a:t>
            </a:r>
          </a:p>
          <a:p>
            <a:endParaRPr lang="en-US" sz="1800" dirty="0">
              <a:solidFill>
                <a:srgbClr val="000000"/>
              </a:solidFill>
              <a:effectLst/>
              <a:latin typeface="Calibri" panose="020F0502020204030204" pitchFamily="34" charset="0"/>
            </a:endParaRPr>
          </a:p>
          <a:p>
            <a:r>
              <a:rPr lang="zh-CN" altLang="de-DE" sz="1800" dirty="0">
                <a:solidFill>
                  <a:schemeClr val="tx1"/>
                </a:solidFill>
                <a:latin typeface="Arial" panose="020B0604020202020204" pitchFamily="34" charset="0"/>
                <a:ea typeface="楷体" panose="02010609060101010101" pitchFamily="49" charset="-122"/>
                <a:cs typeface="Arial" panose="020B0604020202020204" pitchFamily="34" charset="0"/>
              </a:rPr>
              <a:t>助教：</a:t>
            </a:r>
            <a:r>
              <a:rPr lang="de-DE" sz="1800" b="0" i="0" dirty="0">
                <a:solidFill>
                  <a:srgbClr val="000000"/>
                </a:solidFill>
                <a:effectLst/>
                <a:latin typeface="Arial" panose="020B0604020202020204" pitchFamily="34" charset="0"/>
              </a:rPr>
              <a:t> Karolina, Wiki Admin: </a:t>
            </a:r>
            <a:r>
              <a:rPr lang="de-DE" sz="1800" b="0" i="0" dirty="0" err="1">
                <a:solidFill>
                  <a:srgbClr val="000000"/>
                </a:solidFill>
                <a:effectLst/>
                <a:latin typeface="Arial" panose="020B0604020202020204" pitchFamily="34" charset="0"/>
              </a:rPr>
              <a:t>Malwina</a:t>
            </a:r>
            <a:endParaRPr lang="de-DE" altLang="zh-CN" sz="1800" dirty="0">
              <a:solidFill>
                <a:schemeClr val="tx1"/>
              </a:solidFill>
              <a:latin typeface="楷体" panose="02010609060101010101" pitchFamily="49" charset="-122"/>
              <a:ea typeface="楷体" panose="02010609060101010101" pitchFamily="49" charset="-122"/>
            </a:endParaRPr>
          </a:p>
          <a:p>
            <a:r>
              <a:rPr lang="zh-CN" altLang="en-US" sz="1800" dirty="0">
                <a:solidFill>
                  <a:schemeClr val="tx1"/>
                </a:solidFill>
                <a:latin typeface="楷体" panose="02010609060101010101" pitchFamily="49" charset="-122"/>
                <a:ea typeface="楷体" panose="02010609060101010101" pitchFamily="49" charset="-122"/>
              </a:rPr>
              <a:t>吴漠</a:t>
            </a:r>
            <a:r>
              <a:rPr lang="zh-CN" altLang="de-DE" sz="1800" dirty="0">
                <a:solidFill>
                  <a:schemeClr val="tx1"/>
                </a:solidFill>
                <a:latin typeface="楷体" panose="02010609060101010101" pitchFamily="49" charset="-122"/>
                <a:ea typeface="楷体" panose="02010609060101010101" pitchFamily="49" charset="-122"/>
              </a:rPr>
              <a:t>汀助理教授</a:t>
            </a:r>
            <a:r>
              <a:rPr lang="zh-CN" altLang="de-DE" sz="1800" dirty="0">
                <a:solidFill>
                  <a:schemeClr val="tx1"/>
                </a:solidFill>
                <a:latin typeface="Calibri" panose="020F0502020204030204" pitchFamily="34" charset="0"/>
                <a:ea typeface="楷体" panose="02010609060101010101" pitchFamily="49" charset="-122"/>
                <a:cs typeface="Calibri" panose="020F0502020204030204" pitchFamily="34" charset="0"/>
              </a:rPr>
              <a:t> </a:t>
            </a:r>
            <a:r>
              <a:rPr lang="de-DE" altLang="zh-CN" sz="1800" dirty="0" err="1">
                <a:solidFill>
                  <a:schemeClr val="tx1"/>
                </a:solidFill>
                <a:latin typeface="Calibri" panose="020F0502020204030204" pitchFamily="34" charset="0"/>
                <a:ea typeface="楷体" panose="02010609060101010101" pitchFamily="49" charset="-122"/>
                <a:cs typeface="Calibri" panose="020F0502020204030204" pitchFamily="34" charset="0"/>
              </a:rPr>
              <a:t>Adiunkt</a:t>
            </a:r>
            <a:r>
              <a:rPr lang="de-DE" altLang="zh-CN" sz="1800" dirty="0">
                <a:solidFill>
                  <a:schemeClr val="tx1"/>
                </a:solidFill>
                <a:latin typeface="Calibri" panose="020F0502020204030204" pitchFamily="34" charset="0"/>
                <a:ea typeface="楷体" panose="02010609060101010101" pitchFamily="49" charset="-122"/>
                <a:cs typeface="Calibri" panose="020F0502020204030204" pitchFamily="34" charset="0"/>
              </a:rPr>
              <a:t> (</a:t>
            </a:r>
            <a:r>
              <a:rPr lang="de-DE" altLang="zh-CN" sz="1800" dirty="0" err="1">
                <a:solidFill>
                  <a:schemeClr val="tx1"/>
                </a:solidFill>
                <a:latin typeface="Calibri" panose="020F0502020204030204" pitchFamily="34" charset="0"/>
                <a:ea typeface="楷体" panose="02010609060101010101" pitchFamily="49" charset="-122"/>
                <a:cs typeface="Calibri" panose="020F0502020204030204" pitchFamily="34" charset="0"/>
              </a:rPr>
              <a:t>Assistant</a:t>
            </a:r>
            <a:r>
              <a:rPr lang="de-DE" altLang="zh-CN" sz="1800" dirty="0">
                <a:solidFill>
                  <a:schemeClr val="tx1"/>
                </a:solidFill>
                <a:latin typeface="Calibri" panose="020F0502020204030204" pitchFamily="34" charset="0"/>
                <a:ea typeface="楷体" panose="02010609060101010101" pitchFamily="49" charset="-122"/>
                <a:cs typeface="Calibri" panose="020F0502020204030204" pitchFamily="34" charset="0"/>
              </a:rPr>
              <a:t> Professor) Dr. Martin Woesler</a:t>
            </a:r>
            <a:endParaRPr lang="de-DE" sz="1800" dirty="0">
              <a:solidFill>
                <a:schemeClr val="tx1"/>
              </a:solidFill>
              <a:latin typeface="Calibri" panose="020F0502020204030204" pitchFamily="34" charset="0"/>
              <a:ea typeface="楷体" panose="02010609060101010101" pitchFamily="49" charset="-122"/>
              <a:cs typeface="Calibri" panose="020F0502020204030204" pitchFamily="34" charset="0"/>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6"/>
          <p:cNvPicPr preferRelativeResize="0"/>
          <p:nvPr/>
        </p:nvPicPr>
        <p:blipFill rotWithShape="1">
          <a:blip r:embed="rId3">
            <a:alphaModFix/>
          </a:blip>
          <a:srcRect/>
          <a:stretch/>
        </p:blipFill>
        <p:spPr>
          <a:xfrm>
            <a:off x="0" y="857251"/>
            <a:ext cx="9144000" cy="5143500"/>
          </a:xfrm>
          <a:prstGeom prst="rect">
            <a:avLst/>
          </a:prstGeom>
          <a:noFill/>
          <a:ln>
            <a:noFill/>
          </a:ln>
        </p:spPr>
      </p:pic>
      <p:sp>
        <p:nvSpPr>
          <p:cNvPr id="133" name="Google Shape;133;p6"/>
          <p:cNvSpPr/>
          <p:nvPr/>
        </p:nvSpPr>
        <p:spPr>
          <a:xfrm>
            <a:off x="1105778" y="1220970"/>
            <a:ext cx="5983365" cy="4416061"/>
          </a:xfrm>
          <a:prstGeom prst="snip2DiagRect">
            <a:avLst>
              <a:gd name="adj1" fmla="val 0"/>
              <a:gd name="adj2" fmla="val 16667"/>
            </a:avLst>
          </a:prstGeom>
          <a:solidFill>
            <a:srgbClr val="FA716E"/>
          </a:solidFill>
          <a:ln w="1270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endParaRPr sz="1500">
              <a:solidFill>
                <a:srgbClr val="FEE599"/>
              </a:solidFill>
              <a:latin typeface="SimSun"/>
              <a:ea typeface="SimSun"/>
              <a:cs typeface="SimSun"/>
              <a:sym typeface="SimSun"/>
            </a:endParaRPr>
          </a:p>
        </p:txBody>
      </p:sp>
      <p:sp>
        <p:nvSpPr>
          <p:cNvPr id="134" name="Google Shape;134;p6"/>
          <p:cNvSpPr txBox="1"/>
          <p:nvPr/>
        </p:nvSpPr>
        <p:spPr>
          <a:xfrm>
            <a:off x="1890272" y="1403733"/>
            <a:ext cx="4519749" cy="530884"/>
          </a:xfrm>
          <a:prstGeom prst="rect">
            <a:avLst/>
          </a:prstGeom>
          <a:noFill/>
          <a:ln>
            <a:noFill/>
          </a:ln>
        </p:spPr>
        <p:txBody>
          <a:bodyPr spcFirstLastPara="1" wrap="square" lIns="68569" tIns="34275" rIns="68569" bIns="34275" anchor="t" anchorCtr="0">
            <a:spAutoFit/>
          </a:bodyPr>
          <a:lstStyle/>
          <a:p>
            <a:pPr algn="ctr"/>
            <a:r>
              <a:rPr lang="zh-CN" altLang="de-DE" sz="3000" b="1" u="sng">
                <a:solidFill>
                  <a:srgbClr val="FFFF00"/>
                </a:solidFill>
                <a:latin typeface="DFKai-SB"/>
                <a:ea typeface="DFKai-SB"/>
                <a:cs typeface="DFKai-SB"/>
                <a:sym typeface="DFKai-SB"/>
              </a:rPr>
              <a:t>伴嫁歌的类型 </a:t>
            </a:r>
            <a:r>
              <a:rPr lang="zh-CN" altLang="de-DE" b="1">
                <a:solidFill>
                  <a:srgbClr val="FFFF00"/>
                </a:solidFill>
                <a:latin typeface="DFKai-SB"/>
                <a:ea typeface="DFKai-SB"/>
                <a:cs typeface="DFKai-SB"/>
                <a:sym typeface="DFKai-SB"/>
              </a:rPr>
              <a:t>（</a:t>
            </a:r>
            <a:r>
              <a:rPr lang="de-DE" altLang="zh-CN" b="1">
                <a:solidFill>
                  <a:srgbClr val="FFFF00"/>
                </a:solidFill>
                <a:latin typeface="DFKai-SB"/>
                <a:ea typeface="DFKai-SB"/>
                <a:cs typeface="DFKai-SB"/>
                <a:sym typeface="DFKai-SB"/>
              </a:rPr>
              <a:t>1</a:t>
            </a:r>
            <a:r>
              <a:rPr lang="zh-CN" altLang="de-DE" b="1">
                <a:solidFill>
                  <a:srgbClr val="FFFF00"/>
                </a:solidFill>
                <a:latin typeface="DFKai-SB"/>
                <a:ea typeface="DFKai-SB"/>
                <a:cs typeface="DFKai-SB"/>
                <a:sym typeface="DFKai-SB"/>
              </a:rPr>
              <a:t>）</a:t>
            </a:r>
            <a:endParaRPr b="1">
              <a:solidFill>
                <a:srgbClr val="FFFF00"/>
              </a:solidFill>
              <a:latin typeface="DFKai-SB"/>
              <a:ea typeface="DFKai-SB"/>
              <a:cs typeface="DFKai-SB"/>
              <a:sym typeface="DFKai-SB"/>
            </a:endParaRPr>
          </a:p>
        </p:txBody>
      </p:sp>
      <p:sp>
        <p:nvSpPr>
          <p:cNvPr id="135" name="Google Shape;135;p6"/>
          <p:cNvSpPr txBox="1"/>
          <p:nvPr/>
        </p:nvSpPr>
        <p:spPr>
          <a:xfrm>
            <a:off x="429009" y="2412373"/>
            <a:ext cx="5221589" cy="484718"/>
          </a:xfrm>
          <a:prstGeom prst="rect">
            <a:avLst/>
          </a:prstGeom>
          <a:noFill/>
          <a:ln>
            <a:noFill/>
          </a:ln>
        </p:spPr>
        <p:txBody>
          <a:bodyPr spcFirstLastPara="1" wrap="square" lIns="68569" tIns="34275" rIns="68569" bIns="34275" anchor="t" anchorCtr="0">
            <a:spAutoFit/>
          </a:bodyPr>
          <a:lstStyle/>
          <a:p>
            <a:pPr>
              <a:lnSpc>
                <a:spcPct val="150000"/>
              </a:lnSpc>
            </a:pPr>
            <a:endParaRPr>
              <a:solidFill>
                <a:srgbClr val="FEE599"/>
              </a:solidFill>
              <a:latin typeface="SimSun"/>
              <a:ea typeface="SimSun"/>
              <a:cs typeface="SimSun"/>
              <a:sym typeface="SimSun"/>
            </a:endParaRPr>
          </a:p>
        </p:txBody>
      </p:sp>
      <p:sp>
        <p:nvSpPr>
          <p:cNvPr id="136" name="Google Shape;136;p6"/>
          <p:cNvSpPr txBox="1"/>
          <p:nvPr/>
        </p:nvSpPr>
        <p:spPr>
          <a:xfrm>
            <a:off x="344100" y="2202725"/>
            <a:ext cx="5306497" cy="415468"/>
          </a:xfrm>
          <a:prstGeom prst="rect">
            <a:avLst/>
          </a:prstGeom>
          <a:noFill/>
          <a:ln>
            <a:noFill/>
          </a:ln>
        </p:spPr>
        <p:txBody>
          <a:bodyPr spcFirstLastPara="1" wrap="square" lIns="68569" tIns="34275" rIns="68569" bIns="34275" anchor="t" anchorCtr="0">
            <a:spAutoFit/>
          </a:bodyPr>
          <a:lstStyle/>
          <a:p>
            <a:pPr>
              <a:lnSpc>
                <a:spcPct val="150000"/>
              </a:lnSpc>
            </a:pPr>
            <a:endParaRPr sz="1500">
              <a:solidFill>
                <a:srgbClr val="FFF2CC"/>
              </a:solidFill>
              <a:latin typeface="SimSun"/>
              <a:ea typeface="SimSun"/>
              <a:cs typeface="SimSun"/>
              <a:sym typeface="SimSun"/>
            </a:endParaRPr>
          </a:p>
        </p:txBody>
      </p:sp>
      <p:sp>
        <p:nvSpPr>
          <p:cNvPr id="137" name="Google Shape;137;p6"/>
          <p:cNvSpPr txBox="1"/>
          <p:nvPr/>
        </p:nvSpPr>
        <p:spPr>
          <a:xfrm>
            <a:off x="1212779" y="2202725"/>
            <a:ext cx="4933917" cy="2793042"/>
          </a:xfrm>
          <a:prstGeom prst="rect">
            <a:avLst/>
          </a:prstGeom>
          <a:noFill/>
          <a:ln>
            <a:noFill/>
          </a:ln>
        </p:spPr>
        <p:txBody>
          <a:bodyPr spcFirstLastPara="1" wrap="square" lIns="68569" tIns="34275" rIns="68569" bIns="34275" anchor="t" anchorCtr="0">
            <a:spAutoFit/>
          </a:bodyPr>
          <a:lstStyle/>
          <a:p>
            <a:r>
              <a:rPr lang="zh-CN" altLang="de-DE" sz="2100">
                <a:solidFill>
                  <a:srgbClr val="FEE599"/>
                </a:solidFill>
                <a:latin typeface="SimSun"/>
                <a:ea typeface="SimSun"/>
                <a:cs typeface="SimSun"/>
                <a:sym typeface="SimSun"/>
              </a:rPr>
              <a:t>	耍歌 </a:t>
            </a:r>
            <a:r>
              <a:rPr lang="de-DE" altLang="zh-CN" sz="2100">
                <a:solidFill>
                  <a:srgbClr val="FEE599"/>
                </a:solidFill>
                <a:latin typeface="Arial"/>
                <a:ea typeface="Arial"/>
                <a:cs typeface="Arial"/>
                <a:sym typeface="Arial"/>
              </a:rPr>
              <a:t>marriage joking songs</a:t>
            </a:r>
            <a:r>
              <a:rPr lang="zh-CN" altLang="de-DE" sz="2100">
                <a:solidFill>
                  <a:srgbClr val="FEE599"/>
                </a:solidFill>
                <a:latin typeface="Arial"/>
                <a:ea typeface="Arial"/>
                <a:cs typeface="Arial"/>
                <a:sym typeface="Arial"/>
              </a:rPr>
              <a:t>：</a:t>
            </a:r>
            <a:endParaRPr sz="2100">
              <a:solidFill>
                <a:srgbClr val="FEE599"/>
              </a:solidFill>
              <a:latin typeface="Arial"/>
              <a:ea typeface="Arial"/>
              <a:cs typeface="Arial"/>
              <a:sym typeface="Arial"/>
            </a:endParaRPr>
          </a:p>
          <a:p>
            <a:pPr marL="342900" indent="-209550">
              <a:buClr>
                <a:schemeClr val="dk1"/>
              </a:buClr>
              <a:buSzPts val="2800"/>
            </a:pPr>
            <a:endParaRPr sz="2100">
              <a:solidFill>
                <a:srgbClr val="FFF2CC"/>
              </a:solidFill>
              <a:latin typeface="Arial"/>
              <a:ea typeface="Arial"/>
              <a:cs typeface="Arial"/>
              <a:sym typeface="Arial"/>
            </a:endParaRPr>
          </a:p>
          <a:p>
            <a:pPr marL="685800" lvl="1" indent="-342900">
              <a:lnSpc>
                <a:spcPct val="150000"/>
              </a:lnSpc>
              <a:buClr>
                <a:srgbClr val="FFF2CC"/>
              </a:buClr>
              <a:buSzPts val="2400"/>
              <a:buFont typeface="Noto Sans Symbols"/>
              <a:buChar char="▪"/>
            </a:pPr>
            <a:r>
              <a:rPr lang="zh-CN" altLang="de-DE">
                <a:solidFill>
                  <a:srgbClr val="FFF2CC"/>
                </a:solidFill>
                <a:latin typeface="SimSun"/>
                <a:ea typeface="SimSun"/>
                <a:cs typeface="SimSun"/>
                <a:sym typeface="SimSun"/>
              </a:rPr>
              <a:t>一种女性比较喜欢的歌曲</a:t>
            </a:r>
            <a:endParaRPr>
              <a:solidFill>
                <a:srgbClr val="FFF2CC"/>
              </a:solidFill>
              <a:latin typeface="SimSun"/>
              <a:ea typeface="SimSun"/>
              <a:cs typeface="SimSun"/>
              <a:sym typeface="SimSun"/>
            </a:endParaRPr>
          </a:p>
          <a:p>
            <a:pPr marL="685800" lvl="1" indent="-342900">
              <a:lnSpc>
                <a:spcPct val="150000"/>
              </a:lnSpc>
              <a:buClr>
                <a:srgbClr val="FFF2CC"/>
              </a:buClr>
              <a:buSzPts val="2400"/>
              <a:buFont typeface="Noto Sans Symbols"/>
              <a:buChar char="▪"/>
            </a:pPr>
            <a:r>
              <a:rPr lang="zh-CN" altLang="de-DE">
                <a:solidFill>
                  <a:srgbClr val="FFF2CC"/>
                </a:solidFill>
                <a:latin typeface="SimSun"/>
                <a:ea typeface="SimSun"/>
                <a:cs typeface="SimSun"/>
                <a:sym typeface="SimSun"/>
              </a:rPr>
              <a:t>一般为青年妇女所唱</a:t>
            </a:r>
            <a:endParaRPr>
              <a:solidFill>
                <a:srgbClr val="FFF2CC"/>
              </a:solidFill>
              <a:latin typeface="SimSun"/>
              <a:ea typeface="SimSun"/>
              <a:cs typeface="SimSun"/>
              <a:sym typeface="SimSun"/>
            </a:endParaRPr>
          </a:p>
          <a:p>
            <a:pPr marL="685800" lvl="1" indent="-342900">
              <a:lnSpc>
                <a:spcPct val="150000"/>
              </a:lnSpc>
              <a:buClr>
                <a:srgbClr val="FFF2CC"/>
              </a:buClr>
              <a:buSzPts val="2400"/>
              <a:buFont typeface="Noto Sans Symbols"/>
              <a:buChar char="▪"/>
            </a:pPr>
            <a:r>
              <a:rPr lang="zh-CN" altLang="de-DE">
                <a:solidFill>
                  <a:srgbClr val="FFF2CC"/>
                </a:solidFill>
                <a:latin typeface="SimSun"/>
                <a:ea typeface="SimSun"/>
                <a:cs typeface="SimSun"/>
                <a:sym typeface="SimSun"/>
              </a:rPr>
              <a:t>特点鲜明，结构灵活</a:t>
            </a:r>
            <a:endParaRPr>
              <a:solidFill>
                <a:srgbClr val="FFF2CC"/>
              </a:solidFill>
              <a:latin typeface="SimSun"/>
              <a:ea typeface="SimSun"/>
              <a:cs typeface="SimSun"/>
              <a:sym typeface="SimSun"/>
            </a:endParaRPr>
          </a:p>
          <a:p>
            <a:pPr marL="685800" lvl="1" indent="-342900">
              <a:lnSpc>
                <a:spcPct val="150000"/>
              </a:lnSpc>
              <a:buClr>
                <a:srgbClr val="FFF2CC"/>
              </a:buClr>
              <a:buSzPts val="2400"/>
              <a:buFont typeface="Noto Sans Symbols"/>
              <a:buChar char="▪"/>
            </a:pPr>
            <a:r>
              <a:rPr lang="zh-CN" altLang="de-DE">
                <a:solidFill>
                  <a:srgbClr val="FFF2CC"/>
                </a:solidFill>
                <a:latin typeface="SimSun"/>
                <a:ea typeface="SimSun"/>
                <a:cs typeface="SimSun"/>
                <a:sym typeface="SimSun"/>
              </a:rPr>
              <a:t>歌曲句式简单</a:t>
            </a:r>
            <a:endParaRPr>
              <a:solidFill>
                <a:srgbClr val="FFF2CC"/>
              </a:solidFill>
              <a:latin typeface="SimSun"/>
              <a:ea typeface="SimSun"/>
              <a:cs typeface="SimSun"/>
              <a:sym typeface="SimSun"/>
            </a:endParaRPr>
          </a:p>
          <a:p>
            <a:pPr marL="685800" lvl="1" indent="-342900">
              <a:lnSpc>
                <a:spcPct val="150000"/>
              </a:lnSpc>
              <a:buClr>
                <a:srgbClr val="FFF2CC"/>
              </a:buClr>
              <a:buSzPts val="2400"/>
              <a:buFont typeface="Noto Sans Symbols"/>
              <a:buChar char="▪"/>
            </a:pPr>
            <a:r>
              <a:rPr lang="zh-CN" altLang="de-DE">
                <a:solidFill>
                  <a:srgbClr val="FFF2CC"/>
                </a:solidFill>
                <a:latin typeface="SimSun"/>
                <a:ea typeface="SimSun"/>
                <a:cs typeface="SimSun"/>
                <a:sym typeface="SimSun"/>
              </a:rPr>
              <a:t>多为四句话</a:t>
            </a:r>
            <a:endParaRPr>
              <a:solidFill>
                <a:srgbClr val="FFF2CC"/>
              </a:solidFill>
              <a:latin typeface="SimSun"/>
              <a:ea typeface="SimSun"/>
              <a:cs typeface="SimSun"/>
              <a:sym typeface="SimSun"/>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7"/>
          <p:cNvPicPr preferRelativeResize="0"/>
          <p:nvPr/>
        </p:nvPicPr>
        <p:blipFill rotWithShape="1">
          <a:blip r:embed="rId3">
            <a:alphaModFix/>
          </a:blip>
          <a:srcRect/>
          <a:stretch/>
        </p:blipFill>
        <p:spPr>
          <a:xfrm>
            <a:off x="0" y="857251"/>
            <a:ext cx="9144000" cy="5143500"/>
          </a:xfrm>
          <a:prstGeom prst="rect">
            <a:avLst/>
          </a:prstGeom>
          <a:noFill/>
          <a:ln>
            <a:noFill/>
          </a:ln>
        </p:spPr>
      </p:pic>
      <p:sp>
        <p:nvSpPr>
          <p:cNvPr id="143" name="Google Shape;143;p7"/>
          <p:cNvSpPr/>
          <p:nvPr/>
        </p:nvSpPr>
        <p:spPr>
          <a:xfrm>
            <a:off x="913823" y="1220970"/>
            <a:ext cx="5983365" cy="4416061"/>
          </a:xfrm>
          <a:prstGeom prst="snip2DiagRect">
            <a:avLst>
              <a:gd name="adj1" fmla="val 0"/>
              <a:gd name="adj2" fmla="val 16667"/>
            </a:avLst>
          </a:prstGeom>
          <a:solidFill>
            <a:srgbClr val="FA716E"/>
          </a:solidFill>
          <a:ln w="1270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endParaRPr sz="1500">
              <a:solidFill>
                <a:srgbClr val="FEE599"/>
              </a:solidFill>
              <a:latin typeface="SimSun"/>
              <a:ea typeface="SimSun"/>
              <a:cs typeface="SimSun"/>
              <a:sym typeface="SimSun"/>
            </a:endParaRPr>
          </a:p>
        </p:txBody>
      </p:sp>
      <p:sp>
        <p:nvSpPr>
          <p:cNvPr id="144" name="Google Shape;144;p7"/>
          <p:cNvSpPr txBox="1"/>
          <p:nvPr/>
        </p:nvSpPr>
        <p:spPr>
          <a:xfrm>
            <a:off x="1645631" y="1403733"/>
            <a:ext cx="4519749" cy="530884"/>
          </a:xfrm>
          <a:prstGeom prst="rect">
            <a:avLst/>
          </a:prstGeom>
          <a:noFill/>
          <a:ln>
            <a:noFill/>
          </a:ln>
        </p:spPr>
        <p:txBody>
          <a:bodyPr spcFirstLastPara="1" wrap="square" lIns="68569" tIns="34275" rIns="68569" bIns="34275" anchor="t" anchorCtr="0">
            <a:spAutoFit/>
          </a:bodyPr>
          <a:lstStyle/>
          <a:p>
            <a:pPr algn="ctr"/>
            <a:r>
              <a:rPr lang="zh-CN" altLang="de-DE" sz="3000" b="1" u="sng">
                <a:solidFill>
                  <a:srgbClr val="FFFF00"/>
                </a:solidFill>
                <a:latin typeface="DFKai-SB"/>
                <a:ea typeface="DFKai-SB"/>
                <a:cs typeface="DFKai-SB"/>
                <a:sym typeface="DFKai-SB"/>
              </a:rPr>
              <a:t>伴嫁歌的类型 </a:t>
            </a:r>
            <a:r>
              <a:rPr lang="zh-CN" altLang="de-DE" b="1">
                <a:solidFill>
                  <a:srgbClr val="FFFF00"/>
                </a:solidFill>
                <a:latin typeface="DFKai-SB"/>
                <a:ea typeface="DFKai-SB"/>
                <a:cs typeface="DFKai-SB"/>
                <a:sym typeface="DFKai-SB"/>
              </a:rPr>
              <a:t>（</a:t>
            </a:r>
            <a:r>
              <a:rPr lang="de-DE" altLang="zh-CN" b="1">
                <a:solidFill>
                  <a:srgbClr val="FFFF00"/>
                </a:solidFill>
                <a:latin typeface="DFKai-SB"/>
                <a:ea typeface="DFKai-SB"/>
                <a:cs typeface="DFKai-SB"/>
                <a:sym typeface="DFKai-SB"/>
              </a:rPr>
              <a:t>2</a:t>
            </a:r>
            <a:r>
              <a:rPr lang="zh-CN" altLang="de-DE" b="1">
                <a:solidFill>
                  <a:srgbClr val="FFFF00"/>
                </a:solidFill>
                <a:latin typeface="DFKai-SB"/>
                <a:ea typeface="DFKai-SB"/>
                <a:cs typeface="DFKai-SB"/>
                <a:sym typeface="DFKai-SB"/>
              </a:rPr>
              <a:t>）</a:t>
            </a:r>
            <a:endParaRPr b="1">
              <a:solidFill>
                <a:srgbClr val="FFFF00"/>
              </a:solidFill>
              <a:latin typeface="DFKai-SB"/>
              <a:ea typeface="DFKai-SB"/>
              <a:cs typeface="DFKai-SB"/>
              <a:sym typeface="DFKai-SB"/>
            </a:endParaRPr>
          </a:p>
        </p:txBody>
      </p:sp>
      <p:sp>
        <p:nvSpPr>
          <p:cNvPr id="145" name="Google Shape;145;p7"/>
          <p:cNvSpPr txBox="1"/>
          <p:nvPr/>
        </p:nvSpPr>
        <p:spPr>
          <a:xfrm>
            <a:off x="429009" y="2412373"/>
            <a:ext cx="5221589" cy="484718"/>
          </a:xfrm>
          <a:prstGeom prst="rect">
            <a:avLst/>
          </a:prstGeom>
          <a:noFill/>
          <a:ln>
            <a:noFill/>
          </a:ln>
        </p:spPr>
        <p:txBody>
          <a:bodyPr spcFirstLastPara="1" wrap="square" lIns="68569" tIns="34275" rIns="68569" bIns="34275" anchor="t" anchorCtr="0">
            <a:spAutoFit/>
          </a:bodyPr>
          <a:lstStyle/>
          <a:p>
            <a:pPr>
              <a:lnSpc>
                <a:spcPct val="150000"/>
              </a:lnSpc>
            </a:pPr>
            <a:endParaRPr>
              <a:solidFill>
                <a:srgbClr val="FEE599"/>
              </a:solidFill>
              <a:latin typeface="SimSun"/>
              <a:ea typeface="SimSun"/>
              <a:cs typeface="SimSun"/>
              <a:sym typeface="SimSun"/>
            </a:endParaRPr>
          </a:p>
        </p:txBody>
      </p:sp>
      <p:sp>
        <p:nvSpPr>
          <p:cNvPr id="146" name="Google Shape;146;p7"/>
          <p:cNvSpPr txBox="1"/>
          <p:nvPr/>
        </p:nvSpPr>
        <p:spPr>
          <a:xfrm>
            <a:off x="344100" y="2202725"/>
            <a:ext cx="5306497" cy="415468"/>
          </a:xfrm>
          <a:prstGeom prst="rect">
            <a:avLst/>
          </a:prstGeom>
          <a:noFill/>
          <a:ln>
            <a:noFill/>
          </a:ln>
        </p:spPr>
        <p:txBody>
          <a:bodyPr spcFirstLastPara="1" wrap="square" lIns="68569" tIns="34275" rIns="68569" bIns="34275" anchor="t" anchorCtr="0">
            <a:spAutoFit/>
          </a:bodyPr>
          <a:lstStyle/>
          <a:p>
            <a:pPr>
              <a:lnSpc>
                <a:spcPct val="150000"/>
              </a:lnSpc>
            </a:pPr>
            <a:endParaRPr sz="1500">
              <a:solidFill>
                <a:srgbClr val="FFF2CC"/>
              </a:solidFill>
              <a:latin typeface="SimSun"/>
              <a:ea typeface="SimSun"/>
              <a:cs typeface="SimSun"/>
              <a:sym typeface="SimSun"/>
            </a:endParaRPr>
          </a:p>
        </p:txBody>
      </p:sp>
      <p:sp>
        <p:nvSpPr>
          <p:cNvPr id="147" name="Google Shape;147;p7"/>
          <p:cNvSpPr txBox="1"/>
          <p:nvPr/>
        </p:nvSpPr>
        <p:spPr>
          <a:xfrm>
            <a:off x="801589" y="2183131"/>
            <a:ext cx="4933917" cy="2377544"/>
          </a:xfrm>
          <a:prstGeom prst="rect">
            <a:avLst/>
          </a:prstGeom>
          <a:noFill/>
          <a:ln>
            <a:noFill/>
          </a:ln>
        </p:spPr>
        <p:txBody>
          <a:bodyPr spcFirstLastPara="1" wrap="square" lIns="68569" tIns="34275" rIns="68569" bIns="34275" anchor="t" anchorCtr="0">
            <a:spAutoFit/>
          </a:bodyPr>
          <a:lstStyle/>
          <a:p>
            <a:r>
              <a:rPr lang="zh-CN" altLang="de-DE" sz="2100">
                <a:solidFill>
                  <a:srgbClr val="FEE599"/>
                </a:solidFill>
                <a:latin typeface="SimSun"/>
                <a:ea typeface="SimSun"/>
                <a:cs typeface="SimSun"/>
                <a:sym typeface="SimSun"/>
              </a:rPr>
              <a:t>	伴嫁舞 </a:t>
            </a:r>
            <a:r>
              <a:rPr lang="de-DE" altLang="zh-CN" sz="2100">
                <a:solidFill>
                  <a:srgbClr val="FEE599"/>
                </a:solidFill>
                <a:latin typeface="Arial"/>
                <a:ea typeface="Arial"/>
                <a:cs typeface="Arial"/>
                <a:sym typeface="Arial"/>
              </a:rPr>
              <a:t>accompaniment dance</a:t>
            </a:r>
            <a:r>
              <a:rPr lang="zh-CN" altLang="de-DE" sz="2100">
                <a:solidFill>
                  <a:srgbClr val="FEE599"/>
                </a:solidFill>
                <a:latin typeface="Arial"/>
                <a:ea typeface="Arial"/>
                <a:cs typeface="Arial"/>
                <a:sym typeface="Arial"/>
              </a:rPr>
              <a:t>：</a:t>
            </a:r>
            <a:endParaRPr sz="2100">
              <a:solidFill>
                <a:srgbClr val="FEE599"/>
              </a:solidFill>
              <a:latin typeface="Arial"/>
              <a:ea typeface="Arial"/>
              <a:cs typeface="Arial"/>
              <a:sym typeface="Arial"/>
            </a:endParaRPr>
          </a:p>
          <a:p>
            <a:pPr marL="342900" indent="-209550">
              <a:buClr>
                <a:schemeClr val="dk1"/>
              </a:buClr>
              <a:buSzPts val="2800"/>
            </a:pPr>
            <a:endParaRPr sz="2100">
              <a:solidFill>
                <a:srgbClr val="FFF2CC"/>
              </a:solidFill>
              <a:latin typeface="Arial"/>
              <a:ea typeface="Arial"/>
              <a:cs typeface="Arial"/>
              <a:sym typeface="Arial"/>
            </a:endParaRPr>
          </a:p>
          <a:p>
            <a:pPr marL="685800" lvl="1" indent="-342900">
              <a:lnSpc>
                <a:spcPct val="150000"/>
              </a:lnSpc>
              <a:buClr>
                <a:srgbClr val="FFF2CC"/>
              </a:buClr>
              <a:buSzPts val="2400"/>
              <a:buFont typeface="Noto Sans Symbols"/>
              <a:buChar char="▪"/>
            </a:pPr>
            <a:r>
              <a:rPr lang="zh-CN" altLang="de-DE">
                <a:solidFill>
                  <a:srgbClr val="FFF2CC"/>
                </a:solidFill>
                <a:latin typeface="SimSun"/>
                <a:ea typeface="SimSun"/>
                <a:cs typeface="SimSun"/>
                <a:sym typeface="SimSun"/>
              </a:rPr>
              <a:t>热烈欢快、诙谐风趣</a:t>
            </a:r>
            <a:endParaRPr>
              <a:solidFill>
                <a:srgbClr val="FFF2CC"/>
              </a:solidFill>
              <a:latin typeface="SimSun"/>
              <a:ea typeface="SimSun"/>
              <a:cs typeface="SimSun"/>
              <a:sym typeface="SimSun"/>
            </a:endParaRPr>
          </a:p>
          <a:p>
            <a:pPr marL="685800" lvl="1" indent="-342900">
              <a:lnSpc>
                <a:spcPct val="150000"/>
              </a:lnSpc>
              <a:buClr>
                <a:srgbClr val="FFF2CC"/>
              </a:buClr>
              <a:buSzPts val="2400"/>
              <a:buFont typeface="Noto Sans Symbols"/>
              <a:buChar char="▪"/>
            </a:pPr>
            <a:r>
              <a:rPr lang="zh-CN" altLang="de-DE">
                <a:solidFill>
                  <a:srgbClr val="FFF2CC"/>
                </a:solidFill>
                <a:latin typeface="SimSun"/>
                <a:ea typeface="SimSun"/>
                <a:cs typeface="SimSun"/>
                <a:sym typeface="SimSun"/>
              </a:rPr>
              <a:t>明快活泼的耍歌作舞曲</a:t>
            </a:r>
            <a:endParaRPr>
              <a:solidFill>
                <a:srgbClr val="FFF2CC"/>
              </a:solidFill>
              <a:latin typeface="SimSun"/>
              <a:ea typeface="SimSun"/>
              <a:cs typeface="SimSun"/>
              <a:sym typeface="SimSun"/>
            </a:endParaRPr>
          </a:p>
          <a:p>
            <a:pPr marL="685800" lvl="1" indent="-342900">
              <a:lnSpc>
                <a:spcPct val="150000"/>
              </a:lnSpc>
              <a:buClr>
                <a:srgbClr val="FFF2CC"/>
              </a:buClr>
              <a:buSzPts val="2400"/>
              <a:buFont typeface="Noto Sans Symbols"/>
              <a:buChar char="▪"/>
            </a:pPr>
            <a:r>
              <a:rPr lang="zh-CN" altLang="de-DE">
                <a:solidFill>
                  <a:srgbClr val="FFF2CC"/>
                </a:solidFill>
                <a:latin typeface="SimSun"/>
                <a:ea typeface="SimSun"/>
                <a:cs typeface="SimSun"/>
                <a:sym typeface="SimSun"/>
              </a:rPr>
              <a:t>唱歌的人们端起各种各样的东西把它们当作舞蹈的道具</a:t>
            </a:r>
            <a:endParaRPr>
              <a:solidFill>
                <a:srgbClr val="FFF2CC"/>
              </a:solidFill>
              <a:latin typeface="SimSun"/>
              <a:ea typeface="SimSun"/>
              <a:cs typeface="SimSun"/>
              <a:sym typeface="SimSun"/>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8"/>
          <p:cNvPicPr preferRelativeResize="0"/>
          <p:nvPr/>
        </p:nvPicPr>
        <p:blipFill rotWithShape="1">
          <a:blip r:embed="rId3">
            <a:alphaModFix/>
          </a:blip>
          <a:srcRect/>
          <a:stretch/>
        </p:blipFill>
        <p:spPr>
          <a:xfrm>
            <a:off x="0" y="857251"/>
            <a:ext cx="9144000" cy="5143500"/>
          </a:xfrm>
          <a:prstGeom prst="rect">
            <a:avLst/>
          </a:prstGeom>
          <a:noFill/>
          <a:ln>
            <a:noFill/>
          </a:ln>
        </p:spPr>
      </p:pic>
      <p:sp>
        <p:nvSpPr>
          <p:cNvPr id="153" name="Google Shape;153;p8"/>
          <p:cNvSpPr/>
          <p:nvPr/>
        </p:nvSpPr>
        <p:spPr>
          <a:xfrm>
            <a:off x="1041353" y="1220970"/>
            <a:ext cx="5983365" cy="4416061"/>
          </a:xfrm>
          <a:prstGeom prst="snip2DiagRect">
            <a:avLst>
              <a:gd name="adj1" fmla="val 0"/>
              <a:gd name="adj2" fmla="val 16667"/>
            </a:avLst>
          </a:prstGeom>
          <a:solidFill>
            <a:srgbClr val="FA716E"/>
          </a:solidFill>
          <a:ln w="1270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endParaRPr sz="1500">
              <a:solidFill>
                <a:srgbClr val="FEE599"/>
              </a:solidFill>
              <a:latin typeface="SimSun"/>
              <a:ea typeface="SimSun"/>
              <a:cs typeface="SimSun"/>
              <a:sym typeface="SimSun"/>
            </a:endParaRPr>
          </a:p>
        </p:txBody>
      </p:sp>
      <p:sp>
        <p:nvSpPr>
          <p:cNvPr id="154" name="Google Shape;154;p8"/>
          <p:cNvSpPr txBox="1"/>
          <p:nvPr/>
        </p:nvSpPr>
        <p:spPr>
          <a:xfrm>
            <a:off x="1824958" y="1403733"/>
            <a:ext cx="4519749" cy="530884"/>
          </a:xfrm>
          <a:prstGeom prst="rect">
            <a:avLst/>
          </a:prstGeom>
          <a:noFill/>
          <a:ln>
            <a:noFill/>
          </a:ln>
        </p:spPr>
        <p:txBody>
          <a:bodyPr spcFirstLastPara="1" wrap="square" lIns="68569" tIns="34275" rIns="68569" bIns="34275" anchor="t" anchorCtr="0">
            <a:spAutoFit/>
          </a:bodyPr>
          <a:lstStyle/>
          <a:p>
            <a:pPr algn="ctr"/>
            <a:r>
              <a:rPr lang="zh-CN" altLang="de-DE" sz="3000" b="1" u="sng">
                <a:solidFill>
                  <a:srgbClr val="FFFF00"/>
                </a:solidFill>
                <a:latin typeface="DFKai-SB"/>
                <a:ea typeface="DFKai-SB"/>
                <a:cs typeface="DFKai-SB"/>
                <a:sym typeface="DFKai-SB"/>
              </a:rPr>
              <a:t>伴嫁歌的类型 </a:t>
            </a:r>
            <a:r>
              <a:rPr lang="zh-CN" altLang="de-DE" b="1">
                <a:solidFill>
                  <a:srgbClr val="FFFF00"/>
                </a:solidFill>
                <a:latin typeface="DFKai-SB"/>
                <a:ea typeface="DFKai-SB"/>
                <a:cs typeface="DFKai-SB"/>
                <a:sym typeface="DFKai-SB"/>
              </a:rPr>
              <a:t>（</a:t>
            </a:r>
            <a:r>
              <a:rPr lang="de-DE" altLang="zh-CN" b="1">
                <a:solidFill>
                  <a:srgbClr val="FFFF00"/>
                </a:solidFill>
                <a:latin typeface="DFKai-SB"/>
                <a:ea typeface="DFKai-SB"/>
                <a:cs typeface="DFKai-SB"/>
                <a:sym typeface="DFKai-SB"/>
              </a:rPr>
              <a:t>3</a:t>
            </a:r>
            <a:r>
              <a:rPr lang="zh-CN" altLang="de-DE" b="1">
                <a:solidFill>
                  <a:srgbClr val="FFFF00"/>
                </a:solidFill>
                <a:latin typeface="DFKai-SB"/>
                <a:ea typeface="DFKai-SB"/>
                <a:cs typeface="DFKai-SB"/>
                <a:sym typeface="DFKai-SB"/>
              </a:rPr>
              <a:t>）</a:t>
            </a:r>
            <a:endParaRPr b="1">
              <a:solidFill>
                <a:srgbClr val="FFFF00"/>
              </a:solidFill>
              <a:latin typeface="DFKai-SB"/>
              <a:ea typeface="DFKai-SB"/>
              <a:cs typeface="DFKai-SB"/>
              <a:sym typeface="DFKai-SB"/>
            </a:endParaRPr>
          </a:p>
        </p:txBody>
      </p:sp>
      <p:sp>
        <p:nvSpPr>
          <p:cNvPr id="155" name="Google Shape;155;p8"/>
          <p:cNvSpPr txBox="1"/>
          <p:nvPr/>
        </p:nvSpPr>
        <p:spPr>
          <a:xfrm>
            <a:off x="429009" y="2412373"/>
            <a:ext cx="5221589" cy="484718"/>
          </a:xfrm>
          <a:prstGeom prst="rect">
            <a:avLst/>
          </a:prstGeom>
          <a:noFill/>
          <a:ln>
            <a:noFill/>
          </a:ln>
        </p:spPr>
        <p:txBody>
          <a:bodyPr spcFirstLastPara="1" wrap="square" lIns="68569" tIns="34275" rIns="68569" bIns="34275" anchor="t" anchorCtr="0">
            <a:spAutoFit/>
          </a:bodyPr>
          <a:lstStyle/>
          <a:p>
            <a:pPr>
              <a:lnSpc>
                <a:spcPct val="150000"/>
              </a:lnSpc>
            </a:pPr>
            <a:endParaRPr>
              <a:solidFill>
                <a:srgbClr val="FEE599"/>
              </a:solidFill>
              <a:latin typeface="SimSun"/>
              <a:ea typeface="SimSun"/>
              <a:cs typeface="SimSun"/>
              <a:sym typeface="SimSun"/>
            </a:endParaRPr>
          </a:p>
        </p:txBody>
      </p:sp>
      <p:sp>
        <p:nvSpPr>
          <p:cNvPr id="156" name="Google Shape;156;p8"/>
          <p:cNvSpPr txBox="1"/>
          <p:nvPr/>
        </p:nvSpPr>
        <p:spPr>
          <a:xfrm>
            <a:off x="344100" y="2202725"/>
            <a:ext cx="5306497" cy="415468"/>
          </a:xfrm>
          <a:prstGeom prst="rect">
            <a:avLst/>
          </a:prstGeom>
          <a:noFill/>
          <a:ln>
            <a:noFill/>
          </a:ln>
        </p:spPr>
        <p:txBody>
          <a:bodyPr spcFirstLastPara="1" wrap="square" lIns="68569" tIns="34275" rIns="68569" bIns="34275" anchor="t" anchorCtr="0">
            <a:spAutoFit/>
          </a:bodyPr>
          <a:lstStyle/>
          <a:p>
            <a:pPr>
              <a:lnSpc>
                <a:spcPct val="150000"/>
              </a:lnSpc>
            </a:pPr>
            <a:endParaRPr sz="1500">
              <a:solidFill>
                <a:srgbClr val="FFF2CC"/>
              </a:solidFill>
              <a:latin typeface="SimSun"/>
              <a:ea typeface="SimSun"/>
              <a:cs typeface="SimSun"/>
              <a:sym typeface="SimSun"/>
            </a:endParaRPr>
          </a:p>
        </p:txBody>
      </p:sp>
      <p:sp>
        <p:nvSpPr>
          <p:cNvPr id="157" name="Google Shape;157;p8"/>
          <p:cNvSpPr txBox="1"/>
          <p:nvPr/>
        </p:nvSpPr>
        <p:spPr>
          <a:xfrm>
            <a:off x="1060780" y="2278773"/>
            <a:ext cx="4933917" cy="1915879"/>
          </a:xfrm>
          <a:prstGeom prst="rect">
            <a:avLst/>
          </a:prstGeom>
          <a:noFill/>
          <a:ln>
            <a:noFill/>
          </a:ln>
        </p:spPr>
        <p:txBody>
          <a:bodyPr spcFirstLastPara="1" wrap="square" lIns="68569" tIns="34275" rIns="68569" bIns="34275" anchor="t" anchorCtr="0">
            <a:spAutoFit/>
          </a:bodyPr>
          <a:lstStyle/>
          <a:p>
            <a:r>
              <a:rPr lang="zh-CN" altLang="de-DE">
                <a:solidFill>
                  <a:srgbClr val="FEE599"/>
                </a:solidFill>
                <a:latin typeface="SimSun"/>
                <a:ea typeface="SimSun"/>
                <a:cs typeface="SimSun"/>
                <a:sym typeface="SimSun"/>
              </a:rPr>
              <a:t>	</a:t>
            </a:r>
            <a:r>
              <a:rPr lang="zh-CN" altLang="de-DE" sz="2100">
                <a:solidFill>
                  <a:srgbClr val="FEE599"/>
                </a:solidFill>
                <a:latin typeface="SimSun"/>
                <a:ea typeface="SimSun"/>
                <a:cs typeface="SimSun"/>
                <a:sym typeface="SimSun"/>
              </a:rPr>
              <a:t>长歌 </a:t>
            </a:r>
            <a:r>
              <a:rPr lang="de-DE" altLang="zh-CN" sz="2100">
                <a:solidFill>
                  <a:srgbClr val="FEE599"/>
                </a:solidFill>
                <a:latin typeface="Arial"/>
                <a:ea typeface="Arial"/>
                <a:cs typeface="Arial"/>
                <a:sym typeface="Arial"/>
              </a:rPr>
              <a:t>long songs</a:t>
            </a:r>
            <a:r>
              <a:rPr lang="zh-CN" altLang="de-DE" sz="2100">
                <a:solidFill>
                  <a:srgbClr val="FEE599"/>
                </a:solidFill>
                <a:latin typeface="Arial"/>
                <a:ea typeface="Arial"/>
                <a:cs typeface="Arial"/>
                <a:sym typeface="Arial"/>
              </a:rPr>
              <a:t>：</a:t>
            </a:r>
            <a:endParaRPr sz="2100">
              <a:solidFill>
                <a:srgbClr val="FEE599"/>
              </a:solidFill>
              <a:latin typeface="Arial"/>
              <a:ea typeface="Arial"/>
              <a:cs typeface="Arial"/>
              <a:sym typeface="Arial"/>
            </a:endParaRPr>
          </a:p>
          <a:p>
            <a:pPr marL="342900" indent="-228600">
              <a:buClr>
                <a:schemeClr val="dk1"/>
              </a:buClr>
              <a:buSzPts val="2400"/>
            </a:pPr>
            <a:endParaRPr>
              <a:solidFill>
                <a:srgbClr val="FFF2CC"/>
              </a:solidFill>
              <a:latin typeface="Arial"/>
              <a:ea typeface="Arial"/>
              <a:cs typeface="Arial"/>
              <a:sym typeface="Arial"/>
            </a:endParaRPr>
          </a:p>
          <a:p>
            <a:pPr marL="685800" lvl="1" indent="-342900">
              <a:lnSpc>
                <a:spcPct val="150000"/>
              </a:lnSpc>
              <a:buClr>
                <a:srgbClr val="FFF2CC"/>
              </a:buClr>
              <a:buSzPts val="2400"/>
              <a:buFont typeface="Noto Sans Symbols"/>
              <a:buChar char="▪"/>
            </a:pPr>
            <a:r>
              <a:rPr lang="zh-CN" altLang="de-DE">
                <a:solidFill>
                  <a:srgbClr val="FFF2CC"/>
                </a:solidFill>
                <a:latin typeface="SimSun"/>
                <a:ea typeface="SimSun"/>
                <a:cs typeface="SimSun"/>
                <a:sym typeface="SimSun"/>
              </a:rPr>
              <a:t>绝大部分是婚姻悲剧的故事</a:t>
            </a:r>
            <a:endParaRPr>
              <a:solidFill>
                <a:srgbClr val="FFF2CC"/>
              </a:solidFill>
              <a:latin typeface="SimSun"/>
              <a:ea typeface="SimSun"/>
              <a:cs typeface="SimSun"/>
              <a:sym typeface="SimSun"/>
            </a:endParaRPr>
          </a:p>
          <a:p>
            <a:pPr marL="685800" lvl="1" indent="-342900">
              <a:lnSpc>
                <a:spcPct val="150000"/>
              </a:lnSpc>
              <a:buClr>
                <a:srgbClr val="FFF2CC"/>
              </a:buClr>
              <a:buSzPts val="2400"/>
              <a:buFont typeface="Noto Sans Symbols"/>
              <a:buChar char="▪"/>
            </a:pPr>
            <a:r>
              <a:rPr lang="zh-CN" altLang="de-DE">
                <a:solidFill>
                  <a:srgbClr val="FFF2CC"/>
                </a:solidFill>
                <a:latin typeface="SimSun"/>
                <a:ea typeface="SimSun"/>
                <a:cs typeface="SimSun"/>
                <a:sym typeface="SimSun"/>
              </a:rPr>
              <a:t>表达不情愿的情绪和悲伤的情感</a:t>
            </a:r>
            <a:endParaRPr>
              <a:solidFill>
                <a:srgbClr val="FFF2CC"/>
              </a:solidFill>
              <a:latin typeface="SimSun"/>
              <a:ea typeface="SimSun"/>
              <a:cs typeface="SimSun"/>
              <a:sym typeface="SimSun"/>
            </a:endParaRPr>
          </a:p>
          <a:p>
            <a:pPr marL="685800" lvl="1" indent="-342900">
              <a:lnSpc>
                <a:spcPct val="150000"/>
              </a:lnSpc>
              <a:buClr>
                <a:srgbClr val="FFF2CC"/>
              </a:buClr>
              <a:buSzPts val="2400"/>
              <a:buFont typeface="Noto Sans Symbols"/>
              <a:buChar char="▪"/>
            </a:pPr>
            <a:r>
              <a:rPr lang="zh-CN" altLang="de-DE">
                <a:solidFill>
                  <a:srgbClr val="FFF2CC"/>
                </a:solidFill>
                <a:latin typeface="SimSun"/>
                <a:ea typeface="SimSun"/>
                <a:cs typeface="SimSun"/>
                <a:sym typeface="SimSun"/>
              </a:rPr>
              <a:t>一般为老歌手所唱</a:t>
            </a:r>
            <a:endParaRPr>
              <a:solidFill>
                <a:srgbClr val="FFF2CC"/>
              </a:solidFill>
              <a:latin typeface="SimSun"/>
              <a:ea typeface="SimSun"/>
              <a:cs typeface="SimSun"/>
              <a:sym typeface="SimSu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9"/>
          <p:cNvPicPr preferRelativeResize="0"/>
          <p:nvPr/>
        </p:nvPicPr>
        <p:blipFill rotWithShape="1">
          <a:blip r:embed="rId3">
            <a:alphaModFix/>
          </a:blip>
          <a:srcRect/>
          <a:stretch/>
        </p:blipFill>
        <p:spPr>
          <a:xfrm>
            <a:off x="0" y="857251"/>
            <a:ext cx="9144000" cy="5143500"/>
          </a:xfrm>
          <a:prstGeom prst="rect">
            <a:avLst/>
          </a:prstGeom>
          <a:noFill/>
          <a:ln>
            <a:noFill/>
          </a:ln>
        </p:spPr>
      </p:pic>
      <p:sp>
        <p:nvSpPr>
          <p:cNvPr id="163" name="Google Shape;163;p9"/>
          <p:cNvSpPr/>
          <p:nvPr/>
        </p:nvSpPr>
        <p:spPr>
          <a:xfrm>
            <a:off x="881166" y="1220970"/>
            <a:ext cx="5983365" cy="4416061"/>
          </a:xfrm>
          <a:prstGeom prst="snip2DiagRect">
            <a:avLst>
              <a:gd name="adj1" fmla="val 0"/>
              <a:gd name="adj2" fmla="val 16667"/>
            </a:avLst>
          </a:prstGeom>
          <a:solidFill>
            <a:srgbClr val="FA716E"/>
          </a:solidFill>
          <a:ln w="1270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endParaRPr sz="1500">
              <a:solidFill>
                <a:srgbClr val="FEE599"/>
              </a:solidFill>
              <a:latin typeface="SimSun"/>
              <a:ea typeface="SimSun"/>
              <a:cs typeface="SimSun"/>
              <a:sym typeface="SimSun"/>
            </a:endParaRPr>
          </a:p>
        </p:txBody>
      </p:sp>
      <p:sp>
        <p:nvSpPr>
          <p:cNvPr id="164" name="Google Shape;164;p9"/>
          <p:cNvSpPr txBox="1"/>
          <p:nvPr/>
        </p:nvSpPr>
        <p:spPr>
          <a:xfrm>
            <a:off x="1661672" y="1431171"/>
            <a:ext cx="4519749" cy="530884"/>
          </a:xfrm>
          <a:prstGeom prst="rect">
            <a:avLst/>
          </a:prstGeom>
          <a:noFill/>
          <a:ln>
            <a:noFill/>
          </a:ln>
        </p:spPr>
        <p:txBody>
          <a:bodyPr spcFirstLastPara="1" wrap="square" lIns="68569" tIns="34275" rIns="68569" bIns="34275" anchor="t" anchorCtr="0">
            <a:spAutoFit/>
          </a:bodyPr>
          <a:lstStyle/>
          <a:p>
            <a:pPr algn="ctr"/>
            <a:r>
              <a:rPr lang="zh-CN" altLang="de-DE" sz="3000" b="1" u="sng">
                <a:solidFill>
                  <a:srgbClr val="FFFF00"/>
                </a:solidFill>
                <a:latin typeface="DFKai-SB"/>
                <a:ea typeface="DFKai-SB"/>
                <a:cs typeface="DFKai-SB"/>
                <a:sym typeface="DFKai-SB"/>
              </a:rPr>
              <a:t>伴嫁歌的类型 </a:t>
            </a:r>
            <a:r>
              <a:rPr lang="zh-CN" altLang="de-DE" b="1">
                <a:solidFill>
                  <a:srgbClr val="FFFF00"/>
                </a:solidFill>
                <a:latin typeface="DFKai-SB"/>
                <a:ea typeface="DFKai-SB"/>
                <a:cs typeface="DFKai-SB"/>
                <a:sym typeface="DFKai-SB"/>
              </a:rPr>
              <a:t>（</a:t>
            </a:r>
            <a:r>
              <a:rPr lang="de-DE" altLang="zh-CN" b="1">
                <a:solidFill>
                  <a:srgbClr val="FFFF00"/>
                </a:solidFill>
                <a:latin typeface="DFKai-SB"/>
                <a:ea typeface="DFKai-SB"/>
                <a:cs typeface="DFKai-SB"/>
                <a:sym typeface="DFKai-SB"/>
              </a:rPr>
              <a:t>4</a:t>
            </a:r>
            <a:r>
              <a:rPr lang="zh-CN" altLang="de-DE" b="1">
                <a:solidFill>
                  <a:srgbClr val="FFFF00"/>
                </a:solidFill>
                <a:latin typeface="DFKai-SB"/>
                <a:ea typeface="DFKai-SB"/>
                <a:cs typeface="DFKai-SB"/>
                <a:sym typeface="DFKai-SB"/>
              </a:rPr>
              <a:t>）</a:t>
            </a:r>
            <a:endParaRPr b="1">
              <a:solidFill>
                <a:srgbClr val="FFFF00"/>
              </a:solidFill>
              <a:latin typeface="DFKai-SB"/>
              <a:ea typeface="DFKai-SB"/>
              <a:cs typeface="DFKai-SB"/>
              <a:sym typeface="DFKai-SB"/>
            </a:endParaRPr>
          </a:p>
        </p:txBody>
      </p:sp>
      <p:sp>
        <p:nvSpPr>
          <p:cNvPr id="165" name="Google Shape;165;p9"/>
          <p:cNvSpPr txBox="1"/>
          <p:nvPr/>
        </p:nvSpPr>
        <p:spPr>
          <a:xfrm>
            <a:off x="429009" y="2412373"/>
            <a:ext cx="5221589" cy="484718"/>
          </a:xfrm>
          <a:prstGeom prst="rect">
            <a:avLst/>
          </a:prstGeom>
          <a:noFill/>
          <a:ln>
            <a:noFill/>
          </a:ln>
        </p:spPr>
        <p:txBody>
          <a:bodyPr spcFirstLastPara="1" wrap="square" lIns="68569" tIns="34275" rIns="68569" bIns="34275" anchor="t" anchorCtr="0">
            <a:spAutoFit/>
          </a:bodyPr>
          <a:lstStyle/>
          <a:p>
            <a:pPr>
              <a:lnSpc>
                <a:spcPct val="150000"/>
              </a:lnSpc>
            </a:pPr>
            <a:endParaRPr>
              <a:solidFill>
                <a:srgbClr val="FEE599"/>
              </a:solidFill>
              <a:latin typeface="SimSun"/>
              <a:ea typeface="SimSun"/>
              <a:cs typeface="SimSun"/>
              <a:sym typeface="SimSun"/>
            </a:endParaRPr>
          </a:p>
        </p:txBody>
      </p:sp>
      <p:sp>
        <p:nvSpPr>
          <p:cNvPr id="166" name="Google Shape;166;p9"/>
          <p:cNvSpPr txBox="1"/>
          <p:nvPr/>
        </p:nvSpPr>
        <p:spPr>
          <a:xfrm>
            <a:off x="344100" y="2202725"/>
            <a:ext cx="5306497" cy="415468"/>
          </a:xfrm>
          <a:prstGeom prst="rect">
            <a:avLst/>
          </a:prstGeom>
          <a:noFill/>
          <a:ln>
            <a:noFill/>
          </a:ln>
        </p:spPr>
        <p:txBody>
          <a:bodyPr spcFirstLastPara="1" wrap="square" lIns="68569" tIns="34275" rIns="68569" bIns="34275" anchor="t" anchorCtr="0">
            <a:spAutoFit/>
          </a:bodyPr>
          <a:lstStyle/>
          <a:p>
            <a:pPr>
              <a:lnSpc>
                <a:spcPct val="150000"/>
              </a:lnSpc>
            </a:pPr>
            <a:endParaRPr sz="1500">
              <a:solidFill>
                <a:srgbClr val="FFF2CC"/>
              </a:solidFill>
              <a:latin typeface="SimSun"/>
              <a:ea typeface="SimSun"/>
              <a:cs typeface="SimSun"/>
              <a:sym typeface="SimSun"/>
            </a:endParaRPr>
          </a:p>
        </p:txBody>
      </p:sp>
      <p:sp>
        <p:nvSpPr>
          <p:cNvPr id="167" name="Google Shape;167;p9"/>
          <p:cNvSpPr txBox="1"/>
          <p:nvPr/>
        </p:nvSpPr>
        <p:spPr>
          <a:xfrm>
            <a:off x="977648" y="2202724"/>
            <a:ext cx="4933917" cy="2331377"/>
          </a:xfrm>
          <a:prstGeom prst="rect">
            <a:avLst/>
          </a:prstGeom>
          <a:noFill/>
          <a:ln>
            <a:noFill/>
          </a:ln>
        </p:spPr>
        <p:txBody>
          <a:bodyPr spcFirstLastPara="1" wrap="square" lIns="68569" tIns="34275" rIns="68569" bIns="34275" anchor="t" anchorCtr="0">
            <a:spAutoFit/>
          </a:bodyPr>
          <a:lstStyle/>
          <a:p>
            <a:r>
              <a:rPr lang="zh-CN" altLang="de-DE">
                <a:solidFill>
                  <a:srgbClr val="FEE599"/>
                </a:solidFill>
                <a:latin typeface="SimSun"/>
                <a:ea typeface="SimSun"/>
                <a:cs typeface="SimSun"/>
                <a:sym typeface="SimSun"/>
              </a:rPr>
              <a:t>	</a:t>
            </a:r>
            <a:r>
              <a:rPr lang="zh-CN" altLang="de-DE" sz="2100">
                <a:solidFill>
                  <a:srgbClr val="FEE599"/>
                </a:solidFill>
                <a:latin typeface="Arial"/>
                <a:ea typeface="Arial"/>
                <a:cs typeface="Arial"/>
                <a:sym typeface="Arial"/>
              </a:rPr>
              <a:t>哭嫁歌 </a:t>
            </a:r>
            <a:r>
              <a:rPr lang="de-DE" altLang="zh-CN" sz="2100">
                <a:solidFill>
                  <a:srgbClr val="FEE599"/>
                </a:solidFill>
                <a:latin typeface="Arial"/>
                <a:ea typeface="Arial"/>
                <a:cs typeface="Arial"/>
                <a:sym typeface="Arial"/>
              </a:rPr>
              <a:t>crying marriage songs</a:t>
            </a:r>
            <a:r>
              <a:rPr lang="zh-CN" altLang="de-DE" sz="2100">
                <a:solidFill>
                  <a:srgbClr val="FEE599"/>
                </a:solidFill>
                <a:latin typeface="Arial"/>
                <a:ea typeface="Arial"/>
                <a:cs typeface="Arial"/>
                <a:sym typeface="Arial"/>
              </a:rPr>
              <a:t>：</a:t>
            </a:r>
            <a:endParaRPr sz="2100">
              <a:solidFill>
                <a:srgbClr val="FEE599"/>
              </a:solidFill>
              <a:latin typeface="Arial"/>
              <a:ea typeface="Arial"/>
              <a:cs typeface="Arial"/>
              <a:sym typeface="Arial"/>
            </a:endParaRPr>
          </a:p>
          <a:p>
            <a:pPr marL="342900" indent="-228600">
              <a:buClr>
                <a:schemeClr val="dk1"/>
              </a:buClr>
              <a:buSzPts val="2400"/>
            </a:pPr>
            <a:endParaRPr>
              <a:solidFill>
                <a:srgbClr val="FFF2CC"/>
              </a:solidFill>
              <a:latin typeface="Arial"/>
              <a:ea typeface="Arial"/>
              <a:cs typeface="Arial"/>
              <a:sym typeface="Arial"/>
            </a:endParaRPr>
          </a:p>
          <a:p>
            <a:pPr marL="685800" lvl="1" indent="-342900">
              <a:lnSpc>
                <a:spcPct val="150000"/>
              </a:lnSpc>
              <a:buClr>
                <a:srgbClr val="FFF2CC"/>
              </a:buClr>
              <a:buSzPts val="2400"/>
              <a:buFont typeface="Noto Sans Symbols"/>
              <a:buChar char="▪"/>
            </a:pPr>
            <a:r>
              <a:rPr lang="zh-CN" altLang="de-DE">
                <a:solidFill>
                  <a:srgbClr val="FFF2CC"/>
                </a:solidFill>
                <a:latin typeface="SimSun"/>
                <a:ea typeface="SimSun"/>
                <a:cs typeface="SimSun"/>
                <a:sym typeface="SimSun"/>
              </a:rPr>
              <a:t>用哭的形式表达情感</a:t>
            </a:r>
            <a:endParaRPr>
              <a:solidFill>
                <a:srgbClr val="FFF2CC"/>
              </a:solidFill>
              <a:latin typeface="SimSun"/>
              <a:ea typeface="SimSun"/>
              <a:cs typeface="SimSun"/>
              <a:sym typeface="SimSun"/>
            </a:endParaRPr>
          </a:p>
          <a:p>
            <a:pPr marL="685800" lvl="1" indent="-342900">
              <a:lnSpc>
                <a:spcPct val="150000"/>
              </a:lnSpc>
              <a:buClr>
                <a:srgbClr val="FFF2CC"/>
              </a:buClr>
              <a:buSzPts val="2400"/>
              <a:buFont typeface="Noto Sans Symbols"/>
              <a:buChar char="▪"/>
            </a:pPr>
            <a:r>
              <a:rPr lang="zh-CN" altLang="de-DE">
                <a:solidFill>
                  <a:srgbClr val="FFF2CC"/>
                </a:solidFill>
                <a:latin typeface="SimSun"/>
                <a:ea typeface="SimSun"/>
                <a:cs typeface="SimSun"/>
                <a:sym typeface="SimSun"/>
              </a:rPr>
              <a:t>主题集中在怀旧和抱怨上</a:t>
            </a:r>
            <a:endParaRPr>
              <a:solidFill>
                <a:srgbClr val="FFF2CC"/>
              </a:solidFill>
              <a:latin typeface="SimSun"/>
              <a:ea typeface="SimSun"/>
              <a:cs typeface="SimSun"/>
              <a:sym typeface="SimSun"/>
            </a:endParaRPr>
          </a:p>
          <a:p>
            <a:pPr marL="685800" lvl="1" indent="-342900">
              <a:lnSpc>
                <a:spcPct val="150000"/>
              </a:lnSpc>
              <a:buClr>
                <a:srgbClr val="FFF2CC"/>
              </a:buClr>
              <a:buSzPts val="2400"/>
              <a:buFont typeface="Noto Sans Symbols"/>
              <a:buChar char="▪"/>
            </a:pPr>
            <a:r>
              <a:rPr lang="zh-CN" altLang="de-DE">
                <a:solidFill>
                  <a:srgbClr val="FFF2CC"/>
                </a:solidFill>
                <a:latin typeface="SimSun"/>
                <a:ea typeface="SimSun"/>
                <a:cs typeface="SimSun"/>
                <a:sym typeface="SimSun"/>
              </a:rPr>
              <a:t>埋怨父母</a:t>
            </a:r>
            <a:endParaRPr>
              <a:solidFill>
                <a:srgbClr val="FFF2CC"/>
              </a:solidFill>
              <a:latin typeface="SimSun"/>
              <a:ea typeface="SimSun"/>
              <a:cs typeface="SimSun"/>
              <a:sym typeface="SimSun"/>
            </a:endParaRPr>
          </a:p>
          <a:p>
            <a:pPr marL="685800" lvl="1" indent="-342900">
              <a:lnSpc>
                <a:spcPct val="150000"/>
              </a:lnSpc>
              <a:buClr>
                <a:srgbClr val="FFF2CC"/>
              </a:buClr>
              <a:buSzPts val="2400"/>
              <a:buFont typeface="Noto Sans Symbols"/>
              <a:buChar char="▪"/>
            </a:pPr>
            <a:r>
              <a:rPr lang="zh-CN" altLang="de-DE">
                <a:solidFill>
                  <a:srgbClr val="FFF2CC"/>
                </a:solidFill>
                <a:latin typeface="SimSun"/>
                <a:ea typeface="SimSun"/>
                <a:cs typeface="SimSun"/>
                <a:sym typeface="SimSun"/>
              </a:rPr>
              <a:t>演奏方式都很随意</a:t>
            </a:r>
            <a:endParaRPr>
              <a:solidFill>
                <a:srgbClr val="FFF2CC"/>
              </a:solidFill>
              <a:latin typeface="SimSun"/>
              <a:ea typeface="SimSun"/>
              <a:cs typeface="SimSun"/>
              <a:sym typeface="SimSun"/>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10"/>
          <p:cNvPicPr preferRelativeResize="0"/>
          <p:nvPr/>
        </p:nvPicPr>
        <p:blipFill rotWithShape="1">
          <a:blip r:embed="rId3">
            <a:alphaModFix/>
          </a:blip>
          <a:srcRect/>
          <a:stretch/>
        </p:blipFill>
        <p:spPr>
          <a:xfrm>
            <a:off x="0" y="857251"/>
            <a:ext cx="9144000" cy="5143500"/>
          </a:xfrm>
          <a:prstGeom prst="rect">
            <a:avLst/>
          </a:prstGeom>
          <a:noFill/>
          <a:ln>
            <a:noFill/>
          </a:ln>
        </p:spPr>
      </p:pic>
      <p:sp>
        <p:nvSpPr>
          <p:cNvPr id="173" name="Google Shape;173;p10"/>
          <p:cNvSpPr/>
          <p:nvPr/>
        </p:nvSpPr>
        <p:spPr>
          <a:xfrm>
            <a:off x="846732" y="1220970"/>
            <a:ext cx="5983365" cy="4416061"/>
          </a:xfrm>
          <a:prstGeom prst="snip2DiagRect">
            <a:avLst>
              <a:gd name="adj1" fmla="val 0"/>
              <a:gd name="adj2" fmla="val 16667"/>
            </a:avLst>
          </a:prstGeom>
          <a:solidFill>
            <a:srgbClr val="FA716E"/>
          </a:solidFill>
          <a:ln w="1270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endParaRPr sz="1500">
              <a:solidFill>
                <a:srgbClr val="FEE599"/>
              </a:solidFill>
              <a:latin typeface="SimSun"/>
              <a:ea typeface="SimSun"/>
              <a:cs typeface="SimSun"/>
              <a:sym typeface="SimSun"/>
            </a:endParaRPr>
          </a:p>
        </p:txBody>
      </p:sp>
      <p:sp>
        <p:nvSpPr>
          <p:cNvPr id="174" name="Google Shape;174;p10"/>
          <p:cNvSpPr txBox="1"/>
          <p:nvPr/>
        </p:nvSpPr>
        <p:spPr>
          <a:xfrm>
            <a:off x="1001998" y="1403733"/>
            <a:ext cx="4519749" cy="530884"/>
          </a:xfrm>
          <a:prstGeom prst="rect">
            <a:avLst/>
          </a:prstGeom>
          <a:noFill/>
          <a:ln>
            <a:noFill/>
          </a:ln>
        </p:spPr>
        <p:txBody>
          <a:bodyPr spcFirstLastPara="1" wrap="square" lIns="68569" tIns="34275" rIns="68569" bIns="34275" anchor="t" anchorCtr="0">
            <a:spAutoFit/>
          </a:bodyPr>
          <a:lstStyle/>
          <a:p>
            <a:pPr algn="ctr"/>
            <a:r>
              <a:rPr lang="zh-CN" altLang="de-DE" sz="3000" b="1" u="sng">
                <a:solidFill>
                  <a:srgbClr val="FFFF00"/>
                </a:solidFill>
                <a:latin typeface="DFKai-SB"/>
                <a:ea typeface="DFKai-SB"/>
                <a:cs typeface="DFKai-SB"/>
                <a:sym typeface="DFKai-SB"/>
              </a:rPr>
              <a:t>伴嫁歌的类型 </a:t>
            </a:r>
            <a:r>
              <a:rPr lang="zh-CN" altLang="de-DE" b="1">
                <a:solidFill>
                  <a:srgbClr val="FFFF00"/>
                </a:solidFill>
                <a:latin typeface="DFKai-SB"/>
                <a:ea typeface="DFKai-SB"/>
                <a:cs typeface="DFKai-SB"/>
                <a:sym typeface="DFKai-SB"/>
              </a:rPr>
              <a:t>（</a:t>
            </a:r>
            <a:r>
              <a:rPr lang="de-DE" altLang="zh-CN" b="1">
                <a:solidFill>
                  <a:srgbClr val="FFFF00"/>
                </a:solidFill>
                <a:latin typeface="DFKai-SB"/>
                <a:ea typeface="DFKai-SB"/>
                <a:cs typeface="DFKai-SB"/>
                <a:sym typeface="DFKai-SB"/>
              </a:rPr>
              <a:t>5</a:t>
            </a:r>
            <a:r>
              <a:rPr lang="zh-CN" altLang="de-DE" b="1">
                <a:solidFill>
                  <a:srgbClr val="FFFF00"/>
                </a:solidFill>
                <a:latin typeface="DFKai-SB"/>
                <a:ea typeface="DFKai-SB"/>
                <a:cs typeface="DFKai-SB"/>
                <a:sym typeface="DFKai-SB"/>
              </a:rPr>
              <a:t>）</a:t>
            </a:r>
            <a:endParaRPr b="1">
              <a:solidFill>
                <a:srgbClr val="FFFF00"/>
              </a:solidFill>
              <a:latin typeface="DFKai-SB"/>
              <a:ea typeface="DFKai-SB"/>
              <a:cs typeface="DFKai-SB"/>
              <a:sym typeface="DFKai-SB"/>
            </a:endParaRPr>
          </a:p>
        </p:txBody>
      </p:sp>
      <p:sp>
        <p:nvSpPr>
          <p:cNvPr id="175" name="Google Shape;175;p10"/>
          <p:cNvSpPr txBox="1"/>
          <p:nvPr/>
        </p:nvSpPr>
        <p:spPr>
          <a:xfrm>
            <a:off x="429009" y="2412373"/>
            <a:ext cx="5221589" cy="484718"/>
          </a:xfrm>
          <a:prstGeom prst="rect">
            <a:avLst/>
          </a:prstGeom>
          <a:noFill/>
          <a:ln>
            <a:noFill/>
          </a:ln>
        </p:spPr>
        <p:txBody>
          <a:bodyPr spcFirstLastPara="1" wrap="square" lIns="68569" tIns="34275" rIns="68569" bIns="34275" anchor="t" anchorCtr="0">
            <a:spAutoFit/>
          </a:bodyPr>
          <a:lstStyle/>
          <a:p>
            <a:pPr>
              <a:lnSpc>
                <a:spcPct val="150000"/>
              </a:lnSpc>
            </a:pPr>
            <a:endParaRPr>
              <a:solidFill>
                <a:srgbClr val="FEE599"/>
              </a:solidFill>
              <a:latin typeface="SimSun"/>
              <a:ea typeface="SimSun"/>
              <a:cs typeface="SimSun"/>
              <a:sym typeface="SimSun"/>
            </a:endParaRPr>
          </a:p>
        </p:txBody>
      </p:sp>
      <p:sp>
        <p:nvSpPr>
          <p:cNvPr id="176" name="Google Shape;176;p10"/>
          <p:cNvSpPr txBox="1"/>
          <p:nvPr/>
        </p:nvSpPr>
        <p:spPr>
          <a:xfrm>
            <a:off x="344100" y="2202725"/>
            <a:ext cx="5306497" cy="415468"/>
          </a:xfrm>
          <a:prstGeom prst="rect">
            <a:avLst/>
          </a:prstGeom>
          <a:noFill/>
          <a:ln>
            <a:noFill/>
          </a:ln>
        </p:spPr>
        <p:txBody>
          <a:bodyPr spcFirstLastPara="1" wrap="square" lIns="68569" tIns="34275" rIns="68569" bIns="34275" anchor="t" anchorCtr="0">
            <a:spAutoFit/>
          </a:bodyPr>
          <a:lstStyle/>
          <a:p>
            <a:pPr>
              <a:lnSpc>
                <a:spcPct val="150000"/>
              </a:lnSpc>
            </a:pPr>
            <a:endParaRPr sz="1500">
              <a:solidFill>
                <a:srgbClr val="FFF2CC"/>
              </a:solidFill>
              <a:latin typeface="SimSun"/>
              <a:ea typeface="SimSun"/>
              <a:cs typeface="SimSun"/>
              <a:sym typeface="SimSun"/>
            </a:endParaRPr>
          </a:p>
        </p:txBody>
      </p:sp>
      <p:sp>
        <p:nvSpPr>
          <p:cNvPr id="177" name="Google Shape;177;p10"/>
          <p:cNvSpPr txBox="1"/>
          <p:nvPr/>
        </p:nvSpPr>
        <p:spPr>
          <a:xfrm>
            <a:off x="846732" y="2241704"/>
            <a:ext cx="4933917" cy="1500380"/>
          </a:xfrm>
          <a:prstGeom prst="rect">
            <a:avLst/>
          </a:prstGeom>
          <a:noFill/>
          <a:ln>
            <a:noFill/>
          </a:ln>
        </p:spPr>
        <p:txBody>
          <a:bodyPr spcFirstLastPara="1" wrap="square" lIns="68569" tIns="34275" rIns="68569" bIns="34275" anchor="t" anchorCtr="0">
            <a:spAutoFit/>
          </a:bodyPr>
          <a:lstStyle/>
          <a:p>
            <a:r>
              <a:rPr lang="zh-CN" altLang="de-DE">
                <a:solidFill>
                  <a:srgbClr val="FEE599"/>
                </a:solidFill>
                <a:latin typeface="SimSun"/>
                <a:ea typeface="SimSun"/>
                <a:cs typeface="SimSun"/>
                <a:sym typeface="SimSun"/>
              </a:rPr>
              <a:t>	</a:t>
            </a:r>
            <a:r>
              <a:rPr lang="zh-CN" altLang="de-DE" sz="2100">
                <a:solidFill>
                  <a:srgbClr val="FEE599"/>
                </a:solidFill>
                <a:latin typeface="Arial"/>
                <a:ea typeface="Arial"/>
                <a:cs typeface="Arial"/>
                <a:sym typeface="Arial"/>
              </a:rPr>
              <a:t>徒歌 </a:t>
            </a:r>
            <a:r>
              <a:rPr lang="de-DE" altLang="zh-CN" sz="2100">
                <a:solidFill>
                  <a:srgbClr val="FEE599"/>
                </a:solidFill>
                <a:latin typeface="Arial"/>
                <a:ea typeface="Arial"/>
                <a:cs typeface="Arial"/>
                <a:sym typeface="Arial"/>
              </a:rPr>
              <a:t>teasing bridegroom songs</a:t>
            </a:r>
            <a:r>
              <a:rPr lang="zh-CN" altLang="de-DE" sz="2100">
                <a:solidFill>
                  <a:srgbClr val="FEE599"/>
                </a:solidFill>
                <a:latin typeface="Arial"/>
                <a:ea typeface="Arial"/>
                <a:cs typeface="Arial"/>
                <a:sym typeface="Arial"/>
              </a:rPr>
              <a:t>：</a:t>
            </a:r>
            <a:endParaRPr sz="2100">
              <a:solidFill>
                <a:srgbClr val="FEE599"/>
              </a:solidFill>
              <a:latin typeface="Arial"/>
              <a:ea typeface="Arial"/>
              <a:cs typeface="Arial"/>
              <a:sym typeface="Arial"/>
            </a:endParaRPr>
          </a:p>
          <a:p>
            <a:pPr marL="342900" indent="-228600">
              <a:buClr>
                <a:schemeClr val="dk1"/>
              </a:buClr>
              <a:buSzPts val="2400"/>
            </a:pPr>
            <a:endParaRPr>
              <a:solidFill>
                <a:srgbClr val="FFF2CC"/>
              </a:solidFill>
              <a:latin typeface="Arial"/>
              <a:ea typeface="Arial"/>
              <a:cs typeface="Arial"/>
              <a:sym typeface="Arial"/>
            </a:endParaRPr>
          </a:p>
          <a:p>
            <a:pPr marL="685800" lvl="1" indent="-342900">
              <a:lnSpc>
                <a:spcPct val="150000"/>
              </a:lnSpc>
              <a:buClr>
                <a:srgbClr val="FFF2CC"/>
              </a:buClr>
              <a:buSzPts val="2400"/>
              <a:buFont typeface="Noto Sans Symbols"/>
              <a:buChar char="▪"/>
            </a:pPr>
            <a:r>
              <a:rPr lang="zh-CN" altLang="de-DE">
                <a:solidFill>
                  <a:srgbClr val="FFF2CC"/>
                </a:solidFill>
                <a:latin typeface="SimSun"/>
                <a:ea typeface="SimSun"/>
                <a:cs typeface="SimSun"/>
                <a:sym typeface="SimSun"/>
              </a:rPr>
              <a:t>主要讲述的是新郎被戏弄的情节</a:t>
            </a:r>
            <a:endParaRPr>
              <a:solidFill>
                <a:srgbClr val="FFF2CC"/>
              </a:solidFill>
              <a:latin typeface="SimSun"/>
              <a:ea typeface="SimSun"/>
              <a:cs typeface="SimSun"/>
              <a:sym typeface="SimSun"/>
            </a:endParaRPr>
          </a:p>
          <a:p>
            <a:pPr marL="685800" lvl="1" indent="-342900">
              <a:lnSpc>
                <a:spcPct val="150000"/>
              </a:lnSpc>
              <a:buClr>
                <a:srgbClr val="FFF2CC"/>
              </a:buClr>
              <a:buSzPts val="2400"/>
              <a:buFont typeface="Noto Sans Symbols"/>
              <a:buChar char="▪"/>
            </a:pPr>
            <a:r>
              <a:rPr lang="zh-CN" altLang="de-DE">
                <a:solidFill>
                  <a:srgbClr val="FFF2CC"/>
                </a:solidFill>
                <a:latin typeface="SimSun"/>
                <a:ea typeface="SimSun"/>
                <a:cs typeface="SimSun"/>
                <a:sym typeface="SimSun"/>
              </a:rPr>
              <a:t>结构和句式都比较简单</a:t>
            </a:r>
            <a:endParaRPr>
              <a:solidFill>
                <a:srgbClr val="FFF2CC"/>
              </a:solidFill>
              <a:latin typeface="SimSun"/>
              <a:ea typeface="SimSun"/>
              <a:cs typeface="SimSun"/>
              <a:sym typeface="SimSun"/>
            </a:endParaRPr>
          </a:p>
        </p:txBody>
      </p:sp>
      <p:sp>
        <p:nvSpPr>
          <p:cNvPr id="178" name="Google Shape;178;p10"/>
          <p:cNvSpPr txBox="1"/>
          <p:nvPr/>
        </p:nvSpPr>
        <p:spPr>
          <a:xfrm>
            <a:off x="1730828" y="4847953"/>
            <a:ext cx="2462349" cy="276969"/>
          </a:xfrm>
          <a:prstGeom prst="rect">
            <a:avLst/>
          </a:prstGeom>
          <a:noFill/>
          <a:ln>
            <a:noFill/>
          </a:ln>
        </p:spPr>
        <p:txBody>
          <a:bodyPr spcFirstLastPara="1" wrap="square" lIns="68569" tIns="34275" rIns="68569" bIns="34275" anchor="t" anchorCtr="0">
            <a:spAutoFit/>
          </a:bodyPr>
          <a:lstStyle/>
          <a:p>
            <a:endParaRPr sz="1350">
              <a:solidFill>
                <a:schemeClr val="dk1"/>
              </a:solidFill>
              <a:latin typeface="Calibri"/>
              <a:ea typeface="Calibri"/>
              <a:cs typeface="Calibri"/>
              <a:sym typeface="Calibri"/>
            </a:endParaRPr>
          </a:p>
        </p:txBody>
      </p:sp>
      <p:sp>
        <p:nvSpPr>
          <p:cNvPr id="179" name="Google Shape;179;p10"/>
          <p:cNvSpPr txBox="1"/>
          <p:nvPr/>
        </p:nvSpPr>
        <p:spPr>
          <a:xfrm>
            <a:off x="1251681" y="4416601"/>
            <a:ext cx="1948719" cy="346218"/>
          </a:xfrm>
          <a:prstGeom prst="rect">
            <a:avLst/>
          </a:prstGeom>
          <a:solidFill>
            <a:srgbClr val="ACB8CA">
              <a:alpha val="49803"/>
            </a:srgbClr>
          </a:solidFill>
          <a:ln>
            <a:noFill/>
          </a:ln>
        </p:spPr>
        <p:txBody>
          <a:bodyPr spcFirstLastPara="1" wrap="square" lIns="68569" tIns="34275" rIns="68569" bIns="34275" anchor="t" anchorCtr="0">
            <a:spAutoFit/>
          </a:bodyPr>
          <a:lstStyle/>
          <a:p>
            <a:r>
              <a:rPr lang="zh-CN" altLang="de-DE">
                <a:solidFill>
                  <a:srgbClr val="000000"/>
                </a:solidFill>
                <a:latin typeface="SimSun"/>
                <a:ea typeface="SimSun"/>
                <a:cs typeface="SimSun"/>
                <a:sym typeface="SimSun"/>
              </a:rPr>
              <a:t>新郎 </a:t>
            </a:r>
            <a:r>
              <a:rPr lang="de-DE" altLang="zh-CN">
                <a:solidFill>
                  <a:srgbClr val="000000"/>
                </a:solidFill>
                <a:latin typeface="Arial"/>
                <a:ea typeface="Arial"/>
                <a:cs typeface="Arial"/>
                <a:sym typeface="Arial"/>
              </a:rPr>
              <a:t>bridegroom</a:t>
            </a:r>
            <a:r>
              <a:rPr lang="zh-CN" altLang="de-DE" sz="1500">
                <a:solidFill>
                  <a:srgbClr val="000000"/>
                </a:solidFill>
                <a:latin typeface="Calibri"/>
                <a:ea typeface="Calibri"/>
                <a:cs typeface="Calibri"/>
                <a:sym typeface="Calibri"/>
              </a:rPr>
              <a:t> </a:t>
            </a:r>
            <a:endParaRPr sz="1500">
              <a:solidFill>
                <a:srgbClr val="000000"/>
              </a:solidFill>
              <a:latin typeface="Calibri"/>
              <a:ea typeface="Calibri"/>
              <a:cs typeface="Calibri"/>
              <a:sym typeface="Calibri"/>
            </a:endParaRPr>
          </a:p>
        </p:txBody>
      </p:sp>
      <p:pic>
        <p:nvPicPr>
          <p:cNvPr id="180" name="Google Shape;180;p10"/>
          <p:cNvPicPr preferRelativeResize="0"/>
          <p:nvPr/>
        </p:nvPicPr>
        <p:blipFill rotWithShape="1">
          <a:blip r:embed="rId4">
            <a:alphaModFix/>
          </a:blip>
          <a:srcRect/>
          <a:stretch/>
        </p:blipFill>
        <p:spPr>
          <a:xfrm>
            <a:off x="6152150" y="1099935"/>
            <a:ext cx="3178140" cy="4761259"/>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11"/>
          <p:cNvPicPr preferRelativeResize="0"/>
          <p:nvPr/>
        </p:nvPicPr>
        <p:blipFill rotWithShape="1">
          <a:blip r:embed="rId3">
            <a:alphaModFix/>
          </a:blip>
          <a:srcRect/>
          <a:stretch/>
        </p:blipFill>
        <p:spPr>
          <a:xfrm>
            <a:off x="0" y="857251"/>
            <a:ext cx="9144000" cy="5143500"/>
          </a:xfrm>
          <a:prstGeom prst="rect">
            <a:avLst/>
          </a:prstGeom>
          <a:noFill/>
          <a:ln>
            <a:noFill/>
          </a:ln>
        </p:spPr>
      </p:pic>
      <p:sp>
        <p:nvSpPr>
          <p:cNvPr id="186" name="Google Shape;186;p11"/>
          <p:cNvSpPr txBox="1"/>
          <p:nvPr/>
        </p:nvSpPr>
        <p:spPr>
          <a:xfrm>
            <a:off x="429009" y="2412373"/>
            <a:ext cx="5221589" cy="484718"/>
          </a:xfrm>
          <a:prstGeom prst="rect">
            <a:avLst/>
          </a:prstGeom>
          <a:noFill/>
          <a:ln>
            <a:noFill/>
          </a:ln>
        </p:spPr>
        <p:txBody>
          <a:bodyPr spcFirstLastPara="1" wrap="square" lIns="68569" tIns="34275" rIns="68569" bIns="34275" anchor="t" anchorCtr="0">
            <a:spAutoFit/>
          </a:bodyPr>
          <a:lstStyle/>
          <a:p>
            <a:pPr>
              <a:lnSpc>
                <a:spcPct val="150000"/>
              </a:lnSpc>
            </a:pPr>
            <a:endParaRPr>
              <a:solidFill>
                <a:srgbClr val="FEE599"/>
              </a:solidFill>
              <a:latin typeface="SimSun"/>
              <a:ea typeface="SimSun"/>
              <a:cs typeface="SimSun"/>
              <a:sym typeface="SimSun"/>
            </a:endParaRPr>
          </a:p>
        </p:txBody>
      </p:sp>
      <p:sp>
        <p:nvSpPr>
          <p:cNvPr id="187" name="Google Shape;187;p11"/>
          <p:cNvSpPr txBox="1"/>
          <p:nvPr/>
        </p:nvSpPr>
        <p:spPr>
          <a:xfrm>
            <a:off x="344100" y="2202725"/>
            <a:ext cx="5306497" cy="415468"/>
          </a:xfrm>
          <a:prstGeom prst="rect">
            <a:avLst/>
          </a:prstGeom>
          <a:noFill/>
          <a:ln>
            <a:noFill/>
          </a:ln>
        </p:spPr>
        <p:txBody>
          <a:bodyPr spcFirstLastPara="1" wrap="square" lIns="68569" tIns="34275" rIns="68569" bIns="34275" anchor="t" anchorCtr="0">
            <a:spAutoFit/>
          </a:bodyPr>
          <a:lstStyle/>
          <a:p>
            <a:pPr>
              <a:lnSpc>
                <a:spcPct val="150000"/>
              </a:lnSpc>
            </a:pPr>
            <a:endParaRPr sz="1500">
              <a:solidFill>
                <a:srgbClr val="FFF2CC"/>
              </a:solidFill>
              <a:latin typeface="SimSun"/>
              <a:ea typeface="SimSun"/>
              <a:cs typeface="SimSun"/>
              <a:sym typeface="SimSun"/>
            </a:endParaRPr>
          </a:p>
        </p:txBody>
      </p:sp>
      <p:sp>
        <p:nvSpPr>
          <p:cNvPr id="188" name="Google Shape;188;p11"/>
          <p:cNvSpPr txBox="1"/>
          <p:nvPr/>
        </p:nvSpPr>
        <p:spPr>
          <a:xfrm>
            <a:off x="600892" y="4096030"/>
            <a:ext cx="8360228" cy="692467"/>
          </a:xfrm>
          <a:prstGeom prst="rect">
            <a:avLst/>
          </a:prstGeom>
          <a:noFill/>
          <a:ln>
            <a:noFill/>
          </a:ln>
        </p:spPr>
        <p:txBody>
          <a:bodyPr spcFirstLastPara="1" wrap="square" lIns="68569" tIns="34275" rIns="68569" bIns="34275" anchor="t" anchorCtr="0">
            <a:spAutoFit/>
          </a:bodyPr>
          <a:lstStyle/>
          <a:p>
            <a:r>
              <a:rPr lang="de-DE" altLang="zh-CN" sz="135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https://www.douyin.com/search/%E5%98%89%E7%A6%BE%E6%B0%91%E6%AD%8C%E5%85%A8%E9%83%A8%E6%AD%8C%E6%9B%B2</a:t>
            </a:r>
            <a:endParaRPr sz="1350">
              <a:solidFill>
                <a:schemeClr val="dk1"/>
              </a:solidFill>
              <a:latin typeface="Calibri"/>
              <a:ea typeface="Calibri"/>
              <a:cs typeface="Calibri"/>
              <a:sym typeface="Calibri"/>
            </a:endParaRPr>
          </a:p>
          <a:p>
            <a:endParaRPr sz="1350">
              <a:solidFill>
                <a:schemeClr val="dk1"/>
              </a:solidFill>
              <a:latin typeface="Calibri"/>
              <a:ea typeface="Calibri"/>
              <a:cs typeface="Calibri"/>
              <a:sym typeface="Calibri"/>
            </a:endParaRPr>
          </a:p>
        </p:txBody>
      </p:sp>
      <p:sp>
        <p:nvSpPr>
          <p:cNvPr id="189" name="Google Shape;189;p11"/>
          <p:cNvSpPr/>
          <p:nvPr/>
        </p:nvSpPr>
        <p:spPr>
          <a:xfrm>
            <a:off x="3286168" y="1061469"/>
            <a:ext cx="2062103" cy="530884"/>
          </a:xfrm>
          <a:prstGeom prst="rect">
            <a:avLst/>
          </a:prstGeom>
          <a:noFill/>
          <a:ln>
            <a:noFill/>
          </a:ln>
        </p:spPr>
        <p:txBody>
          <a:bodyPr spcFirstLastPara="1" wrap="square" lIns="68569" tIns="34275" rIns="68569" bIns="34275" anchor="t" anchorCtr="0">
            <a:spAutoFit/>
          </a:bodyPr>
          <a:lstStyle/>
          <a:p>
            <a:r>
              <a:rPr lang="zh-CN" altLang="de-DE" sz="3000">
                <a:solidFill>
                  <a:srgbClr val="FFFF00"/>
                </a:solidFill>
                <a:latin typeface="DFKai-SB"/>
                <a:ea typeface="DFKai-SB"/>
                <a:cs typeface="DFKai-SB"/>
                <a:sym typeface="DFKai-SB"/>
              </a:rPr>
              <a:t>嘉禾伴嫁歌</a:t>
            </a:r>
            <a:endParaRPr sz="3000">
              <a:solidFill>
                <a:srgbClr val="FFFF00"/>
              </a:solidFill>
              <a:latin typeface="DFKai-SB"/>
              <a:ea typeface="DFKai-SB"/>
              <a:cs typeface="DFKai-SB"/>
              <a:sym typeface="DFKai-SB"/>
            </a:endParaRPr>
          </a:p>
        </p:txBody>
      </p:sp>
      <p:sp>
        <p:nvSpPr>
          <p:cNvPr id="190" name="Google Shape;190;p11"/>
          <p:cNvSpPr txBox="1"/>
          <p:nvPr/>
        </p:nvSpPr>
        <p:spPr>
          <a:xfrm>
            <a:off x="849086" y="2032908"/>
            <a:ext cx="6792686" cy="484718"/>
          </a:xfrm>
          <a:prstGeom prst="rect">
            <a:avLst/>
          </a:prstGeom>
          <a:noFill/>
          <a:ln>
            <a:noFill/>
          </a:ln>
        </p:spPr>
        <p:txBody>
          <a:bodyPr spcFirstLastPara="1" wrap="square" lIns="68569" tIns="34275" rIns="68569" bIns="34275" anchor="t" anchorCtr="0">
            <a:spAutoFit/>
          </a:bodyPr>
          <a:lstStyle/>
          <a:p>
            <a:r>
              <a:rPr lang="de-DE" altLang="zh-CN" sz="135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https://www.bilibili.com/video/BV1KG4y1g7iz/?spm_id_from=333.337.search-card.all.click</a:t>
            </a:r>
            <a:endParaRPr sz="1350">
              <a:solidFill>
                <a:schemeClr val="dk1"/>
              </a:solidFill>
              <a:latin typeface="Calibri"/>
              <a:ea typeface="Calibri"/>
              <a:cs typeface="Calibri"/>
              <a:sym typeface="Calibri"/>
            </a:endParaRPr>
          </a:p>
          <a:p>
            <a:endParaRPr sz="1350">
              <a:solidFill>
                <a:schemeClr val="dk1"/>
              </a:solidFill>
              <a:latin typeface="Calibri"/>
              <a:ea typeface="Calibri"/>
              <a:cs typeface="Calibri"/>
              <a:sym typeface="Calibri"/>
            </a:endParaRPr>
          </a:p>
        </p:txBody>
      </p:sp>
      <p:sp>
        <p:nvSpPr>
          <p:cNvPr id="191" name="Google Shape;191;p11"/>
          <p:cNvSpPr/>
          <p:nvPr/>
        </p:nvSpPr>
        <p:spPr>
          <a:xfrm>
            <a:off x="849086" y="2557099"/>
            <a:ext cx="5258879" cy="484718"/>
          </a:xfrm>
          <a:prstGeom prst="rect">
            <a:avLst/>
          </a:prstGeom>
          <a:noFill/>
          <a:ln>
            <a:noFill/>
          </a:ln>
        </p:spPr>
        <p:txBody>
          <a:bodyPr spcFirstLastPara="1" wrap="square" lIns="68569" tIns="34275" rIns="68569" bIns="34275" anchor="t" anchorCtr="0">
            <a:spAutoFit/>
          </a:bodyPr>
          <a:lstStyle/>
          <a:p>
            <a:r>
              <a:rPr lang="de-DE" altLang="zh-CN" sz="1350"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https://hn.rednet.cn/content/2021/09/17/10153872.html</a:t>
            </a:r>
            <a:endParaRPr sz="1350">
              <a:solidFill>
                <a:schemeClr val="dk1"/>
              </a:solidFill>
              <a:latin typeface="Calibri"/>
              <a:ea typeface="Calibri"/>
              <a:cs typeface="Calibri"/>
              <a:sym typeface="Calibri"/>
            </a:endParaRPr>
          </a:p>
          <a:p>
            <a:endParaRPr sz="1350">
              <a:solidFill>
                <a:schemeClr val="dk1"/>
              </a:solidFill>
              <a:latin typeface="Calibri"/>
              <a:ea typeface="Calibri"/>
              <a:cs typeface="Calibri"/>
              <a:sym typeface="Calibri"/>
            </a:endParaRPr>
          </a:p>
        </p:txBody>
      </p:sp>
      <p:sp>
        <p:nvSpPr>
          <p:cNvPr id="192" name="Google Shape;192;p11"/>
          <p:cNvSpPr/>
          <p:nvPr/>
        </p:nvSpPr>
        <p:spPr>
          <a:xfrm>
            <a:off x="783772" y="3091557"/>
            <a:ext cx="6858000" cy="484718"/>
          </a:xfrm>
          <a:prstGeom prst="rect">
            <a:avLst/>
          </a:prstGeom>
          <a:noFill/>
          <a:ln>
            <a:noFill/>
          </a:ln>
        </p:spPr>
        <p:txBody>
          <a:bodyPr spcFirstLastPara="1" wrap="square" lIns="68569" tIns="34275" rIns="68569" bIns="34275" anchor="t" anchorCtr="0">
            <a:spAutoFit/>
          </a:bodyPr>
          <a:lstStyle/>
          <a:p>
            <a:r>
              <a:rPr lang="de-DE" altLang="zh-CN" sz="1350" u="sng">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https://www.bilibili.com/video/BV1QG411N7mH/?spm_id_from=333.337.search-card.all.click</a:t>
            </a:r>
            <a:endParaRPr sz="1350">
              <a:solidFill>
                <a:schemeClr val="dk1"/>
              </a:solidFill>
              <a:latin typeface="Calibri"/>
              <a:ea typeface="Calibri"/>
              <a:cs typeface="Calibri"/>
              <a:sym typeface="Calibri"/>
            </a:endParaRPr>
          </a:p>
          <a:p>
            <a:endParaRPr sz="1350">
              <a:solidFill>
                <a:schemeClr val="dk1"/>
              </a:solidFill>
              <a:latin typeface="Calibri"/>
              <a:ea typeface="Calibri"/>
              <a:cs typeface="Calibri"/>
              <a:sym typeface="Calibri"/>
            </a:endParaRPr>
          </a:p>
        </p:txBody>
      </p:sp>
      <p:sp>
        <p:nvSpPr>
          <p:cNvPr id="193" name="Google Shape;193;p11"/>
          <p:cNvSpPr/>
          <p:nvPr/>
        </p:nvSpPr>
        <p:spPr>
          <a:xfrm>
            <a:off x="748628" y="3626015"/>
            <a:ext cx="3444549" cy="484718"/>
          </a:xfrm>
          <a:prstGeom prst="rect">
            <a:avLst/>
          </a:prstGeom>
          <a:noFill/>
          <a:ln>
            <a:noFill/>
          </a:ln>
        </p:spPr>
        <p:txBody>
          <a:bodyPr spcFirstLastPara="1" wrap="square" lIns="68569" tIns="34275" rIns="68569" bIns="34275" anchor="t" anchorCtr="0">
            <a:spAutoFit/>
          </a:bodyPr>
          <a:lstStyle/>
          <a:p>
            <a:r>
              <a:rPr lang="de-DE" altLang="zh-CN" sz="1350" u="sng">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https://www.bilibili.com/video/BV1x44y177Rj/</a:t>
            </a:r>
            <a:endParaRPr sz="1350">
              <a:solidFill>
                <a:schemeClr val="dk1"/>
              </a:solidFill>
              <a:latin typeface="Calibri"/>
              <a:ea typeface="Calibri"/>
              <a:cs typeface="Calibri"/>
              <a:sym typeface="Calibri"/>
            </a:endParaRPr>
          </a:p>
          <a:p>
            <a:endParaRPr sz="135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12"/>
          <p:cNvPicPr preferRelativeResize="0"/>
          <p:nvPr/>
        </p:nvPicPr>
        <p:blipFill rotWithShape="1">
          <a:blip r:embed="rId3">
            <a:alphaModFix/>
          </a:blip>
          <a:srcRect/>
          <a:stretch/>
        </p:blipFill>
        <p:spPr>
          <a:xfrm>
            <a:off x="0" y="857250"/>
            <a:ext cx="9144000" cy="5143500"/>
          </a:xfrm>
          <a:prstGeom prst="rect">
            <a:avLst/>
          </a:prstGeom>
          <a:noFill/>
          <a:ln>
            <a:noFill/>
          </a:ln>
        </p:spPr>
      </p:pic>
      <p:sp>
        <p:nvSpPr>
          <p:cNvPr id="199" name="Google Shape;199;p12"/>
          <p:cNvSpPr/>
          <p:nvPr/>
        </p:nvSpPr>
        <p:spPr>
          <a:xfrm>
            <a:off x="3991562" y="2716280"/>
            <a:ext cx="4761160" cy="1177215"/>
          </a:xfrm>
          <a:prstGeom prst="rect">
            <a:avLst/>
          </a:prstGeom>
          <a:noFill/>
          <a:ln>
            <a:noFill/>
          </a:ln>
        </p:spPr>
        <p:txBody>
          <a:bodyPr spcFirstLastPara="1" wrap="square" lIns="68569" tIns="34275" rIns="68569" bIns="34275" anchor="t" anchorCtr="0">
            <a:spAutoFit/>
          </a:bodyPr>
          <a:lstStyle/>
          <a:p>
            <a:r>
              <a:rPr lang="zh-CN" altLang="de-DE" sz="7200" b="1">
                <a:solidFill>
                  <a:srgbClr val="FFFF00"/>
                </a:solidFill>
                <a:latin typeface="DFKai-SB"/>
                <a:ea typeface="DFKai-SB"/>
                <a:cs typeface="DFKai-SB"/>
                <a:sym typeface="DFKai-SB"/>
              </a:rPr>
              <a:t>陪嫁的过程</a:t>
            </a:r>
            <a:endParaRPr sz="7200" b="1">
              <a:solidFill>
                <a:srgbClr val="FFFF00"/>
              </a:solidFill>
              <a:latin typeface="DFKai-SB"/>
              <a:ea typeface="DFKai-SB"/>
              <a:cs typeface="DFKai-SB"/>
              <a:sym typeface="DFKai-SB"/>
            </a:endParaRPr>
          </a:p>
        </p:txBody>
      </p:sp>
      <p:pic>
        <p:nvPicPr>
          <p:cNvPr id="200" name="Google Shape;200;p12"/>
          <p:cNvPicPr preferRelativeResize="0"/>
          <p:nvPr/>
        </p:nvPicPr>
        <p:blipFill rotWithShape="1">
          <a:blip r:embed="rId4">
            <a:alphaModFix/>
          </a:blip>
          <a:srcRect/>
          <a:stretch/>
        </p:blipFill>
        <p:spPr>
          <a:xfrm>
            <a:off x="-163287" y="21227"/>
            <a:ext cx="4702630" cy="610544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13"/>
          <p:cNvPicPr preferRelativeResize="0"/>
          <p:nvPr/>
        </p:nvPicPr>
        <p:blipFill rotWithShape="1">
          <a:blip r:embed="rId3">
            <a:alphaModFix/>
          </a:blip>
          <a:srcRect/>
          <a:stretch/>
        </p:blipFill>
        <p:spPr>
          <a:xfrm>
            <a:off x="0" y="857251"/>
            <a:ext cx="9144000" cy="5143500"/>
          </a:xfrm>
          <a:prstGeom prst="rect">
            <a:avLst/>
          </a:prstGeom>
          <a:noFill/>
          <a:ln>
            <a:noFill/>
          </a:ln>
        </p:spPr>
      </p:pic>
      <p:sp>
        <p:nvSpPr>
          <p:cNvPr id="206" name="Google Shape;206;p13"/>
          <p:cNvSpPr/>
          <p:nvPr/>
        </p:nvSpPr>
        <p:spPr>
          <a:xfrm>
            <a:off x="652566" y="1220970"/>
            <a:ext cx="5983365" cy="4416061"/>
          </a:xfrm>
          <a:prstGeom prst="snip2DiagRect">
            <a:avLst>
              <a:gd name="adj1" fmla="val 0"/>
              <a:gd name="adj2" fmla="val 16667"/>
            </a:avLst>
          </a:prstGeom>
          <a:solidFill>
            <a:srgbClr val="FA716E"/>
          </a:solidFill>
          <a:ln w="1270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endParaRPr sz="1500">
              <a:solidFill>
                <a:srgbClr val="FEE599"/>
              </a:solidFill>
              <a:latin typeface="SimSun"/>
              <a:ea typeface="SimSun"/>
              <a:cs typeface="SimSun"/>
              <a:sym typeface="SimSun"/>
            </a:endParaRPr>
          </a:p>
        </p:txBody>
      </p:sp>
      <p:sp>
        <p:nvSpPr>
          <p:cNvPr id="207" name="Google Shape;207;p13"/>
          <p:cNvSpPr txBox="1"/>
          <p:nvPr/>
        </p:nvSpPr>
        <p:spPr>
          <a:xfrm>
            <a:off x="1322028" y="1292739"/>
            <a:ext cx="4519800" cy="946383"/>
          </a:xfrm>
          <a:prstGeom prst="rect">
            <a:avLst/>
          </a:prstGeom>
          <a:noFill/>
          <a:ln>
            <a:noFill/>
          </a:ln>
        </p:spPr>
        <p:txBody>
          <a:bodyPr spcFirstLastPara="1" wrap="square" lIns="68569" tIns="34275" rIns="68569" bIns="34275" anchor="t" anchorCtr="0">
            <a:spAutoFit/>
          </a:bodyPr>
          <a:lstStyle/>
          <a:p>
            <a:pPr algn="ctr"/>
            <a:r>
              <a:rPr lang="zh-CN" altLang="de-DE" sz="3000" b="1" u="sng">
                <a:solidFill>
                  <a:srgbClr val="FFFF00"/>
                </a:solidFill>
                <a:latin typeface="DFKai-SB"/>
                <a:ea typeface="DFKai-SB"/>
                <a:cs typeface="DFKai-SB"/>
                <a:sym typeface="DFKai-SB"/>
              </a:rPr>
              <a:t>短陪 </a:t>
            </a:r>
            <a:r>
              <a:rPr lang="de-DE" altLang="zh-CN" sz="2700" b="1" u="sng">
                <a:solidFill>
                  <a:srgbClr val="FFFF00"/>
                </a:solidFill>
                <a:latin typeface="Arial"/>
                <a:ea typeface="Arial"/>
                <a:cs typeface="Arial"/>
                <a:sym typeface="Arial"/>
              </a:rPr>
              <a:t>short marriage accompanying</a:t>
            </a:r>
            <a:endParaRPr sz="1500" b="1">
              <a:solidFill>
                <a:srgbClr val="FFFF00"/>
              </a:solidFill>
              <a:latin typeface="Arial"/>
              <a:ea typeface="Arial"/>
              <a:cs typeface="Arial"/>
              <a:sym typeface="Arial"/>
            </a:endParaRPr>
          </a:p>
        </p:txBody>
      </p:sp>
      <p:sp>
        <p:nvSpPr>
          <p:cNvPr id="208" name="Google Shape;208;p13"/>
          <p:cNvSpPr txBox="1"/>
          <p:nvPr/>
        </p:nvSpPr>
        <p:spPr>
          <a:xfrm>
            <a:off x="429009" y="2412373"/>
            <a:ext cx="5221589" cy="484718"/>
          </a:xfrm>
          <a:prstGeom prst="rect">
            <a:avLst/>
          </a:prstGeom>
          <a:noFill/>
          <a:ln>
            <a:noFill/>
          </a:ln>
        </p:spPr>
        <p:txBody>
          <a:bodyPr spcFirstLastPara="1" wrap="square" lIns="68569" tIns="34275" rIns="68569" bIns="34275" anchor="t" anchorCtr="0">
            <a:spAutoFit/>
          </a:bodyPr>
          <a:lstStyle/>
          <a:p>
            <a:pPr>
              <a:lnSpc>
                <a:spcPct val="150000"/>
              </a:lnSpc>
            </a:pPr>
            <a:endParaRPr>
              <a:solidFill>
                <a:srgbClr val="FEE599"/>
              </a:solidFill>
              <a:latin typeface="SimSun"/>
              <a:ea typeface="SimSun"/>
              <a:cs typeface="SimSun"/>
              <a:sym typeface="SimSun"/>
            </a:endParaRPr>
          </a:p>
        </p:txBody>
      </p:sp>
      <p:sp>
        <p:nvSpPr>
          <p:cNvPr id="209" name="Google Shape;209;p13"/>
          <p:cNvSpPr txBox="1"/>
          <p:nvPr/>
        </p:nvSpPr>
        <p:spPr>
          <a:xfrm>
            <a:off x="344100" y="2202725"/>
            <a:ext cx="5306497" cy="415468"/>
          </a:xfrm>
          <a:prstGeom prst="rect">
            <a:avLst/>
          </a:prstGeom>
          <a:noFill/>
          <a:ln>
            <a:noFill/>
          </a:ln>
        </p:spPr>
        <p:txBody>
          <a:bodyPr spcFirstLastPara="1" wrap="square" lIns="68569" tIns="34275" rIns="68569" bIns="34275" anchor="t" anchorCtr="0">
            <a:spAutoFit/>
          </a:bodyPr>
          <a:lstStyle/>
          <a:p>
            <a:pPr>
              <a:lnSpc>
                <a:spcPct val="150000"/>
              </a:lnSpc>
            </a:pPr>
            <a:endParaRPr sz="1500">
              <a:solidFill>
                <a:srgbClr val="FFF2CC"/>
              </a:solidFill>
              <a:latin typeface="SimSun"/>
              <a:ea typeface="SimSun"/>
              <a:cs typeface="SimSun"/>
              <a:sym typeface="SimSun"/>
            </a:endParaRPr>
          </a:p>
        </p:txBody>
      </p:sp>
      <p:sp>
        <p:nvSpPr>
          <p:cNvPr id="210" name="Google Shape;210;p13"/>
          <p:cNvSpPr txBox="1"/>
          <p:nvPr/>
        </p:nvSpPr>
        <p:spPr>
          <a:xfrm>
            <a:off x="1017589" y="2267486"/>
            <a:ext cx="5253300" cy="900216"/>
          </a:xfrm>
          <a:prstGeom prst="rect">
            <a:avLst/>
          </a:prstGeom>
          <a:noFill/>
          <a:ln>
            <a:noFill/>
          </a:ln>
        </p:spPr>
        <p:txBody>
          <a:bodyPr spcFirstLastPara="1" wrap="square" lIns="68569" tIns="34275" rIns="68569" bIns="34275" anchor="t" anchorCtr="0">
            <a:spAutoFit/>
          </a:bodyPr>
          <a:lstStyle/>
          <a:p>
            <a:r>
              <a:rPr lang="zh-CN" altLang="de-DE">
                <a:solidFill>
                  <a:srgbClr val="FFF2CC"/>
                </a:solidFill>
                <a:latin typeface="SimSun"/>
                <a:ea typeface="SimSun"/>
                <a:cs typeface="SimSun"/>
                <a:sym typeface="SimSun"/>
              </a:rPr>
              <a:t>婚礼前两晚，新娘和她的女性朋友坐在歌厅里陪嫁，主要是唱 </a:t>
            </a:r>
            <a:r>
              <a:rPr lang="de-DE" altLang="zh-CN">
                <a:solidFill>
                  <a:srgbClr val="FFF2CC"/>
                </a:solidFill>
                <a:latin typeface="SimSun"/>
                <a:ea typeface="SimSun"/>
                <a:cs typeface="SimSun"/>
                <a:sym typeface="SimSun"/>
              </a:rPr>
              <a:t>"</a:t>
            </a:r>
            <a:r>
              <a:rPr lang="zh-CN" altLang="de-DE">
                <a:solidFill>
                  <a:srgbClr val="FFF2CC"/>
                </a:solidFill>
                <a:latin typeface="SimSun"/>
                <a:ea typeface="SimSun"/>
                <a:cs typeface="SimSun"/>
                <a:sym typeface="SimSun"/>
              </a:rPr>
              <a:t>婚姻戏曲</a:t>
            </a:r>
            <a:r>
              <a:rPr lang="de-DE" altLang="zh-CN">
                <a:solidFill>
                  <a:srgbClr val="FFF2CC"/>
                </a:solidFill>
                <a:latin typeface="SimSun"/>
                <a:ea typeface="SimSun"/>
                <a:cs typeface="SimSun"/>
                <a:sym typeface="SimSun"/>
              </a:rPr>
              <a:t>"</a:t>
            </a:r>
            <a:r>
              <a:rPr lang="zh-CN" altLang="de-DE">
                <a:solidFill>
                  <a:srgbClr val="FFF2CC"/>
                </a:solidFill>
                <a:latin typeface="SimSun"/>
                <a:ea typeface="SimSun"/>
                <a:cs typeface="SimSun"/>
                <a:sym typeface="SimSun"/>
              </a:rPr>
              <a:t>。这被称为 </a:t>
            </a:r>
            <a:r>
              <a:rPr lang="de-DE" altLang="zh-CN" b="1">
                <a:solidFill>
                  <a:srgbClr val="FEE599"/>
                </a:solidFill>
                <a:latin typeface="SimSun"/>
                <a:ea typeface="SimSun"/>
                <a:cs typeface="SimSun"/>
                <a:sym typeface="SimSun"/>
              </a:rPr>
              <a:t>"</a:t>
            </a:r>
            <a:r>
              <a:rPr lang="zh-CN" altLang="de-DE" b="1">
                <a:solidFill>
                  <a:srgbClr val="FEE599"/>
                </a:solidFill>
                <a:latin typeface="SimSun"/>
                <a:ea typeface="SimSun"/>
                <a:cs typeface="SimSun"/>
                <a:sym typeface="SimSun"/>
              </a:rPr>
              <a:t>短陪</a:t>
            </a:r>
            <a:r>
              <a:rPr lang="de-DE" altLang="zh-CN" b="1">
                <a:solidFill>
                  <a:srgbClr val="FEE599"/>
                </a:solidFill>
                <a:latin typeface="SimSun"/>
                <a:ea typeface="SimSun"/>
                <a:cs typeface="SimSun"/>
                <a:sym typeface="SimSun"/>
              </a:rPr>
              <a:t>"</a:t>
            </a:r>
            <a:r>
              <a:rPr lang="zh-CN" altLang="de-DE">
                <a:solidFill>
                  <a:srgbClr val="FFF2CC"/>
                </a:solidFill>
                <a:latin typeface="SimSun"/>
                <a:ea typeface="SimSun"/>
                <a:cs typeface="SimSun"/>
                <a:sym typeface="SimSun"/>
              </a:rPr>
              <a:t>。从晚饭后开始，到半夜结束。</a:t>
            </a:r>
            <a:endParaRPr>
              <a:solidFill>
                <a:srgbClr val="FFF2CC"/>
              </a:solidFill>
              <a:latin typeface="SimSun"/>
              <a:ea typeface="SimSun"/>
              <a:cs typeface="SimSun"/>
              <a:sym typeface="SimSun"/>
            </a:endParaRPr>
          </a:p>
        </p:txBody>
      </p:sp>
      <p:sp>
        <p:nvSpPr>
          <p:cNvPr id="211" name="Google Shape;211;p13"/>
          <p:cNvSpPr txBox="1"/>
          <p:nvPr/>
        </p:nvSpPr>
        <p:spPr>
          <a:xfrm>
            <a:off x="1322038" y="3195918"/>
            <a:ext cx="4519749" cy="946383"/>
          </a:xfrm>
          <a:prstGeom prst="rect">
            <a:avLst/>
          </a:prstGeom>
          <a:noFill/>
          <a:ln>
            <a:noFill/>
          </a:ln>
        </p:spPr>
        <p:txBody>
          <a:bodyPr spcFirstLastPara="1" wrap="square" lIns="68569" tIns="34275" rIns="68569" bIns="34275" anchor="t" anchorCtr="0">
            <a:spAutoFit/>
          </a:bodyPr>
          <a:lstStyle/>
          <a:p>
            <a:pPr algn="ctr"/>
            <a:r>
              <a:rPr lang="zh-CN" altLang="de-DE" sz="3000" b="1" u="sng">
                <a:solidFill>
                  <a:srgbClr val="FFFF00"/>
                </a:solidFill>
                <a:latin typeface="DFKai-SB"/>
                <a:ea typeface="DFKai-SB"/>
                <a:cs typeface="DFKai-SB"/>
                <a:sym typeface="DFKai-SB"/>
              </a:rPr>
              <a:t>长陪 </a:t>
            </a:r>
            <a:r>
              <a:rPr lang="de-DE" altLang="zh-CN" sz="2700" b="1" u="sng">
                <a:solidFill>
                  <a:srgbClr val="FFFF00"/>
                </a:solidFill>
                <a:latin typeface="Arial"/>
                <a:ea typeface="Arial"/>
                <a:cs typeface="Arial"/>
                <a:sym typeface="Arial"/>
              </a:rPr>
              <a:t>long marriage accompanying</a:t>
            </a:r>
            <a:endParaRPr sz="1500" b="1">
              <a:solidFill>
                <a:srgbClr val="FFFF00"/>
              </a:solidFill>
              <a:latin typeface="Arial"/>
              <a:ea typeface="Arial"/>
              <a:cs typeface="Arial"/>
              <a:sym typeface="Arial"/>
            </a:endParaRPr>
          </a:p>
        </p:txBody>
      </p:sp>
      <p:sp>
        <p:nvSpPr>
          <p:cNvPr id="212" name="Google Shape;212;p13"/>
          <p:cNvSpPr txBox="1"/>
          <p:nvPr/>
        </p:nvSpPr>
        <p:spPr>
          <a:xfrm>
            <a:off x="1017581" y="4219908"/>
            <a:ext cx="5253300" cy="1177215"/>
          </a:xfrm>
          <a:prstGeom prst="rect">
            <a:avLst/>
          </a:prstGeom>
          <a:noFill/>
          <a:ln>
            <a:noFill/>
          </a:ln>
        </p:spPr>
        <p:txBody>
          <a:bodyPr spcFirstLastPara="1" wrap="square" lIns="68569" tIns="34275" rIns="68569" bIns="34275" anchor="t" anchorCtr="0">
            <a:spAutoFit/>
          </a:bodyPr>
          <a:lstStyle/>
          <a:p>
            <a:r>
              <a:rPr lang="zh-CN" altLang="de-DE">
                <a:solidFill>
                  <a:srgbClr val="FFF2CC"/>
                </a:solidFill>
                <a:latin typeface="SimSun"/>
                <a:ea typeface="SimSun"/>
                <a:cs typeface="SimSun"/>
                <a:sym typeface="SimSun"/>
              </a:rPr>
              <a:t>结婚前夕坐在歌厅里。晚饭后开始唱，但整夜不停歇。要一直唱到第二天天亮。姑娘们半夜唱婚姻戏曲，下半夜唱长歌。第二天黎明时分表演伴嫁舞，然后新娘子就会出来哭嫁。</a:t>
            </a:r>
            <a:endParaRPr>
              <a:solidFill>
                <a:srgbClr val="FFF2CC"/>
              </a:solidFill>
              <a:latin typeface="SimSun"/>
              <a:ea typeface="SimSun"/>
              <a:cs typeface="SimSun"/>
              <a:sym typeface="SimSu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14"/>
          <p:cNvPicPr preferRelativeResize="0"/>
          <p:nvPr/>
        </p:nvPicPr>
        <p:blipFill rotWithShape="1">
          <a:blip r:embed="rId3">
            <a:alphaModFix/>
          </a:blip>
          <a:srcRect/>
          <a:stretch/>
        </p:blipFill>
        <p:spPr>
          <a:xfrm>
            <a:off x="0" y="857251"/>
            <a:ext cx="9144000" cy="5143500"/>
          </a:xfrm>
          <a:prstGeom prst="rect">
            <a:avLst/>
          </a:prstGeom>
          <a:noFill/>
          <a:ln>
            <a:noFill/>
          </a:ln>
        </p:spPr>
      </p:pic>
      <p:sp>
        <p:nvSpPr>
          <p:cNvPr id="218" name="Google Shape;218;p14"/>
          <p:cNvSpPr/>
          <p:nvPr/>
        </p:nvSpPr>
        <p:spPr>
          <a:xfrm>
            <a:off x="600893" y="1454233"/>
            <a:ext cx="5393805" cy="3824795"/>
          </a:xfrm>
          <a:prstGeom prst="snip2DiagRect">
            <a:avLst>
              <a:gd name="adj1" fmla="val 0"/>
              <a:gd name="adj2" fmla="val 16667"/>
            </a:avLst>
          </a:prstGeom>
          <a:solidFill>
            <a:srgbClr val="FA716E"/>
          </a:solidFill>
          <a:ln w="1270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endParaRPr sz="1500">
              <a:solidFill>
                <a:srgbClr val="FEE599"/>
              </a:solidFill>
              <a:latin typeface="SimSun"/>
              <a:ea typeface="SimSun"/>
              <a:cs typeface="SimSun"/>
              <a:sym typeface="SimSun"/>
            </a:endParaRPr>
          </a:p>
        </p:txBody>
      </p:sp>
      <p:sp>
        <p:nvSpPr>
          <p:cNvPr id="219" name="Google Shape;219;p14"/>
          <p:cNvSpPr txBox="1"/>
          <p:nvPr/>
        </p:nvSpPr>
        <p:spPr>
          <a:xfrm>
            <a:off x="1322038" y="1454233"/>
            <a:ext cx="4519749" cy="300052"/>
          </a:xfrm>
          <a:prstGeom prst="rect">
            <a:avLst/>
          </a:prstGeom>
          <a:noFill/>
          <a:ln>
            <a:noFill/>
          </a:ln>
        </p:spPr>
        <p:txBody>
          <a:bodyPr spcFirstLastPara="1" wrap="square" lIns="68569" tIns="34275" rIns="68569" bIns="34275" anchor="t" anchorCtr="0">
            <a:spAutoFit/>
          </a:bodyPr>
          <a:lstStyle/>
          <a:p>
            <a:pPr algn="ctr"/>
            <a:endParaRPr sz="1500" b="1">
              <a:solidFill>
                <a:srgbClr val="FFFF00"/>
              </a:solidFill>
              <a:latin typeface="Arial"/>
              <a:ea typeface="Arial"/>
              <a:cs typeface="Arial"/>
              <a:sym typeface="Arial"/>
            </a:endParaRPr>
          </a:p>
        </p:txBody>
      </p:sp>
      <p:sp>
        <p:nvSpPr>
          <p:cNvPr id="220" name="Google Shape;220;p14"/>
          <p:cNvSpPr txBox="1"/>
          <p:nvPr/>
        </p:nvSpPr>
        <p:spPr>
          <a:xfrm>
            <a:off x="429009" y="2412373"/>
            <a:ext cx="5221589" cy="484718"/>
          </a:xfrm>
          <a:prstGeom prst="rect">
            <a:avLst/>
          </a:prstGeom>
          <a:noFill/>
          <a:ln>
            <a:noFill/>
          </a:ln>
        </p:spPr>
        <p:txBody>
          <a:bodyPr spcFirstLastPara="1" wrap="square" lIns="68569" tIns="34275" rIns="68569" bIns="34275" anchor="t" anchorCtr="0">
            <a:spAutoFit/>
          </a:bodyPr>
          <a:lstStyle/>
          <a:p>
            <a:pPr>
              <a:lnSpc>
                <a:spcPct val="150000"/>
              </a:lnSpc>
            </a:pPr>
            <a:endParaRPr>
              <a:solidFill>
                <a:srgbClr val="FEE599"/>
              </a:solidFill>
              <a:latin typeface="SimSun"/>
              <a:ea typeface="SimSun"/>
              <a:cs typeface="SimSun"/>
              <a:sym typeface="SimSun"/>
            </a:endParaRPr>
          </a:p>
        </p:txBody>
      </p:sp>
      <p:sp>
        <p:nvSpPr>
          <p:cNvPr id="221" name="Google Shape;221;p14"/>
          <p:cNvSpPr txBox="1"/>
          <p:nvPr/>
        </p:nvSpPr>
        <p:spPr>
          <a:xfrm>
            <a:off x="344100" y="2202725"/>
            <a:ext cx="5306497" cy="415468"/>
          </a:xfrm>
          <a:prstGeom prst="rect">
            <a:avLst/>
          </a:prstGeom>
          <a:noFill/>
          <a:ln>
            <a:noFill/>
          </a:ln>
        </p:spPr>
        <p:txBody>
          <a:bodyPr spcFirstLastPara="1" wrap="square" lIns="68569" tIns="34275" rIns="68569" bIns="34275" anchor="t" anchorCtr="0">
            <a:spAutoFit/>
          </a:bodyPr>
          <a:lstStyle/>
          <a:p>
            <a:pPr>
              <a:lnSpc>
                <a:spcPct val="150000"/>
              </a:lnSpc>
            </a:pPr>
            <a:endParaRPr sz="1500">
              <a:solidFill>
                <a:srgbClr val="FFF2CC"/>
              </a:solidFill>
              <a:latin typeface="SimSun"/>
              <a:ea typeface="SimSun"/>
              <a:cs typeface="SimSun"/>
              <a:sym typeface="SimSun"/>
            </a:endParaRPr>
          </a:p>
        </p:txBody>
      </p:sp>
      <p:sp>
        <p:nvSpPr>
          <p:cNvPr id="222" name="Google Shape;222;p14"/>
          <p:cNvSpPr txBox="1"/>
          <p:nvPr/>
        </p:nvSpPr>
        <p:spPr>
          <a:xfrm>
            <a:off x="977648" y="2202725"/>
            <a:ext cx="4933917" cy="346218"/>
          </a:xfrm>
          <a:prstGeom prst="rect">
            <a:avLst/>
          </a:prstGeom>
          <a:noFill/>
          <a:ln>
            <a:noFill/>
          </a:ln>
        </p:spPr>
        <p:txBody>
          <a:bodyPr spcFirstLastPara="1" wrap="square" lIns="68569" tIns="34275" rIns="68569" bIns="34275" anchor="t" anchorCtr="0">
            <a:spAutoFit/>
          </a:bodyPr>
          <a:lstStyle/>
          <a:p>
            <a:r>
              <a:rPr lang="zh-CN" altLang="de-DE">
                <a:solidFill>
                  <a:srgbClr val="FEE599"/>
                </a:solidFill>
                <a:latin typeface="SimSun"/>
                <a:ea typeface="SimSun"/>
                <a:cs typeface="SimSun"/>
                <a:sym typeface="SimSun"/>
              </a:rPr>
              <a:t>	</a:t>
            </a:r>
            <a:endParaRPr>
              <a:solidFill>
                <a:srgbClr val="FFF2CC"/>
              </a:solidFill>
              <a:latin typeface="SimSun"/>
              <a:ea typeface="SimSun"/>
              <a:cs typeface="SimSun"/>
              <a:sym typeface="SimSun"/>
            </a:endParaRPr>
          </a:p>
        </p:txBody>
      </p:sp>
      <p:sp>
        <p:nvSpPr>
          <p:cNvPr id="223" name="Google Shape;223;p14"/>
          <p:cNvSpPr txBox="1"/>
          <p:nvPr/>
        </p:nvSpPr>
        <p:spPr>
          <a:xfrm>
            <a:off x="907292" y="1753357"/>
            <a:ext cx="4784871" cy="3185457"/>
          </a:xfrm>
          <a:prstGeom prst="rect">
            <a:avLst/>
          </a:prstGeom>
          <a:noFill/>
          <a:ln>
            <a:noFill/>
          </a:ln>
        </p:spPr>
        <p:txBody>
          <a:bodyPr spcFirstLastPara="1" wrap="square" lIns="68569" tIns="34275" rIns="68569" bIns="34275" anchor="t" anchorCtr="0">
            <a:spAutoFit/>
          </a:bodyPr>
          <a:lstStyle/>
          <a:p>
            <a:pPr>
              <a:lnSpc>
                <a:spcPct val="150000"/>
              </a:lnSpc>
            </a:pPr>
            <a:r>
              <a:rPr lang="zh-CN" altLang="de-DE" sz="1500">
                <a:solidFill>
                  <a:srgbClr val="FFF2CC"/>
                </a:solidFill>
                <a:latin typeface="SimSun"/>
                <a:ea typeface="SimSun"/>
                <a:cs typeface="SimSun"/>
                <a:sym typeface="SimSun"/>
              </a:rPr>
              <a:t>“</a:t>
            </a:r>
            <a:r>
              <a:rPr lang="zh-CN" altLang="de-DE" sz="1500" b="1">
                <a:solidFill>
                  <a:srgbClr val="FFFF00"/>
                </a:solidFill>
                <a:latin typeface="SimSun"/>
                <a:ea typeface="SimSun"/>
                <a:cs typeface="SimSun"/>
                <a:sym typeface="SimSun"/>
              </a:rPr>
              <a:t>哭嫁</a:t>
            </a:r>
            <a:r>
              <a:rPr lang="zh-CN" altLang="de-DE" sz="1500">
                <a:solidFill>
                  <a:srgbClr val="FFF2CC"/>
                </a:solidFill>
                <a:latin typeface="SimSun"/>
                <a:ea typeface="SimSun"/>
                <a:cs typeface="SimSun"/>
                <a:sym typeface="SimSun"/>
              </a:rPr>
              <a:t>”的意思就是见人就哭，即兴发挥，主要是为了表达离别之情。伴唱的内容非常丰富，有传播历史和生产知识的，有唱妇女劳动生活、风俗习惯、天文地理的，有嬉笑打闹的，有猜拳的，有情歌的等等。</a:t>
            </a:r>
            <a:endParaRPr sz="1500">
              <a:solidFill>
                <a:srgbClr val="FFF2CC"/>
              </a:solidFill>
              <a:latin typeface="SimSun"/>
              <a:ea typeface="SimSun"/>
              <a:cs typeface="SimSun"/>
              <a:sym typeface="SimSun"/>
            </a:endParaRPr>
          </a:p>
          <a:p>
            <a:pPr>
              <a:lnSpc>
                <a:spcPct val="150000"/>
              </a:lnSpc>
            </a:pPr>
            <a:endParaRPr sz="1500">
              <a:solidFill>
                <a:srgbClr val="FFF2CC"/>
              </a:solidFill>
              <a:latin typeface="SimSun"/>
              <a:ea typeface="SimSun"/>
              <a:cs typeface="SimSun"/>
              <a:sym typeface="SimSun"/>
            </a:endParaRPr>
          </a:p>
          <a:p>
            <a:pPr>
              <a:lnSpc>
                <a:spcPct val="150000"/>
              </a:lnSpc>
            </a:pPr>
            <a:r>
              <a:rPr lang="zh-CN" altLang="de-DE" sz="1500">
                <a:solidFill>
                  <a:srgbClr val="FFF2CC"/>
                </a:solidFill>
                <a:latin typeface="SimSun"/>
                <a:ea typeface="SimSun"/>
                <a:cs typeface="SimSun"/>
                <a:sym typeface="SimSun"/>
              </a:rPr>
              <a:t>新娘哭着和家里的亲戚朋友唱着歌告别，然后上了轿子。姐妹们在路上被送到亭子里，然后返回。整个结婚过程就这样完成了。新娘的兄弟、全家的男人，将家人和客人送到夫家。</a:t>
            </a:r>
            <a:endParaRPr sz="1500">
              <a:solidFill>
                <a:srgbClr val="FFF2CC"/>
              </a:solidFill>
              <a:latin typeface="SimSun"/>
              <a:ea typeface="SimSun"/>
              <a:cs typeface="SimSun"/>
              <a:sym typeface="SimSu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15"/>
          <p:cNvPicPr preferRelativeResize="0"/>
          <p:nvPr/>
        </p:nvPicPr>
        <p:blipFill rotWithShape="1">
          <a:blip r:embed="rId3">
            <a:alphaModFix/>
          </a:blip>
          <a:srcRect/>
          <a:stretch/>
        </p:blipFill>
        <p:spPr>
          <a:xfrm>
            <a:off x="0" y="857251"/>
            <a:ext cx="9144000" cy="5143500"/>
          </a:xfrm>
          <a:prstGeom prst="rect">
            <a:avLst/>
          </a:prstGeom>
          <a:noFill/>
          <a:ln>
            <a:noFill/>
          </a:ln>
        </p:spPr>
      </p:pic>
      <p:sp>
        <p:nvSpPr>
          <p:cNvPr id="229" name="Google Shape;229;p15"/>
          <p:cNvSpPr/>
          <p:nvPr/>
        </p:nvSpPr>
        <p:spPr>
          <a:xfrm>
            <a:off x="652566" y="1220970"/>
            <a:ext cx="5983365" cy="4416061"/>
          </a:xfrm>
          <a:prstGeom prst="snip2DiagRect">
            <a:avLst>
              <a:gd name="adj1" fmla="val 0"/>
              <a:gd name="adj2" fmla="val 16667"/>
            </a:avLst>
          </a:prstGeom>
          <a:solidFill>
            <a:srgbClr val="FA716E"/>
          </a:solidFill>
          <a:ln w="1270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endParaRPr sz="1500">
              <a:solidFill>
                <a:srgbClr val="FEE599"/>
              </a:solidFill>
              <a:latin typeface="SimSun"/>
              <a:ea typeface="SimSun"/>
              <a:cs typeface="SimSun"/>
              <a:sym typeface="SimSun"/>
            </a:endParaRPr>
          </a:p>
        </p:txBody>
      </p:sp>
      <p:sp>
        <p:nvSpPr>
          <p:cNvPr id="230" name="Google Shape;230;p15"/>
          <p:cNvSpPr txBox="1"/>
          <p:nvPr/>
        </p:nvSpPr>
        <p:spPr>
          <a:xfrm>
            <a:off x="1322038" y="1454233"/>
            <a:ext cx="4519749" cy="530884"/>
          </a:xfrm>
          <a:prstGeom prst="rect">
            <a:avLst/>
          </a:prstGeom>
          <a:noFill/>
          <a:ln>
            <a:noFill/>
          </a:ln>
        </p:spPr>
        <p:txBody>
          <a:bodyPr spcFirstLastPara="1" wrap="square" lIns="68569" tIns="34275" rIns="68569" bIns="34275" anchor="t" anchorCtr="0">
            <a:spAutoFit/>
          </a:bodyPr>
          <a:lstStyle/>
          <a:p>
            <a:pPr algn="ctr"/>
            <a:r>
              <a:rPr lang="zh-CN" altLang="de-DE" sz="3000" b="1" u="sng">
                <a:solidFill>
                  <a:srgbClr val="FFFF00"/>
                </a:solidFill>
                <a:latin typeface="DFKai-SB"/>
                <a:ea typeface="DFKai-SB"/>
                <a:cs typeface="DFKai-SB"/>
                <a:sym typeface="DFKai-SB"/>
              </a:rPr>
              <a:t>保护湖南的伴嫁歌：</a:t>
            </a:r>
            <a:endParaRPr sz="1500" b="1">
              <a:solidFill>
                <a:srgbClr val="FFFF00"/>
              </a:solidFill>
              <a:latin typeface="Arial"/>
              <a:ea typeface="Arial"/>
              <a:cs typeface="Arial"/>
              <a:sym typeface="Arial"/>
            </a:endParaRPr>
          </a:p>
        </p:txBody>
      </p:sp>
      <p:sp>
        <p:nvSpPr>
          <p:cNvPr id="231" name="Google Shape;231;p15"/>
          <p:cNvSpPr txBox="1"/>
          <p:nvPr/>
        </p:nvSpPr>
        <p:spPr>
          <a:xfrm>
            <a:off x="429009" y="2412373"/>
            <a:ext cx="5221589" cy="484718"/>
          </a:xfrm>
          <a:prstGeom prst="rect">
            <a:avLst/>
          </a:prstGeom>
          <a:noFill/>
          <a:ln>
            <a:noFill/>
          </a:ln>
        </p:spPr>
        <p:txBody>
          <a:bodyPr spcFirstLastPara="1" wrap="square" lIns="68569" tIns="34275" rIns="68569" bIns="34275" anchor="t" anchorCtr="0">
            <a:spAutoFit/>
          </a:bodyPr>
          <a:lstStyle/>
          <a:p>
            <a:pPr>
              <a:lnSpc>
                <a:spcPct val="150000"/>
              </a:lnSpc>
            </a:pPr>
            <a:endParaRPr>
              <a:solidFill>
                <a:srgbClr val="FEE599"/>
              </a:solidFill>
              <a:latin typeface="SimSun"/>
              <a:ea typeface="SimSun"/>
              <a:cs typeface="SimSun"/>
              <a:sym typeface="SimSun"/>
            </a:endParaRPr>
          </a:p>
        </p:txBody>
      </p:sp>
      <p:sp>
        <p:nvSpPr>
          <p:cNvPr id="232" name="Google Shape;232;p15"/>
          <p:cNvSpPr txBox="1"/>
          <p:nvPr/>
        </p:nvSpPr>
        <p:spPr>
          <a:xfrm>
            <a:off x="344100" y="2202725"/>
            <a:ext cx="5306497" cy="415468"/>
          </a:xfrm>
          <a:prstGeom prst="rect">
            <a:avLst/>
          </a:prstGeom>
          <a:noFill/>
          <a:ln>
            <a:noFill/>
          </a:ln>
        </p:spPr>
        <p:txBody>
          <a:bodyPr spcFirstLastPara="1" wrap="square" lIns="68569" tIns="34275" rIns="68569" bIns="34275" anchor="t" anchorCtr="0">
            <a:spAutoFit/>
          </a:bodyPr>
          <a:lstStyle/>
          <a:p>
            <a:pPr>
              <a:lnSpc>
                <a:spcPct val="150000"/>
              </a:lnSpc>
            </a:pPr>
            <a:endParaRPr sz="1500">
              <a:solidFill>
                <a:srgbClr val="FFF2CC"/>
              </a:solidFill>
              <a:latin typeface="SimSun"/>
              <a:ea typeface="SimSun"/>
              <a:cs typeface="SimSun"/>
              <a:sym typeface="SimSun"/>
            </a:endParaRPr>
          </a:p>
        </p:txBody>
      </p:sp>
      <p:sp>
        <p:nvSpPr>
          <p:cNvPr id="233" name="Google Shape;233;p15"/>
          <p:cNvSpPr txBox="1"/>
          <p:nvPr/>
        </p:nvSpPr>
        <p:spPr>
          <a:xfrm>
            <a:off x="955245" y="2172162"/>
            <a:ext cx="5253335" cy="346218"/>
          </a:xfrm>
          <a:prstGeom prst="rect">
            <a:avLst/>
          </a:prstGeom>
          <a:noFill/>
          <a:ln>
            <a:noFill/>
          </a:ln>
        </p:spPr>
        <p:txBody>
          <a:bodyPr spcFirstLastPara="1" wrap="square" lIns="68569" tIns="34275" rIns="68569" bIns="34275" anchor="t" anchorCtr="0">
            <a:spAutoFit/>
          </a:bodyPr>
          <a:lstStyle/>
          <a:p>
            <a:endParaRPr>
              <a:solidFill>
                <a:srgbClr val="FFF2CC"/>
              </a:solidFill>
              <a:latin typeface="SimSun"/>
              <a:ea typeface="SimSun"/>
              <a:cs typeface="SimSun"/>
              <a:sym typeface="SimSun"/>
            </a:endParaRPr>
          </a:p>
        </p:txBody>
      </p:sp>
      <p:sp>
        <p:nvSpPr>
          <p:cNvPr id="234" name="Google Shape;234;p15"/>
          <p:cNvSpPr txBox="1"/>
          <p:nvPr/>
        </p:nvSpPr>
        <p:spPr>
          <a:xfrm>
            <a:off x="1064623" y="2172161"/>
            <a:ext cx="4777164" cy="2377544"/>
          </a:xfrm>
          <a:prstGeom prst="rect">
            <a:avLst/>
          </a:prstGeom>
          <a:noFill/>
          <a:ln>
            <a:noFill/>
          </a:ln>
        </p:spPr>
        <p:txBody>
          <a:bodyPr spcFirstLastPara="1" wrap="square" lIns="68569" tIns="34275" rIns="68569" bIns="34275" anchor="t" anchorCtr="0">
            <a:spAutoFit/>
          </a:bodyPr>
          <a:lstStyle/>
          <a:p>
            <a:r>
              <a:rPr lang="zh-CN" altLang="de-DE" sz="1500">
                <a:solidFill>
                  <a:srgbClr val="FFF2CC"/>
                </a:solidFill>
                <a:latin typeface="SimSun"/>
                <a:ea typeface="SimSun"/>
                <a:cs typeface="SimSun"/>
                <a:sym typeface="SimSun"/>
              </a:rPr>
              <a:t>近年来，嘉禾县开展了许多嘉禾伴嫁歌的传承保护活动。目前全县</a:t>
            </a:r>
            <a:r>
              <a:rPr lang="de-DE" altLang="zh-CN" sz="1500">
                <a:solidFill>
                  <a:srgbClr val="FFF2CC"/>
                </a:solidFill>
                <a:latin typeface="SimSun"/>
                <a:ea typeface="SimSun"/>
                <a:cs typeface="SimSun"/>
                <a:sym typeface="SimSun"/>
              </a:rPr>
              <a:t>50</a:t>
            </a:r>
            <a:r>
              <a:rPr lang="zh-CN" altLang="de-DE" sz="1500">
                <a:solidFill>
                  <a:srgbClr val="FFF2CC"/>
                </a:solidFill>
                <a:latin typeface="SimSun"/>
                <a:ea typeface="SimSun"/>
                <a:cs typeface="SimSun"/>
                <a:sym typeface="SimSun"/>
              </a:rPr>
              <a:t>多个伴嫁歌队。</a:t>
            </a:r>
            <a:endParaRPr sz="1500">
              <a:solidFill>
                <a:srgbClr val="FFF2CC"/>
              </a:solidFill>
              <a:latin typeface="SimSun"/>
              <a:ea typeface="SimSun"/>
              <a:cs typeface="SimSun"/>
              <a:sym typeface="SimSun"/>
            </a:endParaRPr>
          </a:p>
          <a:p>
            <a:endParaRPr sz="1500">
              <a:solidFill>
                <a:srgbClr val="FFF2CC"/>
              </a:solidFill>
              <a:latin typeface="SimSun"/>
              <a:ea typeface="SimSun"/>
              <a:cs typeface="SimSun"/>
              <a:sym typeface="SimSun"/>
            </a:endParaRPr>
          </a:p>
          <a:p>
            <a:pPr marL="257175" indent="-257175">
              <a:buClr>
                <a:srgbClr val="FFF2CC"/>
              </a:buClr>
              <a:buSzPts val="2000"/>
              <a:buFont typeface="Noto Sans Symbols"/>
              <a:buChar char="⮚"/>
            </a:pPr>
            <a:r>
              <a:rPr lang="de-DE" altLang="zh-CN" sz="1500">
                <a:solidFill>
                  <a:srgbClr val="FFF2CC"/>
                </a:solidFill>
                <a:latin typeface="SimSun"/>
                <a:ea typeface="SimSun"/>
                <a:cs typeface="SimSun"/>
                <a:sym typeface="SimSun"/>
              </a:rPr>
              <a:t>2021</a:t>
            </a:r>
            <a:r>
              <a:rPr lang="zh-CN" altLang="de-DE" sz="1500">
                <a:solidFill>
                  <a:srgbClr val="FFF2CC"/>
                </a:solidFill>
                <a:latin typeface="SimSun"/>
                <a:ea typeface="SimSun"/>
                <a:cs typeface="SimSun"/>
                <a:sym typeface="SimSun"/>
              </a:rPr>
              <a:t>年</a:t>
            </a:r>
            <a:r>
              <a:rPr lang="de-DE" altLang="zh-CN" sz="1500">
                <a:solidFill>
                  <a:srgbClr val="FFF2CC"/>
                </a:solidFill>
                <a:latin typeface="SimSun"/>
                <a:ea typeface="SimSun"/>
                <a:cs typeface="SimSun"/>
                <a:sym typeface="SimSun"/>
              </a:rPr>
              <a:t>5</a:t>
            </a:r>
            <a:r>
              <a:rPr lang="zh-CN" altLang="de-DE" sz="1500">
                <a:solidFill>
                  <a:srgbClr val="FFF2CC"/>
                </a:solidFill>
                <a:latin typeface="SimSun"/>
                <a:ea typeface="SimSun"/>
                <a:cs typeface="SimSun"/>
                <a:sym typeface="SimSun"/>
              </a:rPr>
              <a:t>月</a:t>
            </a:r>
            <a:r>
              <a:rPr lang="de-DE" altLang="zh-CN" sz="1500">
                <a:solidFill>
                  <a:srgbClr val="FFF2CC"/>
                </a:solidFill>
                <a:latin typeface="SimSun"/>
                <a:ea typeface="SimSun"/>
                <a:cs typeface="SimSun"/>
                <a:sym typeface="SimSun"/>
              </a:rPr>
              <a:t>24</a:t>
            </a:r>
            <a:r>
              <a:rPr lang="zh-CN" altLang="de-DE" sz="1500">
                <a:solidFill>
                  <a:srgbClr val="FFF2CC"/>
                </a:solidFill>
                <a:latin typeface="SimSun"/>
                <a:ea typeface="SimSun"/>
                <a:cs typeface="SimSun"/>
                <a:sym typeface="SimSun"/>
              </a:rPr>
              <a:t>日，湖南省郴州市嘉禾县申报的嘉禾伴嫁歌经国务院批准列入第五批国家级非物质文化遗产代表性项目名录。</a:t>
            </a:r>
            <a:endParaRPr sz="1500">
              <a:solidFill>
                <a:srgbClr val="FFF2CC"/>
              </a:solidFill>
              <a:latin typeface="SimSun"/>
              <a:ea typeface="SimSun"/>
              <a:cs typeface="SimSun"/>
              <a:sym typeface="SimSun"/>
            </a:endParaRPr>
          </a:p>
          <a:p>
            <a:endParaRPr sz="1500">
              <a:solidFill>
                <a:srgbClr val="FFF2CC"/>
              </a:solidFill>
              <a:latin typeface="SimSun"/>
              <a:ea typeface="SimSun"/>
              <a:cs typeface="SimSun"/>
              <a:sym typeface="SimSun"/>
            </a:endParaRPr>
          </a:p>
          <a:p>
            <a:pPr marL="257175" indent="-257175">
              <a:buClr>
                <a:srgbClr val="FFF2CC"/>
              </a:buClr>
              <a:buSzPts val="2000"/>
              <a:buFont typeface="Noto Sans Symbols"/>
              <a:buChar char="⮚"/>
            </a:pPr>
            <a:r>
              <a:rPr lang="de-DE" altLang="zh-CN" sz="1500">
                <a:solidFill>
                  <a:srgbClr val="FFF2CC"/>
                </a:solidFill>
                <a:latin typeface="SimSun"/>
                <a:ea typeface="SimSun"/>
                <a:cs typeface="SimSun"/>
                <a:sym typeface="SimSun"/>
              </a:rPr>
              <a:t>2023</a:t>
            </a:r>
            <a:r>
              <a:rPr lang="zh-CN" altLang="de-DE" sz="1500">
                <a:solidFill>
                  <a:srgbClr val="FFF2CC"/>
                </a:solidFill>
                <a:latin typeface="SimSun"/>
                <a:ea typeface="SimSun"/>
                <a:cs typeface="SimSun"/>
                <a:sym typeface="SimSun"/>
              </a:rPr>
              <a:t>年</a:t>
            </a:r>
            <a:r>
              <a:rPr lang="de-DE" altLang="zh-CN" sz="1500">
                <a:solidFill>
                  <a:srgbClr val="FFF2CC"/>
                </a:solidFill>
                <a:latin typeface="SimSun"/>
                <a:ea typeface="SimSun"/>
                <a:cs typeface="SimSun"/>
                <a:sym typeface="SimSun"/>
              </a:rPr>
              <a:t>10</a:t>
            </a:r>
            <a:r>
              <a:rPr lang="zh-CN" altLang="de-DE" sz="1500">
                <a:solidFill>
                  <a:srgbClr val="FFF2CC"/>
                </a:solidFill>
                <a:latin typeface="SimSun"/>
                <a:ea typeface="SimSun"/>
                <a:cs typeface="SimSun"/>
                <a:sym typeface="SimSun"/>
              </a:rPr>
              <a:t>月</a:t>
            </a:r>
            <a:r>
              <a:rPr lang="de-DE" altLang="zh-CN" sz="1500">
                <a:solidFill>
                  <a:srgbClr val="FFF2CC"/>
                </a:solidFill>
                <a:latin typeface="SimSun"/>
                <a:ea typeface="SimSun"/>
                <a:cs typeface="SimSun"/>
                <a:sym typeface="SimSun"/>
              </a:rPr>
              <a:t>31</a:t>
            </a:r>
            <a:r>
              <a:rPr lang="zh-CN" altLang="de-DE" sz="1500">
                <a:solidFill>
                  <a:srgbClr val="FFF2CC"/>
                </a:solidFill>
                <a:latin typeface="SimSun"/>
                <a:ea typeface="SimSun"/>
                <a:cs typeface="SimSun"/>
                <a:sym typeface="SimSun"/>
              </a:rPr>
              <a:t>日，</a:t>
            </a:r>
            <a:r>
              <a:rPr lang="de-DE" altLang="zh-CN" sz="1500">
                <a:solidFill>
                  <a:srgbClr val="FFF2CC"/>
                </a:solidFill>
                <a:latin typeface="SimSun"/>
                <a:ea typeface="SimSun"/>
                <a:cs typeface="SimSun"/>
                <a:sym typeface="SimSun"/>
              </a:rPr>
              <a:t>《</a:t>
            </a:r>
            <a:r>
              <a:rPr lang="zh-CN" altLang="de-DE" sz="1500">
                <a:solidFill>
                  <a:srgbClr val="FFF2CC"/>
                </a:solidFill>
                <a:latin typeface="SimSun"/>
                <a:ea typeface="SimSun"/>
                <a:cs typeface="SimSun"/>
                <a:sym typeface="SimSun"/>
              </a:rPr>
              <a:t>国家级非物质文化遗产代表性项目保护单位名单</a:t>
            </a:r>
            <a:r>
              <a:rPr lang="de-DE" altLang="zh-CN" sz="1500">
                <a:solidFill>
                  <a:srgbClr val="FFF2CC"/>
                </a:solidFill>
                <a:latin typeface="SimSun"/>
                <a:ea typeface="SimSun"/>
                <a:cs typeface="SimSun"/>
                <a:sym typeface="SimSun"/>
              </a:rPr>
              <a:t>》</a:t>
            </a:r>
            <a:r>
              <a:rPr lang="zh-CN" altLang="de-DE" sz="1500">
                <a:solidFill>
                  <a:srgbClr val="FFF2CC"/>
                </a:solidFill>
                <a:latin typeface="SimSun"/>
                <a:ea typeface="SimSun"/>
                <a:cs typeface="SimSun"/>
                <a:sym typeface="SimSun"/>
              </a:rPr>
              <a:t>公布，“嘉禾伴嫁歌”项目保护单位嘉禾县文化馆评估合格。</a:t>
            </a:r>
            <a:endParaRPr sz="1500">
              <a:solidFill>
                <a:srgbClr val="FFF2CC"/>
              </a:solidFill>
              <a:latin typeface="SimSun"/>
              <a:ea typeface="SimSun"/>
              <a:cs typeface="SimSun"/>
              <a:sym typeface="SimSu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0DCCB8-DCE2-ABAD-5D79-CE966D1945E2}"/>
              </a:ext>
            </a:extLst>
          </p:cNvPr>
          <p:cNvSpPr>
            <a:spLocks noGrp="1"/>
          </p:cNvSpPr>
          <p:nvPr>
            <p:ph type="title"/>
          </p:nvPr>
        </p:nvSpPr>
        <p:spPr/>
        <p:txBody>
          <a:bodyPr/>
          <a:lstStyle/>
          <a:p>
            <a:r>
              <a:rPr lang="de-DE" dirty="0"/>
              <a:t>Schedule</a:t>
            </a:r>
          </a:p>
        </p:txBody>
      </p:sp>
      <p:sp>
        <p:nvSpPr>
          <p:cNvPr id="3" name="Inhaltsplatzhalter 2">
            <a:extLst>
              <a:ext uri="{FF2B5EF4-FFF2-40B4-BE49-F238E27FC236}">
                <a16:creationId xmlns:a16="http://schemas.microsoft.com/office/drawing/2014/main" id="{282D6759-3081-3194-1B1C-825F8635A0C2}"/>
              </a:ext>
            </a:extLst>
          </p:cNvPr>
          <p:cNvSpPr>
            <a:spLocks noGrp="1"/>
          </p:cNvSpPr>
          <p:nvPr>
            <p:ph idx="1"/>
          </p:nvPr>
        </p:nvSpPr>
        <p:spPr>
          <a:xfrm>
            <a:off x="457200" y="1600200"/>
            <a:ext cx="8229600" cy="4983162"/>
          </a:xfrm>
        </p:spPr>
        <p:txBody>
          <a:bodyPr>
            <a:normAutofit fontScale="47500" lnSpcReduction="20000"/>
          </a:bodyPr>
          <a:lstStyle/>
          <a:p>
            <a:pPr algn="l">
              <a:buFont typeface="Arial" panose="020B0604020202020204" pitchFamily="34" charset="0"/>
              <a:buChar char="•"/>
            </a:pPr>
            <a:r>
              <a:rPr lang="de-DE" b="0" i="0" dirty="0">
                <a:solidFill>
                  <a:srgbClr val="000000"/>
                </a:solidFill>
                <a:effectLst/>
                <a:latin typeface="Arial" panose="020B0604020202020204" pitchFamily="34" charset="0"/>
              </a:rPr>
              <a:t>3 Oct 26 11:30-13:00</a:t>
            </a:r>
          </a:p>
          <a:p>
            <a:pPr algn="l">
              <a:buFont typeface="+mj-lt"/>
              <a:buAutoNum type="arabicPeriod"/>
            </a:pPr>
            <a:r>
              <a:rPr lang="zh-CN" altLang="de-DE" b="0" i="0" dirty="0">
                <a:solidFill>
                  <a:srgbClr val="000000"/>
                </a:solidFill>
                <a:effectLst/>
                <a:latin typeface="Arial" panose="020B0604020202020204" pitchFamily="34" charset="0"/>
              </a:rPr>
              <a:t>地理性质是文化发展的基础 </a:t>
            </a:r>
            <a:r>
              <a:rPr lang="de-DE" b="0" i="0" dirty="0">
                <a:solidFill>
                  <a:srgbClr val="000000"/>
                </a:solidFill>
                <a:effectLst/>
                <a:latin typeface="Arial" panose="020B0604020202020204" pitchFamily="34" charset="0"/>
              </a:rPr>
              <a:t>Geographic Nature </a:t>
            </a:r>
            <a:r>
              <a:rPr lang="de-DE" b="0" i="0" dirty="0" err="1">
                <a:solidFill>
                  <a:srgbClr val="000000"/>
                </a:solidFill>
                <a:effectLst/>
                <a:latin typeface="Arial" panose="020B0604020202020204" pitchFamily="34" charset="0"/>
              </a:rPr>
              <a:t>as</a:t>
            </a:r>
            <a:r>
              <a:rPr lang="de-DE" b="0" i="0" dirty="0">
                <a:solidFill>
                  <a:srgbClr val="000000"/>
                </a:solidFill>
                <a:effectLst/>
                <a:latin typeface="Arial" panose="020B0604020202020204" pitchFamily="34" charset="0"/>
              </a:rPr>
              <a:t> a Basis </a:t>
            </a:r>
            <a:r>
              <a:rPr lang="de-DE" b="0" i="0" dirty="0" err="1">
                <a:solidFill>
                  <a:srgbClr val="000000"/>
                </a:solidFill>
                <a:effectLst/>
                <a:latin typeface="Arial" panose="020B0604020202020204" pitchFamily="34" charset="0"/>
              </a:rPr>
              <a:t>for</a:t>
            </a:r>
            <a:r>
              <a:rPr lang="de-DE" b="0" i="0" dirty="0">
                <a:solidFill>
                  <a:srgbClr val="000000"/>
                </a:solidFill>
                <a:effectLst/>
                <a:latin typeface="Arial" panose="020B0604020202020204" pitchFamily="34" charset="0"/>
              </a:rPr>
              <a:t> Cultural Development (2)</a:t>
            </a:r>
          </a:p>
          <a:p>
            <a:pPr algn="l">
              <a:buFont typeface="+mj-lt"/>
              <a:buAutoNum type="arabicPeriod"/>
            </a:pPr>
            <a:r>
              <a:rPr lang="zh-CN" altLang="de-DE" b="0" i="0" dirty="0">
                <a:solidFill>
                  <a:srgbClr val="000000"/>
                </a:solidFill>
                <a:effectLst/>
                <a:latin typeface="Arial" panose="020B0604020202020204" pitchFamily="34" charset="0"/>
              </a:rPr>
              <a:t>古代和当代的接触方式 </a:t>
            </a:r>
            <a:r>
              <a:rPr lang="de-DE" b="0" i="0" dirty="0" err="1">
                <a:solidFill>
                  <a:srgbClr val="000000"/>
                </a:solidFill>
                <a:effectLst/>
                <a:latin typeface="Arial" panose="020B0604020202020204" pitchFamily="34" charset="0"/>
              </a:rPr>
              <a:t>Ancient</a:t>
            </a:r>
            <a:r>
              <a:rPr lang="de-DE" b="0" i="0" dirty="0">
                <a:solidFill>
                  <a:srgbClr val="000000"/>
                </a:solidFill>
                <a:effectLst/>
                <a:latin typeface="Arial" panose="020B0604020202020204" pitchFamily="34" charset="0"/>
              </a:rPr>
              <a:t> and Contemporary </a:t>
            </a:r>
            <a:r>
              <a:rPr lang="de-DE" b="0" i="0" dirty="0" err="1">
                <a:solidFill>
                  <a:srgbClr val="000000"/>
                </a:solidFill>
                <a:effectLst/>
                <a:latin typeface="Arial" panose="020B0604020202020204" pitchFamily="34" charset="0"/>
              </a:rPr>
              <a:t>Ways</a:t>
            </a:r>
            <a:r>
              <a:rPr lang="de-DE" b="0" i="0" dirty="0">
                <a:solidFill>
                  <a:srgbClr val="000000"/>
                </a:solidFill>
                <a:effectLst/>
                <a:latin typeface="Arial" panose="020B0604020202020204" pitchFamily="34" charset="0"/>
              </a:rPr>
              <a:t> </a:t>
            </a:r>
            <a:r>
              <a:rPr lang="de-DE" b="0" i="0" dirty="0" err="1">
                <a:solidFill>
                  <a:srgbClr val="000000"/>
                </a:solidFill>
                <a:effectLst/>
                <a:latin typeface="Arial" panose="020B0604020202020204" pitchFamily="34" charset="0"/>
              </a:rPr>
              <a:t>of</a:t>
            </a:r>
            <a:r>
              <a:rPr lang="de-DE" b="0" i="0" dirty="0">
                <a:solidFill>
                  <a:srgbClr val="000000"/>
                </a:solidFill>
                <a:effectLst/>
                <a:latin typeface="Arial" panose="020B0604020202020204" pitchFamily="34" charset="0"/>
              </a:rPr>
              <a:t> </a:t>
            </a:r>
            <a:r>
              <a:rPr lang="de-DE" b="0" i="0" dirty="0" err="1">
                <a:solidFill>
                  <a:srgbClr val="000000"/>
                </a:solidFill>
                <a:effectLst/>
                <a:latin typeface="Arial" panose="020B0604020202020204" pitchFamily="34" charset="0"/>
              </a:rPr>
              <a:t>Contacting</a:t>
            </a:r>
            <a:r>
              <a:rPr lang="de-DE" b="0" i="0" dirty="0">
                <a:solidFill>
                  <a:srgbClr val="000000"/>
                </a:solidFill>
                <a:effectLst/>
                <a:latin typeface="Arial" panose="020B0604020202020204" pitchFamily="34" charset="0"/>
              </a:rPr>
              <a:t> (2)</a:t>
            </a:r>
          </a:p>
          <a:p>
            <a:pPr algn="l">
              <a:buFont typeface="Arial" panose="020B0604020202020204" pitchFamily="34" charset="0"/>
              <a:buChar char="•"/>
            </a:pPr>
            <a:r>
              <a:rPr lang="de-DE" b="0" i="0" dirty="0">
                <a:solidFill>
                  <a:srgbClr val="000000"/>
                </a:solidFill>
                <a:effectLst/>
                <a:latin typeface="Arial" panose="020B0604020202020204" pitchFamily="34" charset="0"/>
              </a:rPr>
              <a:t>4 Nov 30 11:30-13:00</a:t>
            </a:r>
          </a:p>
          <a:p>
            <a:pPr algn="l">
              <a:buFont typeface="+mj-lt"/>
              <a:buAutoNum type="arabicPeriod"/>
            </a:pPr>
            <a:r>
              <a:rPr lang="zh-CN" altLang="de-DE" b="0" i="0" dirty="0">
                <a:solidFill>
                  <a:srgbClr val="000000"/>
                </a:solidFill>
                <a:effectLst/>
                <a:latin typeface="Arial" panose="020B0604020202020204" pitchFamily="34" charset="0"/>
              </a:rPr>
              <a:t>中国的婚姻习俗 </a:t>
            </a:r>
            <a:r>
              <a:rPr lang="de-DE" b="0" i="0" dirty="0">
                <a:solidFill>
                  <a:srgbClr val="000000"/>
                </a:solidFill>
                <a:effectLst/>
                <a:latin typeface="Arial" panose="020B0604020202020204" pitchFamily="34" charset="0"/>
              </a:rPr>
              <a:t>Chinese </a:t>
            </a:r>
            <a:r>
              <a:rPr lang="de-DE" b="0" i="0" dirty="0" err="1">
                <a:solidFill>
                  <a:srgbClr val="000000"/>
                </a:solidFill>
                <a:effectLst/>
                <a:latin typeface="Arial" panose="020B0604020202020204" pitchFamily="34" charset="0"/>
              </a:rPr>
              <a:t>Marriage</a:t>
            </a:r>
            <a:r>
              <a:rPr lang="de-DE" b="0" i="0" dirty="0">
                <a:solidFill>
                  <a:srgbClr val="000000"/>
                </a:solidFill>
                <a:effectLst/>
                <a:latin typeface="Arial" panose="020B0604020202020204" pitchFamily="34" charset="0"/>
              </a:rPr>
              <a:t> </a:t>
            </a:r>
            <a:r>
              <a:rPr lang="de-DE" b="0" i="0" dirty="0" err="1">
                <a:solidFill>
                  <a:srgbClr val="000000"/>
                </a:solidFill>
                <a:effectLst/>
                <a:latin typeface="Arial" panose="020B0604020202020204" pitchFamily="34" charset="0"/>
              </a:rPr>
              <a:t>Customs</a:t>
            </a:r>
            <a:r>
              <a:rPr lang="de-DE" b="0" i="0" dirty="0">
                <a:solidFill>
                  <a:srgbClr val="000000"/>
                </a:solidFill>
                <a:effectLst/>
                <a:latin typeface="Arial" panose="020B0604020202020204" pitchFamily="34" charset="0"/>
              </a:rPr>
              <a:t> (3) Jin Yue </a:t>
            </a:r>
            <a:r>
              <a:rPr lang="zh-CN" altLang="de-DE" b="0" i="0" dirty="0">
                <a:solidFill>
                  <a:srgbClr val="000000"/>
                </a:solidFill>
                <a:effectLst/>
                <a:latin typeface="Arial" panose="020B0604020202020204" pitchFamily="34" charset="0"/>
              </a:rPr>
              <a:t>金乐</a:t>
            </a:r>
          </a:p>
          <a:p>
            <a:pPr algn="l">
              <a:buFont typeface="+mj-lt"/>
              <a:buAutoNum type="arabicPeriod"/>
            </a:pPr>
            <a:r>
              <a:rPr lang="zh-CN" altLang="de-DE" b="0" i="0" dirty="0">
                <a:solidFill>
                  <a:srgbClr val="000000"/>
                </a:solidFill>
                <a:effectLst/>
                <a:latin typeface="Arial" panose="020B0604020202020204" pitchFamily="34" charset="0"/>
              </a:rPr>
              <a:t>湖南的伴嫁歌 </a:t>
            </a:r>
            <a:r>
              <a:rPr lang="de-DE" b="0" i="0" dirty="0" err="1">
                <a:solidFill>
                  <a:srgbClr val="000000"/>
                </a:solidFill>
                <a:effectLst/>
                <a:latin typeface="Arial" panose="020B0604020202020204" pitchFamily="34" charset="0"/>
              </a:rPr>
              <a:t>Marriage-Accompanying</a:t>
            </a:r>
            <a:r>
              <a:rPr lang="de-DE" b="0" i="0" dirty="0">
                <a:solidFill>
                  <a:srgbClr val="000000"/>
                </a:solidFill>
                <a:effectLst/>
                <a:latin typeface="Arial" panose="020B0604020202020204" pitchFamily="34" charset="0"/>
              </a:rPr>
              <a:t> Songs in Hunan (3) Ai Xi </a:t>
            </a:r>
            <a:r>
              <a:rPr lang="zh-CN" altLang="de-DE" b="0" i="0" dirty="0">
                <a:solidFill>
                  <a:srgbClr val="000000"/>
                </a:solidFill>
                <a:effectLst/>
                <a:latin typeface="Arial" panose="020B0604020202020204" pitchFamily="34" charset="0"/>
              </a:rPr>
              <a:t>艾希</a:t>
            </a:r>
          </a:p>
          <a:p>
            <a:pPr algn="l">
              <a:buFont typeface="Arial" panose="020B0604020202020204" pitchFamily="34" charset="0"/>
              <a:buChar char="•"/>
            </a:pPr>
            <a:r>
              <a:rPr lang="de-DE" altLang="zh-CN" b="0" i="0" dirty="0">
                <a:solidFill>
                  <a:srgbClr val="000000"/>
                </a:solidFill>
                <a:effectLst/>
                <a:latin typeface="Arial" panose="020B0604020202020204" pitchFamily="34" charset="0"/>
              </a:rPr>
              <a:t>5 </a:t>
            </a:r>
            <a:r>
              <a:rPr lang="de-DE" b="0" i="0" dirty="0" err="1">
                <a:solidFill>
                  <a:srgbClr val="000000"/>
                </a:solidFill>
                <a:effectLst/>
                <a:latin typeface="Arial" panose="020B0604020202020204" pitchFamily="34" charset="0"/>
              </a:rPr>
              <a:t>Dec</a:t>
            </a:r>
            <a:r>
              <a:rPr lang="de-DE" b="0" i="0" dirty="0">
                <a:solidFill>
                  <a:srgbClr val="000000"/>
                </a:solidFill>
                <a:effectLst/>
                <a:latin typeface="Arial" panose="020B0604020202020204" pitchFamily="34" charset="0"/>
              </a:rPr>
              <a:t> 7 11:30-13:00</a:t>
            </a:r>
          </a:p>
          <a:p>
            <a:pPr algn="l">
              <a:buFont typeface="+mj-lt"/>
              <a:buAutoNum type="arabicPeriod"/>
            </a:pPr>
            <a:r>
              <a:rPr lang="zh-CN" altLang="de-DE" b="0" i="0" dirty="0">
                <a:solidFill>
                  <a:srgbClr val="000000"/>
                </a:solidFill>
                <a:effectLst/>
                <a:latin typeface="Arial" panose="020B0604020202020204" pitchFamily="34" charset="0"/>
              </a:rPr>
              <a:t>土家族的哭嫁 </a:t>
            </a:r>
            <a:r>
              <a:rPr lang="de-DE" b="0" i="0" dirty="0" err="1">
                <a:solidFill>
                  <a:srgbClr val="000000"/>
                </a:solidFill>
                <a:effectLst/>
                <a:latin typeface="Arial" panose="020B0604020202020204" pitchFamily="34" charset="0"/>
              </a:rPr>
              <a:t>Crying</a:t>
            </a:r>
            <a:r>
              <a:rPr lang="de-DE" b="0" i="0" dirty="0">
                <a:solidFill>
                  <a:srgbClr val="000000"/>
                </a:solidFill>
                <a:effectLst/>
                <a:latin typeface="Arial" panose="020B0604020202020204" pitchFamily="34" charset="0"/>
              </a:rPr>
              <a:t> </a:t>
            </a:r>
            <a:r>
              <a:rPr lang="de-DE" b="0" i="0" dirty="0" err="1">
                <a:solidFill>
                  <a:srgbClr val="000000"/>
                </a:solidFill>
                <a:effectLst/>
                <a:latin typeface="Arial" panose="020B0604020202020204" pitchFamily="34" charset="0"/>
              </a:rPr>
              <a:t>Marriage</a:t>
            </a:r>
            <a:r>
              <a:rPr lang="de-DE" b="0" i="0" dirty="0">
                <a:solidFill>
                  <a:srgbClr val="000000"/>
                </a:solidFill>
                <a:effectLst/>
                <a:latin typeface="Arial" panose="020B0604020202020204" pitchFamily="34" charset="0"/>
              </a:rPr>
              <a:t> </a:t>
            </a:r>
            <a:r>
              <a:rPr lang="de-DE" b="0" i="0" dirty="0" err="1">
                <a:solidFill>
                  <a:srgbClr val="000000"/>
                </a:solidFill>
                <a:effectLst/>
                <a:latin typeface="Arial" panose="020B0604020202020204" pitchFamily="34" charset="0"/>
              </a:rPr>
              <a:t>of</a:t>
            </a:r>
            <a:r>
              <a:rPr lang="de-DE" b="0" i="0" dirty="0">
                <a:solidFill>
                  <a:srgbClr val="000000"/>
                </a:solidFill>
                <a:effectLst/>
                <a:latin typeface="Arial" panose="020B0604020202020204" pitchFamily="34" charset="0"/>
              </a:rPr>
              <a:t> </a:t>
            </a:r>
            <a:r>
              <a:rPr lang="de-DE" b="0" i="0" dirty="0" err="1">
                <a:solidFill>
                  <a:srgbClr val="000000"/>
                </a:solidFill>
                <a:effectLst/>
                <a:latin typeface="Arial" panose="020B0604020202020204" pitchFamily="34" charset="0"/>
              </a:rPr>
              <a:t>Tujia</a:t>
            </a:r>
            <a:r>
              <a:rPr lang="de-DE" b="0" i="0" dirty="0">
                <a:solidFill>
                  <a:srgbClr val="000000"/>
                </a:solidFill>
                <a:effectLst/>
                <a:latin typeface="Arial" panose="020B0604020202020204" pitchFamily="34" charset="0"/>
              </a:rPr>
              <a:t> (4) Wei </a:t>
            </a:r>
            <a:r>
              <a:rPr lang="de-DE" b="0" i="0" dirty="0" err="1">
                <a:solidFill>
                  <a:srgbClr val="000000"/>
                </a:solidFill>
                <a:effectLst/>
                <a:latin typeface="Arial" panose="020B0604020202020204" pitchFamily="34" charset="0"/>
              </a:rPr>
              <a:t>Yuxin</a:t>
            </a:r>
            <a:r>
              <a:rPr lang="de-DE" b="0" i="0" dirty="0">
                <a:solidFill>
                  <a:srgbClr val="000000"/>
                </a:solidFill>
                <a:effectLst/>
                <a:latin typeface="Arial" panose="020B0604020202020204" pitchFamily="34" charset="0"/>
              </a:rPr>
              <a:t> </a:t>
            </a:r>
            <a:r>
              <a:rPr lang="zh-CN" altLang="de-DE" b="0" i="0" dirty="0">
                <a:solidFill>
                  <a:srgbClr val="000000"/>
                </a:solidFill>
                <a:effectLst/>
                <a:latin typeface="Arial" panose="020B0604020202020204" pitchFamily="34" charset="0"/>
              </a:rPr>
              <a:t>魏雨昕</a:t>
            </a:r>
          </a:p>
          <a:p>
            <a:pPr algn="l">
              <a:buFont typeface="+mj-lt"/>
              <a:buAutoNum type="arabicPeriod"/>
            </a:pPr>
            <a:r>
              <a:rPr lang="zh-CN" altLang="de-DE" b="0" i="0" dirty="0">
                <a:solidFill>
                  <a:srgbClr val="000000"/>
                </a:solidFill>
                <a:effectLst/>
                <a:latin typeface="Arial" panose="020B0604020202020204" pitchFamily="34" charset="0"/>
              </a:rPr>
              <a:t>中国古代的四大才子 </a:t>
            </a:r>
            <a:r>
              <a:rPr lang="de-DE" b="0" i="0" dirty="0">
                <a:solidFill>
                  <a:srgbClr val="000000"/>
                </a:solidFill>
                <a:effectLst/>
                <a:latin typeface="Arial" panose="020B0604020202020204" pitchFamily="34" charset="0"/>
              </a:rPr>
              <a:t>The </a:t>
            </a:r>
            <a:r>
              <a:rPr lang="de-DE" b="0" i="0" dirty="0" err="1">
                <a:solidFill>
                  <a:srgbClr val="000000"/>
                </a:solidFill>
                <a:effectLst/>
                <a:latin typeface="Arial" panose="020B0604020202020204" pitchFamily="34" charset="0"/>
              </a:rPr>
              <a:t>Four</a:t>
            </a:r>
            <a:r>
              <a:rPr lang="de-DE" b="0" i="0" dirty="0">
                <a:solidFill>
                  <a:srgbClr val="000000"/>
                </a:solidFill>
                <a:effectLst/>
                <a:latin typeface="Arial" panose="020B0604020202020204" pitchFamily="34" charset="0"/>
              </a:rPr>
              <a:t> Most </a:t>
            </a:r>
            <a:r>
              <a:rPr lang="de-DE" b="0" i="0" dirty="0" err="1">
                <a:solidFill>
                  <a:srgbClr val="000000"/>
                </a:solidFill>
                <a:effectLst/>
                <a:latin typeface="Arial" panose="020B0604020202020204" pitchFamily="34" charset="0"/>
              </a:rPr>
              <a:t>Handsome</a:t>
            </a:r>
            <a:r>
              <a:rPr lang="de-DE" b="0" i="0" dirty="0">
                <a:solidFill>
                  <a:srgbClr val="000000"/>
                </a:solidFill>
                <a:effectLst/>
                <a:latin typeface="Arial" panose="020B0604020202020204" pitchFamily="34" charset="0"/>
              </a:rPr>
              <a:t> </a:t>
            </a:r>
            <a:r>
              <a:rPr lang="de-DE" b="0" i="0" dirty="0" err="1">
                <a:solidFill>
                  <a:srgbClr val="000000"/>
                </a:solidFill>
                <a:effectLst/>
                <a:latin typeface="Arial" panose="020B0604020202020204" pitchFamily="34" charset="0"/>
              </a:rPr>
              <a:t>men</a:t>
            </a:r>
            <a:r>
              <a:rPr lang="de-DE" b="0" i="0" dirty="0">
                <a:solidFill>
                  <a:srgbClr val="000000"/>
                </a:solidFill>
                <a:effectLst/>
                <a:latin typeface="Arial" panose="020B0604020202020204" pitchFamily="34" charset="0"/>
              </a:rPr>
              <a:t> in </a:t>
            </a:r>
            <a:r>
              <a:rPr lang="de-DE" b="0" i="0" dirty="0" err="1">
                <a:solidFill>
                  <a:srgbClr val="000000"/>
                </a:solidFill>
                <a:effectLst/>
                <a:latin typeface="Arial" panose="020B0604020202020204" pitchFamily="34" charset="0"/>
              </a:rPr>
              <a:t>Ancient</a:t>
            </a:r>
            <a:r>
              <a:rPr lang="de-DE" b="0" i="0" dirty="0">
                <a:solidFill>
                  <a:srgbClr val="000000"/>
                </a:solidFill>
                <a:effectLst/>
                <a:latin typeface="Arial" panose="020B0604020202020204" pitchFamily="34" charset="0"/>
              </a:rPr>
              <a:t> China (4) Li </a:t>
            </a:r>
            <a:r>
              <a:rPr lang="de-DE" b="0" i="0" dirty="0" err="1">
                <a:solidFill>
                  <a:srgbClr val="000000"/>
                </a:solidFill>
                <a:effectLst/>
                <a:latin typeface="Arial" panose="020B0604020202020204" pitchFamily="34" charset="0"/>
              </a:rPr>
              <a:t>Meilin</a:t>
            </a:r>
            <a:r>
              <a:rPr lang="de-DE" b="0" i="0" dirty="0">
                <a:solidFill>
                  <a:srgbClr val="000000"/>
                </a:solidFill>
                <a:effectLst/>
                <a:latin typeface="Arial" panose="020B0604020202020204" pitchFamily="34" charset="0"/>
              </a:rPr>
              <a:t> </a:t>
            </a:r>
            <a:r>
              <a:rPr lang="zh-CN" altLang="de-DE" b="0" i="0" dirty="0">
                <a:solidFill>
                  <a:srgbClr val="000000"/>
                </a:solidFill>
                <a:effectLst/>
                <a:latin typeface="Arial" panose="020B0604020202020204" pitchFamily="34" charset="0"/>
              </a:rPr>
              <a:t>李美琳</a:t>
            </a:r>
          </a:p>
          <a:p>
            <a:pPr algn="l">
              <a:buFont typeface="Arial" panose="020B0604020202020204" pitchFamily="34" charset="0"/>
              <a:buChar char="•"/>
            </a:pPr>
            <a:r>
              <a:rPr lang="de-DE" altLang="zh-CN" b="0" i="0" dirty="0">
                <a:solidFill>
                  <a:srgbClr val="000000"/>
                </a:solidFill>
                <a:effectLst/>
                <a:latin typeface="Arial" panose="020B0604020202020204" pitchFamily="34" charset="0"/>
              </a:rPr>
              <a:t>6 </a:t>
            </a:r>
            <a:r>
              <a:rPr lang="de-DE" b="0" i="0" dirty="0" err="1">
                <a:solidFill>
                  <a:srgbClr val="000000"/>
                </a:solidFill>
                <a:effectLst/>
                <a:latin typeface="Arial" panose="020B0604020202020204" pitchFamily="34" charset="0"/>
              </a:rPr>
              <a:t>Dec</a:t>
            </a:r>
            <a:r>
              <a:rPr lang="de-DE" b="0" i="0" dirty="0">
                <a:solidFill>
                  <a:srgbClr val="000000"/>
                </a:solidFill>
                <a:effectLst/>
                <a:latin typeface="Arial" panose="020B0604020202020204" pitchFamily="34" charset="0"/>
              </a:rPr>
              <a:t> 14 11:30-13:00</a:t>
            </a:r>
          </a:p>
          <a:p>
            <a:pPr algn="l">
              <a:buFont typeface="+mj-lt"/>
              <a:buAutoNum type="arabicPeriod"/>
            </a:pPr>
            <a:r>
              <a:rPr lang="zh-CN" altLang="de-DE" b="0" i="0" dirty="0">
                <a:solidFill>
                  <a:srgbClr val="000000"/>
                </a:solidFill>
                <a:effectLst/>
                <a:latin typeface="Arial" panose="020B0604020202020204" pitchFamily="34" charset="0"/>
              </a:rPr>
              <a:t>建筑：紫禁城 </a:t>
            </a:r>
            <a:r>
              <a:rPr lang="de-DE" b="0" i="0" dirty="0">
                <a:solidFill>
                  <a:srgbClr val="000000"/>
                </a:solidFill>
                <a:effectLst/>
                <a:latin typeface="Arial" panose="020B0604020202020204" pitchFamily="34" charset="0"/>
              </a:rPr>
              <a:t>The </a:t>
            </a:r>
            <a:r>
              <a:rPr lang="de-DE" b="0" i="0" dirty="0" err="1">
                <a:solidFill>
                  <a:srgbClr val="000000"/>
                </a:solidFill>
                <a:effectLst/>
                <a:latin typeface="Arial" panose="020B0604020202020204" pitchFamily="34" charset="0"/>
              </a:rPr>
              <a:t>Forbidden</a:t>
            </a:r>
            <a:r>
              <a:rPr lang="de-DE" b="0" i="0" dirty="0">
                <a:solidFill>
                  <a:srgbClr val="000000"/>
                </a:solidFill>
                <a:effectLst/>
                <a:latin typeface="Arial" panose="020B0604020202020204" pitchFamily="34" charset="0"/>
              </a:rPr>
              <a:t> City (6) Pei </a:t>
            </a:r>
            <a:r>
              <a:rPr lang="de-DE" b="0" i="0" dirty="0" err="1">
                <a:solidFill>
                  <a:srgbClr val="000000"/>
                </a:solidFill>
                <a:effectLst/>
                <a:latin typeface="Arial" panose="020B0604020202020204" pitchFamily="34" charset="0"/>
              </a:rPr>
              <a:t>Mengjiao</a:t>
            </a:r>
            <a:r>
              <a:rPr lang="de-DE" b="0" i="0" dirty="0">
                <a:solidFill>
                  <a:srgbClr val="000000"/>
                </a:solidFill>
                <a:effectLst/>
                <a:latin typeface="Arial" panose="020B0604020202020204" pitchFamily="34" charset="0"/>
              </a:rPr>
              <a:t> </a:t>
            </a:r>
            <a:r>
              <a:rPr lang="zh-CN" altLang="de-DE" b="0" i="0" dirty="0">
                <a:solidFill>
                  <a:srgbClr val="000000"/>
                </a:solidFill>
                <a:effectLst/>
                <a:latin typeface="Arial" panose="020B0604020202020204" pitchFamily="34" charset="0"/>
              </a:rPr>
              <a:t>裴梦姣</a:t>
            </a:r>
          </a:p>
          <a:p>
            <a:pPr algn="l">
              <a:buFont typeface="+mj-lt"/>
              <a:buAutoNum type="arabicPeriod"/>
            </a:pPr>
            <a:r>
              <a:rPr lang="zh-CN" altLang="de-DE" b="0" i="0" dirty="0">
                <a:solidFill>
                  <a:srgbClr val="000000"/>
                </a:solidFill>
                <a:effectLst/>
                <a:latin typeface="Arial" panose="020B0604020202020204" pitchFamily="34" charset="0"/>
              </a:rPr>
              <a:t>建筑</a:t>
            </a:r>
            <a:r>
              <a:rPr lang="de-DE" altLang="zh-CN" b="0" i="0" dirty="0">
                <a:solidFill>
                  <a:srgbClr val="000000"/>
                </a:solidFill>
                <a:effectLst/>
                <a:latin typeface="Arial" panose="020B0604020202020204" pitchFamily="34" charset="0"/>
              </a:rPr>
              <a:t>:</a:t>
            </a:r>
            <a:r>
              <a:rPr lang="zh-CN" altLang="de-DE" b="0" i="0" dirty="0">
                <a:solidFill>
                  <a:srgbClr val="000000"/>
                </a:solidFill>
                <a:effectLst/>
                <a:latin typeface="Arial" panose="020B0604020202020204" pitchFamily="34" charset="0"/>
              </a:rPr>
              <a:t>中国四大名桥 </a:t>
            </a:r>
            <a:r>
              <a:rPr lang="de-DE" b="0" i="0" dirty="0">
                <a:solidFill>
                  <a:srgbClr val="000000"/>
                </a:solidFill>
                <a:effectLst/>
                <a:latin typeface="Arial" panose="020B0604020202020204" pitchFamily="34" charset="0"/>
              </a:rPr>
              <a:t>Architecture: </a:t>
            </a:r>
            <a:r>
              <a:rPr lang="de-DE" b="0" i="0" dirty="0" err="1">
                <a:solidFill>
                  <a:srgbClr val="000000"/>
                </a:solidFill>
                <a:effectLst/>
                <a:latin typeface="Arial" panose="020B0604020202020204" pitchFamily="34" charset="0"/>
              </a:rPr>
              <a:t>Four</a:t>
            </a:r>
            <a:r>
              <a:rPr lang="de-DE" b="0" i="0" dirty="0">
                <a:solidFill>
                  <a:srgbClr val="000000"/>
                </a:solidFill>
                <a:effectLst/>
                <a:latin typeface="Arial" panose="020B0604020202020204" pitchFamily="34" charset="0"/>
              </a:rPr>
              <a:t> </a:t>
            </a:r>
            <a:r>
              <a:rPr lang="de-DE" b="0" i="0" dirty="0" err="1">
                <a:solidFill>
                  <a:srgbClr val="000000"/>
                </a:solidFill>
                <a:effectLst/>
                <a:latin typeface="Arial" panose="020B0604020202020204" pitchFamily="34" charset="0"/>
              </a:rPr>
              <a:t>Famous</a:t>
            </a:r>
            <a:r>
              <a:rPr lang="de-DE" b="0" i="0" dirty="0">
                <a:solidFill>
                  <a:srgbClr val="000000"/>
                </a:solidFill>
                <a:effectLst/>
                <a:latin typeface="Arial" panose="020B0604020202020204" pitchFamily="34" charset="0"/>
              </a:rPr>
              <a:t> Bridges (6)</a:t>
            </a:r>
          </a:p>
          <a:p>
            <a:pPr algn="l">
              <a:buFont typeface="Arial" panose="020B0604020202020204" pitchFamily="34" charset="0"/>
              <a:buChar char="•"/>
            </a:pPr>
            <a:r>
              <a:rPr lang="de-DE" b="0" i="0" dirty="0">
                <a:solidFill>
                  <a:srgbClr val="000000"/>
                </a:solidFill>
                <a:effectLst/>
                <a:latin typeface="Arial" panose="020B0604020202020204" pitchFamily="34" charset="0"/>
              </a:rPr>
              <a:t>7 </a:t>
            </a:r>
            <a:r>
              <a:rPr lang="de-DE" b="0" i="0" dirty="0" err="1">
                <a:solidFill>
                  <a:srgbClr val="000000"/>
                </a:solidFill>
                <a:effectLst/>
                <a:latin typeface="Arial" panose="020B0604020202020204" pitchFamily="34" charset="0"/>
              </a:rPr>
              <a:t>Dec</a:t>
            </a:r>
            <a:r>
              <a:rPr lang="de-DE" b="0" i="0" dirty="0">
                <a:solidFill>
                  <a:srgbClr val="000000"/>
                </a:solidFill>
                <a:effectLst/>
                <a:latin typeface="Arial" panose="020B0604020202020204" pitchFamily="34" charset="0"/>
              </a:rPr>
              <a:t> 21 11:30-13:00</a:t>
            </a:r>
          </a:p>
          <a:p>
            <a:pPr algn="l">
              <a:buFont typeface="+mj-lt"/>
              <a:buAutoNum type="arabicPeriod"/>
            </a:pPr>
            <a:r>
              <a:rPr lang="zh-CN" altLang="de-DE" b="0" i="0" dirty="0">
                <a:solidFill>
                  <a:srgbClr val="000000"/>
                </a:solidFill>
                <a:effectLst/>
                <a:latin typeface="Arial" panose="020B0604020202020204" pitchFamily="34" charset="0"/>
              </a:rPr>
              <a:t>熊猫 </a:t>
            </a:r>
            <a:r>
              <a:rPr lang="de-DE" b="0" i="0" dirty="0">
                <a:solidFill>
                  <a:srgbClr val="000000"/>
                </a:solidFill>
                <a:effectLst/>
                <a:latin typeface="Arial" panose="020B0604020202020204" pitchFamily="34" charset="0"/>
              </a:rPr>
              <a:t>The Panda (5) </a:t>
            </a:r>
            <a:r>
              <a:rPr lang="zh-CN" altLang="de-DE" b="0" i="0" dirty="0">
                <a:solidFill>
                  <a:srgbClr val="000000"/>
                </a:solidFill>
                <a:effectLst/>
                <a:latin typeface="Arial" panose="020B0604020202020204" pitchFamily="34" charset="0"/>
              </a:rPr>
              <a:t>安浩阳</a:t>
            </a:r>
          </a:p>
          <a:p>
            <a:pPr algn="l">
              <a:buFont typeface="+mj-lt"/>
              <a:buAutoNum type="arabicPeriod"/>
            </a:pPr>
            <a:r>
              <a:rPr lang="zh-CN" altLang="de-DE" b="0" i="0" dirty="0">
                <a:solidFill>
                  <a:srgbClr val="000000"/>
                </a:solidFill>
                <a:effectLst/>
                <a:latin typeface="Arial" panose="020B0604020202020204" pitchFamily="34" charset="0"/>
              </a:rPr>
              <a:t>建筑学 </a:t>
            </a:r>
            <a:r>
              <a:rPr lang="de-DE" b="0" i="0" dirty="0">
                <a:solidFill>
                  <a:srgbClr val="000000"/>
                </a:solidFill>
                <a:effectLst/>
                <a:latin typeface="Arial" panose="020B0604020202020204" pitchFamily="34" charset="0"/>
              </a:rPr>
              <a:t>Architecture (5)</a:t>
            </a:r>
          </a:p>
          <a:p>
            <a:pPr algn="l">
              <a:buFont typeface="Arial" panose="020B0604020202020204" pitchFamily="34" charset="0"/>
              <a:buChar char="•"/>
            </a:pPr>
            <a:r>
              <a:rPr lang="de-DE" b="0" i="0" dirty="0">
                <a:solidFill>
                  <a:srgbClr val="000000"/>
                </a:solidFill>
                <a:effectLst/>
                <a:latin typeface="Arial" panose="020B0604020202020204" pitchFamily="34" charset="0"/>
              </a:rPr>
              <a:t>8 Jan 11 11:30-13:00</a:t>
            </a:r>
          </a:p>
          <a:p>
            <a:pPr algn="l">
              <a:buFont typeface="+mj-lt"/>
              <a:buAutoNum type="arabicPeriod"/>
            </a:pPr>
            <a:r>
              <a:rPr lang="zh-CN" altLang="de-DE" b="0" i="0" dirty="0">
                <a:solidFill>
                  <a:srgbClr val="000000"/>
                </a:solidFill>
                <a:effectLst/>
                <a:latin typeface="Arial" panose="020B0604020202020204" pitchFamily="34" charset="0"/>
              </a:rPr>
              <a:t>建筑：四大亭子 </a:t>
            </a:r>
            <a:r>
              <a:rPr lang="de-DE" b="0" i="0" dirty="0" err="1">
                <a:solidFill>
                  <a:srgbClr val="000000"/>
                </a:solidFill>
                <a:effectLst/>
                <a:latin typeface="Arial" panose="020B0604020202020204" pitchFamily="34" charset="0"/>
              </a:rPr>
              <a:t>Four</a:t>
            </a:r>
            <a:r>
              <a:rPr lang="de-DE" b="0" i="0" dirty="0">
                <a:solidFill>
                  <a:srgbClr val="000000"/>
                </a:solidFill>
                <a:effectLst/>
                <a:latin typeface="Arial" panose="020B0604020202020204" pitchFamily="34" charset="0"/>
              </a:rPr>
              <a:t> Great </a:t>
            </a:r>
            <a:r>
              <a:rPr lang="de-DE" b="0" i="0" dirty="0" err="1">
                <a:solidFill>
                  <a:srgbClr val="000000"/>
                </a:solidFill>
                <a:effectLst/>
                <a:latin typeface="Arial" panose="020B0604020202020204" pitchFamily="34" charset="0"/>
              </a:rPr>
              <a:t>Pavilions</a:t>
            </a:r>
            <a:r>
              <a:rPr lang="de-DE" b="0" i="0" dirty="0">
                <a:solidFill>
                  <a:srgbClr val="000000"/>
                </a:solidFill>
                <a:effectLst/>
                <a:latin typeface="Arial" panose="020B0604020202020204" pitchFamily="34" charset="0"/>
              </a:rPr>
              <a:t> (7)</a:t>
            </a:r>
          </a:p>
          <a:p>
            <a:pPr algn="l">
              <a:buFont typeface="+mj-lt"/>
              <a:buAutoNum type="arabicPeriod"/>
            </a:pPr>
            <a:r>
              <a:rPr lang="zh-CN" altLang="de-DE" b="0" i="0" dirty="0">
                <a:solidFill>
                  <a:srgbClr val="000000"/>
                </a:solidFill>
                <a:effectLst/>
                <a:latin typeface="Arial" panose="020B0604020202020204" pitchFamily="34" charset="0"/>
              </a:rPr>
              <a:t>中国产出日式文化出品 </a:t>
            </a:r>
            <a:r>
              <a:rPr lang="de-DE" altLang="zh-CN" b="0" i="0" dirty="0">
                <a:solidFill>
                  <a:srgbClr val="000000"/>
                </a:solidFill>
                <a:effectLst/>
                <a:latin typeface="Arial" panose="020B0604020202020204" pitchFamily="34" charset="0"/>
              </a:rPr>
              <a:t>(</a:t>
            </a:r>
            <a:r>
              <a:rPr lang="de-DE" b="0" i="0" dirty="0">
                <a:solidFill>
                  <a:srgbClr val="000000"/>
                </a:solidFill>
                <a:effectLst/>
                <a:latin typeface="Arial" panose="020B0604020202020204" pitchFamily="34" charset="0"/>
              </a:rPr>
              <a:t>China </a:t>
            </a:r>
            <a:r>
              <a:rPr lang="de-DE" b="0" i="0" dirty="0" err="1">
                <a:solidFill>
                  <a:srgbClr val="000000"/>
                </a:solidFill>
                <a:effectLst/>
                <a:latin typeface="Arial" panose="020B0604020202020204" pitchFamily="34" charset="0"/>
              </a:rPr>
              <a:t>produces</a:t>
            </a:r>
            <a:r>
              <a:rPr lang="de-DE" b="0" i="0" dirty="0">
                <a:solidFill>
                  <a:srgbClr val="000000"/>
                </a:solidFill>
                <a:effectLst/>
                <a:latin typeface="Arial" panose="020B0604020202020204" pitchFamily="34" charset="0"/>
              </a:rPr>
              <a:t> </a:t>
            </a:r>
            <a:r>
              <a:rPr lang="de-DE" b="0" i="0" dirty="0" err="1">
                <a:solidFill>
                  <a:srgbClr val="000000"/>
                </a:solidFill>
                <a:effectLst/>
                <a:latin typeface="Arial" panose="020B0604020202020204" pitchFamily="34" charset="0"/>
              </a:rPr>
              <a:t>Japanese</a:t>
            </a:r>
            <a:r>
              <a:rPr lang="de-DE" b="0" i="0" dirty="0">
                <a:solidFill>
                  <a:srgbClr val="000000"/>
                </a:solidFill>
                <a:effectLst/>
                <a:latin typeface="Arial" panose="020B0604020202020204" pitchFamily="34" charset="0"/>
              </a:rPr>
              <a:t>-style </a:t>
            </a:r>
            <a:r>
              <a:rPr lang="de-DE" b="0" i="0" dirty="0" err="1">
                <a:solidFill>
                  <a:srgbClr val="000000"/>
                </a:solidFill>
                <a:effectLst/>
                <a:latin typeface="Arial" panose="020B0604020202020204" pitchFamily="34" charset="0"/>
              </a:rPr>
              <a:t>products</a:t>
            </a:r>
            <a:r>
              <a:rPr lang="de-DE" b="0" i="0" dirty="0">
                <a:solidFill>
                  <a:srgbClr val="000000"/>
                </a:solidFill>
                <a:effectLst/>
                <a:latin typeface="Arial" panose="020B0604020202020204" pitchFamily="34" charset="0"/>
              </a:rPr>
              <a:t>) (7)</a:t>
            </a:r>
          </a:p>
        </p:txBody>
      </p:sp>
    </p:spTree>
    <p:extLst>
      <p:ext uri="{BB962C8B-B14F-4D97-AF65-F5344CB8AC3E}">
        <p14:creationId xmlns:p14="http://schemas.microsoft.com/office/powerpoint/2010/main" val="19512200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16"/>
          <p:cNvPicPr preferRelativeResize="0"/>
          <p:nvPr/>
        </p:nvPicPr>
        <p:blipFill rotWithShape="1">
          <a:blip r:embed="rId3">
            <a:alphaModFix/>
          </a:blip>
          <a:srcRect/>
          <a:stretch/>
        </p:blipFill>
        <p:spPr>
          <a:xfrm>
            <a:off x="0" y="857250"/>
            <a:ext cx="9144000" cy="5143500"/>
          </a:xfrm>
          <a:prstGeom prst="rect">
            <a:avLst/>
          </a:prstGeom>
          <a:noFill/>
          <a:ln>
            <a:noFill/>
          </a:ln>
        </p:spPr>
      </p:pic>
      <p:sp>
        <p:nvSpPr>
          <p:cNvPr id="240" name="Google Shape;240;p16"/>
          <p:cNvSpPr txBox="1"/>
          <p:nvPr/>
        </p:nvSpPr>
        <p:spPr>
          <a:xfrm>
            <a:off x="344100" y="2202725"/>
            <a:ext cx="5306497" cy="415468"/>
          </a:xfrm>
          <a:prstGeom prst="rect">
            <a:avLst/>
          </a:prstGeom>
          <a:noFill/>
          <a:ln>
            <a:noFill/>
          </a:ln>
        </p:spPr>
        <p:txBody>
          <a:bodyPr spcFirstLastPara="1" wrap="square" lIns="68569" tIns="34275" rIns="68569" bIns="34275" anchor="t" anchorCtr="0">
            <a:spAutoFit/>
          </a:bodyPr>
          <a:lstStyle/>
          <a:p>
            <a:pPr>
              <a:lnSpc>
                <a:spcPct val="150000"/>
              </a:lnSpc>
            </a:pPr>
            <a:endParaRPr sz="1500">
              <a:solidFill>
                <a:srgbClr val="FFF2CC"/>
              </a:solidFill>
              <a:latin typeface="SimSun"/>
              <a:ea typeface="SimSun"/>
              <a:cs typeface="SimSun"/>
              <a:sym typeface="SimSun"/>
            </a:endParaRPr>
          </a:p>
        </p:txBody>
      </p:sp>
      <p:sp>
        <p:nvSpPr>
          <p:cNvPr id="241" name="Google Shape;241;p16"/>
          <p:cNvSpPr txBox="1"/>
          <p:nvPr/>
        </p:nvSpPr>
        <p:spPr>
          <a:xfrm>
            <a:off x="2501538" y="941897"/>
            <a:ext cx="3624943" cy="900216"/>
          </a:xfrm>
          <a:prstGeom prst="rect">
            <a:avLst/>
          </a:prstGeom>
          <a:noFill/>
          <a:ln>
            <a:noFill/>
          </a:ln>
        </p:spPr>
        <p:txBody>
          <a:bodyPr spcFirstLastPara="1" wrap="square" lIns="68569" tIns="34275" rIns="68569" bIns="34275" anchor="t" anchorCtr="0">
            <a:spAutoFit/>
          </a:bodyPr>
          <a:lstStyle/>
          <a:p>
            <a:pPr algn="ctr"/>
            <a:r>
              <a:rPr lang="zh-CN" altLang="de-DE" sz="5400" b="1">
                <a:solidFill>
                  <a:srgbClr val="FFFF00"/>
                </a:solidFill>
                <a:latin typeface="Arial"/>
                <a:ea typeface="Arial"/>
                <a:cs typeface="Arial"/>
                <a:sym typeface="Arial"/>
              </a:rPr>
              <a:t>问题</a:t>
            </a:r>
            <a:endParaRPr sz="5400" b="1">
              <a:solidFill>
                <a:srgbClr val="FFFF00"/>
              </a:solidFill>
              <a:latin typeface="Arial"/>
              <a:ea typeface="Arial"/>
              <a:cs typeface="Arial"/>
              <a:sym typeface="Arial"/>
            </a:endParaRPr>
          </a:p>
        </p:txBody>
      </p:sp>
      <p:sp>
        <p:nvSpPr>
          <p:cNvPr id="242" name="Google Shape;242;p16"/>
          <p:cNvSpPr txBox="1"/>
          <p:nvPr/>
        </p:nvSpPr>
        <p:spPr>
          <a:xfrm>
            <a:off x="344100" y="2072100"/>
            <a:ext cx="8683200" cy="1315715"/>
          </a:xfrm>
          <a:prstGeom prst="rect">
            <a:avLst/>
          </a:prstGeom>
          <a:solidFill>
            <a:schemeClr val="accent4">
              <a:alpha val="49803"/>
            </a:schemeClr>
          </a:solidFill>
          <a:ln>
            <a:noFill/>
          </a:ln>
        </p:spPr>
        <p:txBody>
          <a:bodyPr spcFirstLastPara="1" wrap="square" lIns="68569" tIns="34275" rIns="68569" bIns="34275" anchor="t" anchorCtr="0">
            <a:spAutoFit/>
          </a:bodyPr>
          <a:lstStyle/>
          <a:p>
            <a:pPr>
              <a:lnSpc>
                <a:spcPct val="150000"/>
              </a:lnSpc>
            </a:pPr>
            <a:r>
              <a:rPr lang="de-DE" altLang="zh-CN" b="1">
                <a:solidFill>
                  <a:srgbClr val="FFF2CC"/>
                </a:solidFill>
                <a:latin typeface="SimSun"/>
                <a:ea typeface="SimSun"/>
                <a:cs typeface="SimSun"/>
                <a:sym typeface="SimSun"/>
              </a:rPr>
              <a:t>1. </a:t>
            </a:r>
            <a:r>
              <a:rPr lang="zh-CN" altLang="de-DE" b="1">
                <a:solidFill>
                  <a:srgbClr val="FFF2CC"/>
                </a:solidFill>
                <a:latin typeface="SimSun"/>
                <a:ea typeface="SimSun"/>
                <a:cs typeface="SimSun"/>
                <a:sym typeface="SimSun"/>
              </a:rPr>
              <a:t>你认为伴嫁歌是中国文化的重要一部分吗？湖南人应该坚持保护它吗？为什么？</a:t>
            </a:r>
            <a:endParaRPr b="1">
              <a:solidFill>
                <a:srgbClr val="FFF2CC"/>
              </a:solidFill>
              <a:latin typeface="SimSun"/>
              <a:ea typeface="SimSun"/>
              <a:cs typeface="SimSun"/>
              <a:sym typeface="SimSun"/>
            </a:endParaRPr>
          </a:p>
          <a:p>
            <a:pPr>
              <a:lnSpc>
                <a:spcPct val="150000"/>
              </a:lnSpc>
            </a:pPr>
            <a:r>
              <a:rPr lang="de-DE" altLang="zh-CN" b="1">
                <a:solidFill>
                  <a:srgbClr val="FFF2CC"/>
                </a:solidFill>
                <a:latin typeface="SimSun"/>
                <a:ea typeface="SimSun"/>
                <a:cs typeface="SimSun"/>
                <a:sym typeface="SimSun"/>
              </a:rPr>
              <a:t>2. </a:t>
            </a:r>
            <a:r>
              <a:rPr lang="zh-CN" altLang="de-DE" b="1">
                <a:solidFill>
                  <a:srgbClr val="FFF2CC"/>
                </a:solidFill>
                <a:latin typeface="SimSun"/>
                <a:ea typeface="SimSun"/>
                <a:cs typeface="SimSun"/>
                <a:sym typeface="SimSun"/>
              </a:rPr>
              <a:t>如果要比较欧洲式幸福婚礼风格和湖南式婚礼风格，你更喜欢哪一种呢？或你觉得哪一种更有意思？</a:t>
            </a:r>
            <a:endParaRPr b="1">
              <a:solidFill>
                <a:srgbClr val="FFF2CC"/>
              </a:solidFill>
              <a:latin typeface="SimSun"/>
              <a:ea typeface="SimSun"/>
              <a:cs typeface="SimSun"/>
              <a:sym typeface="SimSun"/>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17"/>
          <p:cNvPicPr preferRelativeResize="0"/>
          <p:nvPr/>
        </p:nvPicPr>
        <p:blipFill rotWithShape="1">
          <a:blip r:embed="rId3">
            <a:alphaModFix/>
          </a:blip>
          <a:srcRect/>
          <a:stretch/>
        </p:blipFill>
        <p:spPr>
          <a:xfrm>
            <a:off x="0" y="857251"/>
            <a:ext cx="9144000" cy="5143500"/>
          </a:xfrm>
          <a:prstGeom prst="rect">
            <a:avLst/>
          </a:prstGeom>
          <a:noFill/>
          <a:ln>
            <a:noFill/>
          </a:ln>
        </p:spPr>
      </p:pic>
      <p:sp>
        <p:nvSpPr>
          <p:cNvPr id="248" name="Google Shape;248;p17"/>
          <p:cNvSpPr txBox="1"/>
          <p:nvPr/>
        </p:nvSpPr>
        <p:spPr>
          <a:xfrm>
            <a:off x="344100" y="2202725"/>
            <a:ext cx="5306497" cy="415468"/>
          </a:xfrm>
          <a:prstGeom prst="rect">
            <a:avLst/>
          </a:prstGeom>
          <a:noFill/>
          <a:ln>
            <a:noFill/>
          </a:ln>
        </p:spPr>
        <p:txBody>
          <a:bodyPr spcFirstLastPara="1" wrap="square" lIns="68569" tIns="34275" rIns="68569" bIns="34275" anchor="t" anchorCtr="0">
            <a:spAutoFit/>
          </a:bodyPr>
          <a:lstStyle/>
          <a:p>
            <a:pPr>
              <a:lnSpc>
                <a:spcPct val="150000"/>
              </a:lnSpc>
            </a:pPr>
            <a:endParaRPr sz="1500">
              <a:solidFill>
                <a:srgbClr val="FFF2CC"/>
              </a:solidFill>
              <a:latin typeface="SimSun"/>
              <a:ea typeface="SimSun"/>
              <a:cs typeface="SimSun"/>
              <a:sym typeface="SimSun"/>
            </a:endParaRPr>
          </a:p>
        </p:txBody>
      </p:sp>
      <p:sp>
        <p:nvSpPr>
          <p:cNvPr id="249" name="Google Shape;249;p17"/>
          <p:cNvSpPr txBox="1"/>
          <p:nvPr/>
        </p:nvSpPr>
        <p:spPr>
          <a:xfrm>
            <a:off x="751115" y="2053695"/>
            <a:ext cx="7491549" cy="438551"/>
          </a:xfrm>
          <a:prstGeom prst="rect">
            <a:avLst/>
          </a:prstGeom>
          <a:solidFill>
            <a:schemeClr val="lt1"/>
          </a:solidFill>
          <a:ln>
            <a:noFill/>
          </a:ln>
        </p:spPr>
        <p:txBody>
          <a:bodyPr spcFirstLastPara="1" wrap="square" lIns="68569" tIns="34275" rIns="68569" bIns="34275" anchor="t" anchorCtr="0">
            <a:spAutoFit/>
          </a:bodyPr>
          <a:lstStyle/>
          <a:p>
            <a:r>
              <a:rPr lang="de-DE" altLang="zh-CN" sz="1200" u="sng">
                <a:solidFill>
                  <a:srgbClr val="FFF2CC"/>
                </a:solidFill>
                <a:latin typeface="SimSun"/>
                <a:ea typeface="SimSun"/>
                <a:cs typeface="SimSun"/>
                <a:sym typeface="SimSun"/>
                <a:hlinkClick r:id="rId4">
                  <a:extLst>
                    <a:ext uri="{A12FA001-AC4F-418D-AE19-62706E023703}">
                      <ahyp:hlinkClr xmlns:ahyp="http://schemas.microsoft.com/office/drawing/2018/hyperlinkcolor" val="tx"/>
                    </a:ext>
                  </a:extLst>
                </a:hlinkClick>
              </a:rPr>
              <a:t>https://www.mentimeter.com/app/presentation/aloy637dd4e8fsrz829f3dnztvrdtqh1/wa2izdq6crzv/edit</a:t>
            </a:r>
            <a:endParaRPr sz="1200">
              <a:solidFill>
                <a:srgbClr val="FFF2CC"/>
              </a:solidFill>
              <a:latin typeface="SimSun"/>
              <a:ea typeface="SimSun"/>
              <a:cs typeface="SimSun"/>
              <a:sym typeface="SimSun"/>
            </a:endParaRPr>
          </a:p>
          <a:p>
            <a:endParaRPr sz="1200">
              <a:solidFill>
                <a:srgbClr val="FFF2CC"/>
              </a:solidFill>
              <a:latin typeface="SimSun"/>
              <a:ea typeface="SimSun"/>
              <a:cs typeface="SimSun"/>
              <a:sym typeface="SimSun"/>
            </a:endParaRPr>
          </a:p>
        </p:txBody>
      </p:sp>
      <p:sp>
        <p:nvSpPr>
          <p:cNvPr id="250" name="Google Shape;250;p17"/>
          <p:cNvSpPr txBox="1"/>
          <p:nvPr/>
        </p:nvSpPr>
        <p:spPr>
          <a:xfrm>
            <a:off x="2501538" y="941897"/>
            <a:ext cx="3624943" cy="900216"/>
          </a:xfrm>
          <a:prstGeom prst="rect">
            <a:avLst/>
          </a:prstGeom>
          <a:noFill/>
          <a:ln>
            <a:noFill/>
          </a:ln>
        </p:spPr>
        <p:txBody>
          <a:bodyPr spcFirstLastPara="1" wrap="square" lIns="68569" tIns="34275" rIns="68569" bIns="34275" anchor="t" anchorCtr="0">
            <a:spAutoFit/>
          </a:bodyPr>
          <a:lstStyle/>
          <a:p>
            <a:pPr algn="ctr"/>
            <a:r>
              <a:rPr lang="de-DE" altLang="zh-CN" sz="5400" b="1">
                <a:solidFill>
                  <a:srgbClr val="FFFF00"/>
                </a:solidFill>
                <a:latin typeface="Arial"/>
                <a:ea typeface="Arial"/>
                <a:cs typeface="Arial"/>
                <a:sym typeface="Arial"/>
              </a:rPr>
              <a:t>QUIZ</a:t>
            </a:r>
            <a:endParaRPr sz="5400" b="1">
              <a:solidFill>
                <a:srgbClr val="FFFF00"/>
              </a:solidFill>
              <a:latin typeface="Arial"/>
              <a:ea typeface="Arial"/>
              <a:cs typeface="Arial"/>
              <a:sym typeface="Arial"/>
            </a:endParaRPr>
          </a:p>
        </p:txBody>
      </p:sp>
      <p:pic>
        <p:nvPicPr>
          <p:cNvPr id="251" name="Google Shape;251;p17"/>
          <p:cNvPicPr preferRelativeResize="0"/>
          <p:nvPr/>
        </p:nvPicPr>
        <p:blipFill rotWithShape="1">
          <a:blip r:embed="rId5">
            <a:alphaModFix/>
          </a:blip>
          <a:srcRect/>
          <a:stretch/>
        </p:blipFill>
        <p:spPr>
          <a:xfrm>
            <a:off x="5862257" y="2960370"/>
            <a:ext cx="2971800" cy="29718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18"/>
          <p:cNvPicPr preferRelativeResize="0"/>
          <p:nvPr/>
        </p:nvPicPr>
        <p:blipFill rotWithShape="1">
          <a:blip r:embed="rId3">
            <a:alphaModFix/>
          </a:blip>
          <a:srcRect/>
          <a:stretch/>
        </p:blipFill>
        <p:spPr>
          <a:xfrm>
            <a:off x="0" y="857250"/>
            <a:ext cx="9144000" cy="5143500"/>
          </a:xfrm>
          <a:prstGeom prst="rect">
            <a:avLst/>
          </a:prstGeom>
          <a:noFill/>
          <a:ln>
            <a:noFill/>
          </a:ln>
        </p:spPr>
      </p:pic>
      <p:sp>
        <p:nvSpPr>
          <p:cNvPr id="257" name="Google Shape;257;p18"/>
          <p:cNvSpPr txBox="1"/>
          <p:nvPr/>
        </p:nvSpPr>
        <p:spPr>
          <a:xfrm>
            <a:off x="2250843" y="1125392"/>
            <a:ext cx="4519749" cy="530884"/>
          </a:xfrm>
          <a:prstGeom prst="rect">
            <a:avLst/>
          </a:prstGeom>
          <a:noFill/>
          <a:ln>
            <a:noFill/>
          </a:ln>
        </p:spPr>
        <p:txBody>
          <a:bodyPr spcFirstLastPara="1" wrap="square" lIns="68569" tIns="34275" rIns="68569" bIns="34275" anchor="t" anchorCtr="0">
            <a:spAutoFit/>
          </a:bodyPr>
          <a:lstStyle/>
          <a:p>
            <a:pPr algn="ctr"/>
            <a:r>
              <a:rPr lang="zh-CN" altLang="de-DE" sz="3000" b="1" u="sng">
                <a:solidFill>
                  <a:srgbClr val="FFFF00"/>
                </a:solidFill>
                <a:latin typeface="DFKai-SB"/>
                <a:ea typeface="DFKai-SB"/>
                <a:cs typeface="DFKai-SB"/>
                <a:sym typeface="DFKai-SB"/>
              </a:rPr>
              <a:t>来源</a:t>
            </a:r>
            <a:endParaRPr sz="1500" b="1">
              <a:solidFill>
                <a:srgbClr val="FFFF00"/>
              </a:solidFill>
              <a:latin typeface="Arial"/>
              <a:ea typeface="Arial"/>
              <a:cs typeface="Arial"/>
              <a:sym typeface="Arial"/>
            </a:endParaRPr>
          </a:p>
        </p:txBody>
      </p:sp>
      <p:sp>
        <p:nvSpPr>
          <p:cNvPr id="258" name="Google Shape;258;p18"/>
          <p:cNvSpPr txBox="1"/>
          <p:nvPr/>
        </p:nvSpPr>
        <p:spPr>
          <a:xfrm>
            <a:off x="344099" y="2031450"/>
            <a:ext cx="8511075" cy="2146711"/>
          </a:xfrm>
          <a:prstGeom prst="rect">
            <a:avLst/>
          </a:prstGeom>
          <a:solidFill>
            <a:schemeClr val="dk1"/>
          </a:solidFill>
          <a:ln>
            <a:noFill/>
          </a:ln>
        </p:spPr>
        <p:txBody>
          <a:bodyPr spcFirstLastPara="1" wrap="square" lIns="68569" tIns="34275" rIns="68569" bIns="34275" anchor="t" anchorCtr="0">
            <a:spAutoFit/>
          </a:bodyPr>
          <a:lstStyle/>
          <a:p>
            <a:pPr>
              <a:lnSpc>
                <a:spcPct val="150000"/>
              </a:lnSpc>
            </a:pPr>
            <a:r>
              <a:rPr lang="de-DE" altLang="zh-CN" sz="1500" u="sng">
                <a:solidFill>
                  <a:srgbClr val="FFF2CC"/>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https://www.sohu.com/a/581726430_120144390</a:t>
            </a:r>
            <a:endParaRPr sz="1500">
              <a:solidFill>
                <a:srgbClr val="FFF2CC"/>
              </a:solidFill>
              <a:latin typeface="Arial"/>
              <a:ea typeface="Arial"/>
              <a:cs typeface="Arial"/>
              <a:sym typeface="Arial"/>
            </a:endParaRPr>
          </a:p>
          <a:p>
            <a:pPr>
              <a:lnSpc>
                <a:spcPct val="150000"/>
              </a:lnSpc>
            </a:pPr>
            <a:r>
              <a:rPr lang="de-DE" altLang="zh-CN" sz="1500" u="sng">
                <a:solidFill>
                  <a:srgbClr val="FFF2CC"/>
                </a:solidFill>
                <a:latin typeface="Arial"/>
                <a:ea typeface="Arial"/>
                <a:cs typeface="Arial"/>
                <a:sym typeface="Arial"/>
                <a:hlinkClick r:id="rId5">
                  <a:extLst>
                    <a:ext uri="{A12FA001-AC4F-418D-AE19-62706E023703}">
                      <ahyp:hlinkClr xmlns:ahyp="http://schemas.microsoft.com/office/drawing/2018/hyperlinkcolor" val="tx"/>
                    </a:ext>
                  </a:extLst>
                </a:hlinkClick>
              </a:rPr>
              <a:t>https://whhlyt.hunan.gov.cn/whhlyt/news/sxxw/202306/t20230628_29386357.html</a:t>
            </a:r>
            <a:endParaRPr sz="1500">
              <a:solidFill>
                <a:srgbClr val="FFF2CC"/>
              </a:solidFill>
              <a:latin typeface="Arial"/>
              <a:ea typeface="Arial"/>
              <a:cs typeface="Arial"/>
              <a:sym typeface="Arial"/>
            </a:endParaRPr>
          </a:p>
          <a:p>
            <a:pPr>
              <a:lnSpc>
                <a:spcPct val="150000"/>
              </a:lnSpc>
            </a:pPr>
            <a:r>
              <a:rPr lang="de-DE" altLang="zh-CN" sz="1500" u="sng">
                <a:solidFill>
                  <a:srgbClr val="FFF2CC"/>
                </a:solidFill>
                <a:latin typeface="Arial"/>
                <a:ea typeface="Arial"/>
                <a:cs typeface="Arial"/>
                <a:sym typeface="Arial"/>
                <a:hlinkClick r:id="rId6">
                  <a:extLst>
                    <a:ext uri="{A12FA001-AC4F-418D-AE19-62706E023703}">
                      <ahyp:hlinkClr xmlns:ahyp="http://schemas.microsoft.com/office/drawing/2018/hyperlinkcolor" val="tx"/>
                    </a:ext>
                  </a:extLst>
                </a:hlinkClick>
              </a:rPr>
              <a:t>http://m.news.cn/hn/2021-09/18/c_1127872668.htm</a:t>
            </a:r>
            <a:endParaRPr sz="1500">
              <a:solidFill>
                <a:srgbClr val="FFF2CC"/>
              </a:solidFill>
              <a:latin typeface="Arial"/>
              <a:ea typeface="Arial"/>
              <a:cs typeface="Arial"/>
              <a:sym typeface="Arial"/>
            </a:endParaRPr>
          </a:p>
          <a:p>
            <a:pPr>
              <a:lnSpc>
                <a:spcPct val="150000"/>
              </a:lnSpc>
            </a:pPr>
            <a:r>
              <a:rPr lang="de-DE" altLang="zh-CN" sz="1500" u="sng">
                <a:solidFill>
                  <a:srgbClr val="FFF2CC"/>
                </a:solidFill>
                <a:latin typeface="Arial"/>
                <a:ea typeface="Arial"/>
                <a:cs typeface="Arial"/>
                <a:sym typeface="Arial"/>
                <a:hlinkClick r:id="rId7">
                  <a:extLst>
                    <a:ext uri="{A12FA001-AC4F-418D-AE19-62706E023703}">
                      <ahyp:hlinkClr xmlns:ahyp="http://schemas.microsoft.com/office/drawing/2018/hyperlinkcolor" val="tx"/>
                    </a:ext>
                  </a:extLst>
                </a:hlinkClick>
              </a:rPr>
              <a:t>https://baike.baidu.com/item/%E5%98%89%E7%A6%BE%E4%BC%B4%E5%AB%81%E6%AD%8C/9778609?fr=aladdin</a:t>
            </a:r>
            <a:endParaRPr sz="1500">
              <a:solidFill>
                <a:srgbClr val="FFF2CC"/>
              </a:solidFill>
              <a:latin typeface="Arial"/>
              <a:ea typeface="Arial"/>
              <a:cs typeface="Arial"/>
              <a:sym typeface="Arial"/>
            </a:endParaRPr>
          </a:p>
          <a:p>
            <a:pPr>
              <a:lnSpc>
                <a:spcPct val="150000"/>
              </a:lnSpc>
            </a:pPr>
            <a:r>
              <a:rPr lang="de-DE" altLang="zh-CN" sz="1500" u="sng">
                <a:solidFill>
                  <a:srgbClr val="FFF2CC"/>
                </a:solidFill>
                <a:latin typeface="Arial"/>
                <a:ea typeface="Arial"/>
                <a:cs typeface="Arial"/>
                <a:sym typeface="Arial"/>
                <a:hlinkClick r:id="rId8">
                  <a:extLst>
                    <a:ext uri="{A12FA001-AC4F-418D-AE19-62706E023703}">
                      <ahyp:hlinkClr xmlns:ahyp="http://schemas.microsoft.com/office/drawing/2018/hyperlinkcolor" val="tx"/>
                    </a:ext>
                  </a:extLst>
                </a:hlinkClick>
              </a:rPr>
              <a:t>https://hn.rednet.cn/content/2021/09/17/10153872.html</a:t>
            </a:r>
            <a:endParaRPr sz="1500">
              <a:solidFill>
                <a:srgbClr val="FFF2CC"/>
              </a:solidFill>
              <a:latin typeface="Arial"/>
              <a:ea typeface="Arial"/>
              <a:cs typeface="Arial"/>
              <a:sym typeface="Arial"/>
            </a:endParaRPr>
          </a:p>
        </p:txBody>
      </p:sp>
      <p:sp>
        <p:nvSpPr>
          <p:cNvPr id="259" name="Google Shape;259;p18"/>
          <p:cNvSpPr txBox="1"/>
          <p:nvPr/>
        </p:nvSpPr>
        <p:spPr>
          <a:xfrm>
            <a:off x="344100" y="2202725"/>
            <a:ext cx="5306497" cy="415468"/>
          </a:xfrm>
          <a:prstGeom prst="rect">
            <a:avLst/>
          </a:prstGeom>
          <a:noFill/>
          <a:ln>
            <a:noFill/>
          </a:ln>
        </p:spPr>
        <p:txBody>
          <a:bodyPr spcFirstLastPara="1" wrap="square" lIns="68569" tIns="34275" rIns="68569" bIns="34275" anchor="t" anchorCtr="0">
            <a:spAutoFit/>
          </a:bodyPr>
          <a:lstStyle/>
          <a:p>
            <a:pPr>
              <a:lnSpc>
                <a:spcPct val="150000"/>
              </a:lnSpc>
            </a:pPr>
            <a:endParaRPr sz="1500">
              <a:solidFill>
                <a:srgbClr val="FFF2CC"/>
              </a:solidFill>
              <a:latin typeface="SimSun"/>
              <a:ea typeface="SimSun"/>
              <a:cs typeface="SimSun"/>
              <a:sym typeface="SimSun"/>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9" name="Rectangle 138"/>
          <p:cNvSpPr>
            <a:spLocks noGrp="1" noRot="1" noChangeAspect="1" noMove="1" noResize="1" noEditPoints="1" noAdjustHandles="1" noChangeArrowheads="1" noChangeShapeType="1" noTextEdit="1"/>
          </p:cNvSpPr>
          <p:nvPr/>
        </p:nvSpPr>
        <p:spPr>
          <a:xfrm>
            <a:off x="0" y="857250"/>
            <a:ext cx="9141714" cy="51435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lumMod val="65000"/>
                  <a:lumOff val="35000"/>
                </a:schemeClr>
              </a:solidFill>
              <a:latin typeface="AvenirNext LT Pro Medium" panose="020B0504020202020204" pitchFamily="34" charset="0"/>
            </a:endParaRPr>
          </a:p>
        </p:txBody>
      </p:sp>
      <p:sp>
        <p:nvSpPr>
          <p:cNvPr id="141" name="Rectangle 140"/>
          <p:cNvSpPr>
            <a:spLocks noGrp="1" noRot="1" noChangeAspect="1" noMove="1" noResize="1" noEditPoints="1" noAdjustHandles="1" noChangeArrowheads="1" noChangeShapeType="1" noTextEdit="1"/>
          </p:cNvSpPr>
          <p:nvPr/>
        </p:nvSpPr>
        <p:spPr>
          <a:xfrm>
            <a:off x="0" y="857250"/>
            <a:ext cx="9141714"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lumMod val="65000"/>
                  <a:lumOff val="35000"/>
                </a:schemeClr>
              </a:solidFill>
              <a:latin typeface="AvenirNext LT Pro Medium" panose="020B0504020202020204" pitchFamily="34" charset="0"/>
            </a:endParaRPr>
          </a:p>
        </p:txBody>
      </p:sp>
      <p:pic>
        <p:nvPicPr>
          <p:cNvPr id="5" name="Obraz 5" descr="Obraz zawierający osoba, drzewo, na wolnym powietrzu, czerwony&#10;&#10;Opis wygenerowany automatycznie"/>
          <p:cNvPicPr>
            <a:picLocks noChangeAspect="1"/>
          </p:cNvPicPr>
          <p:nvPr/>
        </p:nvPicPr>
        <p:blipFill rotWithShape="1">
          <a:blip r:embed="rId2"/>
          <a:srcRect l="24349" r="8098" b="-1"/>
          <a:stretch>
            <a:fillRect/>
          </a:stretch>
        </p:blipFill>
        <p:spPr>
          <a:xfrm>
            <a:off x="15" y="857257"/>
            <a:ext cx="9141699" cy="5142461"/>
          </a:xfrm>
          <a:prstGeom prst="rect">
            <a:avLst/>
          </a:prstGeom>
        </p:spPr>
      </p:pic>
      <p:sp>
        <p:nvSpPr>
          <p:cNvPr id="143" name="Rectangle 142"/>
          <p:cNvSpPr>
            <a:spLocks noGrp="1" noRot="1" noChangeAspect="1" noMove="1" noResize="1" noEditPoints="1" noAdjustHandles="1" noChangeArrowheads="1" noChangeShapeType="1" noTextEdit="1"/>
          </p:cNvSpPr>
          <p:nvPr/>
        </p:nvSpPr>
        <p:spPr>
          <a:xfrm rot="16200000">
            <a:off x="0" y="857250"/>
            <a:ext cx="5143500" cy="5143500"/>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ytuł 1"/>
          <p:cNvSpPr>
            <a:spLocks noGrp="1"/>
          </p:cNvSpPr>
          <p:nvPr>
            <p:ph type="ctrTitle"/>
          </p:nvPr>
        </p:nvSpPr>
        <p:spPr>
          <a:xfrm>
            <a:off x="754241" y="1281635"/>
            <a:ext cx="3718596" cy="2816358"/>
          </a:xfrm>
        </p:spPr>
        <p:txBody>
          <a:bodyPr anchor="b">
            <a:normAutofit/>
          </a:bodyPr>
          <a:lstStyle/>
          <a:p>
            <a:pPr algn="l">
              <a:lnSpc>
                <a:spcPct val="90000"/>
              </a:lnSpc>
            </a:pPr>
            <a:r>
              <a:rPr lang="pl-PL" sz="3150" b="1" err="1">
                <a:solidFill>
                  <a:srgbClr val="FFFFFF"/>
                </a:solidFill>
                <a:ea typeface="+mj-lt"/>
                <a:cs typeface="+mj-lt"/>
              </a:rPr>
              <a:t>Aesthetic</a:t>
            </a:r>
            <a:r>
              <a:rPr lang="pl-PL" sz="3150" b="1" dirty="0">
                <a:solidFill>
                  <a:srgbClr val="FFFFFF"/>
                </a:solidFill>
                <a:ea typeface="+mj-lt"/>
                <a:cs typeface="+mj-lt"/>
              </a:rPr>
              <a:t> </a:t>
            </a:r>
            <a:r>
              <a:rPr lang="pl-PL" sz="3150" b="1" err="1">
                <a:solidFill>
                  <a:srgbClr val="FFFFFF"/>
                </a:solidFill>
                <a:ea typeface="+mj-lt"/>
                <a:cs typeface="+mj-lt"/>
              </a:rPr>
              <a:t>ideals</a:t>
            </a:r>
            <a:r>
              <a:rPr lang="pl-PL" sz="3150" b="1" dirty="0">
                <a:solidFill>
                  <a:srgbClr val="FFFFFF"/>
                </a:solidFill>
                <a:ea typeface="+mj-lt"/>
                <a:cs typeface="+mj-lt"/>
              </a:rPr>
              <a:t> and </a:t>
            </a:r>
            <a:r>
              <a:rPr lang="pl-PL" sz="3150" b="1" err="1">
                <a:solidFill>
                  <a:srgbClr val="FFFFFF"/>
                </a:solidFill>
                <a:ea typeface="+mj-lt"/>
                <a:cs typeface="+mj-lt"/>
              </a:rPr>
              <a:t>social</a:t>
            </a:r>
            <a:r>
              <a:rPr lang="pl-PL" sz="3150" b="1" dirty="0">
                <a:solidFill>
                  <a:srgbClr val="FFFFFF"/>
                </a:solidFill>
                <a:ea typeface="+mj-lt"/>
                <a:cs typeface="+mj-lt"/>
              </a:rPr>
              <a:t> </a:t>
            </a:r>
            <a:r>
              <a:rPr lang="pl-PL" sz="3150" b="1" err="1">
                <a:solidFill>
                  <a:srgbClr val="FFFFFF"/>
                </a:solidFill>
                <a:ea typeface="+mj-lt"/>
                <a:cs typeface="+mj-lt"/>
              </a:rPr>
              <a:t>customs</a:t>
            </a:r>
            <a:r>
              <a:rPr lang="pl-PL" sz="3150" b="1" dirty="0">
                <a:solidFill>
                  <a:srgbClr val="FFFFFF"/>
                </a:solidFill>
                <a:ea typeface="+mj-lt"/>
                <a:cs typeface="+mj-lt"/>
              </a:rPr>
              <a:t>:</a:t>
            </a:r>
            <a:endParaRPr lang="pl-PL" sz="3150" b="1" dirty="0">
              <a:solidFill>
                <a:srgbClr val="FFFFFF"/>
              </a:solidFill>
            </a:endParaRPr>
          </a:p>
          <a:p>
            <a:pPr algn="l">
              <a:lnSpc>
                <a:spcPct val="90000"/>
              </a:lnSpc>
            </a:pPr>
            <a:r>
              <a:rPr lang="pl-PL" sz="3150" b="1" dirty="0" err="1">
                <a:solidFill>
                  <a:srgbClr val="FFFFFF"/>
                </a:solidFill>
                <a:ea typeface="+mj-lt"/>
                <a:cs typeface="+mj-lt"/>
              </a:rPr>
              <a:t>Marriage-Accompanying</a:t>
            </a:r>
            <a:r>
              <a:rPr lang="pl-PL" sz="3150" b="1" dirty="0">
                <a:solidFill>
                  <a:srgbClr val="FFFFFF"/>
                </a:solidFill>
                <a:ea typeface="+mj-lt"/>
                <a:cs typeface="+mj-lt"/>
              </a:rPr>
              <a:t> </a:t>
            </a:r>
            <a:r>
              <a:rPr lang="pl-PL" sz="3150" b="1" noProof="1">
                <a:solidFill>
                  <a:srgbClr val="FFFFFF"/>
                </a:solidFill>
                <a:ea typeface="+mj-lt"/>
                <a:cs typeface="+mj-lt"/>
              </a:rPr>
              <a:t>Songs </a:t>
            </a:r>
            <a:r>
              <a:rPr lang="pl-PL" sz="3150" b="1" dirty="0">
                <a:solidFill>
                  <a:srgbClr val="FFFFFF"/>
                </a:solidFill>
                <a:ea typeface="+mj-lt"/>
                <a:cs typeface="+mj-lt"/>
              </a:rPr>
              <a:t>in Hunan</a:t>
            </a:r>
            <a:endParaRPr lang="pl-PL" sz="3150" b="1" dirty="0">
              <a:solidFill>
                <a:srgbClr val="FFFFFF"/>
              </a:solidFill>
            </a:endParaRPr>
          </a:p>
        </p:txBody>
      </p:sp>
      <p:grpSp>
        <p:nvGrpSpPr>
          <p:cNvPr id="145" name="Top Left"/>
          <p:cNvGrpSpPr>
            <a:grpSpLocks noGrp="1" noUngrp="1" noRot="1" noChangeAspect="1" noMove="1" noResize="1"/>
          </p:cNvGrpSpPr>
          <p:nvPr/>
        </p:nvGrpSpPr>
        <p:grpSpPr>
          <a:xfrm>
            <a:off x="8137" y="868633"/>
            <a:ext cx="1649213" cy="2498441"/>
            <a:chOff x="4473129" y="923925"/>
            <a:chExt cx="3308947" cy="5012817"/>
          </a:xfrm>
          <a:noFill/>
        </p:grpSpPr>
        <p:sp>
          <p:nvSpPr>
            <p:cNvPr id="146" name="Freeform: Shape 145"/>
            <p:cNvSpPr/>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50000"/>
                </a:schemeClr>
              </a:solidFill>
              <a:prstDash val="lgDash"/>
              <a:round/>
            </a:ln>
          </p:spPr>
          <p:txBody>
            <a:bodyPr rtlCol="0" anchor="ctr"/>
            <a:lstStyle/>
            <a:p>
              <a:endParaRPr lang="en-US" sz="1350"/>
            </a:p>
          </p:txBody>
        </p:sp>
        <p:sp>
          <p:nvSpPr>
            <p:cNvPr id="147" name="Freeform: Shape 146"/>
            <p:cNvSpPr/>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50000"/>
                </a:schemeClr>
              </a:solidFill>
              <a:prstDash val="lgDash"/>
              <a:round/>
            </a:ln>
          </p:spPr>
          <p:txBody>
            <a:bodyPr rtlCol="0" anchor="ctr"/>
            <a:lstStyle/>
            <a:p>
              <a:endParaRPr lang="en-US" sz="1350"/>
            </a:p>
          </p:txBody>
        </p:sp>
        <p:sp>
          <p:nvSpPr>
            <p:cNvPr id="148" name="Freeform: Shape 147"/>
            <p:cNvSpPr/>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50000"/>
                </a:schemeClr>
              </a:solidFill>
              <a:prstDash val="lgDash"/>
              <a:round/>
            </a:ln>
          </p:spPr>
          <p:txBody>
            <a:bodyPr rtlCol="0" anchor="ctr"/>
            <a:lstStyle/>
            <a:p>
              <a:endParaRPr lang="en-US" sz="1350"/>
            </a:p>
          </p:txBody>
        </p:sp>
        <p:sp>
          <p:nvSpPr>
            <p:cNvPr id="149" name="Freeform: Shape 148"/>
            <p:cNvSpPr/>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50000"/>
                </a:schemeClr>
              </a:solidFill>
              <a:prstDash val="lgDash"/>
              <a:round/>
            </a:ln>
          </p:spPr>
          <p:txBody>
            <a:bodyPr rtlCol="0" anchor="ctr"/>
            <a:lstStyle/>
            <a:p>
              <a:endParaRPr lang="en-US" sz="1350"/>
            </a:p>
          </p:txBody>
        </p:sp>
        <p:sp>
          <p:nvSpPr>
            <p:cNvPr id="150" name="Freeform: Shape 149"/>
            <p:cNvSpPr/>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50000"/>
                </a:schemeClr>
              </a:solidFill>
              <a:prstDash val="lgDash"/>
              <a:round/>
            </a:ln>
          </p:spPr>
          <p:txBody>
            <a:bodyPr rtlCol="0" anchor="ctr"/>
            <a:lstStyle/>
            <a:p>
              <a:endParaRPr lang="en-US" sz="1350"/>
            </a:p>
          </p:txBody>
        </p:sp>
        <p:sp>
          <p:nvSpPr>
            <p:cNvPr id="151" name="Freeform: Shape 150"/>
            <p:cNvSpPr/>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50000"/>
                </a:schemeClr>
              </a:solidFill>
              <a:prstDash val="lgDash"/>
              <a:round/>
            </a:ln>
          </p:spPr>
          <p:txBody>
            <a:bodyPr rtlCol="0" anchor="ctr"/>
            <a:lstStyle/>
            <a:p>
              <a:endParaRPr lang="en-US" sz="1350"/>
            </a:p>
          </p:txBody>
        </p:sp>
        <p:sp>
          <p:nvSpPr>
            <p:cNvPr id="152" name="Freeform: Shape 151"/>
            <p:cNvSpPr/>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50000"/>
                </a:schemeClr>
              </a:solidFill>
              <a:prstDash val="lgDash"/>
              <a:round/>
            </a:ln>
          </p:spPr>
          <p:txBody>
            <a:bodyPr rtlCol="0" anchor="ctr"/>
            <a:lstStyle/>
            <a:p>
              <a:endParaRPr lang="en-US" sz="1350" dirty="0"/>
            </a:p>
          </p:txBody>
        </p:sp>
      </p:grpSp>
      <p:grpSp>
        <p:nvGrpSpPr>
          <p:cNvPr id="154" name="Bottom Right"/>
          <p:cNvGrpSpPr>
            <a:grpSpLocks noGrp="1" noUngrp="1" noRot="1" noChangeAspect="1" noMove="1" noResize="1"/>
          </p:cNvGrpSpPr>
          <p:nvPr/>
        </p:nvGrpSpPr>
        <p:grpSpPr>
          <a:xfrm>
            <a:off x="5985300" y="3314701"/>
            <a:ext cx="3158700" cy="2686049"/>
            <a:chOff x="7980400" y="3276601"/>
            <a:chExt cx="4211600" cy="3581399"/>
          </a:xfrm>
        </p:grpSpPr>
        <p:grpSp>
          <p:nvGrpSpPr>
            <p:cNvPr id="155" name="Graphic 157"/>
            <p:cNvGrpSpPr/>
            <p:nvPr/>
          </p:nvGrpSpPr>
          <p:grpSpPr>
            <a:xfrm>
              <a:off x="8662740" y="3276601"/>
              <a:ext cx="3529260" cy="3581398"/>
              <a:chOff x="4114800" y="1423987"/>
              <a:chExt cx="3961542" cy="4007547"/>
            </a:xfrm>
            <a:noFill/>
          </p:grpSpPr>
          <p:sp>
            <p:nvSpPr>
              <p:cNvPr id="157" name="Freeform: Shape 156"/>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sz="1350"/>
              </a:p>
            </p:txBody>
          </p:sp>
          <p:sp>
            <p:nvSpPr>
              <p:cNvPr id="158" name="Freeform: Shape 157"/>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sz="1350"/>
              </a:p>
            </p:txBody>
          </p:sp>
          <p:sp>
            <p:nvSpPr>
              <p:cNvPr id="159" name="Freeform: Shape 158"/>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sz="1350"/>
              </a:p>
            </p:txBody>
          </p:sp>
          <p:sp>
            <p:nvSpPr>
              <p:cNvPr id="160" name="Freeform: Shape 159"/>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sz="1350"/>
              </a:p>
            </p:txBody>
          </p:sp>
          <p:sp>
            <p:nvSpPr>
              <p:cNvPr id="161" name="Freeform: Shape 160"/>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sz="1350"/>
              </a:p>
            </p:txBody>
          </p:sp>
          <p:sp>
            <p:nvSpPr>
              <p:cNvPr id="162" name="Freeform: Shape 161"/>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sz="1350"/>
              </a:p>
            </p:txBody>
          </p:sp>
          <p:sp>
            <p:nvSpPr>
              <p:cNvPr id="163" name="Freeform: Shape 162"/>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sz="1350"/>
              </a:p>
            </p:txBody>
          </p:sp>
        </p:grpSp>
        <p:sp>
          <p:nvSpPr>
            <p:cNvPr id="156" name="Freeform: Shape 155"/>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857250"/>
            <a:ext cx="9141714" cy="51435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lumMod val="65000"/>
                  <a:lumOff val="35000"/>
                </a:schemeClr>
              </a:solidFill>
              <a:latin typeface="AvenirNext LT Pro Medium" panose="020B0504020202020204" pitchFamily="34" charset="0"/>
            </a:endParaRPr>
          </a:p>
        </p:txBody>
      </p:sp>
      <p:sp>
        <p:nvSpPr>
          <p:cNvPr id="11" name="Rectangle 10"/>
          <p:cNvSpPr>
            <a:spLocks noGrp="1" noRot="1" noChangeAspect="1" noMove="1" noResize="1" noEditPoints="1" noAdjustHandles="1" noChangeArrowheads="1" noChangeShapeType="1" noTextEdit="1"/>
          </p:cNvSpPr>
          <p:nvPr/>
        </p:nvSpPr>
        <p:spPr>
          <a:xfrm>
            <a:off x="0" y="857250"/>
            <a:ext cx="9141714"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lumMod val="65000"/>
                  <a:lumOff val="35000"/>
                </a:schemeClr>
              </a:solidFill>
              <a:latin typeface="AvenirNext LT Pro Medium" panose="020B0504020202020204" pitchFamily="34" charset="0"/>
            </a:endParaRPr>
          </a:p>
        </p:txBody>
      </p:sp>
      <p:grpSp>
        <p:nvGrpSpPr>
          <p:cNvPr id="13" name="Top Left"/>
          <p:cNvGrpSpPr>
            <a:grpSpLocks noGrp="1" noUngrp="1" noRot="1" noChangeAspect="1" noMove="1" noResize="1"/>
          </p:cNvGrpSpPr>
          <p:nvPr/>
        </p:nvGrpSpPr>
        <p:grpSpPr>
          <a:xfrm>
            <a:off x="8137" y="854935"/>
            <a:ext cx="1649213" cy="2512139"/>
            <a:chOff x="10849" y="-3086"/>
            <a:chExt cx="2198951" cy="3349518"/>
          </a:xfrm>
        </p:grpSpPr>
        <p:sp>
          <p:nvSpPr>
            <p:cNvPr id="14" name="Freeform: Shape 13"/>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solidFill>
                  <a:schemeClr val="tx1">
                    <a:lumMod val="65000"/>
                    <a:lumOff val="35000"/>
                  </a:schemeClr>
                </a:solidFill>
                <a:latin typeface="AvenirNext LT Pro Medium" panose="020B0504020202020204" pitchFamily="34" charset="0"/>
              </a:endParaRPr>
            </a:p>
          </p:txBody>
        </p:sp>
        <p:sp>
          <p:nvSpPr>
            <p:cNvPr id="15" name="Freeform: Shape 14"/>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sz="1350"/>
            </a:p>
          </p:txBody>
        </p:sp>
        <p:sp>
          <p:nvSpPr>
            <p:cNvPr id="16" name="Freeform: Shape 15"/>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sz="1350"/>
            </a:p>
          </p:txBody>
        </p:sp>
        <p:sp>
          <p:nvSpPr>
            <p:cNvPr id="17" name="Freeform: Shape 16"/>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sz="1350"/>
            </a:p>
          </p:txBody>
        </p:sp>
        <p:sp>
          <p:nvSpPr>
            <p:cNvPr id="18" name="Freeform: Shape 17"/>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sz="1350"/>
            </a:p>
          </p:txBody>
        </p:sp>
        <p:sp>
          <p:nvSpPr>
            <p:cNvPr id="19" name="Freeform: Shape 18"/>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sz="1350"/>
            </a:p>
          </p:txBody>
        </p:sp>
        <p:sp>
          <p:nvSpPr>
            <p:cNvPr id="20" name="Freeform: Shape 19"/>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sz="1350"/>
            </a:p>
          </p:txBody>
        </p:sp>
        <p:sp>
          <p:nvSpPr>
            <p:cNvPr id="21" name="Freeform: Shape 20"/>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sz="1350" dirty="0"/>
            </a:p>
          </p:txBody>
        </p:sp>
      </p:grpSp>
      <p:sp>
        <p:nvSpPr>
          <p:cNvPr id="2" name="Tytuł 1"/>
          <p:cNvSpPr>
            <a:spLocks noGrp="1"/>
          </p:cNvSpPr>
          <p:nvPr>
            <p:ph type="title"/>
          </p:nvPr>
        </p:nvSpPr>
        <p:spPr>
          <a:xfrm>
            <a:off x="1856503" y="866596"/>
            <a:ext cx="4204019" cy="1248430"/>
          </a:xfrm>
        </p:spPr>
        <p:txBody>
          <a:bodyPr>
            <a:normAutofit/>
          </a:bodyPr>
          <a:lstStyle/>
          <a:p>
            <a:r>
              <a:rPr lang="ja-JP" altLang="pl-PL" sz="4050" b="1"/>
              <a:t>简介</a:t>
            </a:r>
            <a:endParaRPr lang="pl-PL" sz="4050" b="1"/>
          </a:p>
        </p:txBody>
      </p:sp>
      <p:sp>
        <p:nvSpPr>
          <p:cNvPr id="3" name="Symbol zastępczy zawartości 2"/>
          <p:cNvSpPr>
            <a:spLocks noGrp="1"/>
          </p:cNvSpPr>
          <p:nvPr>
            <p:ph idx="1"/>
          </p:nvPr>
        </p:nvSpPr>
        <p:spPr>
          <a:xfrm>
            <a:off x="317816" y="2074106"/>
            <a:ext cx="4767198" cy="2796460"/>
          </a:xfrm>
        </p:spPr>
        <p:txBody>
          <a:bodyPr vert="horz" lIns="68580" tIns="34290" rIns="68580" bIns="34290" rtlCol="0" anchor="t">
            <a:noAutofit/>
          </a:bodyPr>
          <a:lstStyle/>
          <a:p>
            <a:pPr>
              <a:buFont typeface="Arial" panose="020B0604020202020204" pitchFamily="34" charset="0"/>
              <a:buChar char="•"/>
            </a:pPr>
            <a:r>
              <a:rPr lang="ja-JP" altLang="de-DE" sz="2400">
                <a:latin typeface="SimSun" panose="02010600030101010101" pitchFamily="2" charset="-122"/>
                <a:ea typeface="SimSun" panose="02010600030101010101" pitchFamily="2" charset="-122"/>
                <a:cs typeface="+mn-lt"/>
              </a:rPr>
              <a:t>民歌是中国文化不可或缺的部分，每个中国地区都有独一无二的民歌习俗。在</a:t>
            </a:r>
            <a:r>
              <a:rPr lang="ja-JP" altLang="en-US" sz="2400">
                <a:latin typeface="SimSun" panose="02010600030101010101" pitchFamily="2" charset="-122"/>
                <a:ea typeface="SimSun" panose="02010600030101010101" pitchFamily="2" charset="-122"/>
                <a:cs typeface="+mn-lt"/>
              </a:rPr>
              <a:t>湖南</a:t>
            </a:r>
            <a:r>
              <a:rPr lang="ja-JP" altLang="de-DE" sz="2400">
                <a:latin typeface="SimSun" panose="02010600030101010101" pitchFamily="2" charset="-122"/>
                <a:ea typeface="SimSun" panose="02010600030101010101" pitchFamily="2" charset="-122"/>
                <a:cs typeface="+mn-lt"/>
              </a:rPr>
              <a:t>产生了伴嫁歌或者哭嫁歌，渐渐变成传统婚礼重要的一部分。哭嫁民歌主要讲述的就是妇女的婚姻，但是它们也能反映社会生活的别的方面。它是湖南省首批非物质文化遗产。</a:t>
            </a:r>
            <a:endParaRPr lang="pl-PL" sz="2400">
              <a:latin typeface="SimSun" panose="02010600030101010101" pitchFamily="2" charset="-122"/>
              <a:ea typeface="SimSun" panose="02010600030101010101" pitchFamily="2" charset="-122"/>
              <a:cs typeface="Segoe UI" panose="020B0502040204020203"/>
            </a:endParaRPr>
          </a:p>
        </p:txBody>
      </p:sp>
      <p:pic>
        <p:nvPicPr>
          <p:cNvPr id="4" name="Obraz 4" descr="Obraz zawierający osoba, grupa, ludzie, sport&#10;&#10;Opis wygenerowany automatycznie"/>
          <p:cNvPicPr>
            <a:picLocks noChangeAspect="1"/>
          </p:cNvPicPr>
          <p:nvPr/>
        </p:nvPicPr>
        <p:blipFill rotWithShape="1">
          <a:blip r:embed="rId2"/>
          <a:srcRect l="20417" r="31066"/>
          <a:stretch>
            <a:fillRect/>
          </a:stretch>
        </p:blipFill>
        <p:spPr>
          <a:xfrm>
            <a:off x="5391445" y="857257"/>
            <a:ext cx="3752555" cy="5143493"/>
          </a:xfrm>
          <a:prstGeom prst="rect">
            <a:avLst/>
          </a:prstGeom>
        </p:spPr>
      </p:pic>
      <p:grpSp>
        <p:nvGrpSpPr>
          <p:cNvPr id="23" name="Bottom Right"/>
          <p:cNvGrpSpPr>
            <a:grpSpLocks noGrp="1" noUngrp="1" noRot="1" noChangeAspect="1" noMove="1" noResize="1"/>
          </p:cNvGrpSpPr>
          <p:nvPr/>
        </p:nvGrpSpPr>
        <p:grpSpPr>
          <a:xfrm>
            <a:off x="5985300" y="3314701"/>
            <a:ext cx="3158700" cy="2686049"/>
            <a:chOff x="7980400" y="3276601"/>
            <a:chExt cx="4211600" cy="3581399"/>
          </a:xfrm>
        </p:grpSpPr>
        <p:grpSp>
          <p:nvGrpSpPr>
            <p:cNvPr id="24" name="Graphic 157"/>
            <p:cNvGrpSpPr/>
            <p:nvPr/>
          </p:nvGrpSpPr>
          <p:grpSpPr>
            <a:xfrm>
              <a:off x="8662740" y="3276601"/>
              <a:ext cx="3529260" cy="3581398"/>
              <a:chOff x="4114800" y="1423987"/>
              <a:chExt cx="3961542" cy="4007547"/>
            </a:xfrm>
            <a:noFill/>
          </p:grpSpPr>
          <p:sp>
            <p:nvSpPr>
              <p:cNvPr id="26" name="Freeform: Shape 25"/>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sz="1350"/>
              </a:p>
            </p:txBody>
          </p:sp>
          <p:sp>
            <p:nvSpPr>
              <p:cNvPr id="27" name="Freeform: Shape 26"/>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sz="1350"/>
              </a:p>
            </p:txBody>
          </p:sp>
          <p:sp>
            <p:nvSpPr>
              <p:cNvPr id="28" name="Freeform: Shape 27"/>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sz="1350"/>
              </a:p>
            </p:txBody>
          </p:sp>
          <p:sp>
            <p:nvSpPr>
              <p:cNvPr id="29" name="Freeform: Shape 28"/>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sz="1350"/>
              </a:p>
            </p:txBody>
          </p:sp>
          <p:sp>
            <p:nvSpPr>
              <p:cNvPr id="30" name="Freeform: Shape 29"/>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sz="1350"/>
              </a:p>
            </p:txBody>
          </p:sp>
          <p:sp>
            <p:nvSpPr>
              <p:cNvPr id="31" name="Freeform: Shape 30"/>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sz="1350"/>
              </a:p>
            </p:txBody>
          </p:sp>
          <p:sp>
            <p:nvSpPr>
              <p:cNvPr id="32" name="Freeform: Shape 31"/>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sz="1350"/>
              </a:p>
            </p:txBody>
          </p:sp>
        </p:grpSp>
        <p:sp>
          <p:nvSpPr>
            <p:cNvPr id="25" name="Freeform: Shape 24"/>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857250"/>
            <a:ext cx="9141714" cy="51435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lumMod val="65000"/>
                  <a:lumOff val="35000"/>
                </a:schemeClr>
              </a:solidFill>
              <a:latin typeface="AvenirNext LT Pro Medium" panose="020B0504020202020204" pitchFamily="34" charset="0"/>
            </a:endParaRPr>
          </a:p>
        </p:txBody>
      </p:sp>
      <p:sp>
        <p:nvSpPr>
          <p:cNvPr id="11" name="Rectangle 10"/>
          <p:cNvSpPr>
            <a:spLocks noGrp="1" noRot="1" noChangeAspect="1" noMove="1" noResize="1" noEditPoints="1" noAdjustHandles="1" noChangeArrowheads="1" noChangeShapeType="1" noTextEdit="1"/>
          </p:cNvSpPr>
          <p:nvPr/>
        </p:nvSpPr>
        <p:spPr>
          <a:xfrm>
            <a:off x="0" y="857250"/>
            <a:ext cx="9141714"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lumMod val="65000"/>
                  <a:lumOff val="35000"/>
                </a:schemeClr>
              </a:solidFill>
              <a:latin typeface="AvenirNext LT Pro Medium" panose="020B0504020202020204" pitchFamily="34" charset="0"/>
            </a:endParaRPr>
          </a:p>
        </p:txBody>
      </p:sp>
      <p:grpSp>
        <p:nvGrpSpPr>
          <p:cNvPr id="13" name="Top Left"/>
          <p:cNvGrpSpPr>
            <a:grpSpLocks noGrp="1" noUngrp="1" noRot="1" noChangeAspect="1" noMove="1" noResize="1"/>
          </p:cNvGrpSpPr>
          <p:nvPr/>
        </p:nvGrpSpPr>
        <p:grpSpPr>
          <a:xfrm>
            <a:off x="8137" y="854935"/>
            <a:ext cx="1649213" cy="2512139"/>
            <a:chOff x="10849" y="-3086"/>
            <a:chExt cx="2198951" cy="3349518"/>
          </a:xfrm>
        </p:grpSpPr>
        <p:sp>
          <p:nvSpPr>
            <p:cNvPr id="14" name="Freeform: Shape 13"/>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solidFill>
                  <a:schemeClr val="tx1">
                    <a:lumMod val="65000"/>
                    <a:lumOff val="35000"/>
                  </a:schemeClr>
                </a:solidFill>
                <a:latin typeface="AvenirNext LT Pro Medium" panose="020B0504020202020204" pitchFamily="34" charset="0"/>
              </a:endParaRPr>
            </a:p>
          </p:txBody>
        </p:sp>
        <p:sp>
          <p:nvSpPr>
            <p:cNvPr id="15" name="Freeform: Shape 14"/>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sz="1350"/>
            </a:p>
          </p:txBody>
        </p:sp>
        <p:sp>
          <p:nvSpPr>
            <p:cNvPr id="16" name="Freeform: Shape 15"/>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sz="1350"/>
            </a:p>
          </p:txBody>
        </p:sp>
        <p:sp>
          <p:nvSpPr>
            <p:cNvPr id="17" name="Freeform: Shape 16"/>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sz="1350"/>
            </a:p>
          </p:txBody>
        </p:sp>
        <p:sp>
          <p:nvSpPr>
            <p:cNvPr id="18" name="Freeform: Shape 17"/>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sz="1350"/>
            </a:p>
          </p:txBody>
        </p:sp>
        <p:sp>
          <p:nvSpPr>
            <p:cNvPr id="19" name="Freeform: Shape 18"/>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sz="1350"/>
            </a:p>
          </p:txBody>
        </p:sp>
        <p:sp>
          <p:nvSpPr>
            <p:cNvPr id="20" name="Freeform: Shape 19"/>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sz="1350"/>
            </a:p>
          </p:txBody>
        </p:sp>
        <p:sp>
          <p:nvSpPr>
            <p:cNvPr id="21" name="Freeform: Shape 20"/>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sz="1350" dirty="0"/>
            </a:p>
          </p:txBody>
        </p:sp>
      </p:grpSp>
      <p:sp>
        <p:nvSpPr>
          <p:cNvPr id="3" name="Symbol zastępczy zawartości 2"/>
          <p:cNvSpPr>
            <a:spLocks noGrp="1"/>
          </p:cNvSpPr>
          <p:nvPr>
            <p:ph idx="1"/>
          </p:nvPr>
        </p:nvSpPr>
        <p:spPr>
          <a:xfrm>
            <a:off x="277570" y="1196733"/>
            <a:ext cx="4203748" cy="2796460"/>
          </a:xfrm>
        </p:spPr>
        <p:txBody>
          <a:bodyPr vert="horz" lIns="68580" tIns="34290" rIns="68580" bIns="34290" rtlCol="0" anchor="t">
            <a:noAutofit/>
          </a:bodyPr>
          <a:lstStyle/>
          <a:p>
            <a:pPr>
              <a:buFont typeface="Arial" panose="020B0604020202020204" pitchFamily="34" charset="0"/>
              <a:buChar char="•"/>
            </a:pPr>
            <a:r>
              <a:rPr lang="ja-JP" altLang="pl-PL" sz="2400">
                <a:latin typeface="SimSun" panose="02010600030101010101" pitchFamily="2" charset="-122"/>
                <a:ea typeface="SimSun" panose="02010600030101010101" pitchFamily="2" charset="-122"/>
                <a:cs typeface="+mn-lt"/>
              </a:rPr>
              <a:t>伴嫁歌是女伴以新娘的表现形式进行的一种告别活动，表达了孤独和分离之感，而反了映她们对封建婚姻制度和旧有伦理的不满。情感指向的是悲伤，怨恨和告别的感觉，以及表达愤怒和反抗。根据不完全统计，湖南地区仍有</a:t>
            </a:r>
            <a:r>
              <a:rPr lang="pl-PL" sz="2400" dirty="0">
                <a:latin typeface="SimSun" panose="02010600030101010101" pitchFamily="2" charset="-122"/>
                <a:ea typeface="+mn-lt"/>
                <a:cs typeface="+mn-lt"/>
              </a:rPr>
              <a:t> 1200</a:t>
            </a:r>
            <a:r>
              <a:rPr lang="pl-PL" altLang="ja-JP" sz="2400" dirty="0">
                <a:latin typeface="SimSun" panose="02010600030101010101" pitchFamily="2" charset="-122"/>
                <a:ea typeface="+mn-lt"/>
                <a:cs typeface="+mn-lt"/>
              </a:rPr>
              <a:t> </a:t>
            </a:r>
            <a:r>
              <a:rPr lang="ja-JP" altLang="pl-PL" sz="2400">
                <a:latin typeface="SimSun" panose="02010600030101010101" pitchFamily="2" charset="-122"/>
                <a:ea typeface="SimSun" panose="02010600030101010101" pitchFamily="2" charset="-122"/>
                <a:cs typeface="+mn-lt"/>
              </a:rPr>
              <a:t>多首陪嫁歌</a:t>
            </a:r>
            <a:r>
              <a:rPr lang="pl-PL" sz="2400" dirty="0">
                <a:latin typeface="SimSun" panose="02010600030101010101" pitchFamily="2" charset="-122"/>
                <a:ea typeface="+mn-lt"/>
                <a:cs typeface="+mn-lt"/>
              </a:rPr>
              <a:t>。</a:t>
            </a:r>
            <a:endParaRPr lang="pl-PL" sz="2400">
              <a:latin typeface="SimSun" panose="02010600030101010101" pitchFamily="2" charset="-122"/>
              <a:ea typeface="SimSun" panose="02010600030101010101" pitchFamily="2" charset="-122"/>
            </a:endParaRPr>
          </a:p>
        </p:txBody>
      </p:sp>
      <p:pic>
        <p:nvPicPr>
          <p:cNvPr id="4" name="Obraz 4" descr="Obraz zawierający osoba, scena, tłum&#10;&#10;Opis wygenerowany automatycznie"/>
          <p:cNvPicPr>
            <a:picLocks noChangeAspect="1"/>
          </p:cNvPicPr>
          <p:nvPr/>
        </p:nvPicPr>
        <p:blipFill rotWithShape="1">
          <a:blip r:embed="rId2"/>
          <a:srcRect r="1" b="9195"/>
          <a:stretch>
            <a:fillRect/>
          </a:stretch>
        </p:blipFill>
        <p:spPr>
          <a:xfrm>
            <a:off x="5391445" y="857257"/>
            <a:ext cx="3752555" cy="5143493"/>
          </a:xfrm>
          <a:prstGeom prst="rect">
            <a:avLst/>
          </a:prstGeom>
        </p:spPr>
      </p:pic>
      <p:grpSp>
        <p:nvGrpSpPr>
          <p:cNvPr id="23" name="Bottom Right"/>
          <p:cNvGrpSpPr>
            <a:grpSpLocks noGrp="1" noUngrp="1" noRot="1" noChangeAspect="1" noMove="1" noResize="1"/>
          </p:cNvGrpSpPr>
          <p:nvPr/>
        </p:nvGrpSpPr>
        <p:grpSpPr>
          <a:xfrm>
            <a:off x="5985300" y="3314701"/>
            <a:ext cx="3158700" cy="2686049"/>
            <a:chOff x="7980400" y="3276601"/>
            <a:chExt cx="4211600" cy="3581399"/>
          </a:xfrm>
        </p:grpSpPr>
        <p:grpSp>
          <p:nvGrpSpPr>
            <p:cNvPr id="24" name="Graphic 157"/>
            <p:cNvGrpSpPr/>
            <p:nvPr/>
          </p:nvGrpSpPr>
          <p:grpSpPr>
            <a:xfrm>
              <a:off x="8662740" y="3276601"/>
              <a:ext cx="3529260" cy="3581398"/>
              <a:chOff x="4114800" y="1423987"/>
              <a:chExt cx="3961542" cy="4007547"/>
            </a:xfrm>
            <a:noFill/>
          </p:grpSpPr>
          <p:sp>
            <p:nvSpPr>
              <p:cNvPr id="26" name="Freeform: Shape 25"/>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sz="1350"/>
              </a:p>
            </p:txBody>
          </p:sp>
          <p:sp>
            <p:nvSpPr>
              <p:cNvPr id="27" name="Freeform: Shape 26"/>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sz="1350"/>
              </a:p>
            </p:txBody>
          </p:sp>
          <p:sp>
            <p:nvSpPr>
              <p:cNvPr id="28" name="Freeform: Shape 27"/>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sz="1350"/>
              </a:p>
            </p:txBody>
          </p:sp>
          <p:sp>
            <p:nvSpPr>
              <p:cNvPr id="29" name="Freeform: Shape 28"/>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sz="1350"/>
              </a:p>
            </p:txBody>
          </p:sp>
          <p:sp>
            <p:nvSpPr>
              <p:cNvPr id="30" name="Freeform: Shape 29"/>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sz="1350"/>
              </a:p>
            </p:txBody>
          </p:sp>
          <p:sp>
            <p:nvSpPr>
              <p:cNvPr id="31" name="Freeform: Shape 30"/>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sz="1350"/>
              </a:p>
            </p:txBody>
          </p:sp>
          <p:sp>
            <p:nvSpPr>
              <p:cNvPr id="32" name="Freeform: Shape 31"/>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sz="1350"/>
              </a:p>
            </p:txBody>
          </p:sp>
        </p:grpSp>
        <p:sp>
          <p:nvSpPr>
            <p:cNvPr id="25" name="Freeform: Shape 24"/>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a:xfrm>
            <a:off x="0" y="857250"/>
            <a:ext cx="9141714" cy="51435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lumMod val="65000"/>
                  <a:lumOff val="35000"/>
                </a:schemeClr>
              </a:solidFill>
              <a:latin typeface="AvenirNext LT Pro Medium" panose="020B0504020202020204" pitchFamily="34" charset="0"/>
            </a:endParaRPr>
          </a:p>
        </p:txBody>
      </p:sp>
      <p:sp>
        <p:nvSpPr>
          <p:cNvPr id="12" name="Freeform: Shape 11"/>
          <p:cNvSpPr>
            <a:spLocks noGrp="1" noRot="1" noChangeAspect="1" noMove="1" noResize="1" noEditPoints="1" noAdjustHandles="1" noChangeArrowheads="1" noChangeShapeType="1" noTextEdit="1"/>
          </p:cNvSpPr>
          <p:nvPr/>
        </p:nvSpPr>
        <p:spPr>
          <a:xfrm rot="10800000">
            <a:off x="519634" y="854936"/>
            <a:ext cx="994583" cy="448202"/>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450"/>
              </a:spcAft>
            </a:pPr>
            <a:r>
              <a:rPr lang="en-US" sz="1350" dirty="0">
                <a:solidFill>
                  <a:schemeClr val="tx1">
                    <a:lumMod val="65000"/>
                    <a:lumOff val="35000"/>
                  </a:schemeClr>
                </a:solidFill>
                <a:latin typeface="AvenirNext LT Pro Medium" panose="020B0504020202020204" pitchFamily="34" charset="0"/>
              </a:rPr>
              <a:t> </a:t>
            </a:r>
          </a:p>
        </p:txBody>
      </p:sp>
      <p:sp>
        <p:nvSpPr>
          <p:cNvPr id="14" name="Freeform: Shape 13"/>
          <p:cNvSpPr>
            <a:spLocks noGrp="1" noRot="1" noChangeAspect="1" noMove="1" noResize="1" noEditPoints="1" noAdjustHandles="1" noChangeArrowheads="1" noChangeShapeType="1" noTextEdit="1"/>
          </p:cNvSpPr>
          <p:nvPr/>
        </p:nvSpPr>
        <p:spPr>
          <a:xfrm>
            <a:off x="7829442" y="5486401"/>
            <a:ext cx="1111577" cy="509522"/>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450"/>
              </a:spcAft>
            </a:pPr>
            <a:r>
              <a:rPr lang="en-US" sz="1350" dirty="0">
                <a:solidFill>
                  <a:schemeClr val="tx1">
                    <a:lumMod val="65000"/>
                    <a:lumOff val="35000"/>
                  </a:schemeClr>
                </a:solidFill>
                <a:latin typeface="AvenirNext LT Pro Medium" panose="020B0504020202020204" pitchFamily="34" charset="0"/>
              </a:rPr>
              <a:t> </a:t>
            </a:r>
          </a:p>
        </p:txBody>
      </p:sp>
      <p:sp>
        <p:nvSpPr>
          <p:cNvPr id="16" name="Freeform: Shape 15"/>
          <p:cNvSpPr>
            <a:spLocks noGrp="1" noRot="1" noChangeAspect="1" noMove="1" noResize="1" noEditPoints="1" noAdjustHandles="1" noChangeArrowheads="1" noChangeShapeType="1" noTextEdit="1"/>
          </p:cNvSpPr>
          <p:nvPr/>
        </p:nvSpPr>
        <p:spPr>
          <a:xfrm>
            <a:off x="5983014" y="4755133"/>
            <a:ext cx="3158700" cy="1245617"/>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nvGrpSpPr>
          <p:cNvPr id="18" name="Graphic 141"/>
          <p:cNvGrpSpPr>
            <a:grpSpLocks noGrp="1" noUngrp="1" noRot="1" noChangeAspect="1" noMove="1" noResize="1"/>
          </p:cNvGrpSpPr>
          <p:nvPr/>
        </p:nvGrpSpPr>
        <p:grpSpPr>
          <a:xfrm>
            <a:off x="8137" y="868633"/>
            <a:ext cx="1649213" cy="2498441"/>
            <a:chOff x="4473129" y="923925"/>
            <a:chExt cx="3308947" cy="5012817"/>
          </a:xfrm>
          <a:noFill/>
        </p:grpSpPr>
        <p:sp>
          <p:nvSpPr>
            <p:cNvPr id="19" name="Freeform: Shape 18"/>
            <p:cNvSpPr/>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sz="1350"/>
            </a:p>
          </p:txBody>
        </p:sp>
        <p:sp>
          <p:nvSpPr>
            <p:cNvPr id="20" name="Freeform: Shape 19"/>
            <p:cNvSpPr/>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sz="1350"/>
            </a:p>
          </p:txBody>
        </p:sp>
        <p:sp>
          <p:nvSpPr>
            <p:cNvPr id="21" name="Freeform: Shape 20"/>
            <p:cNvSpPr/>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sz="1350"/>
            </a:p>
          </p:txBody>
        </p:sp>
        <p:sp>
          <p:nvSpPr>
            <p:cNvPr id="22" name="Freeform: Shape 21"/>
            <p:cNvSpPr/>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sz="1350"/>
            </a:p>
          </p:txBody>
        </p:sp>
        <p:sp>
          <p:nvSpPr>
            <p:cNvPr id="23" name="Freeform: Shape 22"/>
            <p:cNvSpPr/>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sz="1350"/>
            </a:p>
          </p:txBody>
        </p:sp>
        <p:sp>
          <p:nvSpPr>
            <p:cNvPr id="24" name="Freeform: Shape 23"/>
            <p:cNvSpPr/>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sz="1350"/>
            </a:p>
          </p:txBody>
        </p:sp>
        <p:sp>
          <p:nvSpPr>
            <p:cNvPr id="25" name="Freeform: Shape 24"/>
            <p:cNvSpPr/>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sz="1350" dirty="0"/>
            </a:p>
          </p:txBody>
        </p:sp>
      </p:grpSp>
      <p:grpSp>
        <p:nvGrpSpPr>
          <p:cNvPr id="27" name="Graphic 157"/>
          <p:cNvGrpSpPr>
            <a:grpSpLocks noGrp="1" noUngrp="1" noRot="1" noChangeAspect="1" noMove="1" noResize="1"/>
          </p:cNvGrpSpPr>
          <p:nvPr/>
        </p:nvGrpSpPr>
        <p:grpSpPr>
          <a:xfrm>
            <a:off x="6457950" y="3314700"/>
            <a:ext cx="2646945" cy="2686049"/>
            <a:chOff x="4114800" y="1423987"/>
            <a:chExt cx="3961542" cy="4007547"/>
          </a:xfrm>
          <a:noFill/>
        </p:grpSpPr>
        <p:sp>
          <p:nvSpPr>
            <p:cNvPr id="28" name="Freeform: Shape 27"/>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sz="1350"/>
            </a:p>
          </p:txBody>
        </p:sp>
        <p:sp>
          <p:nvSpPr>
            <p:cNvPr id="29" name="Freeform: Shape 28"/>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sz="1350"/>
            </a:p>
          </p:txBody>
        </p:sp>
        <p:sp>
          <p:nvSpPr>
            <p:cNvPr id="30" name="Freeform: Shape 29"/>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sz="1350"/>
            </a:p>
          </p:txBody>
        </p:sp>
        <p:sp>
          <p:nvSpPr>
            <p:cNvPr id="31" name="Freeform: Shape 30"/>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sz="1350"/>
            </a:p>
          </p:txBody>
        </p:sp>
        <p:sp>
          <p:nvSpPr>
            <p:cNvPr id="32" name="Freeform: Shape 31"/>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sz="1350"/>
            </a:p>
          </p:txBody>
        </p:sp>
        <p:sp>
          <p:nvSpPr>
            <p:cNvPr id="33" name="Freeform: Shape 32"/>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sz="1350"/>
            </a:p>
          </p:txBody>
        </p:sp>
        <p:sp>
          <p:nvSpPr>
            <p:cNvPr id="34" name="Freeform: Shape 33"/>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sz="1350"/>
            </a:p>
          </p:txBody>
        </p:sp>
      </p:grpSp>
      <p:sp useBgFill="1">
        <p:nvSpPr>
          <p:cNvPr id="36" name="Rectangle 35"/>
          <p:cNvSpPr>
            <a:spLocks noGrp="1" noRot="1" noChangeAspect="1" noMove="1" noResize="1" noEditPoints="1" noAdjustHandles="1" noChangeArrowheads="1" noChangeShapeType="1" noTextEdit="1"/>
          </p:cNvSpPr>
          <p:nvPr/>
        </p:nvSpPr>
        <p:spPr>
          <a:xfrm>
            <a:off x="0" y="857250"/>
            <a:ext cx="9141714" cy="51435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lumMod val="65000"/>
                  <a:lumOff val="35000"/>
                </a:schemeClr>
              </a:solidFill>
              <a:latin typeface="AvenirNext LT Pro Medium" panose="020B0504020202020204" pitchFamily="34" charset="0"/>
            </a:endParaRPr>
          </a:p>
        </p:txBody>
      </p:sp>
      <p:sp>
        <p:nvSpPr>
          <p:cNvPr id="38" name="Rectangle 37"/>
          <p:cNvSpPr>
            <a:spLocks noGrp="1" noRot="1" noChangeAspect="1" noMove="1" noResize="1" noEditPoints="1" noAdjustHandles="1" noChangeArrowheads="1" noChangeShapeType="1" noTextEdit="1"/>
          </p:cNvSpPr>
          <p:nvPr/>
        </p:nvSpPr>
        <p:spPr>
          <a:xfrm>
            <a:off x="0" y="857250"/>
            <a:ext cx="9141714"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lumMod val="65000"/>
                  <a:lumOff val="35000"/>
                </a:schemeClr>
              </a:solidFill>
              <a:latin typeface="AvenirNext LT Pro Medium" panose="020B0504020202020204" pitchFamily="34" charset="0"/>
            </a:endParaRPr>
          </a:p>
        </p:txBody>
      </p:sp>
      <p:sp>
        <p:nvSpPr>
          <p:cNvPr id="40" name="Rectangle 39"/>
          <p:cNvSpPr>
            <a:spLocks noGrp="1" noRot="1" noChangeAspect="1" noMove="1" noResize="1" noEditPoints="1" noAdjustHandles="1" noChangeArrowheads="1" noChangeShapeType="1" noTextEdit="1"/>
          </p:cNvSpPr>
          <p:nvPr/>
        </p:nvSpPr>
        <p:spPr>
          <a:xfrm>
            <a:off x="0" y="857250"/>
            <a:ext cx="9141714"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Obraz 5" descr="Obraz zawierający drzewo, na wolnym powietrzu, osoba, tancerz&#10;&#10;Opis wygenerowany automatycznie"/>
          <p:cNvPicPr>
            <a:picLocks noChangeAspect="1"/>
          </p:cNvPicPr>
          <p:nvPr/>
        </p:nvPicPr>
        <p:blipFill rotWithShape="1">
          <a:blip r:embed="rId2">
            <a:alphaModFix amt="70000"/>
          </a:blip>
          <a:srcRect t="10169" r="-1" b="893"/>
          <a:stretch>
            <a:fillRect/>
          </a:stretch>
        </p:blipFill>
        <p:spPr>
          <a:xfrm>
            <a:off x="15" y="857257"/>
            <a:ext cx="9141699" cy="5142461"/>
          </a:xfrm>
          <a:prstGeom prst="rect">
            <a:avLst/>
          </a:prstGeom>
        </p:spPr>
      </p:pic>
      <p:grpSp>
        <p:nvGrpSpPr>
          <p:cNvPr id="42" name="Top Left"/>
          <p:cNvGrpSpPr>
            <a:grpSpLocks noGrp="1" noUngrp="1" noRot="1" noChangeAspect="1" noMove="1" noResize="1"/>
          </p:cNvGrpSpPr>
          <p:nvPr/>
        </p:nvGrpSpPr>
        <p:grpSpPr>
          <a:xfrm>
            <a:off x="-57150" y="857251"/>
            <a:ext cx="5033907" cy="3371850"/>
            <a:chOff x="-16788" y="0"/>
            <a:chExt cx="9475836" cy="6347177"/>
          </a:xfrm>
        </p:grpSpPr>
        <p:sp>
          <p:nvSpPr>
            <p:cNvPr id="43" name="Freeform: Shape 42"/>
            <p:cNvSpPr/>
            <p:nvPr/>
          </p:nvSpPr>
          <p:spPr>
            <a:xfrm>
              <a:off x="113900" y="22951"/>
              <a:ext cx="9345148" cy="6324226"/>
            </a:xfrm>
            <a:custGeom>
              <a:avLst/>
              <a:gdLst>
                <a:gd name="connsiteX0" fmla="*/ 0 w 7097124"/>
                <a:gd name="connsiteY0" fmla="*/ 3198971 h 4802900"/>
                <a:gd name="connsiteX1" fmla="*/ 219837 w 7097124"/>
                <a:gd name="connsiteY1" fmla="*/ 3452527 h 4802900"/>
                <a:gd name="connsiteX2" fmla="*/ 399288 w 7097124"/>
                <a:gd name="connsiteY2" fmla="*/ 3536347 h 4802900"/>
                <a:gd name="connsiteX3" fmla="*/ 744188 w 7097124"/>
                <a:gd name="connsiteY3" fmla="*/ 3536347 h 4802900"/>
                <a:gd name="connsiteX4" fmla="*/ 981456 w 7097124"/>
                <a:gd name="connsiteY4" fmla="*/ 3536347 h 4802900"/>
                <a:gd name="connsiteX5" fmla="*/ 1116997 w 7097124"/>
                <a:gd name="connsiteY5" fmla="*/ 3620167 h 4802900"/>
                <a:gd name="connsiteX6" fmla="*/ 1236631 w 7097124"/>
                <a:gd name="connsiteY6" fmla="*/ 3765804 h 4802900"/>
                <a:gd name="connsiteX7" fmla="*/ 1378172 w 7097124"/>
                <a:gd name="connsiteY7" fmla="*/ 3987260 h 4802900"/>
                <a:gd name="connsiteX8" fmla="*/ 1545622 w 7097124"/>
                <a:gd name="connsiteY8" fmla="*/ 4340352 h 4802900"/>
                <a:gd name="connsiteX9" fmla="*/ 1697165 w 7097124"/>
                <a:gd name="connsiteY9" fmla="*/ 4615625 h 4802900"/>
                <a:gd name="connsiteX10" fmla="*/ 1800892 w 7097124"/>
                <a:gd name="connsiteY10" fmla="*/ 4719352 h 4802900"/>
                <a:gd name="connsiteX11" fmla="*/ 2205609 w 7097124"/>
                <a:gd name="connsiteY11" fmla="*/ 4765262 h 4802900"/>
                <a:gd name="connsiteX12" fmla="*/ 2658237 w 7097124"/>
                <a:gd name="connsiteY12" fmla="*/ 4721352 h 4802900"/>
                <a:gd name="connsiteX13" fmla="*/ 2825686 w 7097124"/>
                <a:gd name="connsiteY13" fmla="*/ 4701445 h 4802900"/>
                <a:gd name="connsiteX14" fmla="*/ 3124772 w 7097124"/>
                <a:gd name="connsiteY14" fmla="*/ 4759262 h 4802900"/>
                <a:gd name="connsiteX15" fmla="*/ 3435858 w 7097124"/>
                <a:gd name="connsiteY15" fmla="*/ 4801172 h 4802900"/>
                <a:gd name="connsiteX16" fmla="*/ 3718941 w 7097124"/>
                <a:gd name="connsiteY16" fmla="*/ 4775264 h 4802900"/>
                <a:gd name="connsiteX17" fmla="*/ 3992118 w 7097124"/>
                <a:gd name="connsiteY17" fmla="*/ 4619625 h 4802900"/>
                <a:gd name="connsiteX18" fmla="*/ 4219385 w 7097124"/>
                <a:gd name="connsiteY18" fmla="*/ 4408170 h 4802900"/>
                <a:gd name="connsiteX19" fmla="*/ 4564285 w 7097124"/>
                <a:gd name="connsiteY19" fmla="*/ 4031171 h 4802900"/>
                <a:gd name="connsiteX20" fmla="*/ 4871371 w 7097124"/>
                <a:gd name="connsiteY20" fmla="*/ 3694081 h 4802900"/>
                <a:gd name="connsiteX21" fmla="*/ 5292090 w 7097124"/>
                <a:gd name="connsiteY21" fmla="*/ 3241262 h 4802900"/>
                <a:gd name="connsiteX22" fmla="*/ 5551265 w 7097124"/>
                <a:gd name="connsiteY22" fmla="*/ 2874169 h 4802900"/>
                <a:gd name="connsiteX23" fmla="*/ 5788533 w 7097124"/>
                <a:gd name="connsiteY23" fmla="*/ 2409349 h 4802900"/>
                <a:gd name="connsiteX24" fmla="*/ 5959983 w 7097124"/>
                <a:gd name="connsiteY24" fmla="*/ 2106168 h 4802900"/>
                <a:gd name="connsiteX25" fmla="*/ 6209252 w 7097124"/>
                <a:gd name="connsiteY25" fmla="*/ 1872806 h 4802900"/>
                <a:gd name="connsiteX26" fmla="*/ 6510338 w 7097124"/>
                <a:gd name="connsiteY26" fmla="*/ 1613440 h 4802900"/>
                <a:gd name="connsiteX27" fmla="*/ 6779514 w 7097124"/>
                <a:gd name="connsiteY27" fmla="*/ 1344168 h 4802900"/>
                <a:gd name="connsiteX28" fmla="*/ 6994874 w 7097124"/>
                <a:gd name="connsiteY28" fmla="*/ 987076 h 4802900"/>
                <a:gd name="connsiteX29" fmla="*/ 7094601 w 7097124"/>
                <a:gd name="connsiteY29" fmla="*/ 685895 h 4802900"/>
                <a:gd name="connsiteX30" fmla="*/ 6947059 w 7097124"/>
                <a:gd name="connsiteY30" fmla="*/ 227076 h 4802900"/>
                <a:gd name="connsiteX31" fmla="*/ 6739128 w 7097124"/>
                <a:gd name="connsiteY31" fmla="*/ 0 h 480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97124" h="4802900">
                  <a:moveTo>
                    <a:pt x="0" y="3198971"/>
                  </a:moveTo>
                  <a:cubicBezTo>
                    <a:pt x="32385" y="3249454"/>
                    <a:pt x="174403" y="3413570"/>
                    <a:pt x="219837" y="3452527"/>
                  </a:cubicBezTo>
                  <a:cubicBezTo>
                    <a:pt x="270701" y="3496151"/>
                    <a:pt x="333756" y="3521869"/>
                    <a:pt x="399288" y="3536347"/>
                  </a:cubicBezTo>
                  <a:cubicBezTo>
                    <a:pt x="512254" y="3561207"/>
                    <a:pt x="629222" y="3550634"/>
                    <a:pt x="744188" y="3536347"/>
                  </a:cubicBezTo>
                  <a:cubicBezTo>
                    <a:pt x="823817" y="3526441"/>
                    <a:pt x="905066" y="3513201"/>
                    <a:pt x="981456" y="3536347"/>
                  </a:cubicBezTo>
                  <a:cubicBezTo>
                    <a:pt x="1032986" y="3551968"/>
                    <a:pt x="1077944" y="3582924"/>
                    <a:pt x="1116997" y="3620167"/>
                  </a:cubicBezTo>
                  <a:cubicBezTo>
                    <a:pt x="1162526" y="3663601"/>
                    <a:pt x="1200245" y="3714369"/>
                    <a:pt x="1236631" y="3765804"/>
                  </a:cubicBezTo>
                  <a:cubicBezTo>
                    <a:pt x="1287304" y="3837337"/>
                    <a:pt x="1336167" y="3910298"/>
                    <a:pt x="1378172" y="3987260"/>
                  </a:cubicBezTo>
                  <a:cubicBezTo>
                    <a:pt x="1440656" y="4101560"/>
                    <a:pt x="1491425" y="4221766"/>
                    <a:pt x="1545622" y="4340352"/>
                  </a:cubicBezTo>
                  <a:cubicBezTo>
                    <a:pt x="1589342" y="4435888"/>
                    <a:pt x="1636014" y="4530376"/>
                    <a:pt x="1697165" y="4615625"/>
                  </a:cubicBezTo>
                  <a:cubicBezTo>
                    <a:pt x="1726025" y="4655820"/>
                    <a:pt x="1759553" y="4692396"/>
                    <a:pt x="1800892" y="4719352"/>
                  </a:cubicBezTo>
                  <a:cubicBezTo>
                    <a:pt x="1917097" y="4795076"/>
                    <a:pt x="2065592" y="4776121"/>
                    <a:pt x="2205609" y="4765262"/>
                  </a:cubicBezTo>
                  <a:cubicBezTo>
                    <a:pt x="2356866" y="4753452"/>
                    <a:pt x="2508599" y="4746117"/>
                    <a:pt x="2658237" y="4721352"/>
                  </a:cubicBezTo>
                  <a:cubicBezTo>
                    <a:pt x="2713863" y="4712208"/>
                    <a:pt x="2769394" y="4701445"/>
                    <a:pt x="2825686" y="4701445"/>
                  </a:cubicBezTo>
                  <a:cubicBezTo>
                    <a:pt x="2927509" y="4701254"/>
                    <a:pt x="3025331" y="4736116"/>
                    <a:pt x="3124772" y="4759262"/>
                  </a:cubicBezTo>
                  <a:cubicBezTo>
                    <a:pt x="3226880" y="4782979"/>
                    <a:pt x="3331083" y="4796219"/>
                    <a:pt x="3435858" y="4801172"/>
                  </a:cubicBezTo>
                  <a:cubicBezTo>
                    <a:pt x="3531394" y="4805648"/>
                    <a:pt x="3627692" y="4802886"/>
                    <a:pt x="3718941" y="4775264"/>
                  </a:cubicBezTo>
                  <a:cubicBezTo>
                    <a:pt x="3820001" y="4744593"/>
                    <a:pt x="3909441" y="4685824"/>
                    <a:pt x="3992118" y="4619625"/>
                  </a:cubicBezTo>
                  <a:cubicBezTo>
                    <a:pt x="4072985" y="4554951"/>
                    <a:pt x="4147376" y="4482656"/>
                    <a:pt x="4219385" y="4408170"/>
                  </a:cubicBezTo>
                  <a:cubicBezTo>
                    <a:pt x="4337780" y="4285679"/>
                    <a:pt x="4450937" y="4158234"/>
                    <a:pt x="4564285" y="4031171"/>
                  </a:cubicBezTo>
                  <a:cubicBezTo>
                    <a:pt x="4665536" y="3917728"/>
                    <a:pt x="4767072" y="3804666"/>
                    <a:pt x="4871371" y="3694081"/>
                  </a:cubicBezTo>
                  <a:cubicBezTo>
                    <a:pt x="5012722" y="3544062"/>
                    <a:pt x="5160455" y="3399854"/>
                    <a:pt x="5292090" y="3241262"/>
                  </a:cubicBezTo>
                  <a:cubicBezTo>
                    <a:pt x="5387912" y="3125819"/>
                    <a:pt x="5474970" y="3003328"/>
                    <a:pt x="5551265" y="2874169"/>
                  </a:cubicBezTo>
                  <a:cubicBezTo>
                    <a:pt x="5639848" y="2724341"/>
                    <a:pt x="5714524" y="2566987"/>
                    <a:pt x="5788533" y="2409349"/>
                  </a:cubicBezTo>
                  <a:cubicBezTo>
                    <a:pt x="5838064" y="2303812"/>
                    <a:pt x="5887593" y="2197322"/>
                    <a:pt x="5959983" y="2106168"/>
                  </a:cubicBezTo>
                  <a:cubicBezTo>
                    <a:pt x="6030945" y="2016824"/>
                    <a:pt x="6121051" y="1945481"/>
                    <a:pt x="6209252" y="1872806"/>
                  </a:cubicBezTo>
                  <a:cubicBezTo>
                    <a:pt x="6311456" y="1788509"/>
                    <a:pt x="6410897" y="1701070"/>
                    <a:pt x="6510338" y="1613440"/>
                  </a:cubicBezTo>
                  <a:cubicBezTo>
                    <a:pt x="6605874" y="1529334"/>
                    <a:pt x="6700076" y="1443419"/>
                    <a:pt x="6779514" y="1344168"/>
                  </a:cubicBezTo>
                  <a:cubicBezTo>
                    <a:pt x="6866573" y="1235393"/>
                    <a:pt x="6933248" y="1112139"/>
                    <a:pt x="6994874" y="987076"/>
                  </a:cubicBezTo>
                  <a:cubicBezTo>
                    <a:pt x="7042118" y="891159"/>
                    <a:pt x="7084219" y="792004"/>
                    <a:pt x="7094601" y="685895"/>
                  </a:cubicBezTo>
                  <a:cubicBezTo>
                    <a:pt x="7110699" y="520732"/>
                    <a:pt x="7048405" y="359093"/>
                    <a:pt x="6947059" y="227076"/>
                  </a:cubicBezTo>
                  <a:cubicBezTo>
                    <a:pt x="6861430" y="115538"/>
                    <a:pt x="6739128" y="0"/>
                    <a:pt x="6739128" y="0"/>
                  </a:cubicBezTo>
                </a:path>
              </a:pathLst>
            </a:custGeom>
            <a:noFill/>
            <a:ln w="12700" cap="rnd">
              <a:solidFill>
                <a:schemeClr val="bg2">
                  <a:alpha val="24000"/>
                </a:schemeClr>
              </a:solidFill>
              <a:prstDash val="lgDash"/>
              <a:round/>
            </a:ln>
          </p:spPr>
          <p:txBody>
            <a:bodyPr rtlCol="0" anchor="ctr"/>
            <a:lstStyle/>
            <a:p>
              <a:endParaRPr lang="en-US" sz="1350"/>
            </a:p>
          </p:txBody>
        </p:sp>
        <p:sp>
          <p:nvSpPr>
            <p:cNvPr id="44" name="Freeform: Shape 43"/>
            <p:cNvSpPr/>
            <p:nvPr/>
          </p:nvSpPr>
          <p:spPr>
            <a:xfrm>
              <a:off x="113540" y="12542"/>
              <a:ext cx="9121489" cy="6188666"/>
            </a:xfrm>
            <a:custGeom>
              <a:avLst/>
              <a:gdLst>
                <a:gd name="connsiteX0" fmla="*/ 0 w 6891548"/>
                <a:gd name="connsiteY0" fmla="*/ 2860739 h 4699949"/>
                <a:gd name="connsiteX1" fmla="*/ 175451 w 6891548"/>
                <a:gd name="connsiteY1" fmla="*/ 3155252 h 4699949"/>
                <a:gd name="connsiteX2" fmla="*/ 341567 w 6891548"/>
                <a:gd name="connsiteY2" fmla="*/ 3294888 h 4699949"/>
                <a:gd name="connsiteX3" fmla="*/ 557594 w 6891548"/>
                <a:gd name="connsiteY3" fmla="*/ 3336417 h 4699949"/>
                <a:gd name="connsiteX4" fmla="*/ 753618 w 6891548"/>
                <a:gd name="connsiteY4" fmla="*/ 3278220 h 4699949"/>
                <a:gd name="connsiteX5" fmla="*/ 858298 w 6891548"/>
                <a:gd name="connsiteY5" fmla="*/ 3151918 h 4699949"/>
                <a:gd name="connsiteX6" fmla="*/ 846677 w 6891548"/>
                <a:gd name="connsiteY6" fmla="*/ 2907506 h 4699949"/>
                <a:gd name="connsiteX7" fmla="*/ 808482 w 6891548"/>
                <a:gd name="connsiteY7" fmla="*/ 2648141 h 4699949"/>
                <a:gd name="connsiteX8" fmla="*/ 785241 w 6891548"/>
                <a:gd name="connsiteY8" fmla="*/ 2513457 h 4699949"/>
                <a:gd name="connsiteX9" fmla="*/ 785241 w 6891548"/>
                <a:gd name="connsiteY9" fmla="*/ 2408682 h 4699949"/>
                <a:gd name="connsiteX10" fmla="*/ 908209 w 6891548"/>
                <a:gd name="connsiteY10" fmla="*/ 2310575 h 4699949"/>
                <a:gd name="connsiteX11" fmla="*/ 1089279 w 6891548"/>
                <a:gd name="connsiteY11" fmla="*/ 2325529 h 4699949"/>
                <a:gd name="connsiteX12" fmla="*/ 1198912 w 6891548"/>
                <a:gd name="connsiteY12" fmla="*/ 2410301 h 4699949"/>
                <a:gd name="connsiteX13" fmla="*/ 1252061 w 6891548"/>
                <a:gd name="connsiteY13" fmla="*/ 2638044 h 4699949"/>
                <a:gd name="connsiteX14" fmla="*/ 1147382 w 6891548"/>
                <a:gd name="connsiteY14" fmla="*/ 2968847 h 4699949"/>
                <a:gd name="connsiteX15" fmla="*/ 1115854 w 6891548"/>
                <a:gd name="connsiteY15" fmla="*/ 3194971 h 4699949"/>
                <a:gd name="connsiteX16" fmla="*/ 1215580 w 6891548"/>
                <a:gd name="connsiteY16" fmla="*/ 3447669 h 4699949"/>
                <a:gd name="connsiteX17" fmla="*/ 1396651 w 6891548"/>
                <a:gd name="connsiteY17" fmla="*/ 3783425 h 4699949"/>
                <a:gd name="connsiteX18" fmla="*/ 1507998 w 6891548"/>
                <a:gd name="connsiteY18" fmla="*/ 4014502 h 4699949"/>
                <a:gd name="connsiteX19" fmla="*/ 1678400 w 6891548"/>
                <a:gd name="connsiteY19" fmla="*/ 4312634 h 4699949"/>
                <a:gd name="connsiteX20" fmla="*/ 1838706 w 6891548"/>
                <a:gd name="connsiteY20" fmla="*/ 4504182 h 4699949"/>
                <a:gd name="connsiteX21" fmla="*/ 1996630 w 6891548"/>
                <a:gd name="connsiteY21" fmla="*/ 4595146 h 4699949"/>
                <a:gd name="connsiteX22" fmla="*/ 2235899 w 6891548"/>
                <a:gd name="connsiteY22" fmla="*/ 4623912 h 4699949"/>
                <a:gd name="connsiteX23" fmla="*/ 2463165 w 6891548"/>
                <a:gd name="connsiteY23" fmla="*/ 4623912 h 4699949"/>
                <a:gd name="connsiteX24" fmla="*/ 2761583 w 6891548"/>
                <a:gd name="connsiteY24" fmla="*/ 4599528 h 4699949"/>
                <a:gd name="connsiteX25" fmla="*/ 2889504 w 6891548"/>
                <a:gd name="connsiteY25" fmla="*/ 4599528 h 4699949"/>
                <a:gd name="connsiteX26" fmla="*/ 3145250 w 6891548"/>
                <a:gd name="connsiteY26" fmla="*/ 4649534 h 4699949"/>
                <a:gd name="connsiteX27" fmla="*/ 3479197 w 6891548"/>
                <a:gd name="connsiteY27" fmla="*/ 4699826 h 4699949"/>
                <a:gd name="connsiteX28" fmla="*/ 3786283 w 6891548"/>
                <a:gd name="connsiteY28" fmla="*/ 4638008 h 4699949"/>
                <a:gd name="connsiteX29" fmla="*/ 3991642 w 6891548"/>
                <a:gd name="connsiteY29" fmla="*/ 4486371 h 4699949"/>
                <a:gd name="connsiteX30" fmla="*/ 4207002 w 6891548"/>
                <a:gd name="connsiteY30" fmla="*/ 4288917 h 4699949"/>
                <a:gd name="connsiteX31" fmla="*/ 4420362 w 6891548"/>
                <a:gd name="connsiteY31" fmla="*/ 4045553 h 4699949"/>
                <a:gd name="connsiteX32" fmla="*/ 4629722 w 6891548"/>
                <a:gd name="connsiteY32" fmla="*/ 3806190 h 4699949"/>
                <a:gd name="connsiteX33" fmla="*/ 4943761 w 6891548"/>
                <a:gd name="connsiteY33" fmla="*/ 3491960 h 4699949"/>
                <a:gd name="connsiteX34" fmla="*/ 5080349 w 6891548"/>
                <a:gd name="connsiteY34" fmla="*/ 3327368 h 4699949"/>
                <a:gd name="connsiteX35" fmla="*/ 5327618 w 6891548"/>
                <a:gd name="connsiteY35" fmla="*/ 3000185 h 4699949"/>
                <a:gd name="connsiteX36" fmla="*/ 5489163 w 6891548"/>
                <a:gd name="connsiteY36" fmla="*/ 2693003 h 4699949"/>
                <a:gd name="connsiteX37" fmla="*/ 5606796 w 6891548"/>
                <a:gd name="connsiteY37" fmla="*/ 2385822 h 4699949"/>
                <a:gd name="connsiteX38" fmla="*/ 5776246 w 6891548"/>
                <a:gd name="connsiteY38" fmla="*/ 2030730 h 4699949"/>
                <a:gd name="connsiteX39" fmla="*/ 5976652 w 6891548"/>
                <a:gd name="connsiteY39" fmla="*/ 1830229 h 4699949"/>
                <a:gd name="connsiteX40" fmla="*/ 6196965 w 6891548"/>
                <a:gd name="connsiteY40" fmla="*/ 1679639 h 4699949"/>
                <a:gd name="connsiteX41" fmla="*/ 6456140 w 6891548"/>
                <a:gd name="connsiteY41" fmla="*/ 1498092 h 4699949"/>
                <a:gd name="connsiteX42" fmla="*/ 6663500 w 6891548"/>
                <a:gd name="connsiteY42" fmla="*/ 1270635 h 4699949"/>
                <a:gd name="connsiteX43" fmla="*/ 6842951 w 6891548"/>
                <a:gd name="connsiteY43" fmla="*/ 947452 h 4699949"/>
                <a:gd name="connsiteX44" fmla="*/ 6890766 w 6891548"/>
                <a:gd name="connsiteY44" fmla="*/ 694087 h 4699949"/>
                <a:gd name="connsiteX45" fmla="*/ 6866858 w 6891548"/>
                <a:gd name="connsiteY45" fmla="*/ 492633 h 4699949"/>
                <a:gd name="connsiteX46" fmla="*/ 6675406 w 6891548"/>
                <a:gd name="connsiteY46" fmla="*/ 233267 h 4699949"/>
                <a:gd name="connsiteX47" fmla="*/ 6422613 w 6891548"/>
                <a:gd name="connsiteY47" fmla="*/ 0 h 469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891548" h="4699949">
                  <a:moveTo>
                    <a:pt x="0" y="2860739"/>
                  </a:moveTo>
                  <a:cubicBezTo>
                    <a:pt x="32861" y="2919603"/>
                    <a:pt x="133255" y="3102674"/>
                    <a:pt x="175451" y="3155252"/>
                  </a:cubicBezTo>
                  <a:cubicBezTo>
                    <a:pt x="221266" y="3212402"/>
                    <a:pt x="275939" y="3262598"/>
                    <a:pt x="341567" y="3294888"/>
                  </a:cubicBezTo>
                  <a:cubicBezTo>
                    <a:pt x="408432" y="3327845"/>
                    <a:pt x="483108" y="3340132"/>
                    <a:pt x="557594" y="3336417"/>
                  </a:cubicBezTo>
                  <a:cubicBezTo>
                    <a:pt x="626936" y="3332988"/>
                    <a:pt x="695420" y="3315653"/>
                    <a:pt x="753618" y="3278220"/>
                  </a:cubicBezTo>
                  <a:cubicBezTo>
                    <a:pt x="800957" y="3247739"/>
                    <a:pt x="839915" y="3204972"/>
                    <a:pt x="858298" y="3151918"/>
                  </a:cubicBezTo>
                  <a:cubicBezTo>
                    <a:pt x="885349" y="3073718"/>
                    <a:pt x="862203" y="2989803"/>
                    <a:pt x="846677" y="2907506"/>
                  </a:cubicBezTo>
                  <a:cubicBezTo>
                    <a:pt x="830485" y="2821591"/>
                    <a:pt x="822293" y="2734437"/>
                    <a:pt x="808482" y="2648141"/>
                  </a:cubicBezTo>
                  <a:cubicBezTo>
                    <a:pt x="801243" y="2603183"/>
                    <a:pt x="792671" y="2558415"/>
                    <a:pt x="785241" y="2513457"/>
                  </a:cubicBezTo>
                  <a:cubicBezTo>
                    <a:pt x="779431" y="2478405"/>
                    <a:pt x="774383" y="2442401"/>
                    <a:pt x="785241" y="2408682"/>
                  </a:cubicBezTo>
                  <a:cubicBezTo>
                    <a:pt x="802291" y="2355723"/>
                    <a:pt x="853631" y="2324576"/>
                    <a:pt x="908209" y="2310575"/>
                  </a:cubicBezTo>
                  <a:cubicBezTo>
                    <a:pt x="968502" y="2295144"/>
                    <a:pt x="1032129" y="2301050"/>
                    <a:pt x="1089279" y="2325529"/>
                  </a:cubicBezTo>
                  <a:cubicBezTo>
                    <a:pt x="1132523" y="2344007"/>
                    <a:pt x="1170718" y="2372678"/>
                    <a:pt x="1198912" y="2410301"/>
                  </a:cubicBezTo>
                  <a:cubicBezTo>
                    <a:pt x="1247299" y="2474690"/>
                    <a:pt x="1260443" y="2557558"/>
                    <a:pt x="1252061" y="2638044"/>
                  </a:cubicBezTo>
                  <a:cubicBezTo>
                    <a:pt x="1240060" y="2753487"/>
                    <a:pt x="1184148" y="2858357"/>
                    <a:pt x="1147382" y="2968847"/>
                  </a:cubicBezTo>
                  <a:cubicBezTo>
                    <a:pt x="1122998" y="3041999"/>
                    <a:pt x="1106900" y="3118485"/>
                    <a:pt x="1115854" y="3194971"/>
                  </a:cubicBezTo>
                  <a:cubicBezTo>
                    <a:pt x="1126426" y="3285649"/>
                    <a:pt x="1171099" y="3367469"/>
                    <a:pt x="1215580" y="3447669"/>
                  </a:cubicBezTo>
                  <a:cubicBezTo>
                    <a:pt x="1277207" y="3558921"/>
                    <a:pt x="1340072" y="3669602"/>
                    <a:pt x="1396651" y="3783425"/>
                  </a:cubicBezTo>
                  <a:cubicBezTo>
                    <a:pt x="1434751" y="3860006"/>
                    <a:pt x="1469993" y="3937921"/>
                    <a:pt x="1507998" y="4014502"/>
                  </a:cubicBezTo>
                  <a:cubicBezTo>
                    <a:pt x="1558957" y="4117086"/>
                    <a:pt x="1614964" y="4217194"/>
                    <a:pt x="1678400" y="4312634"/>
                  </a:cubicBezTo>
                  <a:cubicBezTo>
                    <a:pt x="1724692" y="4382357"/>
                    <a:pt x="1775079" y="4449890"/>
                    <a:pt x="1838706" y="4504182"/>
                  </a:cubicBezTo>
                  <a:cubicBezTo>
                    <a:pt x="1885379" y="4543997"/>
                    <a:pt x="1938338" y="4576001"/>
                    <a:pt x="1996630" y="4595146"/>
                  </a:cubicBezTo>
                  <a:cubicBezTo>
                    <a:pt x="2073307" y="4620387"/>
                    <a:pt x="2155031" y="4622006"/>
                    <a:pt x="2235899" y="4623912"/>
                  </a:cubicBezTo>
                  <a:cubicBezTo>
                    <a:pt x="2311718" y="4625626"/>
                    <a:pt x="2387536" y="4627531"/>
                    <a:pt x="2463165" y="4623912"/>
                  </a:cubicBezTo>
                  <a:cubicBezTo>
                    <a:pt x="2562892" y="4619149"/>
                    <a:pt x="2661857" y="4605147"/>
                    <a:pt x="2761583" y="4599528"/>
                  </a:cubicBezTo>
                  <a:cubicBezTo>
                    <a:pt x="2804160" y="4597146"/>
                    <a:pt x="2846927" y="4596289"/>
                    <a:pt x="2889504" y="4599528"/>
                  </a:cubicBezTo>
                  <a:cubicBezTo>
                    <a:pt x="2976277" y="4606100"/>
                    <a:pt x="3060573" y="4629246"/>
                    <a:pt x="3145250" y="4649534"/>
                  </a:cubicBezTo>
                  <a:cubicBezTo>
                    <a:pt x="3255074" y="4675918"/>
                    <a:pt x="3366326" y="4698016"/>
                    <a:pt x="3479197" y="4699826"/>
                  </a:cubicBezTo>
                  <a:cubicBezTo>
                    <a:pt x="3585210" y="4701540"/>
                    <a:pt x="3691700" y="4685633"/>
                    <a:pt x="3786283" y="4638008"/>
                  </a:cubicBezTo>
                  <a:cubicBezTo>
                    <a:pt x="3862578" y="4599623"/>
                    <a:pt x="3927253" y="4542758"/>
                    <a:pt x="3991642" y="4486371"/>
                  </a:cubicBezTo>
                  <a:cubicBezTo>
                    <a:pt x="4064984" y="4422172"/>
                    <a:pt x="4138708" y="4358355"/>
                    <a:pt x="4207002" y="4288917"/>
                  </a:cubicBezTo>
                  <a:cubicBezTo>
                    <a:pt x="4282631" y="4211955"/>
                    <a:pt x="4351401" y="4128611"/>
                    <a:pt x="4420362" y="4045553"/>
                  </a:cubicBezTo>
                  <a:cubicBezTo>
                    <a:pt x="4488085" y="3964020"/>
                    <a:pt x="4556379" y="3882676"/>
                    <a:pt x="4629722" y="3806190"/>
                  </a:cubicBezTo>
                  <a:cubicBezTo>
                    <a:pt x="4732211" y="3699224"/>
                    <a:pt x="4844796" y="3602260"/>
                    <a:pt x="4943761" y="3491960"/>
                  </a:cubicBezTo>
                  <a:cubicBezTo>
                    <a:pt x="4991386" y="3438906"/>
                    <a:pt x="5035677" y="3382995"/>
                    <a:pt x="5080349" y="3327368"/>
                  </a:cubicBezTo>
                  <a:cubicBezTo>
                    <a:pt x="5165980" y="3220688"/>
                    <a:pt x="5253419" y="3115151"/>
                    <a:pt x="5327618" y="3000185"/>
                  </a:cubicBezTo>
                  <a:cubicBezTo>
                    <a:pt x="5390483" y="2902839"/>
                    <a:pt x="5443442" y="2799493"/>
                    <a:pt x="5489163" y="2693003"/>
                  </a:cubicBezTo>
                  <a:cubicBezTo>
                    <a:pt x="5532406" y="2592229"/>
                    <a:pt x="5569077" y="2488787"/>
                    <a:pt x="5606796" y="2385822"/>
                  </a:cubicBezTo>
                  <a:cubicBezTo>
                    <a:pt x="5652135" y="2261902"/>
                    <a:pt x="5699093" y="2137410"/>
                    <a:pt x="5776246" y="2030730"/>
                  </a:cubicBezTo>
                  <a:cubicBezTo>
                    <a:pt x="5831872" y="1953768"/>
                    <a:pt x="5901500" y="1888427"/>
                    <a:pt x="5976652" y="1830229"/>
                  </a:cubicBezTo>
                  <a:cubicBezTo>
                    <a:pt x="6047042" y="1775746"/>
                    <a:pt x="6121813" y="1727359"/>
                    <a:pt x="6196965" y="1679639"/>
                  </a:cubicBezTo>
                  <a:cubicBezTo>
                    <a:pt x="6286119" y="1622965"/>
                    <a:pt x="6375940" y="1566767"/>
                    <a:pt x="6456140" y="1498092"/>
                  </a:cubicBezTo>
                  <a:cubicBezTo>
                    <a:pt x="6534341" y="1431227"/>
                    <a:pt x="6602063" y="1353217"/>
                    <a:pt x="6663500" y="1270635"/>
                  </a:cubicBezTo>
                  <a:cubicBezTo>
                    <a:pt x="6737509" y="1171194"/>
                    <a:pt x="6802374" y="1064514"/>
                    <a:pt x="6842951" y="947452"/>
                  </a:cubicBezTo>
                  <a:cubicBezTo>
                    <a:pt x="6871240" y="865823"/>
                    <a:pt x="6887051" y="780383"/>
                    <a:pt x="6890766" y="694087"/>
                  </a:cubicBezTo>
                  <a:cubicBezTo>
                    <a:pt x="6893719" y="625888"/>
                    <a:pt x="6888861" y="557117"/>
                    <a:pt x="6866858" y="492633"/>
                  </a:cubicBezTo>
                  <a:cubicBezTo>
                    <a:pt x="6831616" y="389573"/>
                    <a:pt x="6755511" y="307848"/>
                    <a:pt x="6675406" y="233267"/>
                  </a:cubicBezTo>
                  <a:cubicBezTo>
                    <a:pt x="6607588" y="170402"/>
                    <a:pt x="6496336" y="56007"/>
                    <a:pt x="6422613" y="0"/>
                  </a:cubicBezTo>
                </a:path>
              </a:pathLst>
            </a:custGeom>
            <a:noFill/>
            <a:ln w="12700" cap="rnd">
              <a:solidFill>
                <a:schemeClr val="bg2">
                  <a:alpha val="24000"/>
                </a:schemeClr>
              </a:solidFill>
              <a:prstDash val="lgDash"/>
              <a:round/>
            </a:ln>
          </p:spPr>
          <p:txBody>
            <a:bodyPr rtlCol="0" anchor="ctr"/>
            <a:lstStyle/>
            <a:p>
              <a:endParaRPr lang="en-US" sz="1350"/>
            </a:p>
          </p:txBody>
        </p:sp>
        <p:sp>
          <p:nvSpPr>
            <p:cNvPr id="45" name="Freeform: Shape 44"/>
            <p:cNvSpPr/>
            <p:nvPr/>
          </p:nvSpPr>
          <p:spPr>
            <a:xfrm>
              <a:off x="-16788" y="0"/>
              <a:ext cx="12542" cy="12542"/>
            </a:xfrm>
            <a:custGeom>
              <a:avLst/>
              <a:gdLst/>
              <a:ahLst/>
              <a:cxnLst/>
              <a:rect l="l" t="t" r="r" b="b"/>
              <a:pathLst>
                <a:path w="9525" h="9525"/>
              </a:pathLst>
            </a:custGeom>
            <a:noFill/>
            <a:ln w="12700" cap="rnd">
              <a:solidFill>
                <a:schemeClr val="bg2">
                  <a:alpha val="24000"/>
                </a:schemeClr>
              </a:solidFill>
              <a:prstDash val="lgDash"/>
              <a:round/>
            </a:ln>
          </p:spPr>
          <p:txBody>
            <a:bodyPr rtlCol="0" anchor="ctr"/>
            <a:lstStyle/>
            <a:p>
              <a:endParaRPr lang="en-US" sz="1350"/>
            </a:p>
          </p:txBody>
        </p:sp>
        <p:sp>
          <p:nvSpPr>
            <p:cNvPr id="46" name="Freeform: Shape 45"/>
            <p:cNvSpPr/>
            <p:nvPr/>
          </p:nvSpPr>
          <p:spPr>
            <a:xfrm>
              <a:off x="118540" y="19439"/>
              <a:ext cx="8755533" cy="5998603"/>
            </a:xfrm>
            <a:custGeom>
              <a:avLst/>
              <a:gdLst>
                <a:gd name="connsiteX0" fmla="*/ 6072569 w 6649344"/>
                <a:gd name="connsiteY0" fmla="*/ 0 h 4555608"/>
                <a:gd name="connsiteX1" fmla="*/ 6201347 w 6649344"/>
                <a:gd name="connsiteY1" fmla="*/ 218218 h 4555608"/>
                <a:gd name="connsiteX2" fmla="*/ 6519101 w 6649344"/>
                <a:gd name="connsiteY2" fmla="*/ 492919 h 4555608"/>
                <a:gd name="connsiteX3" fmla="*/ 6648260 w 6649344"/>
                <a:gd name="connsiteY3" fmla="*/ 789718 h 4555608"/>
                <a:gd name="connsiteX4" fmla="*/ 6574060 w 6649344"/>
                <a:gd name="connsiteY4" fmla="*/ 1096137 h 4555608"/>
                <a:gd name="connsiteX5" fmla="*/ 6385084 w 6649344"/>
                <a:gd name="connsiteY5" fmla="*/ 1349883 h 4555608"/>
                <a:gd name="connsiteX6" fmla="*/ 6126671 w 6649344"/>
                <a:gd name="connsiteY6" fmla="*/ 1515047 h 4555608"/>
                <a:gd name="connsiteX7" fmla="*/ 5851493 w 6649344"/>
                <a:gd name="connsiteY7" fmla="*/ 1632299 h 4555608"/>
                <a:gd name="connsiteX8" fmla="*/ 5679187 w 6649344"/>
                <a:gd name="connsiteY8" fmla="*/ 1759172 h 4555608"/>
                <a:gd name="connsiteX9" fmla="*/ 5564314 w 6649344"/>
                <a:gd name="connsiteY9" fmla="*/ 1962626 h 4555608"/>
                <a:gd name="connsiteX10" fmla="*/ 5470970 w 6649344"/>
                <a:gd name="connsiteY10" fmla="*/ 2245138 h 4555608"/>
                <a:gd name="connsiteX11" fmla="*/ 5406390 w 6649344"/>
                <a:gd name="connsiteY11" fmla="*/ 2467737 h 4555608"/>
                <a:gd name="connsiteX12" fmla="*/ 5327428 w 6649344"/>
                <a:gd name="connsiteY12" fmla="*/ 2723864 h 4555608"/>
                <a:gd name="connsiteX13" fmla="*/ 5198269 w 6649344"/>
                <a:gd name="connsiteY13" fmla="*/ 2970467 h 4555608"/>
                <a:gd name="connsiteX14" fmla="*/ 5085779 w 6649344"/>
                <a:gd name="connsiteY14" fmla="*/ 3147632 h 4555608"/>
                <a:gd name="connsiteX15" fmla="*/ 4839367 w 6649344"/>
                <a:gd name="connsiteY15" fmla="*/ 3461195 h 4555608"/>
                <a:gd name="connsiteX16" fmla="*/ 4639628 w 6649344"/>
                <a:gd name="connsiteY16" fmla="*/ 3661125 h 4555608"/>
                <a:gd name="connsiteX17" fmla="*/ 4467320 w 6649344"/>
                <a:gd name="connsiteY17" fmla="*/ 3833432 h 4555608"/>
                <a:gd name="connsiteX18" fmla="*/ 4292632 w 6649344"/>
                <a:gd name="connsiteY18" fmla="*/ 4008215 h 4555608"/>
                <a:gd name="connsiteX19" fmla="*/ 3976783 w 6649344"/>
                <a:gd name="connsiteY19" fmla="*/ 4324160 h 4555608"/>
                <a:gd name="connsiteX20" fmla="*/ 3793712 w 6649344"/>
                <a:gd name="connsiteY20" fmla="*/ 4478560 h 4555608"/>
                <a:gd name="connsiteX21" fmla="*/ 3509010 w 6649344"/>
                <a:gd name="connsiteY21" fmla="*/ 4555141 h 4555608"/>
                <a:gd name="connsiteX22" fmla="*/ 2982659 w 6649344"/>
                <a:gd name="connsiteY22" fmla="*/ 4488085 h 4555608"/>
                <a:gd name="connsiteX23" fmla="*/ 2420398 w 6649344"/>
                <a:gd name="connsiteY23" fmla="*/ 4488085 h 4555608"/>
                <a:gd name="connsiteX24" fmla="*/ 2176939 w 6649344"/>
                <a:gd name="connsiteY24" fmla="*/ 4463034 h 4555608"/>
                <a:gd name="connsiteX25" fmla="*/ 1810607 w 6649344"/>
                <a:gd name="connsiteY25" fmla="*/ 4272629 h 4555608"/>
                <a:gd name="connsiteX26" fmla="*/ 1615345 w 6649344"/>
                <a:gd name="connsiteY26" fmla="*/ 3953733 h 4555608"/>
                <a:gd name="connsiteX27" fmla="*/ 1455801 w 6649344"/>
                <a:gd name="connsiteY27" fmla="*/ 3613309 h 4555608"/>
                <a:gd name="connsiteX28" fmla="*/ 1362742 w 6649344"/>
                <a:gd name="connsiteY28" fmla="*/ 3309080 h 4555608"/>
                <a:gd name="connsiteX29" fmla="*/ 1429226 w 6649344"/>
                <a:gd name="connsiteY29" fmla="*/ 2865215 h 4555608"/>
                <a:gd name="connsiteX30" fmla="*/ 1493996 w 6649344"/>
                <a:gd name="connsiteY30" fmla="*/ 2444591 h 4555608"/>
                <a:gd name="connsiteX31" fmla="*/ 1379315 w 6649344"/>
                <a:gd name="connsiteY31" fmla="*/ 2240090 h 4555608"/>
                <a:gd name="connsiteX32" fmla="*/ 1243108 w 6649344"/>
                <a:gd name="connsiteY32" fmla="*/ 2156936 h 4555608"/>
                <a:gd name="connsiteX33" fmla="*/ 929069 w 6649344"/>
                <a:gd name="connsiteY33" fmla="*/ 2075498 h 4555608"/>
                <a:gd name="connsiteX34" fmla="*/ 736282 w 6649344"/>
                <a:gd name="connsiteY34" fmla="*/ 2120360 h 4555608"/>
                <a:gd name="connsiteX35" fmla="*/ 443865 w 6649344"/>
                <a:gd name="connsiteY35" fmla="*/ 2266664 h 4555608"/>
                <a:gd name="connsiteX36" fmla="*/ 0 w 6649344"/>
                <a:gd name="connsiteY36" fmla="*/ 2592229 h 455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49344" h="4555608">
                  <a:moveTo>
                    <a:pt x="6072569" y="0"/>
                  </a:moveTo>
                  <a:cubicBezTo>
                    <a:pt x="6092857" y="34576"/>
                    <a:pt x="6094000" y="127349"/>
                    <a:pt x="6201347" y="218218"/>
                  </a:cubicBezTo>
                  <a:cubicBezTo>
                    <a:pt x="6308789" y="309086"/>
                    <a:pt x="6430518" y="383858"/>
                    <a:pt x="6519101" y="492919"/>
                  </a:cubicBezTo>
                  <a:cubicBezTo>
                    <a:pt x="6588919" y="578834"/>
                    <a:pt x="6640449" y="679704"/>
                    <a:pt x="6648260" y="789718"/>
                  </a:cubicBezTo>
                  <a:cubicBezTo>
                    <a:pt x="6655880" y="896303"/>
                    <a:pt x="6622542" y="1000411"/>
                    <a:pt x="6574060" y="1096137"/>
                  </a:cubicBezTo>
                  <a:cubicBezTo>
                    <a:pt x="6526054" y="1191101"/>
                    <a:pt x="6463570" y="1278160"/>
                    <a:pt x="6385084" y="1349883"/>
                  </a:cubicBezTo>
                  <a:cubicBezTo>
                    <a:pt x="6309170" y="1419225"/>
                    <a:pt x="6220397" y="1472660"/>
                    <a:pt x="6126671" y="1515047"/>
                  </a:cubicBezTo>
                  <a:cubicBezTo>
                    <a:pt x="6035707" y="1556194"/>
                    <a:pt x="5940362" y="1586960"/>
                    <a:pt x="5851493" y="1632299"/>
                  </a:cubicBezTo>
                  <a:cubicBezTo>
                    <a:pt x="5787390" y="1665065"/>
                    <a:pt x="5726906" y="1705356"/>
                    <a:pt x="5679187" y="1759172"/>
                  </a:cubicBezTo>
                  <a:cubicBezTo>
                    <a:pt x="5627180" y="1817846"/>
                    <a:pt x="5593176" y="1889569"/>
                    <a:pt x="5564314" y="1962626"/>
                  </a:cubicBezTo>
                  <a:cubicBezTo>
                    <a:pt x="5527834" y="2054923"/>
                    <a:pt x="5499354" y="2149983"/>
                    <a:pt x="5470970" y="2245138"/>
                  </a:cubicBezTo>
                  <a:cubicBezTo>
                    <a:pt x="5448872" y="2319147"/>
                    <a:pt x="5426869" y="2393252"/>
                    <a:pt x="5406390" y="2467737"/>
                  </a:cubicBezTo>
                  <a:cubicBezTo>
                    <a:pt x="5382673" y="2553938"/>
                    <a:pt x="5360765" y="2640902"/>
                    <a:pt x="5327428" y="2723864"/>
                  </a:cubicBezTo>
                  <a:cubicBezTo>
                    <a:pt x="5292757" y="2810066"/>
                    <a:pt x="5246275" y="2890838"/>
                    <a:pt x="5198269" y="2970467"/>
                  </a:cubicBezTo>
                  <a:cubicBezTo>
                    <a:pt x="5162074" y="3030379"/>
                    <a:pt x="5124927" y="3089625"/>
                    <a:pt x="5085779" y="3147632"/>
                  </a:cubicBezTo>
                  <a:cubicBezTo>
                    <a:pt x="5011293" y="3258026"/>
                    <a:pt x="4929854" y="3363659"/>
                    <a:pt x="4839367" y="3461195"/>
                  </a:cubicBezTo>
                  <a:cubicBezTo>
                    <a:pt x="4775264" y="3530251"/>
                    <a:pt x="4706779" y="3595021"/>
                    <a:pt x="4639628" y="3661125"/>
                  </a:cubicBezTo>
                  <a:cubicBezTo>
                    <a:pt x="4581620" y="3717989"/>
                    <a:pt x="4524661" y="3775901"/>
                    <a:pt x="4467320" y="3833432"/>
                  </a:cubicBezTo>
                  <a:cubicBezTo>
                    <a:pt x="4409218" y="3891820"/>
                    <a:pt x="4350925" y="3949922"/>
                    <a:pt x="4292632" y="4008215"/>
                  </a:cubicBezTo>
                  <a:cubicBezTo>
                    <a:pt x="4187285" y="4113467"/>
                    <a:pt x="4082129" y="4218909"/>
                    <a:pt x="3976783" y="4324160"/>
                  </a:cubicBezTo>
                  <a:cubicBezTo>
                    <a:pt x="3920014" y="4380929"/>
                    <a:pt x="3862673" y="4437793"/>
                    <a:pt x="3793712" y="4478560"/>
                  </a:cubicBezTo>
                  <a:cubicBezTo>
                    <a:pt x="3707797" y="4529328"/>
                    <a:pt x="3608832" y="4551712"/>
                    <a:pt x="3509010" y="4555141"/>
                  </a:cubicBezTo>
                  <a:cubicBezTo>
                    <a:pt x="3331845" y="4561237"/>
                    <a:pt x="3159347" y="4506087"/>
                    <a:pt x="2982659" y="4488085"/>
                  </a:cubicBezTo>
                  <a:cubicBezTo>
                    <a:pt x="2796064" y="4469130"/>
                    <a:pt x="2608135" y="4491323"/>
                    <a:pt x="2420398" y="4488085"/>
                  </a:cubicBezTo>
                  <a:cubicBezTo>
                    <a:pt x="2338673" y="4486656"/>
                    <a:pt x="2256949" y="4480084"/>
                    <a:pt x="2176939" y="4463034"/>
                  </a:cubicBezTo>
                  <a:cubicBezTo>
                    <a:pt x="2039207" y="4433697"/>
                    <a:pt x="1908429" y="4373499"/>
                    <a:pt x="1810607" y="4272629"/>
                  </a:cubicBezTo>
                  <a:cubicBezTo>
                    <a:pt x="1723358" y="4182618"/>
                    <a:pt x="1669637" y="4067175"/>
                    <a:pt x="1615345" y="3953733"/>
                  </a:cubicBezTo>
                  <a:cubicBezTo>
                    <a:pt x="1561243" y="3840671"/>
                    <a:pt x="1505807" y="3728180"/>
                    <a:pt x="1455801" y="3613309"/>
                  </a:cubicBezTo>
                  <a:cubicBezTo>
                    <a:pt x="1413129" y="3515392"/>
                    <a:pt x="1374553" y="3414998"/>
                    <a:pt x="1362742" y="3309080"/>
                  </a:cubicBezTo>
                  <a:cubicBezTo>
                    <a:pt x="1346073" y="3158966"/>
                    <a:pt x="1384649" y="3010091"/>
                    <a:pt x="1429226" y="2865215"/>
                  </a:cubicBezTo>
                  <a:cubicBezTo>
                    <a:pt x="1471898" y="2726627"/>
                    <a:pt x="1522190" y="2585657"/>
                    <a:pt x="1493996" y="2444591"/>
                  </a:cubicBezTo>
                  <a:cubicBezTo>
                    <a:pt x="1478280" y="2365915"/>
                    <a:pt x="1439513" y="2293144"/>
                    <a:pt x="1379315" y="2240090"/>
                  </a:cubicBezTo>
                  <a:cubicBezTo>
                    <a:pt x="1339215" y="2204752"/>
                    <a:pt x="1291495" y="2179796"/>
                    <a:pt x="1243108" y="2156936"/>
                  </a:cubicBezTo>
                  <a:cubicBezTo>
                    <a:pt x="1143476" y="2110073"/>
                    <a:pt x="1038511" y="2069973"/>
                    <a:pt x="929069" y="2075498"/>
                  </a:cubicBezTo>
                  <a:cubicBezTo>
                    <a:pt x="862870" y="2078831"/>
                    <a:pt x="799052" y="2098643"/>
                    <a:pt x="736282" y="2120360"/>
                  </a:cubicBezTo>
                  <a:cubicBezTo>
                    <a:pt x="632365" y="2156365"/>
                    <a:pt x="492633" y="2168366"/>
                    <a:pt x="443865" y="2266664"/>
                  </a:cubicBezTo>
                  <a:cubicBezTo>
                    <a:pt x="229648" y="2699480"/>
                    <a:pt x="8858" y="2576036"/>
                    <a:pt x="0" y="2592229"/>
                  </a:cubicBezTo>
                </a:path>
              </a:pathLst>
            </a:custGeom>
            <a:noFill/>
            <a:ln w="12700" cap="rnd">
              <a:solidFill>
                <a:schemeClr val="bg2">
                  <a:alpha val="24000"/>
                </a:schemeClr>
              </a:solidFill>
              <a:prstDash val="lgDash"/>
              <a:round/>
            </a:ln>
          </p:spPr>
          <p:txBody>
            <a:bodyPr rtlCol="0" anchor="ctr"/>
            <a:lstStyle/>
            <a:p>
              <a:endParaRPr lang="en-US" sz="1350"/>
            </a:p>
          </p:txBody>
        </p:sp>
        <p:sp>
          <p:nvSpPr>
            <p:cNvPr id="47" name="Freeform: Shape 46"/>
            <p:cNvSpPr/>
            <p:nvPr/>
          </p:nvSpPr>
          <p:spPr>
            <a:xfrm>
              <a:off x="118540" y="12542"/>
              <a:ext cx="8335554" cy="5823102"/>
            </a:xfrm>
            <a:custGeom>
              <a:avLst/>
              <a:gdLst>
                <a:gd name="connsiteX0" fmla="*/ 0 w 6330393"/>
                <a:gd name="connsiteY0" fmla="*/ 2249519 h 4422324"/>
                <a:gd name="connsiteX1" fmla="*/ 653129 w 6330393"/>
                <a:gd name="connsiteY1" fmla="*/ 1966532 h 4422324"/>
                <a:gd name="connsiteX2" fmla="*/ 972122 w 6330393"/>
                <a:gd name="connsiteY2" fmla="*/ 1926622 h 4422324"/>
                <a:gd name="connsiteX3" fmla="*/ 1340168 w 6330393"/>
                <a:gd name="connsiteY3" fmla="*/ 2041398 h 4422324"/>
                <a:gd name="connsiteX4" fmla="*/ 1572768 w 6330393"/>
                <a:gd name="connsiteY4" fmla="*/ 2147697 h 4422324"/>
                <a:gd name="connsiteX5" fmla="*/ 1747647 w 6330393"/>
                <a:gd name="connsiteY5" fmla="*/ 2370677 h 4422324"/>
                <a:gd name="connsiteX6" fmla="*/ 1718596 w 6330393"/>
                <a:gd name="connsiteY6" fmla="*/ 2632043 h 4422324"/>
                <a:gd name="connsiteX7" fmla="*/ 1575054 w 6330393"/>
                <a:gd name="connsiteY7" fmla="*/ 2947988 h 4422324"/>
                <a:gd name="connsiteX8" fmla="*/ 1543431 w 6330393"/>
                <a:gd name="connsiteY8" fmla="*/ 3462147 h 4422324"/>
                <a:gd name="connsiteX9" fmla="*/ 1666875 w 6330393"/>
                <a:gd name="connsiteY9" fmla="*/ 3792474 h 4422324"/>
                <a:gd name="connsiteX10" fmla="*/ 1801844 w 6330393"/>
                <a:gd name="connsiteY10" fmla="*/ 4048125 h 4422324"/>
                <a:gd name="connsiteX11" fmla="*/ 2011490 w 6330393"/>
                <a:gd name="connsiteY11" fmla="*/ 4257866 h 4422324"/>
                <a:gd name="connsiteX12" fmla="*/ 2383727 w 6330393"/>
                <a:gd name="connsiteY12" fmla="*/ 4353687 h 4422324"/>
                <a:gd name="connsiteX13" fmla="*/ 2745105 w 6330393"/>
                <a:gd name="connsiteY13" fmla="*/ 4353687 h 4422324"/>
                <a:gd name="connsiteX14" fmla="*/ 3001232 w 6330393"/>
                <a:gd name="connsiteY14" fmla="*/ 4368927 h 4422324"/>
                <a:gd name="connsiteX15" fmla="*/ 3316891 w 6330393"/>
                <a:gd name="connsiteY15" fmla="*/ 4402170 h 4422324"/>
                <a:gd name="connsiteX16" fmla="*/ 3578543 w 6330393"/>
                <a:gd name="connsiteY16" fmla="*/ 4413218 h 4422324"/>
                <a:gd name="connsiteX17" fmla="*/ 3746087 w 6330393"/>
                <a:gd name="connsiteY17" fmla="*/ 4330065 h 4422324"/>
                <a:gd name="connsiteX18" fmla="*/ 3986689 w 6330393"/>
                <a:gd name="connsiteY18" fmla="*/ 4147280 h 4422324"/>
                <a:gd name="connsiteX19" fmla="*/ 4469987 w 6330393"/>
                <a:gd name="connsiteY19" fmla="*/ 3682841 h 4422324"/>
                <a:gd name="connsiteX20" fmla="*/ 4742784 w 6330393"/>
                <a:gd name="connsiteY20" fmla="*/ 3409950 h 4422324"/>
                <a:gd name="connsiteX21" fmla="*/ 5029867 w 6330393"/>
                <a:gd name="connsiteY21" fmla="*/ 3058097 h 4422324"/>
                <a:gd name="connsiteX22" fmla="*/ 5211699 w 6330393"/>
                <a:gd name="connsiteY22" fmla="*/ 2675096 h 4422324"/>
                <a:gd name="connsiteX23" fmla="*/ 5326571 w 6330393"/>
                <a:gd name="connsiteY23" fmla="*/ 2136458 h 4422324"/>
                <a:gd name="connsiteX24" fmla="*/ 5407914 w 6330393"/>
                <a:gd name="connsiteY24" fmla="*/ 1772603 h 4422324"/>
                <a:gd name="connsiteX25" fmla="*/ 5517928 w 6330393"/>
                <a:gd name="connsiteY25" fmla="*/ 1456658 h 4422324"/>
                <a:gd name="connsiteX26" fmla="*/ 5649563 w 6330393"/>
                <a:gd name="connsiteY26" fmla="*/ 1325023 h 4422324"/>
                <a:gd name="connsiteX27" fmla="*/ 5963031 w 6330393"/>
                <a:gd name="connsiteY27" fmla="*/ 1289114 h 4422324"/>
                <a:gd name="connsiteX28" fmla="*/ 6185535 w 6330393"/>
                <a:gd name="connsiteY28" fmla="*/ 1217295 h 4422324"/>
                <a:gd name="connsiteX29" fmla="*/ 6326696 w 6330393"/>
                <a:gd name="connsiteY29" fmla="*/ 992315 h 4422324"/>
                <a:gd name="connsiteX30" fmla="*/ 6305169 w 6330393"/>
                <a:gd name="connsiteY30" fmla="*/ 824770 h 4422324"/>
                <a:gd name="connsiteX31" fmla="*/ 6156865 w 6330393"/>
                <a:gd name="connsiteY31" fmla="*/ 654844 h 4422324"/>
                <a:gd name="connsiteX32" fmla="*/ 5908072 w 6330393"/>
                <a:gd name="connsiteY32" fmla="*/ 506444 h 4422324"/>
                <a:gd name="connsiteX33" fmla="*/ 5606605 w 6330393"/>
                <a:gd name="connsiteY33" fmla="*/ 353282 h 4422324"/>
                <a:gd name="connsiteX34" fmla="*/ 5506117 w 6330393"/>
                <a:gd name="connsiteY34" fmla="*/ 164211 h 4422324"/>
                <a:gd name="connsiteX35" fmla="*/ 5598890 w 6330393"/>
                <a:gd name="connsiteY35" fmla="*/ 0 h 442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330393" h="4422324">
                  <a:moveTo>
                    <a:pt x="0" y="2249519"/>
                  </a:moveTo>
                  <a:cubicBezTo>
                    <a:pt x="166592" y="2158746"/>
                    <a:pt x="472059" y="2022443"/>
                    <a:pt x="653129" y="1966532"/>
                  </a:cubicBezTo>
                  <a:cubicBezTo>
                    <a:pt x="756761" y="1934528"/>
                    <a:pt x="864489" y="1915573"/>
                    <a:pt x="972122" y="1926622"/>
                  </a:cubicBezTo>
                  <a:cubicBezTo>
                    <a:pt x="1100423" y="1939766"/>
                    <a:pt x="1219581" y="1994630"/>
                    <a:pt x="1340168" y="2041398"/>
                  </a:cubicBezTo>
                  <a:cubicBezTo>
                    <a:pt x="1419987" y="2072354"/>
                    <a:pt x="1501140" y="2101025"/>
                    <a:pt x="1572768" y="2147697"/>
                  </a:cubicBezTo>
                  <a:cubicBezTo>
                    <a:pt x="1654874" y="2201132"/>
                    <a:pt x="1723454" y="2276285"/>
                    <a:pt x="1747647" y="2370677"/>
                  </a:cubicBezTo>
                  <a:cubicBezTo>
                    <a:pt x="1769840" y="2457545"/>
                    <a:pt x="1750981" y="2547842"/>
                    <a:pt x="1718596" y="2632043"/>
                  </a:cubicBezTo>
                  <a:cubicBezTo>
                    <a:pt x="1676876" y="2740152"/>
                    <a:pt x="1615345" y="2839403"/>
                    <a:pt x="1575054" y="2947988"/>
                  </a:cubicBezTo>
                  <a:cubicBezTo>
                    <a:pt x="1514094" y="3112199"/>
                    <a:pt x="1505141" y="3291269"/>
                    <a:pt x="1543431" y="3462147"/>
                  </a:cubicBezTo>
                  <a:cubicBezTo>
                    <a:pt x="1569244" y="3577114"/>
                    <a:pt x="1617536" y="3685318"/>
                    <a:pt x="1666875" y="3792474"/>
                  </a:cubicBezTo>
                  <a:cubicBezTo>
                    <a:pt x="1707261" y="3880199"/>
                    <a:pt x="1748600" y="3967734"/>
                    <a:pt x="1801844" y="4048125"/>
                  </a:cubicBezTo>
                  <a:cubicBezTo>
                    <a:pt x="1857185" y="4131659"/>
                    <a:pt x="1925669" y="4206431"/>
                    <a:pt x="2011490" y="4257866"/>
                  </a:cubicBezTo>
                  <a:cubicBezTo>
                    <a:pt x="2122837" y="4324636"/>
                    <a:pt x="2253615" y="4347020"/>
                    <a:pt x="2383727" y="4353687"/>
                  </a:cubicBezTo>
                  <a:cubicBezTo>
                    <a:pt x="2504027" y="4359879"/>
                    <a:pt x="2624614" y="4351973"/>
                    <a:pt x="2745105" y="4353687"/>
                  </a:cubicBezTo>
                  <a:cubicBezTo>
                    <a:pt x="2830640" y="4354925"/>
                    <a:pt x="2915984" y="4361688"/>
                    <a:pt x="3001232" y="4368927"/>
                  </a:cubicBezTo>
                  <a:cubicBezTo>
                    <a:pt x="3106674" y="4377881"/>
                    <a:pt x="3212211" y="4386739"/>
                    <a:pt x="3316891" y="4402170"/>
                  </a:cubicBezTo>
                  <a:cubicBezTo>
                    <a:pt x="3404426" y="4415028"/>
                    <a:pt x="3493008" y="4433697"/>
                    <a:pt x="3578543" y="4413218"/>
                  </a:cubicBezTo>
                  <a:cubicBezTo>
                    <a:pt x="3639598" y="4398645"/>
                    <a:pt x="3693890" y="4365403"/>
                    <a:pt x="3746087" y="4330065"/>
                  </a:cubicBezTo>
                  <a:cubicBezTo>
                    <a:pt x="3829622" y="4273677"/>
                    <a:pt x="3909727" y="4212431"/>
                    <a:pt x="3986689" y="4147280"/>
                  </a:cubicBezTo>
                  <a:cubicBezTo>
                    <a:pt x="4157282" y="4002881"/>
                    <a:pt x="4311206" y="3840290"/>
                    <a:pt x="4469987" y="3682841"/>
                  </a:cubicBezTo>
                  <a:cubicBezTo>
                    <a:pt x="4561332" y="3592259"/>
                    <a:pt x="4653915" y="3503009"/>
                    <a:pt x="4742784" y="3409950"/>
                  </a:cubicBezTo>
                  <a:cubicBezTo>
                    <a:pt x="4847558" y="3300222"/>
                    <a:pt x="4947190" y="3185255"/>
                    <a:pt x="5029867" y="3058097"/>
                  </a:cubicBezTo>
                  <a:cubicBezTo>
                    <a:pt x="5107305" y="2939129"/>
                    <a:pt x="5168646" y="2810351"/>
                    <a:pt x="5211699" y="2675096"/>
                  </a:cubicBezTo>
                  <a:cubicBezTo>
                    <a:pt x="5267516" y="2500027"/>
                    <a:pt x="5292186" y="2317147"/>
                    <a:pt x="5326571" y="2136458"/>
                  </a:cubicBezTo>
                  <a:cubicBezTo>
                    <a:pt x="5349812" y="2014347"/>
                    <a:pt x="5378672" y="1893380"/>
                    <a:pt x="5407914" y="1772603"/>
                  </a:cubicBezTo>
                  <a:cubicBezTo>
                    <a:pt x="5434299" y="1663446"/>
                    <a:pt x="5460683" y="1552861"/>
                    <a:pt x="5517928" y="1456658"/>
                  </a:cubicBezTo>
                  <a:cubicBezTo>
                    <a:pt x="5550408" y="1402080"/>
                    <a:pt x="5592889" y="1353312"/>
                    <a:pt x="5649563" y="1325023"/>
                  </a:cubicBezTo>
                  <a:cubicBezTo>
                    <a:pt x="5744528" y="1277493"/>
                    <a:pt x="5856065" y="1296924"/>
                    <a:pt x="5963031" y="1289114"/>
                  </a:cubicBezTo>
                  <a:cubicBezTo>
                    <a:pt x="6042279" y="1283303"/>
                    <a:pt x="6120479" y="1262539"/>
                    <a:pt x="6185535" y="1217295"/>
                  </a:cubicBezTo>
                  <a:cubicBezTo>
                    <a:pt x="6261164" y="1164717"/>
                    <a:pt x="6312694" y="1083374"/>
                    <a:pt x="6326696" y="992315"/>
                  </a:cubicBezTo>
                  <a:cubicBezTo>
                    <a:pt x="6335459" y="935450"/>
                    <a:pt x="6328791" y="877253"/>
                    <a:pt x="6305169" y="824770"/>
                  </a:cubicBezTo>
                  <a:cubicBezTo>
                    <a:pt x="6273927" y="755333"/>
                    <a:pt x="6217158" y="701897"/>
                    <a:pt x="6156865" y="654844"/>
                  </a:cubicBezTo>
                  <a:cubicBezTo>
                    <a:pt x="6080379" y="595217"/>
                    <a:pt x="5996750" y="545687"/>
                    <a:pt x="5908072" y="506444"/>
                  </a:cubicBezTo>
                  <a:cubicBezTo>
                    <a:pt x="5803964" y="460343"/>
                    <a:pt x="5692807" y="426815"/>
                    <a:pt x="5606605" y="353282"/>
                  </a:cubicBezTo>
                  <a:cubicBezTo>
                    <a:pt x="5549170" y="304229"/>
                    <a:pt x="5503259" y="238887"/>
                    <a:pt x="5506117" y="164211"/>
                  </a:cubicBezTo>
                  <a:cubicBezTo>
                    <a:pt x="5508213" y="106109"/>
                    <a:pt x="5598890" y="0"/>
                    <a:pt x="5598890" y="0"/>
                  </a:cubicBezTo>
                </a:path>
              </a:pathLst>
            </a:custGeom>
            <a:noFill/>
            <a:ln w="12700" cap="rnd">
              <a:solidFill>
                <a:schemeClr val="bg2">
                  <a:alpha val="24000"/>
                </a:schemeClr>
              </a:solidFill>
              <a:prstDash val="lgDash"/>
              <a:round/>
            </a:ln>
          </p:spPr>
          <p:txBody>
            <a:bodyPr rtlCol="0" anchor="ctr"/>
            <a:lstStyle/>
            <a:p>
              <a:endParaRPr lang="en-US" sz="1350"/>
            </a:p>
          </p:txBody>
        </p:sp>
        <p:sp>
          <p:nvSpPr>
            <p:cNvPr id="48" name="Freeform: Shape 47"/>
            <p:cNvSpPr/>
            <p:nvPr/>
          </p:nvSpPr>
          <p:spPr>
            <a:xfrm>
              <a:off x="113900" y="12542"/>
              <a:ext cx="3256801" cy="2769035"/>
            </a:xfrm>
            <a:custGeom>
              <a:avLst/>
              <a:gdLst>
                <a:gd name="connsiteX0" fmla="*/ 0 w 2563086"/>
                <a:gd name="connsiteY0" fmla="*/ 2102930 h 2102929"/>
                <a:gd name="connsiteX1" fmla="*/ 625888 w 2563086"/>
                <a:gd name="connsiteY1" fmla="*/ 1834229 h 2102929"/>
                <a:gd name="connsiteX2" fmla="*/ 954024 w 2563086"/>
                <a:gd name="connsiteY2" fmla="*/ 1789938 h 2102929"/>
                <a:gd name="connsiteX3" fmla="*/ 1379125 w 2563086"/>
                <a:gd name="connsiteY3" fmla="*/ 1870329 h 2102929"/>
                <a:gd name="connsiteX4" fmla="*/ 1819466 w 2563086"/>
                <a:gd name="connsiteY4" fmla="*/ 2021300 h 2102929"/>
                <a:gd name="connsiteX5" fmla="*/ 2221040 w 2563086"/>
                <a:gd name="connsiteY5" fmla="*/ 2010251 h 2102929"/>
                <a:gd name="connsiteX6" fmla="*/ 2507647 w 2563086"/>
                <a:gd name="connsiteY6" fmla="*/ 1867567 h 2102929"/>
                <a:gd name="connsiteX7" fmla="*/ 2560225 w 2563086"/>
                <a:gd name="connsiteY7" fmla="*/ 1652873 h 2102929"/>
                <a:gd name="connsiteX8" fmla="*/ 2328958 w 2563086"/>
                <a:gd name="connsiteY8" fmla="*/ 1295495 h 2102929"/>
                <a:gd name="connsiteX9" fmla="*/ 1676686 w 2563086"/>
                <a:gd name="connsiteY9" fmla="*/ 812292 h 2102929"/>
                <a:gd name="connsiteX10" fmla="*/ 1436942 w 2563086"/>
                <a:gd name="connsiteY10" fmla="*/ 669036 h 2102929"/>
                <a:gd name="connsiteX11" fmla="*/ 1157288 w 2563086"/>
                <a:gd name="connsiteY11" fmla="*/ 498634 h 2102929"/>
                <a:gd name="connsiteX12" fmla="*/ 928783 w 2563086"/>
                <a:gd name="connsiteY12" fmla="*/ 355949 h 2102929"/>
                <a:gd name="connsiteX13" fmla="*/ 649510 w 2563086"/>
                <a:gd name="connsiteY13" fmla="*/ 161639 h 2102929"/>
                <a:gd name="connsiteX14" fmla="*/ 373190 w 2563086"/>
                <a:gd name="connsiteY14" fmla="*/ 0 h 210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3086" h="2102929">
                  <a:moveTo>
                    <a:pt x="0" y="2102930"/>
                  </a:moveTo>
                  <a:cubicBezTo>
                    <a:pt x="182499" y="1964341"/>
                    <a:pt x="402717" y="1887855"/>
                    <a:pt x="625888" y="1834229"/>
                  </a:cubicBezTo>
                  <a:cubicBezTo>
                    <a:pt x="733711" y="1808321"/>
                    <a:pt x="843248" y="1789557"/>
                    <a:pt x="954024" y="1789938"/>
                  </a:cubicBezTo>
                  <a:cubicBezTo>
                    <a:pt x="1098995" y="1790414"/>
                    <a:pt x="1241965" y="1822609"/>
                    <a:pt x="1379125" y="1870329"/>
                  </a:cubicBezTo>
                  <a:cubicBezTo>
                    <a:pt x="1526191" y="1921478"/>
                    <a:pt x="1666780" y="1992059"/>
                    <a:pt x="1819466" y="2021300"/>
                  </a:cubicBezTo>
                  <a:cubicBezTo>
                    <a:pt x="1952244" y="2046827"/>
                    <a:pt x="2088356" y="2037112"/>
                    <a:pt x="2221040" y="2010251"/>
                  </a:cubicBezTo>
                  <a:cubicBezTo>
                    <a:pt x="2329720" y="1988249"/>
                    <a:pt x="2440877" y="1954530"/>
                    <a:pt x="2507647" y="1867567"/>
                  </a:cubicBezTo>
                  <a:cubicBezTo>
                    <a:pt x="2554320" y="1806702"/>
                    <a:pt x="2570226" y="1729073"/>
                    <a:pt x="2560225" y="1652873"/>
                  </a:cubicBezTo>
                  <a:cubicBezTo>
                    <a:pt x="2541270" y="1508665"/>
                    <a:pt x="2436019" y="1396175"/>
                    <a:pt x="2328958" y="1295495"/>
                  </a:cubicBezTo>
                  <a:cubicBezTo>
                    <a:pt x="2131314" y="1109567"/>
                    <a:pt x="1908429" y="953643"/>
                    <a:pt x="1676686" y="812292"/>
                  </a:cubicBezTo>
                  <a:cubicBezTo>
                    <a:pt x="1597152" y="763810"/>
                    <a:pt x="1516856" y="716756"/>
                    <a:pt x="1436942" y="669036"/>
                  </a:cubicBezTo>
                  <a:cubicBezTo>
                    <a:pt x="1343216" y="613029"/>
                    <a:pt x="1250442" y="555498"/>
                    <a:pt x="1157288" y="498634"/>
                  </a:cubicBezTo>
                  <a:cubicBezTo>
                    <a:pt x="1080611" y="451866"/>
                    <a:pt x="1003745" y="405479"/>
                    <a:pt x="928783" y="355949"/>
                  </a:cubicBezTo>
                  <a:cubicBezTo>
                    <a:pt x="834200" y="293465"/>
                    <a:pt x="743140" y="225552"/>
                    <a:pt x="649510" y="161639"/>
                  </a:cubicBezTo>
                  <a:cubicBezTo>
                    <a:pt x="539496" y="86487"/>
                    <a:pt x="373190" y="0"/>
                    <a:pt x="373190" y="0"/>
                  </a:cubicBezTo>
                </a:path>
              </a:pathLst>
            </a:custGeom>
            <a:noFill/>
            <a:ln w="12700" cap="rnd">
              <a:solidFill>
                <a:schemeClr val="bg2">
                  <a:alpha val="24000"/>
                </a:schemeClr>
              </a:solidFill>
              <a:prstDash val="lgDash"/>
              <a:round/>
            </a:ln>
          </p:spPr>
          <p:txBody>
            <a:bodyPr rtlCol="0" anchor="ctr"/>
            <a:lstStyle/>
            <a:p>
              <a:endParaRPr lang="en-US" sz="1350" dirty="0"/>
            </a:p>
          </p:txBody>
        </p:sp>
        <p:sp>
          <p:nvSpPr>
            <p:cNvPr id="49" name="Freeform: Shape 48"/>
            <p:cNvSpPr/>
            <p:nvPr/>
          </p:nvSpPr>
          <p:spPr>
            <a:xfrm>
              <a:off x="-16788" y="0"/>
              <a:ext cx="12542" cy="12542"/>
            </a:xfrm>
            <a:custGeom>
              <a:avLst/>
              <a:gdLst/>
              <a:ahLst/>
              <a:cxnLst/>
              <a:rect l="l" t="t" r="r" b="b"/>
              <a:pathLst>
                <a:path w="9525" h="9525"/>
              </a:pathLst>
            </a:custGeom>
            <a:noFill/>
            <a:ln w="12700" cap="rnd">
              <a:solidFill>
                <a:schemeClr val="bg2">
                  <a:alpha val="24000"/>
                </a:schemeClr>
              </a:solidFill>
              <a:prstDash val="lgDash"/>
              <a:round/>
            </a:ln>
          </p:spPr>
          <p:txBody>
            <a:bodyPr rtlCol="0" anchor="ctr"/>
            <a:lstStyle/>
            <a:p>
              <a:endParaRPr lang="en-US" sz="1350"/>
            </a:p>
          </p:txBody>
        </p:sp>
        <p:sp>
          <p:nvSpPr>
            <p:cNvPr id="50" name="Freeform: Shape 49"/>
            <p:cNvSpPr/>
            <p:nvPr/>
          </p:nvSpPr>
          <p:spPr>
            <a:xfrm>
              <a:off x="-16788" y="0"/>
              <a:ext cx="12542" cy="12542"/>
            </a:xfrm>
            <a:custGeom>
              <a:avLst/>
              <a:gdLst/>
              <a:ahLst/>
              <a:cxnLst/>
              <a:rect l="l" t="t" r="r" b="b"/>
              <a:pathLst>
                <a:path w="9525" h="9525"/>
              </a:pathLst>
            </a:custGeom>
            <a:noFill/>
            <a:ln w="12700" cap="rnd">
              <a:solidFill>
                <a:schemeClr val="bg2">
                  <a:alpha val="24000"/>
                </a:schemeClr>
              </a:solidFill>
              <a:prstDash val="lgDash"/>
              <a:round/>
            </a:ln>
          </p:spPr>
          <p:txBody>
            <a:bodyPr rtlCol="0" anchor="ctr"/>
            <a:lstStyle/>
            <a:p>
              <a:endParaRPr lang="en-US" sz="1350"/>
            </a:p>
          </p:txBody>
        </p:sp>
        <p:sp>
          <p:nvSpPr>
            <p:cNvPr id="51" name="Freeform: Shape 50"/>
            <p:cNvSpPr/>
            <p:nvPr/>
          </p:nvSpPr>
          <p:spPr>
            <a:xfrm>
              <a:off x="118540" y="232906"/>
              <a:ext cx="1832649" cy="1702458"/>
            </a:xfrm>
            <a:custGeom>
              <a:avLst/>
              <a:gdLst>
                <a:gd name="connsiteX0" fmla="*/ 0 w 1391796"/>
                <a:gd name="connsiteY0" fmla="*/ 1292924 h 1292923"/>
                <a:gd name="connsiteX1" fmla="*/ 696563 w 1391796"/>
                <a:gd name="connsiteY1" fmla="*/ 1150906 h 1292923"/>
                <a:gd name="connsiteX2" fmla="*/ 993934 w 1391796"/>
                <a:gd name="connsiteY2" fmla="*/ 1192435 h 1292923"/>
                <a:gd name="connsiteX3" fmla="*/ 1155097 w 1391796"/>
                <a:gd name="connsiteY3" fmla="*/ 1192435 h 1292923"/>
                <a:gd name="connsiteX4" fmla="*/ 1324547 w 1391796"/>
                <a:gd name="connsiteY4" fmla="*/ 1184148 h 1292923"/>
                <a:gd name="connsiteX5" fmla="*/ 1381030 w 1391796"/>
                <a:gd name="connsiteY5" fmla="*/ 1149191 h 1292923"/>
                <a:gd name="connsiteX6" fmla="*/ 1357789 w 1391796"/>
                <a:gd name="connsiteY6" fmla="*/ 1027843 h 1292923"/>
                <a:gd name="connsiteX7" fmla="*/ 1136809 w 1391796"/>
                <a:gd name="connsiteY7" fmla="*/ 838295 h 1292923"/>
                <a:gd name="connsiteX8" fmla="*/ 804482 w 1391796"/>
                <a:gd name="connsiteY8" fmla="*/ 595598 h 1292923"/>
                <a:gd name="connsiteX9" fmla="*/ 530352 w 1391796"/>
                <a:gd name="connsiteY9" fmla="*/ 381191 h 1292923"/>
                <a:gd name="connsiteX10" fmla="*/ 0 w 1391796"/>
                <a:gd name="connsiteY10" fmla="*/ 0 h 129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1796" h="1292923">
                  <a:moveTo>
                    <a:pt x="0" y="1292924"/>
                  </a:moveTo>
                  <a:cubicBezTo>
                    <a:pt x="158877" y="1243108"/>
                    <a:pt x="531019" y="1138047"/>
                    <a:pt x="696563" y="1150906"/>
                  </a:cubicBezTo>
                  <a:cubicBezTo>
                    <a:pt x="796481" y="1158621"/>
                    <a:pt x="894017" y="1185863"/>
                    <a:pt x="993934" y="1192435"/>
                  </a:cubicBezTo>
                  <a:cubicBezTo>
                    <a:pt x="1047559" y="1195959"/>
                    <a:pt x="1101376" y="1192054"/>
                    <a:pt x="1155097" y="1192435"/>
                  </a:cubicBezTo>
                  <a:cubicBezTo>
                    <a:pt x="1212056" y="1192816"/>
                    <a:pt x="1269683" y="1198626"/>
                    <a:pt x="1324547" y="1184148"/>
                  </a:cubicBezTo>
                  <a:cubicBezTo>
                    <a:pt x="1346930" y="1178243"/>
                    <a:pt x="1368266" y="1168241"/>
                    <a:pt x="1381030" y="1149191"/>
                  </a:cubicBezTo>
                  <a:cubicBezTo>
                    <a:pt x="1405795" y="1112425"/>
                    <a:pt x="1383506" y="1065752"/>
                    <a:pt x="1357789" y="1027843"/>
                  </a:cubicBezTo>
                  <a:cubicBezTo>
                    <a:pt x="1302734" y="946880"/>
                    <a:pt x="1218152" y="893540"/>
                    <a:pt x="1136809" y="838295"/>
                  </a:cubicBezTo>
                  <a:cubicBezTo>
                    <a:pt x="1023271" y="761238"/>
                    <a:pt x="912971" y="679609"/>
                    <a:pt x="804482" y="595598"/>
                  </a:cubicBezTo>
                  <a:cubicBezTo>
                    <a:pt x="712756" y="524542"/>
                    <a:pt x="620459" y="454247"/>
                    <a:pt x="530352" y="381191"/>
                  </a:cubicBezTo>
                  <a:cubicBezTo>
                    <a:pt x="378809" y="258318"/>
                    <a:pt x="149733" y="125063"/>
                    <a:pt x="0" y="0"/>
                  </a:cubicBezTo>
                </a:path>
              </a:pathLst>
            </a:custGeom>
            <a:noFill/>
            <a:ln w="12700" cap="rnd">
              <a:solidFill>
                <a:schemeClr val="bg2">
                  <a:alpha val="24000"/>
                </a:schemeClr>
              </a:solidFill>
              <a:prstDash val="lgDash"/>
              <a:round/>
            </a:ln>
          </p:spPr>
          <p:txBody>
            <a:bodyPr rtlCol="0" anchor="ctr"/>
            <a:lstStyle/>
            <a:p>
              <a:endParaRPr lang="en-US" sz="1350"/>
            </a:p>
          </p:txBody>
        </p:sp>
        <p:sp>
          <p:nvSpPr>
            <p:cNvPr id="52" name="Freeform: Shape 51"/>
            <p:cNvSpPr/>
            <p:nvPr/>
          </p:nvSpPr>
          <p:spPr>
            <a:xfrm>
              <a:off x="154787" y="27843"/>
              <a:ext cx="2207527" cy="1610525"/>
            </a:xfrm>
            <a:custGeom>
              <a:avLst/>
              <a:gdLst>
                <a:gd name="connsiteX0" fmla="*/ 1676495 w 1676495"/>
                <a:gd name="connsiteY0" fmla="*/ 1223105 h 1223105"/>
                <a:gd name="connsiteX1" fmla="*/ 1421702 w 1676495"/>
                <a:gd name="connsiteY1" fmla="*/ 1000792 h 1223105"/>
                <a:gd name="connsiteX2" fmla="*/ 1024604 w 1676495"/>
                <a:gd name="connsiteY2" fmla="*/ 744760 h 1223105"/>
                <a:gd name="connsiteX3" fmla="*/ 444722 w 1676495"/>
                <a:gd name="connsiteY3" fmla="*/ 345758 h 1223105"/>
                <a:gd name="connsiteX4" fmla="*/ 0 w 1676495"/>
                <a:gd name="connsiteY4" fmla="*/ 0 h 1223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95" h="1223105">
                  <a:moveTo>
                    <a:pt x="1676495" y="1223105"/>
                  </a:moveTo>
                  <a:cubicBezTo>
                    <a:pt x="1603724" y="1136523"/>
                    <a:pt x="1514094" y="1066324"/>
                    <a:pt x="1421702" y="1000792"/>
                  </a:cubicBezTo>
                  <a:cubicBezTo>
                    <a:pt x="1293209" y="909733"/>
                    <a:pt x="1158526" y="827723"/>
                    <a:pt x="1024604" y="744760"/>
                  </a:cubicBezTo>
                  <a:cubicBezTo>
                    <a:pt x="824770" y="621030"/>
                    <a:pt x="623888" y="497777"/>
                    <a:pt x="444722" y="345758"/>
                  </a:cubicBezTo>
                  <a:cubicBezTo>
                    <a:pt x="330518" y="248888"/>
                    <a:pt x="135731" y="61817"/>
                    <a:pt x="0" y="0"/>
                  </a:cubicBezTo>
                </a:path>
              </a:pathLst>
            </a:custGeom>
            <a:noFill/>
            <a:ln w="12700" cap="rnd">
              <a:solidFill>
                <a:schemeClr val="bg2">
                  <a:alpha val="24000"/>
                </a:schemeClr>
              </a:solidFill>
              <a:prstDash val="lgDash"/>
              <a:round/>
            </a:ln>
          </p:spPr>
          <p:txBody>
            <a:bodyPr rtlCol="0" anchor="ctr"/>
            <a:lstStyle/>
            <a:p>
              <a:endParaRPr lang="en-US" sz="1350"/>
            </a:p>
          </p:txBody>
        </p:sp>
        <p:sp>
          <p:nvSpPr>
            <p:cNvPr id="53" name="Freeform: Shape 52"/>
            <p:cNvSpPr/>
            <p:nvPr/>
          </p:nvSpPr>
          <p:spPr>
            <a:xfrm>
              <a:off x="118540" y="1638243"/>
              <a:ext cx="2318558" cy="594242"/>
            </a:xfrm>
            <a:custGeom>
              <a:avLst/>
              <a:gdLst>
                <a:gd name="connsiteX0" fmla="*/ 0 w 1760817"/>
                <a:gd name="connsiteY0" fmla="*/ 451295 h 451294"/>
                <a:gd name="connsiteX1" fmla="*/ 335661 w 1760817"/>
                <a:gd name="connsiteY1" fmla="*/ 319373 h 451294"/>
                <a:gd name="connsiteX2" fmla="*/ 629984 w 1760817"/>
                <a:gd name="connsiteY2" fmla="*/ 264319 h 451294"/>
                <a:gd name="connsiteX3" fmla="*/ 878777 w 1760817"/>
                <a:gd name="connsiteY3" fmla="*/ 278702 h 451294"/>
                <a:gd name="connsiteX4" fmla="*/ 1024700 w 1760817"/>
                <a:gd name="connsiteY4" fmla="*/ 302609 h 451294"/>
                <a:gd name="connsiteX5" fmla="*/ 1316641 w 1760817"/>
                <a:gd name="connsiteY5" fmla="*/ 360045 h 451294"/>
                <a:gd name="connsiteX6" fmla="*/ 1527143 w 1760817"/>
                <a:gd name="connsiteY6" fmla="*/ 386334 h 451294"/>
                <a:gd name="connsiteX7" fmla="*/ 1704023 w 1760817"/>
                <a:gd name="connsiteY7" fmla="*/ 0 h 45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0817" h="451294">
                  <a:moveTo>
                    <a:pt x="0" y="451295"/>
                  </a:moveTo>
                  <a:cubicBezTo>
                    <a:pt x="77438" y="429292"/>
                    <a:pt x="257270" y="337852"/>
                    <a:pt x="335661" y="319373"/>
                  </a:cubicBezTo>
                  <a:cubicBezTo>
                    <a:pt x="433007" y="296418"/>
                    <a:pt x="530162" y="270510"/>
                    <a:pt x="629984" y="264319"/>
                  </a:cubicBezTo>
                  <a:cubicBezTo>
                    <a:pt x="713137" y="259080"/>
                    <a:pt x="796290" y="266891"/>
                    <a:pt x="878777" y="278702"/>
                  </a:cubicBezTo>
                  <a:cubicBezTo>
                    <a:pt x="927545" y="285655"/>
                    <a:pt x="976217" y="293751"/>
                    <a:pt x="1024700" y="302609"/>
                  </a:cubicBezTo>
                  <a:cubicBezTo>
                    <a:pt x="1122236" y="320516"/>
                    <a:pt x="1219581" y="339471"/>
                    <a:pt x="1316641" y="360045"/>
                  </a:cubicBezTo>
                  <a:cubicBezTo>
                    <a:pt x="1386269" y="374809"/>
                    <a:pt x="1456277" y="389763"/>
                    <a:pt x="1527143" y="386334"/>
                  </a:cubicBezTo>
                  <a:cubicBezTo>
                    <a:pt x="1592008" y="383191"/>
                    <a:pt x="1881569" y="391287"/>
                    <a:pt x="1704023" y="0"/>
                  </a:cubicBezTo>
                </a:path>
              </a:pathLst>
            </a:custGeom>
            <a:noFill/>
            <a:ln w="12700" cap="rnd">
              <a:solidFill>
                <a:schemeClr val="bg2">
                  <a:alpha val="24000"/>
                </a:schemeClr>
              </a:solidFill>
              <a:prstDash val="lgDash"/>
              <a:round/>
            </a:ln>
          </p:spPr>
          <p:txBody>
            <a:bodyPr rtlCol="0" anchor="ctr"/>
            <a:lstStyle/>
            <a:p>
              <a:endParaRPr lang="en-US" sz="1350"/>
            </a:p>
          </p:txBody>
        </p:sp>
        <p:sp>
          <p:nvSpPr>
            <p:cNvPr id="54" name="Freeform: Shape 53"/>
            <p:cNvSpPr/>
            <p:nvPr/>
          </p:nvSpPr>
          <p:spPr>
            <a:xfrm>
              <a:off x="186372" y="454013"/>
              <a:ext cx="256959" cy="983296"/>
            </a:xfrm>
            <a:custGeom>
              <a:avLst/>
              <a:gdLst>
                <a:gd name="connsiteX0" fmla="*/ 90011 w 267734"/>
                <a:gd name="connsiteY0" fmla="*/ 746760 h 746759"/>
                <a:gd name="connsiteX1" fmla="*/ 250603 w 267734"/>
                <a:gd name="connsiteY1" fmla="*/ 541782 h 746759"/>
                <a:gd name="connsiteX2" fmla="*/ 250603 w 267734"/>
                <a:gd name="connsiteY2" fmla="*/ 325660 h 746759"/>
                <a:gd name="connsiteX3" fmla="*/ 0 w 267734"/>
                <a:gd name="connsiteY3" fmla="*/ 0 h 746759"/>
              </a:gdLst>
              <a:ahLst/>
              <a:cxnLst>
                <a:cxn ang="0">
                  <a:pos x="connsiteX0" y="connsiteY0"/>
                </a:cxn>
                <a:cxn ang="0">
                  <a:pos x="connsiteX1" y="connsiteY1"/>
                </a:cxn>
                <a:cxn ang="0">
                  <a:pos x="connsiteX2" y="connsiteY2"/>
                </a:cxn>
                <a:cxn ang="0">
                  <a:pos x="connsiteX3" y="connsiteY3"/>
                </a:cxn>
              </a:cxnLst>
              <a:rect l="l" t="t" r="r" b="b"/>
              <a:pathLst>
                <a:path w="267734" h="746759">
                  <a:moveTo>
                    <a:pt x="90011" y="746760"/>
                  </a:moveTo>
                  <a:cubicBezTo>
                    <a:pt x="159353" y="691801"/>
                    <a:pt x="221456" y="624935"/>
                    <a:pt x="250603" y="541782"/>
                  </a:cubicBezTo>
                  <a:cubicBezTo>
                    <a:pt x="275082" y="471868"/>
                    <a:pt x="271748" y="396907"/>
                    <a:pt x="250603" y="325660"/>
                  </a:cubicBezTo>
                  <a:cubicBezTo>
                    <a:pt x="210598" y="190500"/>
                    <a:pt x="117634" y="77629"/>
                    <a:pt x="0" y="0"/>
                  </a:cubicBezTo>
                </a:path>
              </a:pathLst>
            </a:custGeom>
            <a:noFill/>
            <a:ln w="12700" cap="rnd">
              <a:solidFill>
                <a:schemeClr val="bg2">
                  <a:alpha val="24000"/>
                </a:schemeClr>
              </a:solidFill>
              <a:prstDash val="lgDash"/>
              <a:round/>
            </a:ln>
          </p:spPr>
          <p:txBody>
            <a:bodyPr rtlCol="0" anchor="ctr"/>
            <a:lstStyle/>
            <a:p>
              <a:endParaRPr lang="en-US" sz="1350" dirty="0"/>
            </a:p>
          </p:txBody>
        </p:sp>
        <p:sp>
          <p:nvSpPr>
            <p:cNvPr id="55" name="Freeform: Shape 54"/>
            <p:cNvSpPr/>
            <p:nvPr/>
          </p:nvSpPr>
          <p:spPr>
            <a:xfrm>
              <a:off x="743887" y="12542"/>
              <a:ext cx="6404043" cy="1673812"/>
            </a:xfrm>
            <a:custGeom>
              <a:avLst/>
              <a:gdLst>
                <a:gd name="connsiteX0" fmla="*/ 0 w 4863517"/>
                <a:gd name="connsiteY0" fmla="*/ 0 h 1271168"/>
                <a:gd name="connsiteX1" fmla="*/ 176879 w 4863517"/>
                <a:gd name="connsiteY1" fmla="*/ 115157 h 1271168"/>
                <a:gd name="connsiteX2" fmla="*/ 400812 w 4863517"/>
                <a:gd name="connsiteY2" fmla="*/ 277178 h 1271168"/>
                <a:gd name="connsiteX3" fmla="*/ 652367 w 4863517"/>
                <a:gd name="connsiteY3" fmla="*/ 421958 h 1271168"/>
                <a:gd name="connsiteX4" fmla="*/ 1110615 w 4863517"/>
                <a:gd name="connsiteY4" fmla="*/ 690848 h 1271168"/>
                <a:gd name="connsiteX5" fmla="*/ 1410843 w 4863517"/>
                <a:gd name="connsiteY5" fmla="*/ 830580 h 1271168"/>
                <a:gd name="connsiteX6" fmla="*/ 1585341 w 4863517"/>
                <a:gd name="connsiteY6" fmla="*/ 917067 h 1271168"/>
                <a:gd name="connsiteX7" fmla="*/ 1896046 w 4863517"/>
                <a:gd name="connsiteY7" fmla="*/ 1114901 h 1271168"/>
                <a:gd name="connsiteX8" fmla="*/ 2042255 w 4863517"/>
                <a:gd name="connsiteY8" fmla="*/ 1204627 h 1271168"/>
                <a:gd name="connsiteX9" fmla="*/ 2276570 w 4863517"/>
                <a:gd name="connsiteY9" fmla="*/ 1271111 h 1271168"/>
                <a:gd name="connsiteX10" fmla="*/ 2568988 w 4863517"/>
                <a:gd name="connsiteY10" fmla="*/ 1128141 h 1271168"/>
                <a:gd name="connsiteX11" fmla="*/ 2726817 w 4863517"/>
                <a:gd name="connsiteY11" fmla="*/ 882110 h 1271168"/>
                <a:gd name="connsiteX12" fmla="*/ 2861881 w 4863517"/>
                <a:gd name="connsiteY12" fmla="*/ 574929 h 1271168"/>
                <a:gd name="connsiteX13" fmla="*/ 2990660 w 4863517"/>
                <a:gd name="connsiteY13" fmla="*/ 411480 h 1271168"/>
                <a:gd name="connsiteX14" fmla="*/ 3259264 w 4863517"/>
                <a:gd name="connsiteY14" fmla="*/ 292322 h 1271168"/>
                <a:gd name="connsiteX15" fmla="*/ 3482150 w 4863517"/>
                <a:gd name="connsiteY15" fmla="*/ 325565 h 1271168"/>
                <a:gd name="connsiteX16" fmla="*/ 3824192 w 4863517"/>
                <a:gd name="connsiteY16" fmla="*/ 383762 h 1271168"/>
                <a:gd name="connsiteX17" fmla="*/ 4206145 w 4863517"/>
                <a:gd name="connsiteY17" fmla="*/ 420434 h 1271168"/>
                <a:gd name="connsiteX18" fmla="*/ 4505230 w 4863517"/>
                <a:gd name="connsiteY18" fmla="*/ 420434 h 1271168"/>
                <a:gd name="connsiteX19" fmla="*/ 4820127 w 4863517"/>
                <a:gd name="connsiteY19" fmla="*/ 349091 h 1271168"/>
                <a:gd name="connsiteX20" fmla="*/ 4863370 w 4863517"/>
                <a:gd name="connsiteY20" fmla="*/ 242316 h 1271168"/>
                <a:gd name="connsiteX21" fmla="*/ 4760691 w 4863517"/>
                <a:gd name="connsiteY21" fmla="*/ 0 h 127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3517" h="1271168">
                  <a:moveTo>
                    <a:pt x="0" y="0"/>
                  </a:moveTo>
                  <a:cubicBezTo>
                    <a:pt x="0" y="0"/>
                    <a:pt x="110680" y="67151"/>
                    <a:pt x="176879" y="115157"/>
                  </a:cubicBezTo>
                  <a:cubicBezTo>
                    <a:pt x="251555" y="169259"/>
                    <a:pt x="323564" y="226981"/>
                    <a:pt x="400812" y="277178"/>
                  </a:cubicBezTo>
                  <a:cubicBezTo>
                    <a:pt x="481965" y="329946"/>
                    <a:pt x="568166" y="374142"/>
                    <a:pt x="652367" y="421958"/>
                  </a:cubicBezTo>
                  <a:cubicBezTo>
                    <a:pt x="806386" y="509492"/>
                    <a:pt x="953167" y="609695"/>
                    <a:pt x="1110615" y="690848"/>
                  </a:cubicBezTo>
                  <a:cubicBezTo>
                    <a:pt x="1208723" y="741426"/>
                    <a:pt x="1310450" y="784670"/>
                    <a:pt x="1410843" y="830580"/>
                  </a:cubicBezTo>
                  <a:cubicBezTo>
                    <a:pt x="1469898" y="857631"/>
                    <a:pt x="1528477" y="885635"/>
                    <a:pt x="1585341" y="917067"/>
                  </a:cubicBezTo>
                  <a:cubicBezTo>
                    <a:pt x="1692878" y="976408"/>
                    <a:pt x="1794034" y="1046417"/>
                    <a:pt x="1896046" y="1114901"/>
                  </a:cubicBezTo>
                  <a:cubicBezTo>
                    <a:pt x="1943576" y="1146810"/>
                    <a:pt x="1991773" y="1177671"/>
                    <a:pt x="2042255" y="1204627"/>
                  </a:cubicBezTo>
                  <a:cubicBezTo>
                    <a:pt x="2115217" y="1243679"/>
                    <a:pt x="2194179" y="1272635"/>
                    <a:pt x="2276570" y="1271111"/>
                  </a:cubicBezTo>
                  <a:cubicBezTo>
                    <a:pt x="2388870" y="1269111"/>
                    <a:pt x="2490597" y="1209485"/>
                    <a:pt x="2568988" y="1128141"/>
                  </a:cubicBezTo>
                  <a:cubicBezTo>
                    <a:pt x="2637092" y="1057561"/>
                    <a:pt x="2686622" y="971836"/>
                    <a:pt x="2726817" y="882110"/>
                  </a:cubicBezTo>
                  <a:cubicBezTo>
                    <a:pt x="2772632" y="779907"/>
                    <a:pt x="2807208" y="672560"/>
                    <a:pt x="2861881" y="574929"/>
                  </a:cubicBezTo>
                  <a:cubicBezTo>
                    <a:pt x="2896076" y="513969"/>
                    <a:pt x="2938558" y="457962"/>
                    <a:pt x="2990660" y="411480"/>
                  </a:cubicBezTo>
                  <a:cubicBezTo>
                    <a:pt x="3065812" y="344329"/>
                    <a:pt x="3158966" y="297466"/>
                    <a:pt x="3259264" y="292322"/>
                  </a:cubicBezTo>
                  <a:cubicBezTo>
                    <a:pt x="3334607" y="288417"/>
                    <a:pt x="3408426" y="308324"/>
                    <a:pt x="3482150" y="325565"/>
                  </a:cubicBezTo>
                  <a:cubicBezTo>
                    <a:pt x="3594830" y="351854"/>
                    <a:pt x="3709416" y="368618"/>
                    <a:pt x="3824192" y="383762"/>
                  </a:cubicBezTo>
                  <a:cubicBezTo>
                    <a:pt x="3951065" y="400431"/>
                    <a:pt x="4078319" y="415290"/>
                    <a:pt x="4206145" y="420434"/>
                  </a:cubicBezTo>
                  <a:cubicBezTo>
                    <a:pt x="4305777" y="424434"/>
                    <a:pt x="4405503" y="419957"/>
                    <a:pt x="4505230" y="420434"/>
                  </a:cubicBezTo>
                  <a:cubicBezTo>
                    <a:pt x="4619435" y="421005"/>
                    <a:pt x="4745641" y="432149"/>
                    <a:pt x="4820127" y="349091"/>
                  </a:cubicBezTo>
                  <a:cubicBezTo>
                    <a:pt x="4846701" y="319469"/>
                    <a:pt x="4861655" y="282131"/>
                    <a:pt x="4863370" y="242316"/>
                  </a:cubicBezTo>
                  <a:cubicBezTo>
                    <a:pt x="4868037" y="134493"/>
                    <a:pt x="4760691" y="0"/>
                    <a:pt x="4760691" y="0"/>
                  </a:cubicBezTo>
                </a:path>
              </a:pathLst>
            </a:custGeom>
            <a:noFill/>
            <a:ln w="12700" cap="rnd">
              <a:solidFill>
                <a:schemeClr val="bg2">
                  <a:alpha val="24000"/>
                </a:schemeClr>
              </a:solidFill>
              <a:prstDash val="lgDash"/>
              <a:round/>
            </a:ln>
          </p:spPr>
          <p:txBody>
            <a:bodyPr rtlCol="0" anchor="ctr"/>
            <a:lstStyle/>
            <a:p>
              <a:endParaRPr lang="en-US" sz="1350"/>
            </a:p>
          </p:txBody>
        </p:sp>
        <p:sp>
          <p:nvSpPr>
            <p:cNvPr id="56" name="Freeform: Shape 55"/>
            <p:cNvSpPr/>
            <p:nvPr/>
          </p:nvSpPr>
          <p:spPr>
            <a:xfrm>
              <a:off x="1020816" y="12291"/>
              <a:ext cx="5654210" cy="1210473"/>
            </a:xfrm>
            <a:custGeom>
              <a:avLst/>
              <a:gdLst>
                <a:gd name="connsiteX0" fmla="*/ 0 w 4294060"/>
                <a:gd name="connsiteY0" fmla="*/ 190 h 919287"/>
                <a:gd name="connsiteX1" fmla="*/ 417862 w 4294060"/>
                <a:gd name="connsiteY1" fmla="*/ 274606 h 919287"/>
                <a:gd name="connsiteX2" fmla="*/ 980218 w 4294060"/>
                <a:gd name="connsiteY2" fmla="*/ 608171 h 919287"/>
                <a:gd name="connsiteX3" fmla="*/ 1473137 w 4294060"/>
                <a:gd name="connsiteY3" fmla="*/ 792480 h 919287"/>
                <a:gd name="connsiteX4" fmla="*/ 1827276 w 4294060"/>
                <a:gd name="connsiteY4" fmla="*/ 914591 h 919287"/>
                <a:gd name="connsiteX5" fmla="*/ 2119217 w 4294060"/>
                <a:gd name="connsiteY5" fmla="*/ 847535 h 919287"/>
                <a:gd name="connsiteX6" fmla="*/ 2269998 w 4294060"/>
                <a:gd name="connsiteY6" fmla="*/ 610553 h 919287"/>
                <a:gd name="connsiteX7" fmla="*/ 2413540 w 4294060"/>
                <a:gd name="connsiteY7" fmla="*/ 361569 h 919287"/>
                <a:gd name="connsiteX8" fmla="*/ 2683859 w 4294060"/>
                <a:gd name="connsiteY8" fmla="*/ 67151 h 919287"/>
                <a:gd name="connsiteX9" fmla="*/ 3030760 w 4294060"/>
                <a:gd name="connsiteY9" fmla="*/ 36005 h 919287"/>
                <a:gd name="connsiteX10" fmla="*/ 3356134 w 4294060"/>
                <a:gd name="connsiteY10" fmla="*/ 129350 h 919287"/>
                <a:gd name="connsiteX11" fmla="*/ 3674364 w 4294060"/>
                <a:gd name="connsiteY11" fmla="*/ 244221 h 919287"/>
                <a:gd name="connsiteX12" fmla="*/ 3968687 w 4294060"/>
                <a:gd name="connsiteY12" fmla="*/ 244221 h 919287"/>
                <a:gd name="connsiteX13" fmla="*/ 4157662 w 4294060"/>
                <a:gd name="connsiteY13" fmla="*/ 177165 h 919287"/>
                <a:gd name="connsiteX14" fmla="*/ 4271296 w 4294060"/>
                <a:gd name="connsiteY14" fmla="*/ 63437 h 919287"/>
                <a:gd name="connsiteX15" fmla="*/ 4294061 w 4294060"/>
                <a:gd name="connsiteY15" fmla="*/ 0 h 91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94060" h="919287">
                  <a:moveTo>
                    <a:pt x="0" y="190"/>
                  </a:moveTo>
                  <a:cubicBezTo>
                    <a:pt x="0" y="190"/>
                    <a:pt x="243745" y="162211"/>
                    <a:pt x="417862" y="274606"/>
                  </a:cubicBezTo>
                  <a:cubicBezTo>
                    <a:pt x="601408" y="393097"/>
                    <a:pt x="781145" y="518922"/>
                    <a:pt x="980218" y="608171"/>
                  </a:cubicBezTo>
                  <a:cubicBezTo>
                    <a:pt x="1140333" y="679990"/>
                    <a:pt x="1310545" y="726281"/>
                    <a:pt x="1473137" y="792480"/>
                  </a:cubicBezTo>
                  <a:cubicBezTo>
                    <a:pt x="1589532" y="839915"/>
                    <a:pt x="1702975" y="898112"/>
                    <a:pt x="1827276" y="914591"/>
                  </a:cubicBezTo>
                  <a:cubicBezTo>
                    <a:pt x="1930813" y="928307"/>
                    <a:pt x="2039207" y="913733"/>
                    <a:pt x="2119217" y="847535"/>
                  </a:cubicBezTo>
                  <a:cubicBezTo>
                    <a:pt x="2192084" y="787146"/>
                    <a:pt x="2228183" y="696278"/>
                    <a:pt x="2269998" y="610553"/>
                  </a:cubicBezTo>
                  <a:cubicBezTo>
                    <a:pt x="2312003" y="524351"/>
                    <a:pt x="2362867" y="442913"/>
                    <a:pt x="2413540" y="361569"/>
                  </a:cubicBezTo>
                  <a:cubicBezTo>
                    <a:pt x="2485835" y="245650"/>
                    <a:pt x="2562511" y="127064"/>
                    <a:pt x="2683859" y="67151"/>
                  </a:cubicBezTo>
                  <a:cubicBezTo>
                    <a:pt x="2790254" y="14573"/>
                    <a:pt x="2912935" y="16764"/>
                    <a:pt x="3030760" y="36005"/>
                  </a:cubicBezTo>
                  <a:cubicBezTo>
                    <a:pt x="3142393" y="54293"/>
                    <a:pt x="3251073" y="87344"/>
                    <a:pt x="3356134" y="129350"/>
                  </a:cubicBezTo>
                  <a:cubicBezTo>
                    <a:pt x="3461194" y="171355"/>
                    <a:pt x="3563588" y="221742"/>
                    <a:pt x="3674364" y="244221"/>
                  </a:cubicBezTo>
                  <a:cubicBezTo>
                    <a:pt x="3771233" y="263938"/>
                    <a:pt x="3871341" y="262319"/>
                    <a:pt x="3968687" y="244221"/>
                  </a:cubicBezTo>
                  <a:cubicBezTo>
                    <a:pt x="4034981" y="231839"/>
                    <a:pt x="4099941" y="211931"/>
                    <a:pt x="4157662" y="177165"/>
                  </a:cubicBezTo>
                  <a:cubicBezTo>
                    <a:pt x="4204526" y="148971"/>
                    <a:pt x="4246817" y="112300"/>
                    <a:pt x="4271296" y="63437"/>
                  </a:cubicBezTo>
                  <a:cubicBezTo>
                    <a:pt x="4286441" y="33242"/>
                    <a:pt x="4294061" y="0"/>
                    <a:pt x="4294061" y="0"/>
                  </a:cubicBezTo>
                </a:path>
              </a:pathLst>
            </a:custGeom>
            <a:noFill/>
            <a:ln w="12700" cap="rnd">
              <a:solidFill>
                <a:schemeClr val="bg2">
                  <a:alpha val="24000"/>
                </a:schemeClr>
              </a:solidFill>
              <a:prstDash val="lgDash"/>
              <a:round/>
            </a:ln>
          </p:spPr>
          <p:txBody>
            <a:bodyPr rtlCol="0" anchor="ctr"/>
            <a:lstStyle/>
            <a:p>
              <a:endParaRPr lang="en-US" sz="1350"/>
            </a:p>
          </p:txBody>
        </p:sp>
        <p:sp>
          <p:nvSpPr>
            <p:cNvPr id="57" name="Freeform: Shape 56"/>
            <p:cNvSpPr/>
            <p:nvPr/>
          </p:nvSpPr>
          <p:spPr>
            <a:xfrm>
              <a:off x="1234783" y="12542"/>
              <a:ext cx="3018496" cy="823906"/>
            </a:xfrm>
            <a:custGeom>
              <a:avLst/>
              <a:gdLst>
                <a:gd name="connsiteX0" fmla="*/ 0 w 2292381"/>
                <a:gd name="connsiteY0" fmla="*/ 0 h 625711"/>
                <a:gd name="connsiteX1" fmla="*/ 272415 w 2292381"/>
                <a:gd name="connsiteY1" fmla="*/ 181070 h 625711"/>
                <a:gd name="connsiteX2" fmla="*/ 651415 w 2292381"/>
                <a:gd name="connsiteY2" fmla="*/ 385000 h 625711"/>
                <a:gd name="connsiteX3" fmla="*/ 915543 w 2292381"/>
                <a:gd name="connsiteY3" fmla="*/ 514255 h 625711"/>
                <a:gd name="connsiteX4" fmla="*/ 1277303 w 2292381"/>
                <a:gd name="connsiteY4" fmla="*/ 606171 h 625711"/>
                <a:gd name="connsiteX5" fmla="*/ 1618964 w 2292381"/>
                <a:gd name="connsiteY5" fmla="*/ 606171 h 625711"/>
                <a:gd name="connsiteX6" fmla="*/ 1817084 w 2292381"/>
                <a:gd name="connsiteY6" fmla="*/ 485489 h 625711"/>
                <a:gd name="connsiteX7" fmla="*/ 1963483 w 2292381"/>
                <a:gd name="connsiteY7" fmla="*/ 313182 h 625711"/>
                <a:gd name="connsiteX8" fmla="*/ 2102739 w 2292381"/>
                <a:gd name="connsiteY8" fmla="*/ 173831 h 625711"/>
                <a:gd name="connsiteX9" fmla="*/ 2292382 w 2292381"/>
                <a:gd name="connsiteY9" fmla="*/ 0 h 62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2381" h="625711">
                  <a:moveTo>
                    <a:pt x="0" y="0"/>
                  </a:moveTo>
                  <a:cubicBezTo>
                    <a:pt x="0" y="0"/>
                    <a:pt x="152019" y="110776"/>
                    <a:pt x="272415" y="181070"/>
                  </a:cubicBezTo>
                  <a:cubicBezTo>
                    <a:pt x="396335" y="253460"/>
                    <a:pt x="524351" y="318325"/>
                    <a:pt x="651415" y="385000"/>
                  </a:cubicBezTo>
                  <a:cubicBezTo>
                    <a:pt x="738283" y="430625"/>
                    <a:pt x="824198" y="478536"/>
                    <a:pt x="915543" y="514255"/>
                  </a:cubicBezTo>
                  <a:cubicBezTo>
                    <a:pt x="1031748" y="559689"/>
                    <a:pt x="1154049" y="585788"/>
                    <a:pt x="1277303" y="606171"/>
                  </a:cubicBezTo>
                  <a:cubicBezTo>
                    <a:pt x="1391603" y="625031"/>
                    <a:pt x="1508379" y="638556"/>
                    <a:pt x="1618964" y="606171"/>
                  </a:cubicBezTo>
                  <a:cubicBezTo>
                    <a:pt x="1694307" y="584168"/>
                    <a:pt x="1760791" y="540258"/>
                    <a:pt x="1817084" y="485489"/>
                  </a:cubicBezTo>
                  <a:cubicBezTo>
                    <a:pt x="1871186" y="432911"/>
                    <a:pt x="1913287" y="369475"/>
                    <a:pt x="1963483" y="313182"/>
                  </a:cubicBezTo>
                  <a:cubicBezTo>
                    <a:pt x="2007203" y="264128"/>
                    <a:pt x="2055305" y="219361"/>
                    <a:pt x="2102739" y="173831"/>
                  </a:cubicBezTo>
                  <a:cubicBezTo>
                    <a:pt x="2170272" y="109347"/>
                    <a:pt x="2292382" y="0"/>
                    <a:pt x="2292382" y="0"/>
                  </a:cubicBezTo>
                </a:path>
              </a:pathLst>
            </a:custGeom>
            <a:noFill/>
            <a:ln w="12700" cap="rnd">
              <a:solidFill>
                <a:schemeClr val="bg2">
                  <a:alpha val="24000"/>
                </a:schemeClr>
              </a:solidFill>
              <a:prstDash val="lgDash"/>
              <a:round/>
            </a:ln>
          </p:spPr>
          <p:txBody>
            <a:bodyPr rtlCol="0" anchor="ctr"/>
            <a:lstStyle/>
            <a:p>
              <a:endParaRPr lang="en-US" sz="1350"/>
            </a:p>
          </p:txBody>
        </p:sp>
        <p:sp>
          <p:nvSpPr>
            <p:cNvPr id="58" name="Freeform: Shape 57"/>
            <p:cNvSpPr/>
            <p:nvPr/>
          </p:nvSpPr>
          <p:spPr>
            <a:xfrm>
              <a:off x="1489011" y="12542"/>
              <a:ext cx="2456863" cy="555074"/>
            </a:xfrm>
            <a:custGeom>
              <a:avLst/>
              <a:gdLst>
                <a:gd name="connsiteX0" fmla="*/ 1865852 w 1865852"/>
                <a:gd name="connsiteY0" fmla="*/ 0 h 421548"/>
                <a:gd name="connsiteX1" fmla="*/ 1535049 w 1865852"/>
                <a:gd name="connsiteY1" fmla="*/ 258699 h 421548"/>
                <a:gd name="connsiteX2" fmla="*/ 1247966 w 1865852"/>
                <a:gd name="connsiteY2" fmla="*/ 408051 h 421548"/>
                <a:gd name="connsiteX3" fmla="*/ 955072 w 1865852"/>
                <a:gd name="connsiteY3" fmla="*/ 408051 h 421548"/>
                <a:gd name="connsiteX4" fmla="*/ 596170 w 1865852"/>
                <a:gd name="connsiteY4" fmla="*/ 336233 h 421548"/>
                <a:gd name="connsiteX5" fmla="*/ 283178 w 1865852"/>
                <a:gd name="connsiteY5" fmla="*/ 186881 h 421548"/>
                <a:gd name="connsiteX6" fmla="*/ 0 w 1865852"/>
                <a:gd name="connsiteY6" fmla="*/ 0 h 42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5852" h="421548">
                  <a:moveTo>
                    <a:pt x="1865852" y="0"/>
                  </a:moveTo>
                  <a:cubicBezTo>
                    <a:pt x="1865852" y="0"/>
                    <a:pt x="1677543" y="155734"/>
                    <a:pt x="1535049" y="258699"/>
                  </a:cubicBezTo>
                  <a:cubicBezTo>
                    <a:pt x="1446752" y="322517"/>
                    <a:pt x="1353598" y="383096"/>
                    <a:pt x="1247966" y="408051"/>
                  </a:cubicBezTo>
                  <a:cubicBezTo>
                    <a:pt x="1152239" y="430625"/>
                    <a:pt x="1053084" y="420815"/>
                    <a:pt x="955072" y="408051"/>
                  </a:cubicBezTo>
                  <a:cubicBezTo>
                    <a:pt x="833723" y="392240"/>
                    <a:pt x="711803" y="376142"/>
                    <a:pt x="596170" y="336233"/>
                  </a:cubicBezTo>
                  <a:cubicBezTo>
                    <a:pt x="486728" y="298418"/>
                    <a:pt x="382715" y="246412"/>
                    <a:pt x="283178" y="186881"/>
                  </a:cubicBezTo>
                  <a:cubicBezTo>
                    <a:pt x="176213" y="122777"/>
                    <a:pt x="0" y="0"/>
                    <a:pt x="0" y="0"/>
                  </a:cubicBezTo>
                </a:path>
              </a:pathLst>
            </a:custGeom>
            <a:noFill/>
            <a:ln w="12700" cap="rnd">
              <a:solidFill>
                <a:schemeClr val="bg2">
                  <a:alpha val="24000"/>
                </a:schemeClr>
              </a:solidFill>
              <a:prstDash val="lgDash"/>
              <a:round/>
            </a:ln>
          </p:spPr>
          <p:txBody>
            <a:bodyPr rtlCol="0" anchor="ctr"/>
            <a:lstStyle/>
            <a:p>
              <a:endParaRPr lang="en-US" sz="1350"/>
            </a:p>
          </p:txBody>
        </p:sp>
        <p:sp>
          <p:nvSpPr>
            <p:cNvPr id="59" name="Freeform: Shape 58"/>
            <p:cNvSpPr/>
            <p:nvPr/>
          </p:nvSpPr>
          <p:spPr>
            <a:xfrm>
              <a:off x="1827898" y="12542"/>
              <a:ext cx="1788496" cy="377822"/>
            </a:xfrm>
            <a:custGeom>
              <a:avLst/>
              <a:gdLst>
                <a:gd name="connsiteX0" fmla="*/ 0 w 1358264"/>
                <a:gd name="connsiteY0" fmla="*/ 11621 h 286935"/>
                <a:gd name="connsiteX1" fmla="*/ 200977 w 1358264"/>
                <a:gd name="connsiteY1" fmla="*/ 163830 h 286935"/>
                <a:gd name="connsiteX2" fmla="*/ 499586 w 1358264"/>
                <a:gd name="connsiteY2" fmla="*/ 258604 h 286935"/>
                <a:gd name="connsiteX3" fmla="*/ 780955 w 1358264"/>
                <a:gd name="connsiteY3" fmla="*/ 284417 h 286935"/>
                <a:gd name="connsiteX4" fmla="*/ 1027843 w 1358264"/>
                <a:gd name="connsiteY4" fmla="*/ 215456 h 286935"/>
                <a:gd name="connsiteX5" fmla="*/ 1358265 w 1358264"/>
                <a:gd name="connsiteY5" fmla="*/ 0 h 28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8264" h="286935">
                  <a:moveTo>
                    <a:pt x="0" y="11621"/>
                  </a:moveTo>
                  <a:cubicBezTo>
                    <a:pt x="0" y="11621"/>
                    <a:pt x="89249" y="104299"/>
                    <a:pt x="200977" y="163830"/>
                  </a:cubicBezTo>
                  <a:cubicBezTo>
                    <a:pt x="293465" y="213074"/>
                    <a:pt x="396812" y="237458"/>
                    <a:pt x="499586" y="258604"/>
                  </a:cubicBezTo>
                  <a:cubicBezTo>
                    <a:pt x="592360" y="277749"/>
                    <a:pt x="686752" y="293180"/>
                    <a:pt x="780955" y="284417"/>
                  </a:cubicBezTo>
                  <a:cubicBezTo>
                    <a:pt x="866584" y="276511"/>
                    <a:pt x="949166" y="250412"/>
                    <a:pt x="1027843" y="215456"/>
                  </a:cubicBezTo>
                  <a:cubicBezTo>
                    <a:pt x="1167860" y="153353"/>
                    <a:pt x="1358265" y="0"/>
                    <a:pt x="1358265" y="0"/>
                  </a:cubicBezTo>
                </a:path>
              </a:pathLst>
            </a:custGeom>
            <a:noFill/>
            <a:ln w="12700" cap="rnd">
              <a:solidFill>
                <a:schemeClr val="bg2">
                  <a:alpha val="24000"/>
                </a:schemeClr>
              </a:solidFill>
              <a:prstDash val="lgDash"/>
              <a:round/>
            </a:ln>
          </p:spPr>
          <p:txBody>
            <a:bodyPr rtlCol="0" anchor="ctr"/>
            <a:lstStyle/>
            <a:p>
              <a:endParaRPr lang="en-US" sz="1350"/>
            </a:p>
          </p:txBody>
        </p:sp>
        <p:sp>
          <p:nvSpPr>
            <p:cNvPr id="60" name="Freeform: Shape 59"/>
            <p:cNvSpPr/>
            <p:nvPr/>
          </p:nvSpPr>
          <p:spPr>
            <a:xfrm>
              <a:off x="2073095" y="12542"/>
              <a:ext cx="1173183" cy="220293"/>
            </a:xfrm>
            <a:custGeom>
              <a:avLst/>
              <a:gdLst>
                <a:gd name="connsiteX0" fmla="*/ 890969 w 890968"/>
                <a:gd name="connsiteY0" fmla="*/ 0 h 167300"/>
                <a:gd name="connsiteX1" fmla="*/ 657892 w 890968"/>
                <a:gd name="connsiteY1" fmla="*/ 143732 h 167300"/>
                <a:gd name="connsiteX2" fmla="*/ 408146 w 890968"/>
                <a:gd name="connsiteY2" fmla="*/ 160973 h 167300"/>
                <a:gd name="connsiteX3" fmla="*/ 0 w 890968"/>
                <a:gd name="connsiteY3" fmla="*/ 0 h 167300"/>
              </a:gdLst>
              <a:ahLst/>
              <a:cxnLst>
                <a:cxn ang="0">
                  <a:pos x="connsiteX0" y="connsiteY0"/>
                </a:cxn>
                <a:cxn ang="0">
                  <a:pos x="connsiteX1" y="connsiteY1"/>
                </a:cxn>
                <a:cxn ang="0">
                  <a:pos x="connsiteX2" y="connsiteY2"/>
                </a:cxn>
                <a:cxn ang="0">
                  <a:pos x="connsiteX3" y="connsiteY3"/>
                </a:cxn>
              </a:cxnLst>
              <a:rect l="l" t="t" r="r" b="b"/>
              <a:pathLst>
                <a:path w="890968" h="167300">
                  <a:moveTo>
                    <a:pt x="890969" y="0"/>
                  </a:moveTo>
                  <a:cubicBezTo>
                    <a:pt x="890969" y="0"/>
                    <a:pt x="763714" y="110585"/>
                    <a:pt x="657892" y="143732"/>
                  </a:cubicBezTo>
                  <a:cubicBezTo>
                    <a:pt x="577405" y="168974"/>
                    <a:pt x="491871" y="172593"/>
                    <a:pt x="408146" y="160973"/>
                  </a:cubicBezTo>
                  <a:cubicBezTo>
                    <a:pt x="235077" y="136970"/>
                    <a:pt x="0" y="0"/>
                    <a:pt x="0" y="0"/>
                  </a:cubicBezTo>
                </a:path>
              </a:pathLst>
            </a:custGeom>
            <a:noFill/>
            <a:ln w="12700" cap="rnd">
              <a:solidFill>
                <a:schemeClr val="bg2">
                  <a:alpha val="24000"/>
                </a:schemeClr>
              </a:solidFill>
              <a:prstDash val="lgDash"/>
              <a:round/>
            </a:ln>
          </p:spPr>
          <p:txBody>
            <a:bodyPr rtlCol="0" anchor="ctr"/>
            <a:lstStyle/>
            <a:p>
              <a:endParaRPr lang="en-US" sz="1350"/>
            </a:p>
          </p:txBody>
        </p:sp>
        <p:sp>
          <p:nvSpPr>
            <p:cNvPr id="61" name="Freeform: Shape 60"/>
            <p:cNvSpPr/>
            <p:nvPr/>
          </p:nvSpPr>
          <p:spPr>
            <a:xfrm>
              <a:off x="2311911" y="706856"/>
              <a:ext cx="4728816" cy="4904604"/>
            </a:xfrm>
            <a:custGeom>
              <a:avLst/>
              <a:gdLst>
                <a:gd name="connsiteX0" fmla="*/ 904672 w 3591275"/>
                <a:gd name="connsiteY0" fmla="*/ 1758707 h 3724776"/>
                <a:gd name="connsiteX1" fmla="*/ 926199 w 3591275"/>
                <a:gd name="connsiteY1" fmla="*/ 1605545 h 3724776"/>
                <a:gd name="connsiteX2" fmla="*/ 912864 w 3591275"/>
                <a:gd name="connsiteY2" fmla="*/ 1413997 h 3724776"/>
                <a:gd name="connsiteX3" fmla="*/ 949440 w 3591275"/>
                <a:gd name="connsiteY3" fmla="*/ 1301412 h 3724776"/>
                <a:gd name="connsiteX4" fmla="*/ 1089839 w 3591275"/>
                <a:gd name="connsiteY4" fmla="*/ 1160918 h 3724776"/>
                <a:gd name="connsiteX5" fmla="*/ 1324439 w 3591275"/>
                <a:gd name="connsiteY5" fmla="*/ 973371 h 3724776"/>
                <a:gd name="connsiteX6" fmla="*/ 1609046 w 3591275"/>
                <a:gd name="connsiteY6" fmla="*/ 728102 h 3724776"/>
                <a:gd name="connsiteX7" fmla="*/ 1785926 w 3591275"/>
                <a:gd name="connsiteY7" fmla="*/ 472165 h 3724776"/>
                <a:gd name="connsiteX8" fmla="*/ 1985951 w 3591275"/>
                <a:gd name="connsiteY8" fmla="*/ 190320 h 3724776"/>
                <a:gd name="connsiteX9" fmla="*/ 2153305 w 3591275"/>
                <a:gd name="connsiteY9" fmla="*/ 67162 h 3724776"/>
                <a:gd name="connsiteX10" fmla="*/ 2466773 w 3591275"/>
                <a:gd name="connsiteY10" fmla="*/ 8488 h 3724776"/>
                <a:gd name="connsiteX11" fmla="*/ 2830247 w 3591275"/>
                <a:gd name="connsiteY11" fmla="*/ 8488 h 3724776"/>
                <a:gd name="connsiteX12" fmla="*/ 3140857 w 3591275"/>
                <a:gd name="connsiteY12" fmla="*/ 84498 h 3724776"/>
                <a:gd name="connsiteX13" fmla="*/ 3405271 w 3591275"/>
                <a:gd name="connsiteY13" fmla="*/ 216323 h 3724776"/>
                <a:gd name="connsiteX14" fmla="*/ 3515856 w 3591275"/>
                <a:gd name="connsiteY14" fmla="*/ 348150 h 3724776"/>
                <a:gd name="connsiteX15" fmla="*/ 3590818 w 3591275"/>
                <a:gd name="connsiteY15" fmla="*/ 627137 h 3724776"/>
                <a:gd name="connsiteX16" fmla="*/ 3555290 w 3591275"/>
                <a:gd name="connsiteY16" fmla="*/ 968608 h 3724776"/>
                <a:gd name="connsiteX17" fmla="*/ 3537002 w 3591275"/>
                <a:gd name="connsiteY17" fmla="*/ 1148535 h 3724776"/>
                <a:gd name="connsiteX18" fmla="*/ 3509094 w 3591275"/>
                <a:gd name="connsiteY18" fmla="*/ 1570017 h 3724776"/>
                <a:gd name="connsiteX19" fmla="*/ 3465278 w 3591275"/>
                <a:gd name="connsiteY19" fmla="*/ 1967114 h 3724776"/>
                <a:gd name="connsiteX20" fmla="*/ 3336024 w 3591275"/>
                <a:gd name="connsiteY20" fmla="*/ 2345733 h 3724776"/>
                <a:gd name="connsiteX21" fmla="*/ 3049893 w 3591275"/>
                <a:gd name="connsiteY21" fmla="*/ 2768262 h 3724776"/>
                <a:gd name="connsiteX22" fmla="*/ 2838724 w 3591275"/>
                <a:gd name="connsiteY22" fmla="*/ 2989908 h 3724776"/>
                <a:gd name="connsiteX23" fmla="*/ 2605647 w 3591275"/>
                <a:gd name="connsiteY23" fmla="*/ 3193077 h 3724776"/>
                <a:gd name="connsiteX24" fmla="*/ 2217980 w 3591275"/>
                <a:gd name="connsiteY24" fmla="*/ 3493209 h 3724776"/>
                <a:gd name="connsiteX25" fmla="*/ 1832598 w 3591275"/>
                <a:gd name="connsiteY25" fmla="*/ 3707903 h 3724776"/>
                <a:gd name="connsiteX26" fmla="*/ 1581043 w 3591275"/>
                <a:gd name="connsiteY26" fmla="*/ 3722952 h 3724776"/>
                <a:gd name="connsiteX27" fmla="*/ 1068693 w 3591275"/>
                <a:gd name="connsiteY27" fmla="*/ 3704474 h 3724776"/>
                <a:gd name="connsiteX28" fmla="*/ 852952 w 3591275"/>
                <a:gd name="connsiteY28" fmla="*/ 3704474 h 3724776"/>
                <a:gd name="connsiteX29" fmla="*/ 519482 w 3591275"/>
                <a:gd name="connsiteY29" fmla="*/ 3652562 h 3724776"/>
                <a:gd name="connsiteX30" fmla="*/ 400609 w 3591275"/>
                <a:gd name="connsiteY30" fmla="*/ 3595984 h 3724776"/>
                <a:gd name="connsiteX31" fmla="*/ 184868 w 3591275"/>
                <a:gd name="connsiteY31" fmla="*/ 3357002 h 3724776"/>
                <a:gd name="connsiteX32" fmla="*/ 59138 w 3591275"/>
                <a:gd name="connsiteY32" fmla="*/ 3101922 h 3724776"/>
                <a:gd name="connsiteX33" fmla="*/ 274 w 3591275"/>
                <a:gd name="connsiteY33" fmla="*/ 2778644 h 3724776"/>
                <a:gd name="connsiteX34" fmla="*/ 172200 w 3591275"/>
                <a:gd name="connsiteY34" fmla="*/ 2322682 h 3724776"/>
                <a:gd name="connsiteX35" fmla="*/ 446806 w 3591275"/>
                <a:gd name="connsiteY35" fmla="*/ 2095225 h 3724776"/>
                <a:gd name="connsiteX36" fmla="*/ 633686 w 3591275"/>
                <a:gd name="connsiteY36" fmla="*/ 2031693 h 3724776"/>
                <a:gd name="connsiteX37" fmla="*/ 840188 w 3591275"/>
                <a:gd name="connsiteY37" fmla="*/ 1910440 h 3724776"/>
                <a:gd name="connsiteX38" fmla="*/ 904672 w 3591275"/>
                <a:gd name="connsiteY38" fmla="*/ 1758707 h 372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591275" h="3724776">
                  <a:moveTo>
                    <a:pt x="904672" y="1758707"/>
                  </a:moveTo>
                  <a:cubicBezTo>
                    <a:pt x="916960" y="1708415"/>
                    <a:pt x="927056" y="1657266"/>
                    <a:pt x="926199" y="1605545"/>
                  </a:cubicBezTo>
                  <a:cubicBezTo>
                    <a:pt x="925151" y="1541251"/>
                    <a:pt x="907625" y="1478005"/>
                    <a:pt x="912864" y="1413997"/>
                  </a:cubicBezTo>
                  <a:cubicBezTo>
                    <a:pt x="916103" y="1374183"/>
                    <a:pt x="928866" y="1335702"/>
                    <a:pt x="949440" y="1301412"/>
                  </a:cubicBezTo>
                  <a:cubicBezTo>
                    <a:pt x="983730" y="1244262"/>
                    <a:pt x="1037641" y="1202733"/>
                    <a:pt x="1089839" y="1160918"/>
                  </a:cubicBezTo>
                  <a:cubicBezTo>
                    <a:pt x="1167944" y="1098339"/>
                    <a:pt x="1245382" y="1034712"/>
                    <a:pt x="1324439" y="973371"/>
                  </a:cubicBezTo>
                  <a:cubicBezTo>
                    <a:pt x="1423690" y="896313"/>
                    <a:pt x="1526179" y="822304"/>
                    <a:pt x="1609046" y="728102"/>
                  </a:cubicBezTo>
                  <a:cubicBezTo>
                    <a:pt x="1677626" y="650092"/>
                    <a:pt x="1732014" y="561033"/>
                    <a:pt x="1785926" y="472165"/>
                  </a:cubicBezTo>
                  <a:cubicBezTo>
                    <a:pt x="1845933" y="373296"/>
                    <a:pt x="1906226" y="273855"/>
                    <a:pt x="1985951" y="190320"/>
                  </a:cubicBezTo>
                  <a:cubicBezTo>
                    <a:pt x="2034242" y="139647"/>
                    <a:pt x="2089678" y="96213"/>
                    <a:pt x="2153305" y="67162"/>
                  </a:cubicBezTo>
                  <a:cubicBezTo>
                    <a:pt x="2250650" y="22680"/>
                    <a:pt x="2359616" y="15441"/>
                    <a:pt x="2466773" y="8488"/>
                  </a:cubicBezTo>
                  <a:cubicBezTo>
                    <a:pt x="2588026" y="582"/>
                    <a:pt x="2709660" y="-5800"/>
                    <a:pt x="2830247" y="8488"/>
                  </a:cubicBezTo>
                  <a:cubicBezTo>
                    <a:pt x="2936355" y="21061"/>
                    <a:pt x="3039606" y="49922"/>
                    <a:pt x="3140857" y="84498"/>
                  </a:cubicBezTo>
                  <a:cubicBezTo>
                    <a:pt x="3234868" y="116692"/>
                    <a:pt x="3328595" y="153459"/>
                    <a:pt x="3405271" y="216323"/>
                  </a:cubicBezTo>
                  <a:cubicBezTo>
                    <a:pt x="3450038" y="252995"/>
                    <a:pt x="3487281" y="297762"/>
                    <a:pt x="3515856" y="348150"/>
                  </a:cubicBezTo>
                  <a:cubicBezTo>
                    <a:pt x="3564052" y="433017"/>
                    <a:pt x="3587389" y="529505"/>
                    <a:pt x="3590818" y="627137"/>
                  </a:cubicBezTo>
                  <a:cubicBezTo>
                    <a:pt x="3594914" y="741722"/>
                    <a:pt x="3570625" y="854784"/>
                    <a:pt x="3555290" y="968608"/>
                  </a:cubicBezTo>
                  <a:cubicBezTo>
                    <a:pt x="3547194" y="1028330"/>
                    <a:pt x="3541860" y="1088433"/>
                    <a:pt x="3537002" y="1148535"/>
                  </a:cubicBezTo>
                  <a:cubicBezTo>
                    <a:pt x="3525762" y="1288839"/>
                    <a:pt x="3517856" y="1429427"/>
                    <a:pt x="3509094" y="1570017"/>
                  </a:cubicBezTo>
                  <a:cubicBezTo>
                    <a:pt x="3500712" y="1703176"/>
                    <a:pt x="3491472" y="1836431"/>
                    <a:pt x="3465278" y="1967114"/>
                  </a:cubicBezTo>
                  <a:cubicBezTo>
                    <a:pt x="3438894" y="2098464"/>
                    <a:pt x="3395365" y="2225622"/>
                    <a:pt x="3336024" y="2345733"/>
                  </a:cubicBezTo>
                  <a:cubicBezTo>
                    <a:pt x="3260491" y="2498799"/>
                    <a:pt x="3160860" y="2638436"/>
                    <a:pt x="3049893" y="2768262"/>
                  </a:cubicBezTo>
                  <a:cubicBezTo>
                    <a:pt x="2983504" y="2845891"/>
                    <a:pt x="2913114" y="2919900"/>
                    <a:pt x="2838724" y="2989908"/>
                  </a:cubicBezTo>
                  <a:cubicBezTo>
                    <a:pt x="2763667" y="3060584"/>
                    <a:pt x="2685466" y="3127830"/>
                    <a:pt x="2605647" y="3193077"/>
                  </a:cubicBezTo>
                  <a:cubicBezTo>
                    <a:pt x="2479155" y="3296613"/>
                    <a:pt x="2349044" y="3395578"/>
                    <a:pt x="2217980" y="3493209"/>
                  </a:cubicBezTo>
                  <a:cubicBezTo>
                    <a:pt x="2098441" y="3582173"/>
                    <a:pt x="1977092" y="3674375"/>
                    <a:pt x="1832598" y="3707903"/>
                  </a:cubicBezTo>
                  <a:cubicBezTo>
                    <a:pt x="1750397" y="3726953"/>
                    <a:pt x="1665530" y="3726286"/>
                    <a:pt x="1581043" y="3722952"/>
                  </a:cubicBezTo>
                  <a:cubicBezTo>
                    <a:pt x="1410260" y="3716190"/>
                    <a:pt x="1239667" y="3703712"/>
                    <a:pt x="1068693" y="3704474"/>
                  </a:cubicBezTo>
                  <a:cubicBezTo>
                    <a:pt x="996779" y="3704760"/>
                    <a:pt x="924865" y="3706665"/>
                    <a:pt x="852952" y="3704474"/>
                  </a:cubicBezTo>
                  <a:cubicBezTo>
                    <a:pt x="739890" y="3701045"/>
                    <a:pt x="626638" y="3688472"/>
                    <a:pt x="519482" y="3652562"/>
                  </a:cubicBezTo>
                  <a:cubicBezTo>
                    <a:pt x="477667" y="3638561"/>
                    <a:pt x="437567" y="3620082"/>
                    <a:pt x="400609" y="3595984"/>
                  </a:cubicBezTo>
                  <a:cubicBezTo>
                    <a:pt x="309836" y="3536929"/>
                    <a:pt x="242876" y="3448823"/>
                    <a:pt x="184868" y="3357002"/>
                  </a:cubicBezTo>
                  <a:cubicBezTo>
                    <a:pt x="134005" y="3276611"/>
                    <a:pt x="91618" y="3191267"/>
                    <a:pt x="59138" y="3101922"/>
                  </a:cubicBezTo>
                  <a:cubicBezTo>
                    <a:pt x="21324" y="2998004"/>
                    <a:pt x="-2870" y="2889039"/>
                    <a:pt x="274" y="2778644"/>
                  </a:cubicBezTo>
                  <a:cubicBezTo>
                    <a:pt x="4941" y="2612623"/>
                    <a:pt x="71045" y="2454889"/>
                    <a:pt x="172200" y="2322682"/>
                  </a:cubicBezTo>
                  <a:cubicBezTo>
                    <a:pt x="245638" y="2226670"/>
                    <a:pt x="336221" y="2143707"/>
                    <a:pt x="446806" y="2095225"/>
                  </a:cubicBezTo>
                  <a:cubicBezTo>
                    <a:pt x="507099" y="2068841"/>
                    <a:pt x="571012" y="2051982"/>
                    <a:pt x="633686" y="2031693"/>
                  </a:cubicBezTo>
                  <a:cubicBezTo>
                    <a:pt x="711696" y="2006547"/>
                    <a:pt x="789991" y="1974448"/>
                    <a:pt x="840188" y="1910440"/>
                  </a:cubicBezTo>
                  <a:cubicBezTo>
                    <a:pt x="874383" y="1866816"/>
                    <a:pt x="891433" y="1812904"/>
                    <a:pt x="904672" y="1758707"/>
                  </a:cubicBezTo>
                  <a:close/>
                </a:path>
              </a:pathLst>
            </a:custGeom>
            <a:noFill/>
            <a:ln w="12700" cap="rnd">
              <a:solidFill>
                <a:schemeClr val="bg2">
                  <a:alpha val="24000"/>
                </a:schemeClr>
              </a:solidFill>
              <a:prstDash val="lgDash"/>
              <a:round/>
            </a:ln>
          </p:spPr>
          <p:txBody>
            <a:bodyPr rtlCol="0" anchor="ctr"/>
            <a:lstStyle/>
            <a:p>
              <a:endParaRPr lang="en-US" sz="1350"/>
            </a:p>
          </p:txBody>
        </p:sp>
        <p:sp>
          <p:nvSpPr>
            <p:cNvPr id="62" name="Freeform: Shape 61"/>
            <p:cNvSpPr/>
            <p:nvPr/>
          </p:nvSpPr>
          <p:spPr>
            <a:xfrm>
              <a:off x="2541750" y="923845"/>
              <a:ext cx="4196097" cy="4479998"/>
            </a:xfrm>
            <a:custGeom>
              <a:avLst/>
              <a:gdLst>
                <a:gd name="connsiteX0" fmla="*/ 78613 w 3186704"/>
                <a:gd name="connsiteY0" fmla="*/ 3007044 h 3402311"/>
                <a:gd name="connsiteX1" fmla="*/ 2032 w 3186704"/>
                <a:gd name="connsiteY1" fmla="*/ 2731772 h 3402311"/>
                <a:gd name="connsiteX2" fmla="*/ 21177 w 3186704"/>
                <a:gd name="connsiteY2" fmla="*/ 2545082 h 3402311"/>
                <a:gd name="connsiteX3" fmla="*/ 116903 w 3186704"/>
                <a:gd name="connsiteY3" fmla="*/ 2389443 h 3402311"/>
                <a:gd name="connsiteX4" fmla="*/ 241300 w 3186704"/>
                <a:gd name="connsiteY4" fmla="*/ 2308100 h 3402311"/>
                <a:gd name="connsiteX5" fmla="*/ 475805 w 3186704"/>
                <a:gd name="connsiteY5" fmla="*/ 2296099 h 3402311"/>
                <a:gd name="connsiteX6" fmla="*/ 664781 w 3186704"/>
                <a:gd name="connsiteY6" fmla="*/ 2336770 h 3402311"/>
                <a:gd name="connsiteX7" fmla="*/ 803560 w 3186704"/>
                <a:gd name="connsiteY7" fmla="*/ 2336770 h 3402311"/>
                <a:gd name="connsiteX8" fmla="*/ 942340 w 3186704"/>
                <a:gd name="connsiteY8" fmla="*/ 2224280 h 3402311"/>
                <a:gd name="connsiteX9" fmla="*/ 1018921 w 3186704"/>
                <a:gd name="connsiteY9" fmla="*/ 1958532 h 3402311"/>
                <a:gd name="connsiteX10" fmla="*/ 1061974 w 3186704"/>
                <a:gd name="connsiteY10" fmla="*/ 1606679 h 3402311"/>
                <a:gd name="connsiteX11" fmla="*/ 1114647 w 3186704"/>
                <a:gd name="connsiteY11" fmla="*/ 1369697 h 3402311"/>
                <a:gd name="connsiteX12" fmla="*/ 1243806 w 3186704"/>
                <a:gd name="connsiteY12" fmla="*/ 1080042 h 3402311"/>
                <a:gd name="connsiteX13" fmla="*/ 1468691 w 3186704"/>
                <a:gd name="connsiteY13" fmla="*/ 795149 h 3402311"/>
                <a:gd name="connsiteX14" fmla="*/ 1770157 w 3186704"/>
                <a:gd name="connsiteY14" fmla="*/ 452820 h 3402311"/>
                <a:gd name="connsiteX15" fmla="*/ 2082387 w 3186704"/>
                <a:gd name="connsiteY15" fmla="*/ 140400 h 3402311"/>
                <a:gd name="connsiteX16" fmla="*/ 2298890 w 3186704"/>
                <a:gd name="connsiteY16" fmla="*/ 31530 h 3402311"/>
                <a:gd name="connsiteX17" fmla="*/ 2533396 w 3186704"/>
                <a:gd name="connsiteY17" fmla="*/ 383 h 3402311"/>
                <a:gd name="connsiteX18" fmla="*/ 2796572 w 3186704"/>
                <a:gd name="connsiteY18" fmla="*/ 53056 h 3402311"/>
                <a:gd name="connsiteX19" fmla="*/ 3014313 w 3186704"/>
                <a:gd name="connsiteY19" fmla="*/ 177548 h 3402311"/>
                <a:gd name="connsiteX20" fmla="*/ 3131566 w 3186704"/>
                <a:gd name="connsiteY20" fmla="*/ 366619 h 3402311"/>
                <a:gd name="connsiteX21" fmla="*/ 3174619 w 3186704"/>
                <a:gd name="connsiteY21" fmla="*/ 610745 h 3402311"/>
                <a:gd name="connsiteX22" fmla="*/ 3168142 w 3186704"/>
                <a:gd name="connsiteY22" fmla="*/ 993460 h 3402311"/>
                <a:gd name="connsiteX23" fmla="*/ 3185763 w 3186704"/>
                <a:gd name="connsiteY23" fmla="*/ 1497141 h 3402311"/>
                <a:gd name="connsiteX24" fmla="*/ 3150806 w 3186704"/>
                <a:gd name="connsiteY24" fmla="*/ 1790892 h 3402311"/>
                <a:gd name="connsiteX25" fmla="*/ 3076130 w 3186704"/>
                <a:gd name="connsiteY25" fmla="*/ 2071404 h 3402311"/>
                <a:gd name="connsiteX26" fmla="*/ 2847435 w 3186704"/>
                <a:gd name="connsiteY26" fmla="*/ 2470216 h 3402311"/>
                <a:gd name="connsiteX27" fmla="*/ 2359374 w 3186704"/>
                <a:gd name="connsiteY27" fmla="*/ 2929701 h 3402311"/>
                <a:gd name="connsiteX28" fmla="*/ 2099723 w 3186704"/>
                <a:gd name="connsiteY28" fmla="*/ 3097056 h 3402311"/>
                <a:gd name="connsiteX29" fmla="*/ 1760537 w 3186704"/>
                <a:gd name="connsiteY29" fmla="*/ 3241359 h 3402311"/>
                <a:gd name="connsiteX30" fmla="*/ 1610518 w 3186704"/>
                <a:gd name="connsiteY30" fmla="*/ 3309463 h 3402311"/>
                <a:gd name="connsiteX31" fmla="*/ 1367059 w 3186704"/>
                <a:gd name="connsiteY31" fmla="*/ 3374138 h 3402311"/>
                <a:gd name="connsiteX32" fmla="*/ 1210183 w 3186704"/>
                <a:gd name="connsiteY32" fmla="*/ 3385663 h 3402311"/>
                <a:gd name="connsiteX33" fmla="*/ 905573 w 3186704"/>
                <a:gd name="connsiteY33" fmla="*/ 3401856 h 3402311"/>
                <a:gd name="connsiteX34" fmla="*/ 558292 w 3186704"/>
                <a:gd name="connsiteY34" fmla="*/ 3382234 h 3402311"/>
                <a:gd name="connsiteX35" fmla="*/ 467137 w 3186704"/>
                <a:gd name="connsiteY35" fmla="*/ 3363756 h 3402311"/>
                <a:gd name="connsiteX36" fmla="*/ 206343 w 3186704"/>
                <a:gd name="connsiteY36" fmla="*/ 3202117 h 3402311"/>
                <a:gd name="connsiteX37" fmla="*/ 78613 w 3186704"/>
                <a:gd name="connsiteY37" fmla="*/ 3007044 h 3402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186704" h="3402311">
                  <a:moveTo>
                    <a:pt x="78613" y="3007044"/>
                  </a:moveTo>
                  <a:cubicBezTo>
                    <a:pt x="38512" y="2919891"/>
                    <a:pt x="9937" y="2827308"/>
                    <a:pt x="2032" y="2731772"/>
                  </a:cubicBezTo>
                  <a:cubicBezTo>
                    <a:pt x="-3207" y="2668717"/>
                    <a:pt x="1174" y="2604994"/>
                    <a:pt x="21177" y="2545082"/>
                  </a:cubicBezTo>
                  <a:cubicBezTo>
                    <a:pt x="40608" y="2486599"/>
                    <a:pt x="73469" y="2433259"/>
                    <a:pt x="116903" y="2389443"/>
                  </a:cubicBezTo>
                  <a:cubicBezTo>
                    <a:pt x="152241" y="2353725"/>
                    <a:pt x="194151" y="2325150"/>
                    <a:pt x="241300" y="2308100"/>
                  </a:cubicBezTo>
                  <a:cubicBezTo>
                    <a:pt x="315880" y="2281049"/>
                    <a:pt x="397224" y="2282668"/>
                    <a:pt x="475805" y="2296099"/>
                  </a:cubicBezTo>
                  <a:cubicBezTo>
                    <a:pt x="539337" y="2306957"/>
                    <a:pt x="601440" y="2324959"/>
                    <a:pt x="664781" y="2336770"/>
                  </a:cubicBezTo>
                  <a:cubicBezTo>
                    <a:pt x="710978" y="2345343"/>
                    <a:pt x="758412" y="2349343"/>
                    <a:pt x="803560" y="2336770"/>
                  </a:cubicBezTo>
                  <a:cubicBezTo>
                    <a:pt x="862711" y="2320292"/>
                    <a:pt x="909288" y="2276382"/>
                    <a:pt x="942340" y="2224280"/>
                  </a:cubicBezTo>
                  <a:cubicBezTo>
                    <a:pt x="992155" y="2145604"/>
                    <a:pt x="1006919" y="2051306"/>
                    <a:pt x="1018921" y="1958532"/>
                  </a:cubicBezTo>
                  <a:cubicBezTo>
                    <a:pt x="1034065" y="1841280"/>
                    <a:pt x="1043972" y="1723456"/>
                    <a:pt x="1061974" y="1606679"/>
                  </a:cubicBezTo>
                  <a:cubicBezTo>
                    <a:pt x="1074356" y="1526574"/>
                    <a:pt x="1091120" y="1447231"/>
                    <a:pt x="1114647" y="1369697"/>
                  </a:cubicBezTo>
                  <a:cubicBezTo>
                    <a:pt x="1145413" y="1268065"/>
                    <a:pt x="1187989" y="1170244"/>
                    <a:pt x="1243806" y="1080042"/>
                  </a:cubicBezTo>
                  <a:cubicBezTo>
                    <a:pt x="1307623" y="976981"/>
                    <a:pt x="1388396" y="886017"/>
                    <a:pt x="1468691" y="795149"/>
                  </a:cubicBezTo>
                  <a:cubicBezTo>
                    <a:pt x="1569466" y="681230"/>
                    <a:pt x="1670621" y="567787"/>
                    <a:pt x="1770157" y="452820"/>
                  </a:cubicBezTo>
                  <a:cubicBezTo>
                    <a:pt x="1867027" y="340997"/>
                    <a:pt x="1962277" y="226316"/>
                    <a:pt x="2082387" y="140400"/>
                  </a:cubicBezTo>
                  <a:cubicBezTo>
                    <a:pt x="2148586" y="93061"/>
                    <a:pt x="2221166" y="55437"/>
                    <a:pt x="2298890" y="31530"/>
                  </a:cubicBezTo>
                  <a:cubicBezTo>
                    <a:pt x="2374709" y="8193"/>
                    <a:pt x="2454053" y="-2189"/>
                    <a:pt x="2533396" y="383"/>
                  </a:cubicBezTo>
                  <a:cubicBezTo>
                    <a:pt x="2623312" y="3336"/>
                    <a:pt x="2711704" y="22957"/>
                    <a:pt x="2796572" y="53056"/>
                  </a:cubicBezTo>
                  <a:cubicBezTo>
                    <a:pt x="2876391" y="81345"/>
                    <a:pt x="2953544" y="118779"/>
                    <a:pt x="3014313" y="177548"/>
                  </a:cubicBezTo>
                  <a:cubicBezTo>
                    <a:pt x="3068320" y="229745"/>
                    <a:pt x="3106515" y="295753"/>
                    <a:pt x="3131566" y="366619"/>
                  </a:cubicBezTo>
                  <a:cubicBezTo>
                    <a:pt x="3159283" y="444915"/>
                    <a:pt x="3170904" y="527687"/>
                    <a:pt x="3174619" y="610745"/>
                  </a:cubicBezTo>
                  <a:cubicBezTo>
                    <a:pt x="3180334" y="738285"/>
                    <a:pt x="3167856" y="865729"/>
                    <a:pt x="3168142" y="993460"/>
                  </a:cubicBezTo>
                  <a:cubicBezTo>
                    <a:pt x="3168618" y="1161576"/>
                    <a:pt x="3191573" y="1329120"/>
                    <a:pt x="3185763" y="1497141"/>
                  </a:cubicBezTo>
                  <a:cubicBezTo>
                    <a:pt x="3182334" y="1595820"/>
                    <a:pt x="3168904" y="1693833"/>
                    <a:pt x="3150806" y="1790892"/>
                  </a:cubicBezTo>
                  <a:cubicBezTo>
                    <a:pt x="3132994" y="1886238"/>
                    <a:pt x="3109753" y="1980535"/>
                    <a:pt x="3076130" y="2071404"/>
                  </a:cubicBezTo>
                  <a:cubicBezTo>
                    <a:pt x="3022600" y="2215993"/>
                    <a:pt x="2942590" y="2348867"/>
                    <a:pt x="2847435" y="2470216"/>
                  </a:cubicBezTo>
                  <a:cubicBezTo>
                    <a:pt x="2708941" y="2646714"/>
                    <a:pt x="2538920" y="2795018"/>
                    <a:pt x="2359374" y="2929701"/>
                  </a:cubicBezTo>
                  <a:cubicBezTo>
                    <a:pt x="2276792" y="2991614"/>
                    <a:pt x="2191734" y="3050383"/>
                    <a:pt x="2099723" y="3097056"/>
                  </a:cubicBezTo>
                  <a:cubicBezTo>
                    <a:pt x="1990090" y="3152682"/>
                    <a:pt x="1872551" y="3190687"/>
                    <a:pt x="1760537" y="3241359"/>
                  </a:cubicBezTo>
                  <a:cubicBezTo>
                    <a:pt x="1710531" y="3264029"/>
                    <a:pt x="1661382" y="3288794"/>
                    <a:pt x="1610518" y="3309463"/>
                  </a:cubicBezTo>
                  <a:cubicBezTo>
                    <a:pt x="1532414" y="3341182"/>
                    <a:pt x="1450689" y="3363375"/>
                    <a:pt x="1367059" y="3374138"/>
                  </a:cubicBezTo>
                  <a:cubicBezTo>
                    <a:pt x="1315053" y="3380806"/>
                    <a:pt x="1262570" y="3382806"/>
                    <a:pt x="1210183" y="3385663"/>
                  </a:cubicBezTo>
                  <a:cubicBezTo>
                    <a:pt x="1108646" y="3391188"/>
                    <a:pt x="1007205" y="3399760"/>
                    <a:pt x="905573" y="3401856"/>
                  </a:cubicBezTo>
                  <a:cubicBezTo>
                    <a:pt x="789463" y="3404142"/>
                    <a:pt x="673354" y="3397855"/>
                    <a:pt x="558292" y="3382234"/>
                  </a:cubicBezTo>
                  <a:cubicBezTo>
                    <a:pt x="527526" y="3378043"/>
                    <a:pt x="497046" y="3372328"/>
                    <a:pt x="467137" y="3363756"/>
                  </a:cubicBezTo>
                  <a:cubicBezTo>
                    <a:pt x="367220" y="3335276"/>
                    <a:pt x="277876" y="3277555"/>
                    <a:pt x="206343" y="3202117"/>
                  </a:cubicBezTo>
                  <a:cubicBezTo>
                    <a:pt x="152527" y="3145348"/>
                    <a:pt x="111379" y="3078196"/>
                    <a:pt x="78613" y="3007044"/>
                  </a:cubicBezTo>
                  <a:close/>
                </a:path>
              </a:pathLst>
            </a:custGeom>
            <a:noFill/>
            <a:ln w="12700" cap="rnd">
              <a:solidFill>
                <a:schemeClr val="bg2">
                  <a:alpha val="24000"/>
                </a:schemeClr>
              </a:solidFill>
              <a:prstDash val="lgDash"/>
              <a:round/>
            </a:ln>
          </p:spPr>
          <p:txBody>
            <a:bodyPr rtlCol="0" anchor="ctr"/>
            <a:lstStyle/>
            <a:p>
              <a:endParaRPr lang="en-US" sz="1350"/>
            </a:p>
          </p:txBody>
        </p:sp>
        <p:sp>
          <p:nvSpPr>
            <p:cNvPr id="63" name="Freeform: Shape 62"/>
            <p:cNvSpPr/>
            <p:nvPr/>
          </p:nvSpPr>
          <p:spPr>
            <a:xfrm>
              <a:off x="2960461" y="1175713"/>
              <a:ext cx="3568552" cy="3938179"/>
            </a:xfrm>
            <a:custGeom>
              <a:avLst/>
              <a:gdLst>
                <a:gd name="connsiteX0" fmla="*/ 2179 w 2710118"/>
                <a:gd name="connsiteY0" fmla="*/ 2712895 h 2990829"/>
                <a:gd name="connsiteX1" fmla="*/ 18085 w 2710118"/>
                <a:gd name="connsiteY1" fmla="*/ 2589260 h 2990829"/>
                <a:gd name="connsiteX2" fmla="*/ 161627 w 2710118"/>
                <a:gd name="connsiteY2" fmla="*/ 2489533 h 2990829"/>
                <a:gd name="connsiteX3" fmla="*/ 384893 w 2710118"/>
                <a:gd name="connsiteY3" fmla="*/ 2559352 h 2990829"/>
                <a:gd name="connsiteX4" fmla="*/ 648069 w 2710118"/>
                <a:gd name="connsiteY4" fmla="*/ 2579259 h 2990829"/>
                <a:gd name="connsiteX5" fmla="*/ 831520 w 2710118"/>
                <a:gd name="connsiteY5" fmla="*/ 2445623 h 2990829"/>
                <a:gd name="connsiteX6" fmla="*/ 909244 w 2710118"/>
                <a:gd name="connsiteY6" fmla="*/ 2210260 h 2990829"/>
                <a:gd name="connsiteX7" fmla="*/ 975062 w 2710118"/>
                <a:gd name="connsiteY7" fmla="*/ 1771444 h 2990829"/>
                <a:gd name="connsiteX8" fmla="*/ 989064 w 2710118"/>
                <a:gd name="connsiteY8" fmla="*/ 1486170 h 2990829"/>
                <a:gd name="connsiteX9" fmla="*/ 1058882 w 2710118"/>
                <a:gd name="connsiteY9" fmla="*/ 1115171 h 2990829"/>
                <a:gd name="connsiteX10" fmla="*/ 1238333 w 2710118"/>
                <a:gd name="connsiteY10" fmla="*/ 776081 h 2990829"/>
                <a:gd name="connsiteX11" fmla="*/ 1567327 w 2710118"/>
                <a:gd name="connsiteY11" fmla="*/ 399081 h 2990829"/>
                <a:gd name="connsiteX12" fmla="*/ 1944136 w 2710118"/>
                <a:gd name="connsiteY12" fmla="*/ 85899 h 2990829"/>
                <a:gd name="connsiteX13" fmla="*/ 2167402 w 2710118"/>
                <a:gd name="connsiteY13" fmla="*/ 2079 h 2990829"/>
                <a:gd name="connsiteX14" fmla="*/ 2412671 w 2710118"/>
                <a:gd name="connsiteY14" fmla="*/ 53991 h 2990829"/>
                <a:gd name="connsiteX15" fmla="*/ 2616030 w 2710118"/>
                <a:gd name="connsiteY15" fmla="*/ 291354 h 2990829"/>
                <a:gd name="connsiteX16" fmla="*/ 2637937 w 2710118"/>
                <a:gd name="connsiteY16" fmla="*/ 724265 h 2990829"/>
                <a:gd name="connsiteX17" fmla="*/ 2691753 w 2710118"/>
                <a:gd name="connsiteY17" fmla="*/ 1117266 h 2990829"/>
                <a:gd name="connsiteX18" fmla="*/ 2705755 w 2710118"/>
                <a:gd name="connsiteY18" fmla="*/ 1476359 h 2990829"/>
                <a:gd name="connsiteX19" fmla="*/ 2616030 w 2710118"/>
                <a:gd name="connsiteY19" fmla="*/ 1859359 h 2990829"/>
                <a:gd name="connsiteX20" fmla="*/ 2404670 w 2710118"/>
                <a:gd name="connsiteY20" fmla="*/ 2250361 h 2990829"/>
                <a:gd name="connsiteX21" fmla="*/ 2198263 w 2710118"/>
                <a:gd name="connsiteY21" fmla="*/ 2456862 h 2990829"/>
                <a:gd name="connsiteX22" fmla="*/ 1724680 w 2710118"/>
                <a:gd name="connsiteY22" fmla="*/ 2757091 h 2990829"/>
                <a:gd name="connsiteX23" fmla="*/ 1327868 w 2710118"/>
                <a:gd name="connsiteY23" fmla="*/ 2810907 h 2990829"/>
                <a:gd name="connsiteX24" fmla="*/ 931057 w 2710118"/>
                <a:gd name="connsiteY24" fmla="*/ 2912634 h 2990829"/>
                <a:gd name="connsiteX25" fmla="*/ 695789 w 2710118"/>
                <a:gd name="connsiteY25" fmla="*/ 2972451 h 2990829"/>
                <a:gd name="connsiteX26" fmla="*/ 348889 w 2710118"/>
                <a:gd name="connsiteY26" fmla="*/ 2984452 h 2990829"/>
                <a:gd name="connsiteX27" fmla="*/ 73711 w 2710118"/>
                <a:gd name="connsiteY27" fmla="*/ 2882725 h 2990829"/>
                <a:gd name="connsiteX28" fmla="*/ 2179 w 2710118"/>
                <a:gd name="connsiteY28" fmla="*/ 2712895 h 29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710118" h="2990829">
                  <a:moveTo>
                    <a:pt x="2179" y="2712895"/>
                  </a:moveTo>
                  <a:cubicBezTo>
                    <a:pt x="-2774" y="2670604"/>
                    <a:pt x="-12" y="2627551"/>
                    <a:pt x="18085" y="2589260"/>
                  </a:cubicBezTo>
                  <a:cubicBezTo>
                    <a:pt x="44755" y="2532967"/>
                    <a:pt x="99810" y="2495153"/>
                    <a:pt x="161627" y="2489533"/>
                  </a:cubicBezTo>
                  <a:cubicBezTo>
                    <a:pt x="240304" y="2482389"/>
                    <a:pt x="310312" y="2530491"/>
                    <a:pt x="384893" y="2559352"/>
                  </a:cubicBezTo>
                  <a:cubicBezTo>
                    <a:pt x="468904" y="2591832"/>
                    <a:pt x="561392" y="2603452"/>
                    <a:pt x="648069" y="2579259"/>
                  </a:cubicBezTo>
                  <a:cubicBezTo>
                    <a:pt x="723602" y="2558209"/>
                    <a:pt x="788563" y="2511346"/>
                    <a:pt x="831520" y="2445623"/>
                  </a:cubicBezTo>
                  <a:cubicBezTo>
                    <a:pt x="877050" y="2375805"/>
                    <a:pt x="893052" y="2292366"/>
                    <a:pt x="909244" y="2210260"/>
                  </a:cubicBezTo>
                  <a:cubicBezTo>
                    <a:pt x="938010" y="2064909"/>
                    <a:pt x="963156" y="1918986"/>
                    <a:pt x="975062" y="1771444"/>
                  </a:cubicBezTo>
                  <a:cubicBezTo>
                    <a:pt x="982682" y="1676575"/>
                    <a:pt x="981539" y="1581134"/>
                    <a:pt x="989064" y="1486170"/>
                  </a:cubicBezTo>
                  <a:cubicBezTo>
                    <a:pt x="998970" y="1360154"/>
                    <a:pt x="1017163" y="1234424"/>
                    <a:pt x="1058882" y="1115171"/>
                  </a:cubicBezTo>
                  <a:cubicBezTo>
                    <a:pt x="1101269" y="993822"/>
                    <a:pt x="1163848" y="880951"/>
                    <a:pt x="1238333" y="776081"/>
                  </a:cubicBezTo>
                  <a:cubicBezTo>
                    <a:pt x="1335107" y="639778"/>
                    <a:pt x="1448741" y="516906"/>
                    <a:pt x="1567327" y="399081"/>
                  </a:cubicBezTo>
                  <a:cubicBezTo>
                    <a:pt x="1683627" y="283543"/>
                    <a:pt x="1803452" y="169719"/>
                    <a:pt x="1944136" y="85899"/>
                  </a:cubicBezTo>
                  <a:cubicBezTo>
                    <a:pt x="2013383" y="44656"/>
                    <a:pt x="2087487" y="10366"/>
                    <a:pt x="2167402" y="2079"/>
                  </a:cubicBezTo>
                  <a:cubicBezTo>
                    <a:pt x="2252365" y="-6684"/>
                    <a:pt x="2337709" y="12557"/>
                    <a:pt x="2412671" y="53991"/>
                  </a:cubicBezTo>
                  <a:cubicBezTo>
                    <a:pt x="2507063" y="106092"/>
                    <a:pt x="2581263" y="189341"/>
                    <a:pt x="2616030" y="291354"/>
                  </a:cubicBezTo>
                  <a:cubicBezTo>
                    <a:pt x="2662892" y="429085"/>
                    <a:pt x="2633651" y="577770"/>
                    <a:pt x="2637937" y="724265"/>
                  </a:cubicBezTo>
                  <a:cubicBezTo>
                    <a:pt x="2641842" y="856472"/>
                    <a:pt x="2673941" y="986012"/>
                    <a:pt x="2691753" y="1117266"/>
                  </a:cubicBezTo>
                  <a:cubicBezTo>
                    <a:pt x="2707946" y="1236234"/>
                    <a:pt x="2715565" y="1356630"/>
                    <a:pt x="2705755" y="1476359"/>
                  </a:cubicBezTo>
                  <a:cubicBezTo>
                    <a:pt x="2694896" y="1607709"/>
                    <a:pt x="2662606" y="1736011"/>
                    <a:pt x="2616030" y="1859359"/>
                  </a:cubicBezTo>
                  <a:cubicBezTo>
                    <a:pt x="2563451" y="1998710"/>
                    <a:pt x="2496681" y="2133298"/>
                    <a:pt x="2404670" y="2250361"/>
                  </a:cubicBezTo>
                  <a:cubicBezTo>
                    <a:pt x="2344376" y="2327132"/>
                    <a:pt x="2272177" y="2392854"/>
                    <a:pt x="2198263" y="2456862"/>
                  </a:cubicBezTo>
                  <a:cubicBezTo>
                    <a:pt x="2054911" y="2580973"/>
                    <a:pt x="1905464" y="2703370"/>
                    <a:pt x="1724680" y="2757091"/>
                  </a:cubicBezTo>
                  <a:cubicBezTo>
                    <a:pt x="1596473" y="2795191"/>
                    <a:pt x="1460456" y="2791857"/>
                    <a:pt x="1327868" y="2810907"/>
                  </a:cubicBezTo>
                  <a:cubicBezTo>
                    <a:pt x="1192518" y="2830433"/>
                    <a:pt x="1062311" y="2873677"/>
                    <a:pt x="931057" y="2912634"/>
                  </a:cubicBezTo>
                  <a:cubicBezTo>
                    <a:pt x="853428" y="2935684"/>
                    <a:pt x="775513" y="2958259"/>
                    <a:pt x="695789" y="2972451"/>
                  </a:cubicBezTo>
                  <a:cubicBezTo>
                    <a:pt x="581203" y="2992929"/>
                    <a:pt x="464808" y="2995311"/>
                    <a:pt x="348889" y="2984452"/>
                  </a:cubicBezTo>
                  <a:cubicBezTo>
                    <a:pt x="247352" y="2974927"/>
                    <a:pt x="142006" y="2956544"/>
                    <a:pt x="73711" y="2882725"/>
                  </a:cubicBezTo>
                  <a:cubicBezTo>
                    <a:pt x="31420" y="2836434"/>
                    <a:pt x="9513" y="2775474"/>
                    <a:pt x="2179" y="2712895"/>
                  </a:cubicBezTo>
                  <a:close/>
                </a:path>
              </a:pathLst>
            </a:custGeom>
            <a:noFill/>
            <a:ln w="12700" cap="rnd">
              <a:solidFill>
                <a:schemeClr val="bg2">
                  <a:alpha val="24000"/>
                </a:schemeClr>
              </a:solidFill>
              <a:prstDash val="lgDash"/>
              <a:round/>
            </a:ln>
          </p:spPr>
          <p:txBody>
            <a:bodyPr rtlCol="0" anchor="ctr"/>
            <a:lstStyle/>
            <a:p>
              <a:endParaRPr lang="en-US" sz="1350"/>
            </a:p>
          </p:txBody>
        </p:sp>
        <p:sp>
          <p:nvSpPr>
            <p:cNvPr id="64" name="Freeform: Shape 63"/>
            <p:cNvSpPr/>
            <p:nvPr/>
          </p:nvSpPr>
          <p:spPr>
            <a:xfrm>
              <a:off x="4536081" y="1589661"/>
              <a:ext cx="1743551" cy="2969484"/>
            </a:xfrm>
            <a:custGeom>
              <a:avLst/>
              <a:gdLst>
                <a:gd name="connsiteX0" fmla="*/ 14495 w 1324131"/>
                <a:gd name="connsiteY0" fmla="*/ 1664146 h 2255159"/>
                <a:gd name="connsiteX1" fmla="*/ 97839 w 1324131"/>
                <a:gd name="connsiteY1" fmla="*/ 1271049 h 2255159"/>
                <a:gd name="connsiteX2" fmla="*/ 97839 w 1324131"/>
                <a:gd name="connsiteY2" fmla="*/ 991109 h 2255159"/>
                <a:gd name="connsiteX3" fmla="*/ 195756 w 1324131"/>
                <a:gd name="connsiteY3" fmla="*/ 588964 h 2255159"/>
                <a:gd name="connsiteX4" fmla="*/ 373778 w 1324131"/>
                <a:gd name="connsiteY4" fmla="*/ 336170 h 2255159"/>
                <a:gd name="connsiteX5" fmla="*/ 706867 w 1324131"/>
                <a:gd name="connsiteY5" fmla="*/ 86234 h 2255159"/>
                <a:gd name="connsiteX6" fmla="*/ 953755 w 1324131"/>
                <a:gd name="connsiteY6" fmla="*/ 33 h 2255159"/>
                <a:gd name="connsiteX7" fmla="*/ 1105965 w 1324131"/>
                <a:gd name="connsiteY7" fmla="*/ 60326 h 2255159"/>
                <a:gd name="connsiteX8" fmla="*/ 1146160 w 1324131"/>
                <a:gd name="connsiteY8" fmla="*/ 221204 h 2255159"/>
                <a:gd name="connsiteX9" fmla="*/ 1177783 w 1324131"/>
                <a:gd name="connsiteY9" fmla="*/ 448089 h 2255159"/>
                <a:gd name="connsiteX10" fmla="*/ 1281129 w 1324131"/>
                <a:gd name="connsiteY10" fmla="*/ 789941 h 2255159"/>
                <a:gd name="connsiteX11" fmla="*/ 1306942 w 1324131"/>
                <a:gd name="connsiteY11" fmla="*/ 942151 h 2255159"/>
                <a:gd name="connsiteX12" fmla="*/ 1321325 w 1324131"/>
                <a:gd name="connsiteY12" fmla="*/ 1272478 h 2255159"/>
                <a:gd name="connsiteX13" fmla="*/ 1215121 w 1324131"/>
                <a:gd name="connsiteY13" fmla="*/ 1660240 h 2255159"/>
                <a:gd name="connsiteX14" fmla="*/ 1085962 w 1324131"/>
                <a:gd name="connsiteY14" fmla="*/ 1844073 h 2255159"/>
                <a:gd name="connsiteX15" fmla="*/ 849075 w 1324131"/>
                <a:gd name="connsiteY15" fmla="*/ 2081055 h 2255159"/>
                <a:gd name="connsiteX16" fmla="*/ 445691 w 1324131"/>
                <a:gd name="connsiteY16" fmla="*/ 2254887 h 2255159"/>
                <a:gd name="connsiteX17" fmla="*/ 126985 w 1324131"/>
                <a:gd name="connsiteY17" fmla="*/ 2134205 h 2255159"/>
                <a:gd name="connsiteX18" fmla="*/ 683 w 1324131"/>
                <a:gd name="connsiteY18" fmla="*/ 1829690 h 2255159"/>
                <a:gd name="connsiteX19" fmla="*/ 14495 w 1324131"/>
                <a:gd name="connsiteY19" fmla="*/ 1664146 h 2255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24131" h="2255159">
                  <a:moveTo>
                    <a:pt x="14495" y="1664146"/>
                  </a:moveTo>
                  <a:cubicBezTo>
                    <a:pt x="40593" y="1532320"/>
                    <a:pt x="87552" y="1404780"/>
                    <a:pt x="97839" y="1271049"/>
                  </a:cubicBezTo>
                  <a:cubicBezTo>
                    <a:pt x="104982" y="1177895"/>
                    <a:pt x="94790" y="1084454"/>
                    <a:pt x="97839" y="991109"/>
                  </a:cubicBezTo>
                  <a:cubicBezTo>
                    <a:pt x="102411" y="851759"/>
                    <a:pt x="135177" y="714408"/>
                    <a:pt x="195756" y="588964"/>
                  </a:cubicBezTo>
                  <a:cubicBezTo>
                    <a:pt x="240809" y="495524"/>
                    <a:pt x="301674" y="410751"/>
                    <a:pt x="373778" y="336170"/>
                  </a:cubicBezTo>
                  <a:cubicBezTo>
                    <a:pt x="470742" y="235967"/>
                    <a:pt x="585614" y="155386"/>
                    <a:pt x="706867" y="86234"/>
                  </a:cubicBezTo>
                  <a:cubicBezTo>
                    <a:pt x="784020" y="42229"/>
                    <a:pt x="865363" y="1367"/>
                    <a:pt x="953755" y="33"/>
                  </a:cubicBezTo>
                  <a:cubicBezTo>
                    <a:pt x="1011667" y="-824"/>
                    <a:pt x="1070817" y="14892"/>
                    <a:pt x="1105965" y="60326"/>
                  </a:cubicBezTo>
                  <a:cubicBezTo>
                    <a:pt x="1140350" y="104903"/>
                    <a:pt x="1142445" y="164244"/>
                    <a:pt x="1146160" y="221204"/>
                  </a:cubicBezTo>
                  <a:cubicBezTo>
                    <a:pt x="1151113" y="297594"/>
                    <a:pt x="1160543" y="373604"/>
                    <a:pt x="1177783" y="448089"/>
                  </a:cubicBezTo>
                  <a:cubicBezTo>
                    <a:pt x="1204644" y="564199"/>
                    <a:pt x="1253888" y="673927"/>
                    <a:pt x="1281129" y="789941"/>
                  </a:cubicBezTo>
                  <a:cubicBezTo>
                    <a:pt x="1292940" y="840043"/>
                    <a:pt x="1300656" y="891097"/>
                    <a:pt x="1306942" y="942151"/>
                  </a:cubicBezTo>
                  <a:cubicBezTo>
                    <a:pt x="1320563" y="1051784"/>
                    <a:pt x="1328754" y="1162274"/>
                    <a:pt x="1321325" y="1272478"/>
                  </a:cubicBezTo>
                  <a:cubicBezTo>
                    <a:pt x="1312181" y="1407828"/>
                    <a:pt x="1279700" y="1541178"/>
                    <a:pt x="1215121" y="1660240"/>
                  </a:cubicBezTo>
                  <a:cubicBezTo>
                    <a:pt x="1179307" y="1726249"/>
                    <a:pt x="1134063" y="1786352"/>
                    <a:pt x="1085962" y="1844073"/>
                  </a:cubicBezTo>
                  <a:cubicBezTo>
                    <a:pt x="1014239" y="1930084"/>
                    <a:pt x="936610" y="2011237"/>
                    <a:pt x="849075" y="2081055"/>
                  </a:cubicBezTo>
                  <a:cubicBezTo>
                    <a:pt x="731441" y="2174972"/>
                    <a:pt x="595424" y="2249743"/>
                    <a:pt x="445691" y="2254887"/>
                  </a:cubicBezTo>
                  <a:cubicBezTo>
                    <a:pt x="326915" y="2258887"/>
                    <a:pt x="210138" y="2218882"/>
                    <a:pt x="126985" y="2134205"/>
                  </a:cubicBezTo>
                  <a:cubicBezTo>
                    <a:pt x="47642" y="2053432"/>
                    <a:pt x="5922" y="1943228"/>
                    <a:pt x="683" y="1829690"/>
                  </a:cubicBezTo>
                  <a:cubicBezTo>
                    <a:pt x="-2079" y="1774255"/>
                    <a:pt x="3732" y="1718819"/>
                    <a:pt x="14495" y="1664146"/>
                  </a:cubicBezTo>
                  <a:close/>
                </a:path>
              </a:pathLst>
            </a:custGeom>
            <a:noFill/>
            <a:ln w="12700" cap="rnd">
              <a:solidFill>
                <a:schemeClr val="bg2">
                  <a:alpha val="24000"/>
                </a:schemeClr>
              </a:solidFill>
              <a:prstDash val="lgDash"/>
              <a:round/>
            </a:ln>
          </p:spPr>
          <p:txBody>
            <a:bodyPr rtlCol="0" anchor="ctr"/>
            <a:lstStyle/>
            <a:p>
              <a:endParaRPr lang="en-US" sz="1350"/>
            </a:p>
          </p:txBody>
        </p:sp>
        <p:sp>
          <p:nvSpPr>
            <p:cNvPr id="65" name="Freeform: Shape 64"/>
            <p:cNvSpPr/>
            <p:nvPr/>
          </p:nvSpPr>
          <p:spPr>
            <a:xfrm>
              <a:off x="4956128" y="3099688"/>
              <a:ext cx="933037" cy="1078994"/>
            </a:xfrm>
            <a:custGeom>
              <a:avLst/>
              <a:gdLst>
                <a:gd name="connsiteX0" fmla="*/ 23248 w 708590"/>
                <a:gd name="connsiteY0" fmla="*/ 533652 h 819436"/>
                <a:gd name="connsiteX1" fmla="*/ 132310 w 708590"/>
                <a:gd name="connsiteY1" fmla="*/ 280859 h 819436"/>
                <a:gd name="connsiteX2" fmla="*/ 255754 w 708590"/>
                <a:gd name="connsiteY2" fmla="*/ 97026 h 819436"/>
                <a:gd name="connsiteX3" fmla="*/ 445206 w 708590"/>
                <a:gd name="connsiteY3" fmla="*/ 2253 h 819436"/>
                <a:gd name="connsiteX4" fmla="*/ 597415 w 708590"/>
                <a:gd name="connsiteY4" fmla="*/ 33875 h 819436"/>
                <a:gd name="connsiteX5" fmla="*/ 703619 w 708590"/>
                <a:gd name="connsiteY5" fmla="*/ 214851 h 819436"/>
                <a:gd name="connsiteX6" fmla="*/ 686379 w 708590"/>
                <a:gd name="connsiteY6" fmla="*/ 418781 h 819436"/>
                <a:gd name="connsiteX7" fmla="*/ 585890 w 708590"/>
                <a:gd name="connsiteY7" fmla="*/ 616996 h 819436"/>
                <a:gd name="connsiteX8" fmla="*/ 347574 w 708590"/>
                <a:gd name="connsiteY8" fmla="*/ 780731 h 819436"/>
                <a:gd name="connsiteX9" fmla="*/ 166695 w 708590"/>
                <a:gd name="connsiteY9" fmla="*/ 818069 h 819436"/>
                <a:gd name="connsiteX10" fmla="*/ 14485 w 708590"/>
                <a:gd name="connsiteY10" fmla="*/ 720438 h 819436"/>
                <a:gd name="connsiteX11" fmla="*/ 23248 w 708590"/>
                <a:gd name="connsiteY11" fmla="*/ 533652 h 81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590" h="819436">
                  <a:moveTo>
                    <a:pt x="23248" y="533652"/>
                  </a:moveTo>
                  <a:cubicBezTo>
                    <a:pt x="51728" y="446213"/>
                    <a:pt x="90685" y="362869"/>
                    <a:pt x="132310" y="280859"/>
                  </a:cubicBezTo>
                  <a:cubicBezTo>
                    <a:pt x="166028" y="214470"/>
                    <a:pt x="202223" y="148461"/>
                    <a:pt x="255754" y="97026"/>
                  </a:cubicBezTo>
                  <a:cubicBezTo>
                    <a:pt x="307855" y="46925"/>
                    <a:pt x="373578" y="11587"/>
                    <a:pt x="445206" y="2253"/>
                  </a:cubicBezTo>
                  <a:cubicBezTo>
                    <a:pt x="498546" y="-4701"/>
                    <a:pt x="552743" y="4062"/>
                    <a:pt x="597415" y="33875"/>
                  </a:cubicBezTo>
                  <a:cubicBezTo>
                    <a:pt x="657708" y="74071"/>
                    <a:pt x="691617" y="142937"/>
                    <a:pt x="703619" y="214851"/>
                  </a:cubicBezTo>
                  <a:cubicBezTo>
                    <a:pt x="715049" y="282954"/>
                    <a:pt x="705715" y="352296"/>
                    <a:pt x="686379" y="418781"/>
                  </a:cubicBezTo>
                  <a:cubicBezTo>
                    <a:pt x="665519" y="490790"/>
                    <a:pt x="634182" y="559846"/>
                    <a:pt x="585890" y="616996"/>
                  </a:cubicBezTo>
                  <a:cubicBezTo>
                    <a:pt x="523025" y="691386"/>
                    <a:pt x="437395" y="742155"/>
                    <a:pt x="347574" y="780731"/>
                  </a:cubicBezTo>
                  <a:cubicBezTo>
                    <a:pt x="289758" y="805591"/>
                    <a:pt x="228988" y="824831"/>
                    <a:pt x="166695" y="818069"/>
                  </a:cubicBezTo>
                  <a:cubicBezTo>
                    <a:pt x="102496" y="811115"/>
                    <a:pt x="41631" y="778445"/>
                    <a:pt x="14485" y="720438"/>
                  </a:cubicBezTo>
                  <a:cubicBezTo>
                    <a:pt x="-12661" y="662145"/>
                    <a:pt x="3055" y="595660"/>
                    <a:pt x="23248" y="533652"/>
                  </a:cubicBezTo>
                  <a:close/>
                </a:path>
              </a:pathLst>
            </a:custGeom>
            <a:noFill/>
            <a:ln w="12700" cap="rnd">
              <a:solidFill>
                <a:schemeClr val="bg2">
                  <a:alpha val="24000"/>
                </a:schemeClr>
              </a:solidFill>
              <a:prstDash val="lgDash"/>
              <a:round/>
            </a:ln>
          </p:spPr>
          <p:txBody>
            <a:bodyPr rtlCol="0" anchor="ctr"/>
            <a:lstStyle/>
            <a:p>
              <a:endParaRPr lang="en-US" sz="1350"/>
            </a:p>
          </p:txBody>
        </p:sp>
        <p:sp>
          <p:nvSpPr>
            <p:cNvPr id="66" name="Freeform: Shape 65"/>
            <p:cNvSpPr/>
            <p:nvPr/>
          </p:nvSpPr>
          <p:spPr>
            <a:xfrm>
              <a:off x="5121413" y="2153126"/>
              <a:ext cx="562062" cy="821426"/>
            </a:xfrm>
            <a:custGeom>
              <a:avLst/>
              <a:gdLst>
                <a:gd name="connsiteX0" fmla="*/ 149850 w 426855"/>
                <a:gd name="connsiteY0" fmla="*/ 546425 h 623828"/>
                <a:gd name="connsiteX1" fmla="*/ 209667 w 426855"/>
                <a:gd name="connsiteY1" fmla="*/ 590336 h 623828"/>
                <a:gd name="connsiteX2" fmla="*/ 285391 w 426855"/>
                <a:gd name="connsiteY2" fmla="*/ 622244 h 623828"/>
                <a:gd name="connsiteX3" fmla="*/ 393024 w 426855"/>
                <a:gd name="connsiteY3" fmla="*/ 584335 h 623828"/>
                <a:gd name="connsiteX4" fmla="*/ 420932 w 426855"/>
                <a:gd name="connsiteY4" fmla="*/ 446699 h 623828"/>
                <a:gd name="connsiteX5" fmla="*/ 420932 w 426855"/>
                <a:gd name="connsiteY5" fmla="*/ 227243 h 623828"/>
                <a:gd name="connsiteX6" fmla="*/ 341208 w 426855"/>
                <a:gd name="connsiteY6" fmla="*/ 59698 h 623828"/>
                <a:gd name="connsiteX7" fmla="*/ 273390 w 426855"/>
                <a:gd name="connsiteY7" fmla="*/ 11787 h 623828"/>
                <a:gd name="connsiteX8" fmla="*/ 4213 w 426855"/>
                <a:gd name="connsiteY8" fmla="*/ 229243 h 623828"/>
                <a:gd name="connsiteX9" fmla="*/ 58029 w 426855"/>
                <a:gd name="connsiteY9" fmla="*/ 458605 h 623828"/>
                <a:gd name="connsiteX10" fmla="*/ 149850 w 426855"/>
                <a:gd name="connsiteY10" fmla="*/ 546425 h 623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5" h="623828">
                  <a:moveTo>
                    <a:pt x="149850" y="546425"/>
                  </a:moveTo>
                  <a:cubicBezTo>
                    <a:pt x="169186" y="561856"/>
                    <a:pt x="188807" y="577001"/>
                    <a:pt x="209667" y="590336"/>
                  </a:cubicBezTo>
                  <a:cubicBezTo>
                    <a:pt x="233004" y="605290"/>
                    <a:pt x="258054" y="617958"/>
                    <a:pt x="285391" y="622244"/>
                  </a:cubicBezTo>
                  <a:cubicBezTo>
                    <a:pt x="325777" y="628531"/>
                    <a:pt x="367687" y="616148"/>
                    <a:pt x="393024" y="584335"/>
                  </a:cubicBezTo>
                  <a:cubicBezTo>
                    <a:pt x="422932" y="546902"/>
                    <a:pt x="419884" y="495467"/>
                    <a:pt x="420932" y="446699"/>
                  </a:cubicBezTo>
                  <a:cubicBezTo>
                    <a:pt x="422551" y="373166"/>
                    <a:pt x="433409" y="299537"/>
                    <a:pt x="420932" y="227243"/>
                  </a:cubicBezTo>
                  <a:cubicBezTo>
                    <a:pt x="410168" y="165140"/>
                    <a:pt x="384165" y="105704"/>
                    <a:pt x="341208" y="59698"/>
                  </a:cubicBezTo>
                  <a:cubicBezTo>
                    <a:pt x="322062" y="39219"/>
                    <a:pt x="299488" y="22265"/>
                    <a:pt x="273390" y="11787"/>
                  </a:cubicBezTo>
                  <a:cubicBezTo>
                    <a:pt x="145278" y="-39743"/>
                    <a:pt x="27549" y="85892"/>
                    <a:pt x="4213" y="229243"/>
                  </a:cubicBezTo>
                  <a:cubicBezTo>
                    <a:pt x="-8932" y="310205"/>
                    <a:pt x="8594" y="393359"/>
                    <a:pt x="58029" y="458605"/>
                  </a:cubicBezTo>
                  <a:cubicBezTo>
                    <a:pt x="83747" y="492514"/>
                    <a:pt x="116608" y="519946"/>
                    <a:pt x="149850" y="546425"/>
                  </a:cubicBezTo>
                  <a:close/>
                </a:path>
              </a:pathLst>
            </a:custGeom>
            <a:noFill/>
            <a:ln w="12700" cap="rnd">
              <a:solidFill>
                <a:schemeClr val="bg2">
                  <a:alpha val="24000"/>
                </a:schemeClr>
              </a:solidFill>
              <a:prstDash val="lgDash"/>
              <a:round/>
            </a:ln>
          </p:spPr>
          <p:txBody>
            <a:bodyPr rtlCol="0" anchor="ctr"/>
            <a:lstStyle/>
            <a:p>
              <a:endParaRPr lang="en-US" sz="1350"/>
            </a:p>
          </p:txBody>
        </p:sp>
      </p:grpSp>
      <p:grpSp>
        <p:nvGrpSpPr>
          <p:cNvPr id="68" name="Bottom Right"/>
          <p:cNvGrpSpPr>
            <a:grpSpLocks noGrp="1" noUngrp="1" noRot="1" noChangeAspect="1" noMove="1" noResize="1"/>
          </p:cNvGrpSpPr>
          <p:nvPr/>
        </p:nvGrpSpPr>
        <p:grpSpPr>
          <a:xfrm>
            <a:off x="5985300" y="3314701"/>
            <a:ext cx="3158700" cy="2686049"/>
            <a:chOff x="7980400" y="3276601"/>
            <a:chExt cx="4211600" cy="3581399"/>
          </a:xfrm>
        </p:grpSpPr>
        <p:grpSp>
          <p:nvGrpSpPr>
            <p:cNvPr id="69" name="Graphic 157"/>
            <p:cNvGrpSpPr/>
            <p:nvPr/>
          </p:nvGrpSpPr>
          <p:grpSpPr>
            <a:xfrm>
              <a:off x="8662740" y="3276601"/>
              <a:ext cx="3529260" cy="3581398"/>
              <a:chOff x="4114800" y="1423987"/>
              <a:chExt cx="3961542" cy="4007547"/>
            </a:xfrm>
            <a:noFill/>
          </p:grpSpPr>
          <p:sp>
            <p:nvSpPr>
              <p:cNvPr id="71" name="Freeform: Shape 70"/>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sz="1350"/>
              </a:p>
            </p:txBody>
          </p:sp>
          <p:sp>
            <p:nvSpPr>
              <p:cNvPr id="72" name="Freeform: Shape 71"/>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sz="1350"/>
              </a:p>
            </p:txBody>
          </p:sp>
          <p:sp>
            <p:nvSpPr>
              <p:cNvPr id="73" name="Freeform: Shape 72"/>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sz="1350"/>
              </a:p>
            </p:txBody>
          </p:sp>
          <p:sp>
            <p:nvSpPr>
              <p:cNvPr id="74" name="Freeform: Shape 73"/>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sz="1350"/>
              </a:p>
            </p:txBody>
          </p:sp>
          <p:sp>
            <p:nvSpPr>
              <p:cNvPr id="75" name="Freeform: Shape 74"/>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sz="1350"/>
              </a:p>
            </p:txBody>
          </p:sp>
          <p:sp>
            <p:nvSpPr>
              <p:cNvPr id="76" name="Freeform: Shape 75"/>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sz="1350"/>
              </a:p>
            </p:txBody>
          </p:sp>
          <p:sp>
            <p:nvSpPr>
              <p:cNvPr id="77" name="Freeform: Shape 76"/>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sz="1350"/>
              </a:p>
            </p:txBody>
          </p:sp>
        </p:grpSp>
        <p:sp>
          <p:nvSpPr>
            <p:cNvPr id="70" name="Freeform: Shape 69"/>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sp>
        <p:nvSpPr>
          <p:cNvPr id="2" name="Tytuł 1"/>
          <p:cNvSpPr>
            <a:spLocks noGrp="1"/>
          </p:cNvSpPr>
          <p:nvPr>
            <p:ph type="title"/>
          </p:nvPr>
        </p:nvSpPr>
        <p:spPr>
          <a:xfrm>
            <a:off x="64804" y="-690586"/>
            <a:ext cx="5416264" cy="2390570"/>
          </a:xfrm>
        </p:spPr>
        <p:txBody>
          <a:bodyPr vert="horz" lIns="68580" tIns="34290" rIns="68580" bIns="34290" rtlCol="0" anchor="b">
            <a:normAutofit/>
          </a:bodyPr>
          <a:lstStyle/>
          <a:p>
            <a:pPr algn="r"/>
            <a:r>
              <a:rPr lang="ja-JP" altLang="en-US" sz="4050" b="1">
                <a:solidFill>
                  <a:srgbClr val="FFFFFF"/>
                </a:solidFill>
              </a:rPr>
              <a:t>关于湖南伴嫁歌的传说</a:t>
            </a:r>
            <a:endParaRPr lang="en-US" sz="4050" b="1">
              <a:solidFill>
                <a:srgbClr val="FFFFFF"/>
              </a:solidFill>
            </a:endParaRPr>
          </a:p>
        </p:txBody>
      </p:sp>
      <p:grpSp>
        <p:nvGrpSpPr>
          <p:cNvPr id="79" name="Cross"/>
          <p:cNvGrpSpPr>
            <a:grpSpLocks noGrp="1" noUngrp="1" noRot="1" noChangeAspect="1" noMove="1" noResize="1"/>
          </p:cNvGrpSpPr>
          <p:nvPr/>
        </p:nvGrpSpPr>
        <p:grpSpPr>
          <a:xfrm>
            <a:off x="8188408" y="3858438"/>
            <a:ext cx="89154" cy="89154"/>
            <a:chOff x="1175347" y="3733800"/>
            <a:chExt cx="118872" cy="118872"/>
          </a:xfrm>
        </p:grpSpPr>
        <p:cxnSp>
          <p:nvCxnSpPr>
            <p:cNvPr id="80" name="Straight Connector 79"/>
            <p:cNvCxnSpPr/>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81" name="Straight Connector 80"/>
            <p:cNvCxnSpPr/>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1" name="Rectangle 80"/>
          <p:cNvSpPr>
            <a:spLocks noGrp="1" noRot="1" noChangeAspect="1" noMove="1" noResize="1" noEditPoints="1" noAdjustHandles="1" noChangeArrowheads="1" noChangeShapeType="1" noTextEdit="1"/>
          </p:cNvSpPr>
          <p:nvPr/>
        </p:nvSpPr>
        <p:spPr>
          <a:xfrm>
            <a:off x="0" y="857250"/>
            <a:ext cx="9141714" cy="51435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lumMod val="65000"/>
                  <a:lumOff val="35000"/>
                </a:schemeClr>
              </a:solidFill>
              <a:latin typeface="AvenirNext LT Pro Medium" panose="020B0504020202020204" pitchFamily="34" charset="0"/>
            </a:endParaRPr>
          </a:p>
        </p:txBody>
      </p:sp>
      <p:sp>
        <p:nvSpPr>
          <p:cNvPr id="83" name="Rectangle 82"/>
          <p:cNvSpPr>
            <a:spLocks noGrp="1" noRot="1" noChangeAspect="1" noMove="1" noResize="1" noEditPoints="1" noAdjustHandles="1" noChangeArrowheads="1" noChangeShapeType="1" noTextEdit="1"/>
          </p:cNvSpPr>
          <p:nvPr/>
        </p:nvSpPr>
        <p:spPr>
          <a:xfrm>
            <a:off x="0" y="857250"/>
            <a:ext cx="9141714"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lumMod val="65000"/>
                  <a:lumOff val="35000"/>
                </a:schemeClr>
              </a:solidFill>
              <a:latin typeface="AvenirNext LT Pro Medium" panose="020B0504020202020204" pitchFamily="34" charset="0"/>
            </a:endParaRPr>
          </a:p>
        </p:txBody>
      </p:sp>
      <p:grpSp>
        <p:nvGrpSpPr>
          <p:cNvPr id="85" name="Top Left"/>
          <p:cNvGrpSpPr>
            <a:grpSpLocks noGrp="1" noUngrp="1" noRot="1" noChangeAspect="1" noMove="1" noResize="1"/>
          </p:cNvGrpSpPr>
          <p:nvPr/>
        </p:nvGrpSpPr>
        <p:grpSpPr>
          <a:xfrm>
            <a:off x="8137" y="854935"/>
            <a:ext cx="1649213" cy="2512139"/>
            <a:chOff x="10849" y="-3086"/>
            <a:chExt cx="2198951" cy="3349518"/>
          </a:xfrm>
        </p:grpSpPr>
        <p:sp>
          <p:nvSpPr>
            <p:cNvPr id="86" name="Freeform: Shape 85"/>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solidFill>
                  <a:schemeClr val="tx1">
                    <a:lumMod val="65000"/>
                    <a:lumOff val="35000"/>
                  </a:schemeClr>
                </a:solidFill>
                <a:latin typeface="AvenirNext LT Pro Medium" panose="020B0504020202020204" pitchFamily="34" charset="0"/>
              </a:endParaRPr>
            </a:p>
          </p:txBody>
        </p:sp>
        <p:sp>
          <p:nvSpPr>
            <p:cNvPr id="87" name="Freeform: Shape 86"/>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sz="1350"/>
            </a:p>
          </p:txBody>
        </p:sp>
        <p:sp>
          <p:nvSpPr>
            <p:cNvPr id="88" name="Freeform: Shape 87"/>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sz="1350"/>
            </a:p>
          </p:txBody>
        </p:sp>
        <p:sp>
          <p:nvSpPr>
            <p:cNvPr id="89" name="Freeform: Shape 88"/>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sz="1350"/>
            </a:p>
          </p:txBody>
        </p:sp>
        <p:sp>
          <p:nvSpPr>
            <p:cNvPr id="90" name="Freeform: Shape 89"/>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sz="1350"/>
            </a:p>
          </p:txBody>
        </p:sp>
        <p:sp>
          <p:nvSpPr>
            <p:cNvPr id="91" name="Freeform: Shape 90"/>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sz="1350"/>
            </a:p>
          </p:txBody>
        </p:sp>
        <p:sp>
          <p:nvSpPr>
            <p:cNvPr id="92" name="Freeform: Shape 91"/>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sz="1350"/>
            </a:p>
          </p:txBody>
        </p:sp>
        <p:sp>
          <p:nvSpPr>
            <p:cNvPr id="93" name="Freeform: Shape 92"/>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sz="1350" dirty="0"/>
            </a:p>
          </p:txBody>
        </p:sp>
      </p:grpSp>
      <p:sp>
        <p:nvSpPr>
          <p:cNvPr id="2" name="Tytuł 1"/>
          <p:cNvSpPr>
            <a:spLocks noGrp="1"/>
          </p:cNvSpPr>
          <p:nvPr>
            <p:ph type="title"/>
          </p:nvPr>
        </p:nvSpPr>
        <p:spPr>
          <a:xfrm>
            <a:off x="898637" y="1277110"/>
            <a:ext cx="3293105" cy="1248430"/>
          </a:xfrm>
        </p:spPr>
        <p:txBody>
          <a:bodyPr>
            <a:normAutofit fontScale="90000"/>
          </a:bodyPr>
          <a:lstStyle/>
          <a:p>
            <a:r>
              <a:rPr lang="ja-JP" altLang="pl-PL" b="1">
                <a:ea typeface="+mj-lt"/>
                <a:cs typeface="+mj-lt"/>
              </a:rPr>
              <a:t>伴嫁歌的类型</a:t>
            </a:r>
            <a:endParaRPr lang="pl-PL">
              <a:ea typeface="+mj-lt"/>
              <a:cs typeface="+mj-lt"/>
            </a:endParaRPr>
          </a:p>
        </p:txBody>
      </p:sp>
      <p:sp>
        <p:nvSpPr>
          <p:cNvPr id="3" name="Symbol zastępczy zawartości 2"/>
          <p:cNvSpPr>
            <a:spLocks noGrp="1"/>
          </p:cNvSpPr>
          <p:nvPr>
            <p:ph idx="1"/>
          </p:nvPr>
        </p:nvSpPr>
        <p:spPr>
          <a:xfrm>
            <a:off x="889317" y="2645606"/>
            <a:ext cx="3292893" cy="2796460"/>
          </a:xfrm>
        </p:spPr>
        <p:txBody>
          <a:bodyPr vert="horz" lIns="68580" tIns="34290" rIns="68580" bIns="34290" rtlCol="0">
            <a:normAutofit/>
          </a:bodyPr>
          <a:lstStyle/>
          <a:p>
            <a:pPr>
              <a:buFont typeface="Arial" panose="020B0604020202020204" pitchFamily="34" charset="0"/>
              <a:buChar char="•"/>
            </a:pPr>
            <a:r>
              <a:rPr lang="ja-JP" altLang="pl-PL" sz="1350">
                <a:latin typeface="SimSun" panose="02010600030101010101" pitchFamily="2" charset="-122"/>
                <a:ea typeface="SimSun" panose="02010600030101010101" pitchFamily="2" charset="-122"/>
              </a:rPr>
              <a:t>长歌</a:t>
            </a:r>
            <a:endParaRPr lang="pl-PL" sz="1350">
              <a:cs typeface="Segoe UI" panose="020B0502040204020203"/>
            </a:endParaRPr>
          </a:p>
          <a:p>
            <a:pPr>
              <a:buFont typeface="Arial" panose="020B0604020202020204" pitchFamily="34" charset="0"/>
              <a:buChar char="•"/>
            </a:pPr>
            <a:r>
              <a:rPr lang="ja-JP" altLang="pl-PL" sz="1350">
                <a:latin typeface="SimSun" panose="02010600030101010101" pitchFamily="2" charset="-122"/>
                <a:ea typeface="SimSun" panose="02010600030101010101" pitchFamily="2" charset="-122"/>
                <a:cs typeface="Segoe UI" panose="020B0502040204020203"/>
              </a:rPr>
              <a:t>耍歌</a:t>
            </a:r>
            <a:endParaRPr lang="pl-PL" sz="1350">
              <a:cs typeface="Segoe UI" panose="020B0502040204020203"/>
            </a:endParaRPr>
          </a:p>
          <a:p>
            <a:pPr>
              <a:buFont typeface="Arial" panose="020B0604020202020204" pitchFamily="34" charset="0"/>
              <a:buChar char="•"/>
            </a:pPr>
            <a:r>
              <a:rPr lang="ja-JP" altLang="pl-PL" sz="1350">
                <a:latin typeface="SimSun" panose="02010600030101010101" pitchFamily="2" charset="-122"/>
                <a:ea typeface="SimSun" panose="02010600030101010101" pitchFamily="2" charset="-122"/>
                <a:cs typeface="Segoe UI" panose="020B0502040204020203"/>
              </a:rPr>
              <a:t>哭嫁歌</a:t>
            </a:r>
            <a:endParaRPr lang="pl-PL" sz="1350">
              <a:cs typeface="Segoe UI" panose="020B0502040204020203"/>
            </a:endParaRPr>
          </a:p>
          <a:p>
            <a:pPr>
              <a:buFont typeface="Arial" panose="020B0604020202020204" pitchFamily="34" charset="0"/>
              <a:buChar char="•"/>
            </a:pPr>
            <a:r>
              <a:rPr lang="ja-JP" altLang="pl-PL" sz="1350">
                <a:latin typeface="SimSun" panose="02010600030101010101" pitchFamily="2" charset="-122"/>
                <a:ea typeface="SimSun" panose="02010600030101010101" pitchFamily="2" charset="-122"/>
                <a:cs typeface="Segoe UI" panose="020B0502040204020203"/>
              </a:rPr>
              <a:t>徒歌</a:t>
            </a:r>
            <a:endParaRPr lang="pl-PL" sz="1350">
              <a:cs typeface="Segoe UI" panose="020B0502040204020203"/>
            </a:endParaRPr>
          </a:p>
          <a:p>
            <a:endParaRPr lang="pl-PL" sz="1350">
              <a:cs typeface="Segoe UI" panose="020B0502040204020203"/>
            </a:endParaRPr>
          </a:p>
        </p:txBody>
      </p:sp>
      <p:pic>
        <p:nvPicPr>
          <p:cNvPr id="4" name="Obraz 4" descr="Obraz zawierający osoba, czerwony, stojący, pozowanie&#10;&#10;Opis wygenerowany automatycznie"/>
          <p:cNvPicPr>
            <a:picLocks noChangeAspect="1"/>
          </p:cNvPicPr>
          <p:nvPr/>
        </p:nvPicPr>
        <p:blipFill rotWithShape="1">
          <a:blip r:embed="rId2"/>
          <a:srcRect l="13676" r="18571"/>
          <a:stretch>
            <a:fillRect/>
          </a:stretch>
        </p:blipFill>
        <p:spPr>
          <a:xfrm>
            <a:off x="4497471" y="857257"/>
            <a:ext cx="4646529" cy="5143493"/>
          </a:xfrm>
          <a:prstGeom prst="rect">
            <a:avLst/>
          </a:prstGeom>
        </p:spPr>
      </p:pic>
      <p:grpSp>
        <p:nvGrpSpPr>
          <p:cNvPr id="95" name="Bottom Right"/>
          <p:cNvGrpSpPr>
            <a:grpSpLocks noGrp="1" noUngrp="1" noRot="1" noChangeAspect="1" noMove="1" noResize="1"/>
          </p:cNvGrpSpPr>
          <p:nvPr/>
        </p:nvGrpSpPr>
        <p:grpSpPr>
          <a:xfrm>
            <a:off x="5985300" y="3314701"/>
            <a:ext cx="3158700" cy="2686049"/>
            <a:chOff x="7980400" y="3276601"/>
            <a:chExt cx="4211600" cy="3581399"/>
          </a:xfrm>
        </p:grpSpPr>
        <p:grpSp>
          <p:nvGrpSpPr>
            <p:cNvPr id="96" name="Graphic 157"/>
            <p:cNvGrpSpPr/>
            <p:nvPr/>
          </p:nvGrpSpPr>
          <p:grpSpPr>
            <a:xfrm>
              <a:off x="8662740" y="3276601"/>
              <a:ext cx="3529260" cy="3581398"/>
              <a:chOff x="4114800" y="1423987"/>
              <a:chExt cx="3961542" cy="4007547"/>
            </a:xfrm>
            <a:noFill/>
          </p:grpSpPr>
          <p:sp>
            <p:nvSpPr>
              <p:cNvPr id="98" name="Freeform: Shape 97"/>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sz="1350"/>
              </a:p>
            </p:txBody>
          </p:sp>
          <p:sp>
            <p:nvSpPr>
              <p:cNvPr id="99" name="Freeform: Shape 98"/>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sz="1350"/>
              </a:p>
            </p:txBody>
          </p:sp>
          <p:sp>
            <p:nvSpPr>
              <p:cNvPr id="100" name="Freeform: Shape 99"/>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sz="1350"/>
              </a:p>
            </p:txBody>
          </p:sp>
          <p:sp>
            <p:nvSpPr>
              <p:cNvPr id="101" name="Freeform: Shape 100"/>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sz="1350"/>
              </a:p>
            </p:txBody>
          </p:sp>
          <p:sp>
            <p:nvSpPr>
              <p:cNvPr id="102" name="Freeform: Shape 101"/>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sz="1350"/>
              </a:p>
            </p:txBody>
          </p:sp>
          <p:sp>
            <p:nvSpPr>
              <p:cNvPr id="103" name="Freeform: Shape 102"/>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sz="1350"/>
              </a:p>
            </p:txBody>
          </p:sp>
          <p:sp>
            <p:nvSpPr>
              <p:cNvPr id="104" name="Freeform: Shape 103"/>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sz="1350"/>
              </a:p>
            </p:txBody>
          </p:sp>
        </p:grpSp>
        <p:sp>
          <p:nvSpPr>
            <p:cNvPr id="97" name="Freeform: Shape 96"/>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857250"/>
            <a:ext cx="9141714" cy="51435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lumMod val="65000"/>
                  <a:lumOff val="35000"/>
                </a:schemeClr>
              </a:solidFill>
              <a:latin typeface="AvenirNext LT Pro Medium" panose="020B0504020202020204" pitchFamily="34" charset="0"/>
            </a:endParaRPr>
          </a:p>
        </p:txBody>
      </p:sp>
      <p:sp>
        <p:nvSpPr>
          <p:cNvPr id="11" name="Rectangle 10"/>
          <p:cNvSpPr>
            <a:spLocks noGrp="1" noRot="1" noChangeAspect="1" noMove="1" noResize="1" noEditPoints="1" noAdjustHandles="1" noChangeArrowheads="1" noChangeShapeType="1" noTextEdit="1"/>
          </p:cNvSpPr>
          <p:nvPr/>
        </p:nvSpPr>
        <p:spPr>
          <a:xfrm>
            <a:off x="0" y="857250"/>
            <a:ext cx="9141714"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lumMod val="65000"/>
                  <a:lumOff val="35000"/>
                </a:schemeClr>
              </a:solidFill>
              <a:latin typeface="AvenirNext LT Pro Medium" panose="020B0504020202020204" pitchFamily="34" charset="0"/>
            </a:endParaRPr>
          </a:p>
        </p:txBody>
      </p:sp>
      <p:grpSp>
        <p:nvGrpSpPr>
          <p:cNvPr id="13" name="Top Left"/>
          <p:cNvGrpSpPr>
            <a:grpSpLocks noGrp="1" noUngrp="1" noRot="1" noChangeAspect="1" noMove="1" noResize="1"/>
          </p:cNvGrpSpPr>
          <p:nvPr/>
        </p:nvGrpSpPr>
        <p:grpSpPr>
          <a:xfrm>
            <a:off x="8137" y="854935"/>
            <a:ext cx="1649213" cy="2512139"/>
            <a:chOff x="10849" y="-3086"/>
            <a:chExt cx="2198951" cy="3349518"/>
          </a:xfrm>
        </p:grpSpPr>
        <p:sp>
          <p:nvSpPr>
            <p:cNvPr id="14" name="Freeform: Shape 13"/>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solidFill>
                  <a:schemeClr val="tx1">
                    <a:lumMod val="65000"/>
                    <a:lumOff val="35000"/>
                  </a:schemeClr>
                </a:solidFill>
                <a:latin typeface="AvenirNext LT Pro Medium" panose="020B0504020202020204" pitchFamily="34" charset="0"/>
              </a:endParaRPr>
            </a:p>
          </p:txBody>
        </p:sp>
        <p:sp>
          <p:nvSpPr>
            <p:cNvPr id="15" name="Freeform: Shape 14"/>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sz="1350"/>
            </a:p>
          </p:txBody>
        </p:sp>
        <p:sp>
          <p:nvSpPr>
            <p:cNvPr id="16" name="Freeform: Shape 15"/>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sz="1350"/>
            </a:p>
          </p:txBody>
        </p:sp>
        <p:sp>
          <p:nvSpPr>
            <p:cNvPr id="17" name="Freeform: Shape 16"/>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sz="1350"/>
            </a:p>
          </p:txBody>
        </p:sp>
        <p:sp>
          <p:nvSpPr>
            <p:cNvPr id="18" name="Freeform: Shape 17"/>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sz="1350"/>
            </a:p>
          </p:txBody>
        </p:sp>
        <p:sp>
          <p:nvSpPr>
            <p:cNvPr id="19" name="Freeform: Shape 18"/>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sz="1350"/>
            </a:p>
          </p:txBody>
        </p:sp>
        <p:sp>
          <p:nvSpPr>
            <p:cNvPr id="20" name="Freeform: Shape 19"/>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sz="1350"/>
            </a:p>
          </p:txBody>
        </p:sp>
        <p:sp>
          <p:nvSpPr>
            <p:cNvPr id="21" name="Freeform: Shape 20"/>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sz="1350" dirty="0"/>
            </a:p>
          </p:txBody>
        </p:sp>
      </p:grpSp>
      <p:sp>
        <p:nvSpPr>
          <p:cNvPr id="2" name="Tytuł 1"/>
          <p:cNvSpPr>
            <a:spLocks noGrp="1"/>
          </p:cNvSpPr>
          <p:nvPr>
            <p:ph type="title"/>
          </p:nvPr>
        </p:nvSpPr>
        <p:spPr>
          <a:xfrm>
            <a:off x="705454" y="1091976"/>
            <a:ext cx="3293105" cy="1248430"/>
          </a:xfrm>
        </p:spPr>
        <p:txBody>
          <a:bodyPr>
            <a:normAutofit/>
          </a:bodyPr>
          <a:lstStyle/>
          <a:p>
            <a:r>
              <a:rPr lang="ja-JP" altLang="pl-PL" sz="4050" b="1"/>
              <a:t>陪嫁的过程</a:t>
            </a:r>
            <a:endParaRPr lang="pl-PL" sz="4050" b="1"/>
          </a:p>
        </p:txBody>
      </p:sp>
      <p:sp>
        <p:nvSpPr>
          <p:cNvPr id="3" name="Symbol zastępczy zawartości 2"/>
          <p:cNvSpPr>
            <a:spLocks noGrp="1"/>
          </p:cNvSpPr>
          <p:nvPr>
            <p:ph idx="1"/>
          </p:nvPr>
        </p:nvSpPr>
        <p:spPr>
          <a:xfrm>
            <a:off x="800775" y="2460472"/>
            <a:ext cx="3292893" cy="2796460"/>
          </a:xfrm>
        </p:spPr>
        <p:txBody>
          <a:bodyPr vert="horz" lIns="68580" tIns="34290" rIns="68580" bIns="34290" rtlCol="0" anchor="t">
            <a:normAutofit/>
          </a:bodyPr>
          <a:lstStyle/>
          <a:p>
            <a:pPr marL="0" indent="0">
              <a:buNone/>
            </a:pPr>
            <a:r>
              <a:rPr lang="ja-JP" altLang="pl-PL" sz="3000">
                <a:latin typeface="SimSun" panose="02010600030101010101" pitchFamily="2" charset="-122"/>
                <a:ea typeface="SimSun" panose="02010600030101010101" pitchFamily="2" charset="-122"/>
                <a:cs typeface="Segoe UI" panose="020B0502040204020203"/>
              </a:rPr>
              <a:t>1.短陪</a:t>
            </a:r>
            <a:endParaRPr lang="pl-PL" sz="3000">
              <a:cs typeface="Segoe UI" panose="020B0502040204020203"/>
            </a:endParaRPr>
          </a:p>
          <a:p>
            <a:pPr marL="0" indent="0">
              <a:buNone/>
            </a:pPr>
            <a:r>
              <a:rPr lang="ja-JP" altLang="pl-PL" sz="3000">
                <a:latin typeface="SimSun" panose="02010600030101010101" pitchFamily="2" charset="-122"/>
                <a:ea typeface="SimSun" panose="02010600030101010101" pitchFamily="2" charset="-122"/>
                <a:cs typeface="Segoe UI" panose="020B0502040204020203"/>
              </a:rPr>
              <a:t>2.长部</a:t>
            </a:r>
          </a:p>
          <a:p>
            <a:pPr marL="0" indent="0">
              <a:buNone/>
            </a:pPr>
            <a:r>
              <a:rPr lang="ja-JP" altLang="pl-PL" sz="3000">
                <a:latin typeface="SimSun" panose="02010600030101010101" pitchFamily="2" charset="-122"/>
                <a:ea typeface="SimSun" panose="02010600030101010101" pitchFamily="2" charset="-122"/>
                <a:cs typeface="Segoe UI" panose="020B0502040204020203"/>
              </a:rPr>
              <a:t>3.新娘唱哭嫁歌</a:t>
            </a:r>
          </a:p>
          <a:p>
            <a:pPr marL="0" indent="0">
              <a:buNone/>
            </a:pPr>
            <a:r>
              <a:rPr lang="ja-JP" altLang="pl-PL" sz="3000">
                <a:latin typeface="SimSun" panose="02010600030101010101" pitchFamily="2" charset="-122"/>
                <a:ea typeface="SimSun" panose="02010600030101010101" pitchFamily="2" charset="-122"/>
                <a:cs typeface="Segoe UI" panose="020B0502040204020203"/>
              </a:rPr>
              <a:t>4.跳舞</a:t>
            </a:r>
          </a:p>
          <a:p>
            <a:pPr marL="0" indent="0">
              <a:buNone/>
            </a:pPr>
            <a:r>
              <a:rPr lang="ja-JP" altLang="pl-PL" sz="3000">
                <a:latin typeface="SimSun" panose="02010600030101010101" pitchFamily="2" charset="-122"/>
                <a:ea typeface="SimSun" panose="02010600030101010101" pitchFamily="2" charset="-122"/>
                <a:cs typeface="Segoe UI" panose="020B0502040204020203"/>
              </a:rPr>
              <a:t>5.告别</a:t>
            </a:r>
          </a:p>
          <a:p>
            <a:pPr marL="0" indent="0">
              <a:buNone/>
            </a:pPr>
            <a:endParaRPr lang="ja-JP" altLang="pl-PL" sz="1500">
              <a:cs typeface="Segoe UI" panose="020B0502040204020203"/>
            </a:endParaRPr>
          </a:p>
        </p:txBody>
      </p:sp>
      <p:pic>
        <p:nvPicPr>
          <p:cNvPr id="4" name="Obraz 4" descr="Obraz zawierający tekst, osoba, w pomieszczeniu, grupa&#10;&#10;Opis wygenerowany automatycznie"/>
          <p:cNvPicPr>
            <a:picLocks noChangeAspect="1"/>
          </p:cNvPicPr>
          <p:nvPr/>
        </p:nvPicPr>
        <p:blipFill rotWithShape="1">
          <a:blip r:embed="rId2"/>
          <a:srcRect l="11898" r="19672" b="2"/>
          <a:stretch>
            <a:fillRect/>
          </a:stretch>
        </p:blipFill>
        <p:spPr>
          <a:xfrm>
            <a:off x="4497471" y="857257"/>
            <a:ext cx="4646529" cy="5143493"/>
          </a:xfrm>
          <a:prstGeom prst="rect">
            <a:avLst/>
          </a:prstGeom>
        </p:spPr>
      </p:pic>
      <p:grpSp>
        <p:nvGrpSpPr>
          <p:cNvPr id="23" name="Bottom Right"/>
          <p:cNvGrpSpPr>
            <a:grpSpLocks noGrp="1" noUngrp="1" noRot="1" noChangeAspect="1" noMove="1" noResize="1"/>
          </p:cNvGrpSpPr>
          <p:nvPr/>
        </p:nvGrpSpPr>
        <p:grpSpPr>
          <a:xfrm>
            <a:off x="5985300" y="3314701"/>
            <a:ext cx="3158700" cy="2686049"/>
            <a:chOff x="7980400" y="3276601"/>
            <a:chExt cx="4211600" cy="3581399"/>
          </a:xfrm>
        </p:grpSpPr>
        <p:grpSp>
          <p:nvGrpSpPr>
            <p:cNvPr id="24" name="Graphic 157"/>
            <p:cNvGrpSpPr/>
            <p:nvPr/>
          </p:nvGrpSpPr>
          <p:grpSpPr>
            <a:xfrm>
              <a:off x="8662740" y="3276601"/>
              <a:ext cx="3529260" cy="3581398"/>
              <a:chOff x="4114800" y="1423987"/>
              <a:chExt cx="3961542" cy="4007547"/>
            </a:xfrm>
            <a:noFill/>
          </p:grpSpPr>
          <p:sp>
            <p:nvSpPr>
              <p:cNvPr id="26" name="Freeform: Shape 25"/>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sz="1350"/>
              </a:p>
            </p:txBody>
          </p:sp>
          <p:sp>
            <p:nvSpPr>
              <p:cNvPr id="27" name="Freeform: Shape 26"/>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sz="1350"/>
              </a:p>
            </p:txBody>
          </p:sp>
          <p:sp>
            <p:nvSpPr>
              <p:cNvPr id="28" name="Freeform: Shape 27"/>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sz="1350"/>
              </a:p>
            </p:txBody>
          </p:sp>
          <p:sp>
            <p:nvSpPr>
              <p:cNvPr id="29" name="Freeform: Shape 28"/>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sz="1350"/>
              </a:p>
            </p:txBody>
          </p:sp>
          <p:sp>
            <p:nvSpPr>
              <p:cNvPr id="30" name="Freeform: Shape 29"/>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sz="1350"/>
              </a:p>
            </p:txBody>
          </p:sp>
          <p:sp>
            <p:nvSpPr>
              <p:cNvPr id="31" name="Freeform: Shape 30"/>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sz="1350"/>
              </a:p>
            </p:txBody>
          </p:sp>
          <p:sp>
            <p:nvSpPr>
              <p:cNvPr id="32" name="Freeform: Shape 31"/>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sz="1350"/>
              </a:p>
            </p:txBody>
          </p:sp>
        </p:grpSp>
        <p:sp>
          <p:nvSpPr>
            <p:cNvPr id="25" name="Freeform: Shape 24"/>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vert="horz" lIns="68580" tIns="34290" rIns="68580" bIns="34290" rtlCol="0" anchor="t">
            <a:normAutofit/>
          </a:bodyPr>
          <a:lstStyle/>
          <a:p>
            <a:r>
              <a:rPr lang="pl-PL" dirty="0">
                <a:ea typeface="+mn-lt"/>
                <a:cs typeface="+mn-lt"/>
                <a:hlinkClick r:id="rId2"/>
              </a:rPr>
              <a:t>https://www.bilibili.com/video/BV1x44y177Rj/</a:t>
            </a:r>
            <a:endParaRPr lang="pl-PL">
              <a:ea typeface="+mn-lt"/>
              <a:cs typeface="+mn-lt"/>
            </a:endParaRPr>
          </a:p>
          <a:p>
            <a:endParaRPr lang="pl-PL" dirty="0">
              <a:cs typeface="Segoe UI" panose="020B0502040204020203"/>
            </a:endParaRPr>
          </a:p>
          <a:p>
            <a:r>
              <a:rPr lang="pl-PL" dirty="0">
                <a:ea typeface="+mn-lt"/>
                <a:cs typeface="+mn-lt"/>
              </a:rPr>
              <a:t>https://www.bilibili.com/video/BV1KG4y1g7iz/?spm_id_from=333.337.search-card.all.click</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0DCCB8-DCE2-ABAD-5D79-CE966D1945E2}"/>
              </a:ext>
            </a:extLst>
          </p:cNvPr>
          <p:cNvSpPr>
            <a:spLocks noGrp="1"/>
          </p:cNvSpPr>
          <p:nvPr>
            <p:ph type="title"/>
          </p:nvPr>
        </p:nvSpPr>
        <p:spPr/>
        <p:txBody>
          <a:bodyPr/>
          <a:lstStyle/>
          <a:p>
            <a:r>
              <a:rPr lang="de-DE" dirty="0"/>
              <a:t>Schedule</a:t>
            </a:r>
          </a:p>
        </p:txBody>
      </p:sp>
      <p:sp>
        <p:nvSpPr>
          <p:cNvPr id="3" name="Inhaltsplatzhalter 2">
            <a:extLst>
              <a:ext uri="{FF2B5EF4-FFF2-40B4-BE49-F238E27FC236}">
                <a16:creationId xmlns:a16="http://schemas.microsoft.com/office/drawing/2014/main" id="{282D6759-3081-3194-1B1C-825F8635A0C2}"/>
              </a:ext>
            </a:extLst>
          </p:cNvPr>
          <p:cNvSpPr>
            <a:spLocks noGrp="1"/>
          </p:cNvSpPr>
          <p:nvPr>
            <p:ph idx="1"/>
          </p:nvPr>
        </p:nvSpPr>
        <p:spPr>
          <a:xfrm>
            <a:off x="457200" y="1600200"/>
            <a:ext cx="8229600" cy="5069160"/>
          </a:xfrm>
        </p:spPr>
        <p:txBody>
          <a:bodyPr>
            <a:normAutofit fontScale="40000" lnSpcReduction="20000"/>
          </a:bodyPr>
          <a:lstStyle/>
          <a:p>
            <a:pPr algn="l">
              <a:buFont typeface="Arial" panose="020B0604020202020204" pitchFamily="34" charset="0"/>
              <a:buChar char="•"/>
            </a:pPr>
            <a:r>
              <a:rPr lang="de-DE" b="0" i="0" dirty="0">
                <a:solidFill>
                  <a:srgbClr val="000000"/>
                </a:solidFill>
                <a:effectLst/>
                <a:latin typeface="Arial" panose="020B0604020202020204" pitchFamily="34" charset="0"/>
              </a:rPr>
              <a:t>9 Jan 18 11:30-13:00</a:t>
            </a:r>
          </a:p>
          <a:p>
            <a:pPr algn="l">
              <a:buFont typeface="+mj-lt"/>
              <a:buAutoNum type="arabicPeriod"/>
            </a:pPr>
            <a:r>
              <a:rPr lang="zh-CN" altLang="de-DE" b="0" i="0" dirty="0">
                <a:solidFill>
                  <a:srgbClr val="000000"/>
                </a:solidFill>
                <a:effectLst/>
                <a:latin typeface="Arial" panose="020B0604020202020204" pitchFamily="34" charset="0"/>
              </a:rPr>
              <a:t>中国文化中的象征主义</a:t>
            </a:r>
            <a:r>
              <a:rPr lang="de-DE" altLang="zh-CN" b="0" i="0" dirty="0">
                <a:solidFill>
                  <a:srgbClr val="000000"/>
                </a:solidFill>
                <a:effectLst/>
                <a:latin typeface="Arial" panose="020B0604020202020204" pitchFamily="34" charset="0"/>
              </a:rPr>
              <a:t>——</a:t>
            </a:r>
            <a:r>
              <a:rPr lang="zh-CN" altLang="de-DE" b="0" i="0" dirty="0">
                <a:solidFill>
                  <a:srgbClr val="000000"/>
                </a:solidFill>
                <a:effectLst/>
                <a:latin typeface="Arial" panose="020B0604020202020204" pitchFamily="34" charset="0"/>
              </a:rPr>
              <a:t>动物 </a:t>
            </a:r>
            <a:r>
              <a:rPr lang="de-DE" b="0" i="0" dirty="0">
                <a:solidFill>
                  <a:srgbClr val="000000"/>
                </a:solidFill>
                <a:effectLst/>
                <a:latin typeface="Arial" panose="020B0604020202020204" pitchFamily="34" charset="0"/>
              </a:rPr>
              <a:t>The </a:t>
            </a:r>
            <a:r>
              <a:rPr lang="de-DE" b="0" i="0" dirty="0" err="1">
                <a:solidFill>
                  <a:srgbClr val="000000"/>
                </a:solidFill>
                <a:effectLst/>
                <a:latin typeface="Arial" panose="020B0604020202020204" pitchFamily="34" charset="0"/>
              </a:rPr>
              <a:t>Symbolism</a:t>
            </a:r>
            <a:r>
              <a:rPr lang="de-DE" b="0" i="0" dirty="0">
                <a:solidFill>
                  <a:srgbClr val="000000"/>
                </a:solidFill>
                <a:effectLst/>
                <a:latin typeface="Arial" panose="020B0604020202020204" pitchFamily="34" charset="0"/>
              </a:rPr>
              <a:t> in Chinese Culture. The </a:t>
            </a:r>
            <a:r>
              <a:rPr lang="de-DE" b="0" i="0" dirty="0" err="1">
                <a:solidFill>
                  <a:srgbClr val="000000"/>
                </a:solidFill>
                <a:effectLst/>
                <a:latin typeface="Arial" panose="020B0604020202020204" pitchFamily="34" charset="0"/>
              </a:rPr>
              <a:t>Example</a:t>
            </a:r>
            <a:r>
              <a:rPr lang="de-DE" b="0" i="0" dirty="0">
                <a:solidFill>
                  <a:srgbClr val="000000"/>
                </a:solidFill>
                <a:effectLst/>
                <a:latin typeface="Arial" panose="020B0604020202020204" pitchFamily="34" charset="0"/>
              </a:rPr>
              <a:t> </a:t>
            </a:r>
            <a:r>
              <a:rPr lang="de-DE" b="0" i="0" dirty="0" err="1">
                <a:solidFill>
                  <a:srgbClr val="000000"/>
                </a:solidFill>
                <a:effectLst/>
                <a:latin typeface="Arial" panose="020B0604020202020204" pitchFamily="34" charset="0"/>
              </a:rPr>
              <a:t>of</a:t>
            </a:r>
            <a:r>
              <a:rPr lang="de-DE" b="0" i="0" dirty="0">
                <a:solidFill>
                  <a:srgbClr val="000000"/>
                </a:solidFill>
                <a:effectLst/>
                <a:latin typeface="Arial" panose="020B0604020202020204" pitchFamily="34" charset="0"/>
              </a:rPr>
              <a:t> Animals (8) Yan Li </a:t>
            </a:r>
            <a:r>
              <a:rPr lang="zh-CN" altLang="de-DE" b="0" i="0" dirty="0">
                <a:solidFill>
                  <a:srgbClr val="000000"/>
                </a:solidFill>
                <a:effectLst/>
                <a:latin typeface="Arial" panose="020B0604020202020204" pitchFamily="34" charset="0"/>
              </a:rPr>
              <a:t>晏黎</a:t>
            </a:r>
          </a:p>
          <a:p>
            <a:pPr algn="l">
              <a:buFont typeface="+mj-lt"/>
              <a:buAutoNum type="arabicPeriod"/>
            </a:pPr>
            <a:r>
              <a:rPr lang="zh-CN" altLang="de-DE" b="0" i="0" dirty="0">
                <a:solidFill>
                  <a:srgbClr val="000000"/>
                </a:solidFill>
                <a:effectLst/>
                <a:latin typeface="Arial" panose="020B0604020202020204" pitchFamily="34" charset="0"/>
              </a:rPr>
              <a:t>中国人幸运和不吉利的数字 </a:t>
            </a:r>
            <a:r>
              <a:rPr lang="de-DE" altLang="zh-CN" b="0" i="0" dirty="0">
                <a:solidFill>
                  <a:srgbClr val="000000"/>
                </a:solidFill>
                <a:effectLst/>
                <a:latin typeface="Arial" panose="020B0604020202020204" pitchFamily="34" charset="0"/>
              </a:rPr>
              <a:t>(</a:t>
            </a:r>
            <a:r>
              <a:rPr lang="de-DE" b="0" i="0" dirty="0">
                <a:solidFill>
                  <a:srgbClr val="000000"/>
                </a:solidFill>
                <a:effectLst/>
                <a:latin typeface="Arial" panose="020B0604020202020204" pitchFamily="34" charset="0"/>
              </a:rPr>
              <a:t>Lucky and </a:t>
            </a:r>
            <a:r>
              <a:rPr lang="de-DE" b="0" i="0" dirty="0" err="1">
                <a:solidFill>
                  <a:srgbClr val="000000"/>
                </a:solidFill>
                <a:effectLst/>
                <a:latin typeface="Arial" panose="020B0604020202020204" pitchFamily="34" charset="0"/>
              </a:rPr>
              <a:t>Unfortunate</a:t>
            </a:r>
            <a:r>
              <a:rPr lang="de-DE" b="0" i="0" dirty="0">
                <a:solidFill>
                  <a:srgbClr val="000000"/>
                </a:solidFill>
                <a:effectLst/>
                <a:latin typeface="Arial" panose="020B0604020202020204" pitchFamily="34" charset="0"/>
              </a:rPr>
              <a:t> Numbers in </a:t>
            </a:r>
            <a:r>
              <a:rPr lang="de-DE" b="0" i="0" dirty="0" err="1">
                <a:solidFill>
                  <a:srgbClr val="000000"/>
                </a:solidFill>
                <a:effectLst/>
                <a:latin typeface="Arial" panose="020B0604020202020204" pitchFamily="34" charset="0"/>
              </a:rPr>
              <a:t>the</a:t>
            </a:r>
            <a:r>
              <a:rPr lang="de-DE" b="0" i="0" dirty="0">
                <a:solidFill>
                  <a:srgbClr val="000000"/>
                </a:solidFill>
                <a:effectLst/>
                <a:latin typeface="Arial" panose="020B0604020202020204" pitchFamily="34" charset="0"/>
              </a:rPr>
              <a:t> Eyes </a:t>
            </a:r>
            <a:r>
              <a:rPr lang="de-DE" b="0" i="0" dirty="0" err="1">
                <a:solidFill>
                  <a:srgbClr val="000000"/>
                </a:solidFill>
                <a:effectLst/>
                <a:latin typeface="Arial" panose="020B0604020202020204" pitchFamily="34" charset="0"/>
              </a:rPr>
              <a:t>of</a:t>
            </a:r>
            <a:r>
              <a:rPr lang="de-DE" b="0" i="0" dirty="0">
                <a:solidFill>
                  <a:srgbClr val="000000"/>
                </a:solidFill>
                <a:effectLst/>
                <a:latin typeface="Arial" panose="020B0604020202020204" pitchFamily="34" charset="0"/>
              </a:rPr>
              <a:t> Chinese People) (8) Kang </a:t>
            </a:r>
            <a:r>
              <a:rPr lang="de-DE" b="0" i="0" dirty="0" err="1">
                <a:solidFill>
                  <a:srgbClr val="000000"/>
                </a:solidFill>
                <a:effectLst/>
                <a:latin typeface="Arial" panose="020B0604020202020204" pitchFamily="34" charset="0"/>
              </a:rPr>
              <a:t>Mingjie</a:t>
            </a:r>
            <a:r>
              <a:rPr lang="de-DE" b="0" i="0" dirty="0">
                <a:solidFill>
                  <a:srgbClr val="000000"/>
                </a:solidFill>
                <a:effectLst/>
                <a:latin typeface="Arial" panose="020B0604020202020204" pitchFamily="34" charset="0"/>
              </a:rPr>
              <a:t> </a:t>
            </a:r>
            <a:r>
              <a:rPr lang="zh-CN" altLang="de-DE" b="0" i="0" dirty="0">
                <a:solidFill>
                  <a:srgbClr val="000000"/>
                </a:solidFill>
                <a:effectLst/>
                <a:latin typeface="Arial" panose="020B0604020202020204" pitchFamily="34" charset="0"/>
              </a:rPr>
              <a:t>康明杰</a:t>
            </a:r>
          </a:p>
          <a:p>
            <a:pPr algn="l">
              <a:buFont typeface="Arial" panose="020B0604020202020204" pitchFamily="34" charset="0"/>
              <a:buChar char="•"/>
            </a:pPr>
            <a:r>
              <a:rPr lang="de-DE" altLang="zh-CN" b="0" i="0" dirty="0">
                <a:solidFill>
                  <a:srgbClr val="000000"/>
                </a:solidFill>
                <a:effectLst/>
                <a:latin typeface="Arial" panose="020B0604020202020204" pitchFamily="34" charset="0"/>
              </a:rPr>
              <a:t>10 </a:t>
            </a:r>
            <a:r>
              <a:rPr lang="de-DE" b="0" i="0" dirty="0">
                <a:solidFill>
                  <a:srgbClr val="000000"/>
                </a:solidFill>
                <a:effectLst/>
                <a:latin typeface="Arial" panose="020B0604020202020204" pitchFamily="34" charset="0"/>
              </a:rPr>
              <a:t>Jan 18 13:15-14:45</a:t>
            </a:r>
          </a:p>
          <a:p>
            <a:pPr algn="l">
              <a:buFont typeface="+mj-lt"/>
              <a:buAutoNum type="arabicPeriod"/>
            </a:pPr>
            <a:r>
              <a:rPr lang="zh-CN" altLang="de-DE" b="0" i="0" dirty="0">
                <a:solidFill>
                  <a:srgbClr val="000000"/>
                </a:solidFill>
                <a:effectLst/>
                <a:latin typeface="Arial" panose="020B0604020202020204" pitchFamily="34" charset="0"/>
              </a:rPr>
              <a:t>中国摇滚乐的形成 （</a:t>
            </a:r>
            <a:r>
              <a:rPr lang="de-DE" b="0" i="0" dirty="0">
                <a:solidFill>
                  <a:srgbClr val="000000"/>
                </a:solidFill>
                <a:effectLst/>
                <a:latin typeface="Arial" panose="020B0604020202020204" pitchFamily="34" charset="0"/>
              </a:rPr>
              <a:t>Development </a:t>
            </a:r>
            <a:r>
              <a:rPr lang="de-DE" b="0" i="0" dirty="0" err="1">
                <a:solidFill>
                  <a:srgbClr val="000000"/>
                </a:solidFill>
                <a:effectLst/>
                <a:latin typeface="Arial" panose="020B0604020202020204" pitchFamily="34" charset="0"/>
              </a:rPr>
              <a:t>of</a:t>
            </a:r>
            <a:r>
              <a:rPr lang="de-DE" b="0" i="0" dirty="0">
                <a:solidFill>
                  <a:srgbClr val="000000"/>
                </a:solidFill>
                <a:effectLst/>
                <a:latin typeface="Arial" panose="020B0604020202020204" pitchFamily="34" charset="0"/>
              </a:rPr>
              <a:t> Chinese Rock Music) (9) Wang </a:t>
            </a:r>
            <a:r>
              <a:rPr lang="de-DE" b="0" i="0" dirty="0" err="1">
                <a:solidFill>
                  <a:srgbClr val="000000"/>
                </a:solidFill>
                <a:effectLst/>
                <a:latin typeface="Arial" panose="020B0604020202020204" pitchFamily="34" charset="0"/>
              </a:rPr>
              <a:t>Xiaotong</a:t>
            </a:r>
            <a:r>
              <a:rPr lang="de-DE" b="0" i="0" dirty="0">
                <a:solidFill>
                  <a:srgbClr val="000000"/>
                </a:solidFill>
                <a:effectLst/>
                <a:latin typeface="Arial" panose="020B0604020202020204" pitchFamily="34" charset="0"/>
              </a:rPr>
              <a:t> </a:t>
            </a:r>
            <a:r>
              <a:rPr lang="zh-CN" altLang="de-DE" b="0" i="0" dirty="0">
                <a:solidFill>
                  <a:srgbClr val="000000"/>
                </a:solidFill>
                <a:effectLst/>
                <a:latin typeface="Arial" panose="020B0604020202020204" pitchFamily="34" charset="0"/>
              </a:rPr>
              <a:t>王晓彤</a:t>
            </a:r>
          </a:p>
          <a:p>
            <a:pPr algn="l">
              <a:buFont typeface="+mj-lt"/>
              <a:buAutoNum type="arabicPeriod"/>
            </a:pPr>
            <a:r>
              <a:rPr lang="zh-CN" altLang="de-DE" b="0" i="0" dirty="0">
                <a:solidFill>
                  <a:srgbClr val="000000"/>
                </a:solidFill>
                <a:effectLst/>
                <a:latin typeface="Arial" panose="020B0604020202020204" pitchFamily="34" charset="0"/>
              </a:rPr>
              <a:t>基督教和佛教之间的差别 </a:t>
            </a:r>
            <a:r>
              <a:rPr lang="de-DE" altLang="zh-CN" b="0" i="0" dirty="0">
                <a:solidFill>
                  <a:srgbClr val="000000"/>
                </a:solidFill>
                <a:effectLst/>
                <a:latin typeface="Arial" panose="020B0604020202020204" pitchFamily="34" charset="0"/>
              </a:rPr>
              <a:t>(</a:t>
            </a:r>
            <a:r>
              <a:rPr lang="de-DE" b="0" i="0" dirty="0">
                <a:solidFill>
                  <a:srgbClr val="000000"/>
                </a:solidFill>
                <a:effectLst/>
                <a:latin typeface="Arial" panose="020B0604020202020204" pitchFamily="34" charset="0"/>
              </a:rPr>
              <a:t>The </a:t>
            </a:r>
            <a:r>
              <a:rPr lang="de-DE" b="0" i="0" dirty="0" err="1">
                <a:solidFill>
                  <a:srgbClr val="000000"/>
                </a:solidFill>
                <a:effectLst/>
                <a:latin typeface="Arial" panose="020B0604020202020204" pitchFamily="34" charset="0"/>
              </a:rPr>
              <a:t>Differences</a:t>
            </a:r>
            <a:r>
              <a:rPr lang="de-DE" b="0" i="0" dirty="0">
                <a:solidFill>
                  <a:srgbClr val="000000"/>
                </a:solidFill>
                <a:effectLst/>
                <a:latin typeface="Arial" panose="020B0604020202020204" pitchFamily="34" charset="0"/>
              </a:rPr>
              <a:t> between </a:t>
            </a:r>
            <a:r>
              <a:rPr lang="de-DE" b="0" i="0" dirty="0" err="1">
                <a:solidFill>
                  <a:srgbClr val="000000"/>
                </a:solidFill>
                <a:effectLst/>
                <a:latin typeface="Arial" panose="020B0604020202020204" pitchFamily="34" charset="0"/>
              </a:rPr>
              <a:t>Christianity</a:t>
            </a:r>
            <a:r>
              <a:rPr lang="de-DE" b="0" i="0" dirty="0">
                <a:solidFill>
                  <a:srgbClr val="000000"/>
                </a:solidFill>
                <a:effectLst/>
                <a:latin typeface="Arial" panose="020B0604020202020204" pitchFamily="34" charset="0"/>
              </a:rPr>
              <a:t> and </a:t>
            </a:r>
            <a:r>
              <a:rPr lang="de-DE" b="0" i="0" dirty="0" err="1">
                <a:solidFill>
                  <a:srgbClr val="000000"/>
                </a:solidFill>
                <a:effectLst/>
                <a:latin typeface="Arial" panose="020B0604020202020204" pitchFamily="34" charset="0"/>
              </a:rPr>
              <a:t>Buddhism</a:t>
            </a:r>
            <a:r>
              <a:rPr lang="de-DE" b="0" i="0" dirty="0">
                <a:solidFill>
                  <a:srgbClr val="000000"/>
                </a:solidFill>
                <a:effectLst/>
                <a:latin typeface="Arial" panose="020B0604020202020204" pitchFamily="34" charset="0"/>
              </a:rPr>
              <a:t>) (9) Zhang </a:t>
            </a:r>
            <a:r>
              <a:rPr lang="de-DE" b="0" i="0" dirty="0" err="1">
                <a:solidFill>
                  <a:srgbClr val="000000"/>
                </a:solidFill>
                <a:effectLst/>
                <a:latin typeface="Arial" panose="020B0604020202020204" pitchFamily="34" charset="0"/>
              </a:rPr>
              <a:t>Yuxuan</a:t>
            </a:r>
            <a:r>
              <a:rPr lang="de-DE" b="0" i="0" dirty="0">
                <a:solidFill>
                  <a:srgbClr val="000000"/>
                </a:solidFill>
                <a:effectLst/>
                <a:latin typeface="Arial" panose="020B0604020202020204" pitchFamily="34" charset="0"/>
              </a:rPr>
              <a:t> </a:t>
            </a:r>
            <a:r>
              <a:rPr lang="zh-CN" altLang="de-DE" b="0" i="0" dirty="0">
                <a:solidFill>
                  <a:srgbClr val="000000"/>
                </a:solidFill>
                <a:effectLst/>
                <a:latin typeface="Arial" panose="020B0604020202020204" pitchFamily="34" charset="0"/>
              </a:rPr>
              <a:t>张宇璇</a:t>
            </a:r>
          </a:p>
          <a:p>
            <a:pPr algn="l">
              <a:buFont typeface="Arial" panose="020B0604020202020204" pitchFamily="34" charset="0"/>
              <a:buChar char="•"/>
            </a:pPr>
            <a:r>
              <a:rPr lang="de-DE" altLang="zh-CN" b="0" i="0" dirty="0">
                <a:solidFill>
                  <a:srgbClr val="000000"/>
                </a:solidFill>
                <a:effectLst/>
                <a:latin typeface="Arial" panose="020B0604020202020204" pitchFamily="34" charset="0"/>
              </a:rPr>
              <a:t>11 </a:t>
            </a:r>
            <a:r>
              <a:rPr lang="de-DE" b="0" i="0" dirty="0">
                <a:solidFill>
                  <a:srgbClr val="000000"/>
                </a:solidFill>
                <a:effectLst/>
                <a:latin typeface="Arial" panose="020B0604020202020204" pitchFamily="34" charset="0"/>
              </a:rPr>
              <a:t>Jan 25 11:30-13:00</a:t>
            </a:r>
          </a:p>
          <a:p>
            <a:pPr algn="l">
              <a:buFont typeface="+mj-lt"/>
              <a:buAutoNum type="arabicPeriod"/>
            </a:pPr>
            <a:r>
              <a:rPr lang="zh-CN" altLang="de-DE" b="0" i="0" dirty="0">
                <a:solidFill>
                  <a:srgbClr val="000000"/>
                </a:solidFill>
                <a:effectLst/>
                <a:latin typeface="Arial" panose="020B0604020202020204" pitchFamily="34" charset="0"/>
              </a:rPr>
              <a:t>中国饮食文化</a:t>
            </a:r>
            <a:r>
              <a:rPr lang="de-DE" altLang="zh-CN" b="0" i="0" dirty="0">
                <a:solidFill>
                  <a:srgbClr val="000000"/>
                </a:solidFill>
                <a:effectLst/>
                <a:latin typeface="Arial" panose="020B0604020202020204" pitchFamily="34" charset="0"/>
              </a:rPr>
              <a:t>——</a:t>
            </a:r>
            <a:r>
              <a:rPr lang="zh-CN" altLang="de-DE" b="0" i="0" dirty="0">
                <a:solidFill>
                  <a:srgbClr val="000000"/>
                </a:solidFill>
                <a:effectLst/>
                <a:latin typeface="Arial" panose="020B0604020202020204" pitchFamily="34" charset="0"/>
              </a:rPr>
              <a:t>中国菜的命名艺术 </a:t>
            </a:r>
            <a:r>
              <a:rPr lang="de-DE" altLang="zh-CN" b="0" i="0" dirty="0">
                <a:solidFill>
                  <a:srgbClr val="000000"/>
                </a:solidFill>
                <a:effectLst/>
                <a:latin typeface="Arial" panose="020B0604020202020204" pitchFamily="34" charset="0"/>
              </a:rPr>
              <a:t>(</a:t>
            </a:r>
            <a:r>
              <a:rPr lang="de-DE" b="0" i="0" dirty="0" err="1">
                <a:solidFill>
                  <a:srgbClr val="000000"/>
                </a:solidFill>
                <a:effectLst/>
                <a:latin typeface="Arial" panose="020B0604020202020204" pitchFamily="34" charset="0"/>
              </a:rPr>
              <a:t>Culinary</a:t>
            </a:r>
            <a:r>
              <a:rPr lang="de-DE" b="0" i="0" dirty="0">
                <a:solidFill>
                  <a:srgbClr val="000000"/>
                </a:solidFill>
                <a:effectLst/>
                <a:latin typeface="Arial" panose="020B0604020202020204" pitchFamily="34" charset="0"/>
              </a:rPr>
              <a:t> Culture </a:t>
            </a:r>
            <a:r>
              <a:rPr lang="de-DE" b="0" i="0" dirty="0" err="1">
                <a:solidFill>
                  <a:srgbClr val="000000"/>
                </a:solidFill>
                <a:effectLst/>
                <a:latin typeface="Arial" panose="020B0604020202020204" pitchFamily="34" charset="0"/>
              </a:rPr>
              <a:t>of</a:t>
            </a:r>
            <a:r>
              <a:rPr lang="de-DE" b="0" i="0" dirty="0">
                <a:solidFill>
                  <a:srgbClr val="000000"/>
                </a:solidFill>
                <a:effectLst/>
                <a:latin typeface="Arial" panose="020B0604020202020204" pitchFamily="34" charset="0"/>
              </a:rPr>
              <a:t> China: The Art </a:t>
            </a:r>
            <a:r>
              <a:rPr lang="de-DE" b="0" i="0" dirty="0" err="1">
                <a:solidFill>
                  <a:srgbClr val="000000"/>
                </a:solidFill>
                <a:effectLst/>
                <a:latin typeface="Arial" panose="020B0604020202020204" pitchFamily="34" charset="0"/>
              </a:rPr>
              <a:t>of</a:t>
            </a:r>
            <a:r>
              <a:rPr lang="de-DE" b="0" i="0" dirty="0">
                <a:solidFill>
                  <a:srgbClr val="000000"/>
                </a:solidFill>
                <a:effectLst/>
                <a:latin typeface="Arial" panose="020B0604020202020204" pitchFamily="34" charset="0"/>
              </a:rPr>
              <a:t> Naming Chinese </a:t>
            </a:r>
            <a:r>
              <a:rPr lang="de-DE" b="0" i="0" dirty="0" err="1">
                <a:solidFill>
                  <a:srgbClr val="000000"/>
                </a:solidFill>
                <a:effectLst/>
                <a:latin typeface="Arial" panose="020B0604020202020204" pitchFamily="34" charset="0"/>
              </a:rPr>
              <a:t>Dishes</a:t>
            </a:r>
            <a:r>
              <a:rPr lang="de-DE" b="0" i="0" dirty="0">
                <a:solidFill>
                  <a:srgbClr val="000000"/>
                </a:solidFill>
                <a:effectLst/>
                <a:latin typeface="Arial" panose="020B0604020202020204" pitchFamily="34" charset="0"/>
              </a:rPr>
              <a:t>) (10)</a:t>
            </a:r>
            <a:r>
              <a:rPr lang="zh-CN" altLang="de-DE" b="0" i="0" dirty="0">
                <a:solidFill>
                  <a:srgbClr val="000000"/>
                </a:solidFill>
                <a:effectLst/>
                <a:latin typeface="Arial" panose="020B0604020202020204" pitchFamily="34" charset="0"/>
              </a:rPr>
              <a:t>王美芬</a:t>
            </a:r>
          </a:p>
          <a:p>
            <a:pPr algn="l">
              <a:buFont typeface="+mj-lt"/>
              <a:buAutoNum type="arabicPeriod"/>
            </a:pPr>
            <a:r>
              <a:rPr lang="zh-CN" altLang="de-DE" b="0" i="0" dirty="0">
                <a:solidFill>
                  <a:srgbClr val="000000"/>
                </a:solidFill>
                <a:effectLst/>
                <a:latin typeface="Arial" panose="020B0604020202020204" pitchFamily="34" charset="0"/>
              </a:rPr>
              <a:t>中国佛教 </a:t>
            </a:r>
            <a:r>
              <a:rPr lang="de-DE" altLang="zh-CN" b="0" i="0" dirty="0">
                <a:solidFill>
                  <a:srgbClr val="000000"/>
                </a:solidFill>
                <a:effectLst/>
                <a:latin typeface="Arial" panose="020B0604020202020204" pitchFamily="34" charset="0"/>
              </a:rPr>
              <a:t>(</a:t>
            </a:r>
            <a:r>
              <a:rPr lang="de-DE" b="0" i="0" dirty="0">
                <a:solidFill>
                  <a:srgbClr val="000000"/>
                </a:solidFill>
                <a:effectLst/>
                <a:latin typeface="Arial" panose="020B0604020202020204" pitchFamily="34" charset="0"/>
              </a:rPr>
              <a:t>Chinese </a:t>
            </a:r>
            <a:r>
              <a:rPr lang="de-DE" b="0" i="0" dirty="0" err="1">
                <a:solidFill>
                  <a:srgbClr val="000000"/>
                </a:solidFill>
                <a:effectLst/>
                <a:latin typeface="Arial" panose="020B0604020202020204" pitchFamily="34" charset="0"/>
              </a:rPr>
              <a:t>Buddhism</a:t>
            </a:r>
            <a:r>
              <a:rPr lang="de-DE" b="0" i="0" dirty="0">
                <a:solidFill>
                  <a:srgbClr val="000000"/>
                </a:solidFill>
                <a:effectLst/>
                <a:latin typeface="Arial" panose="020B0604020202020204" pitchFamily="34" charset="0"/>
              </a:rPr>
              <a:t>) (10) </a:t>
            </a:r>
            <a:r>
              <a:rPr lang="zh-CN" altLang="de-DE" b="0" i="0" dirty="0">
                <a:solidFill>
                  <a:srgbClr val="000000"/>
                </a:solidFill>
                <a:effectLst/>
                <a:latin typeface="Arial" panose="020B0604020202020204" pitchFamily="34" charset="0"/>
              </a:rPr>
              <a:t>柳雪萍</a:t>
            </a:r>
          </a:p>
          <a:p>
            <a:pPr algn="l">
              <a:buFont typeface="Arial" panose="020B0604020202020204" pitchFamily="34" charset="0"/>
              <a:buChar char="•"/>
            </a:pPr>
            <a:r>
              <a:rPr lang="de-DE" altLang="zh-CN" b="0" i="0" dirty="0">
                <a:solidFill>
                  <a:srgbClr val="000000"/>
                </a:solidFill>
                <a:effectLst/>
                <a:latin typeface="Arial" panose="020B0604020202020204" pitchFamily="34" charset="0"/>
              </a:rPr>
              <a:t>12 </a:t>
            </a:r>
            <a:r>
              <a:rPr lang="de-DE" b="0" i="0" dirty="0">
                <a:solidFill>
                  <a:srgbClr val="000000"/>
                </a:solidFill>
                <a:effectLst/>
                <a:latin typeface="Arial" panose="020B0604020202020204" pitchFamily="34" charset="0"/>
              </a:rPr>
              <a:t>Jan 25 13:15-14:45</a:t>
            </a:r>
          </a:p>
          <a:p>
            <a:pPr algn="l">
              <a:buFont typeface="+mj-lt"/>
              <a:buAutoNum type="arabicPeriod"/>
            </a:pPr>
            <a:r>
              <a:rPr lang="zh-CN" altLang="de-DE" b="0" i="0" dirty="0">
                <a:solidFill>
                  <a:srgbClr val="000000"/>
                </a:solidFill>
                <a:effectLst/>
                <a:latin typeface="Arial" panose="020B0604020202020204" pitchFamily="34" charset="0"/>
              </a:rPr>
              <a:t>缠足 </a:t>
            </a:r>
            <a:r>
              <a:rPr lang="de-DE" altLang="zh-CN" b="0" i="0" dirty="0">
                <a:solidFill>
                  <a:srgbClr val="000000"/>
                </a:solidFill>
                <a:effectLst/>
                <a:latin typeface="Arial" panose="020B0604020202020204" pitchFamily="34" charset="0"/>
              </a:rPr>
              <a:t>(</a:t>
            </a:r>
            <a:r>
              <a:rPr lang="de-DE" b="0" i="0" dirty="0">
                <a:solidFill>
                  <a:srgbClr val="000000"/>
                </a:solidFill>
                <a:effectLst/>
                <a:latin typeface="Arial" panose="020B0604020202020204" pitchFamily="34" charset="0"/>
              </a:rPr>
              <a:t>Foot-</a:t>
            </a:r>
            <a:r>
              <a:rPr lang="de-DE" b="0" i="0" dirty="0" err="1">
                <a:solidFill>
                  <a:srgbClr val="000000"/>
                </a:solidFill>
                <a:effectLst/>
                <a:latin typeface="Arial" panose="020B0604020202020204" pitchFamily="34" charset="0"/>
              </a:rPr>
              <a:t>binding</a:t>
            </a:r>
            <a:r>
              <a:rPr lang="de-DE" b="0" i="0" dirty="0">
                <a:solidFill>
                  <a:srgbClr val="000000"/>
                </a:solidFill>
                <a:effectLst/>
                <a:latin typeface="Arial" panose="020B0604020202020204" pitchFamily="34" charset="0"/>
              </a:rPr>
              <a:t>) (11) Yang </a:t>
            </a:r>
            <a:r>
              <a:rPr lang="de-DE" b="0" i="0" dirty="0" err="1">
                <a:solidFill>
                  <a:srgbClr val="000000"/>
                </a:solidFill>
                <a:effectLst/>
                <a:latin typeface="Arial" panose="020B0604020202020204" pitchFamily="34" charset="0"/>
              </a:rPr>
              <a:t>Siyi</a:t>
            </a:r>
            <a:r>
              <a:rPr lang="de-DE" b="0" i="0" dirty="0">
                <a:solidFill>
                  <a:srgbClr val="000000"/>
                </a:solidFill>
                <a:effectLst/>
                <a:latin typeface="Arial" panose="020B0604020202020204" pitchFamily="34" charset="0"/>
              </a:rPr>
              <a:t> </a:t>
            </a:r>
            <a:r>
              <a:rPr lang="zh-CN" altLang="de-DE" b="0" i="0" dirty="0">
                <a:solidFill>
                  <a:srgbClr val="000000"/>
                </a:solidFill>
                <a:effectLst/>
                <a:latin typeface="Arial" panose="020B0604020202020204" pitchFamily="34" charset="0"/>
              </a:rPr>
              <a:t>杨思艺</a:t>
            </a:r>
          </a:p>
          <a:p>
            <a:pPr algn="l">
              <a:buFont typeface="+mj-lt"/>
              <a:buAutoNum type="arabicPeriod"/>
            </a:pPr>
            <a:r>
              <a:rPr lang="zh-CN" altLang="de-DE" b="0" i="0" dirty="0">
                <a:solidFill>
                  <a:srgbClr val="000000"/>
                </a:solidFill>
                <a:effectLst/>
                <a:latin typeface="Arial" panose="020B0604020202020204" pitchFamily="34" charset="0"/>
              </a:rPr>
              <a:t>鬼怪和辟邪 </a:t>
            </a:r>
            <a:r>
              <a:rPr lang="de-DE" altLang="zh-CN" b="0" i="0" dirty="0">
                <a:solidFill>
                  <a:srgbClr val="000000"/>
                </a:solidFill>
                <a:effectLst/>
                <a:latin typeface="Arial" panose="020B0604020202020204" pitchFamily="34" charset="0"/>
              </a:rPr>
              <a:t>(</a:t>
            </a:r>
            <a:r>
              <a:rPr lang="de-DE" b="0" i="0" dirty="0">
                <a:solidFill>
                  <a:srgbClr val="000000"/>
                </a:solidFill>
                <a:effectLst/>
                <a:latin typeface="Arial" panose="020B0604020202020204" pitchFamily="34" charset="0"/>
              </a:rPr>
              <a:t>Monsters and </a:t>
            </a:r>
            <a:r>
              <a:rPr lang="de-DE" b="0" i="0" dirty="0" err="1">
                <a:solidFill>
                  <a:srgbClr val="000000"/>
                </a:solidFill>
                <a:effectLst/>
                <a:latin typeface="Arial" panose="020B0604020202020204" pitchFamily="34" charset="0"/>
              </a:rPr>
              <a:t>Exorcism</a:t>
            </a:r>
            <a:r>
              <a:rPr lang="de-DE" b="0" i="0" dirty="0">
                <a:solidFill>
                  <a:srgbClr val="000000"/>
                </a:solidFill>
                <a:effectLst/>
                <a:latin typeface="Arial" panose="020B0604020202020204" pitchFamily="34" charset="0"/>
              </a:rPr>
              <a:t>) (11) </a:t>
            </a:r>
            <a:r>
              <a:rPr lang="zh-CN" altLang="de-DE" b="0" i="0" dirty="0">
                <a:solidFill>
                  <a:srgbClr val="000000"/>
                </a:solidFill>
                <a:effectLst/>
                <a:latin typeface="Arial" panose="020B0604020202020204" pitchFamily="34" charset="0"/>
              </a:rPr>
              <a:t>田小龍</a:t>
            </a:r>
          </a:p>
          <a:p>
            <a:pPr algn="l">
              <a:buFont typeface="Arial" panose="020B0604020202020204" pitchFamily="34" charset="0"/>
              <a:buChar char="•"/>
            </a:pPr>
            <a:r>
              <a:rPr lang="de-DE" altLang="zh-CN" b="0" i="0" dirty="0">
                <a:solidFill>
                  <a:srgbClr val="000000"/>
                </a:solidFill>
                <a:effectLst/>
                <a:latin typeface="Arial" panose="020B0604020202020204" pitchFamily="34" charset="0"/>
              </a:rPr>
              <a:t>13 </a:t>
            </a:r>
            <a:r>
              <a:rPr lang="de-DE" b="0" i="0" dirty="0">
                <a:solidFill>
                  <a:srgbClr val="000000"/>
                </a:solidFill>
                <a:effectLst/>
                <a:latin typeface="Arial" panose="020B0604020202020204" pitchFamily="34" charset="0"/>
              </a:rPr>
              <a:t>Feb 1 11:30-13:00</a:t>
            </a:r>
          </a:p>
          <a:p>
            <a:pPr algn="l">
              <a:buFont typeface="+mj-lt"/>
              <a:buAutoNum type="arabicPeriod"/>
            </a:pPr>
            <a:r>
              <a:rPr lang="zh-CN" altLang="de-DE" b="0" i="0" dirty="0">
                <a:solidFill>
                  <a:srgbClr val="000000"/>
                </a:solidFill>
                <a:effectLst/>
                <a:latin typeface="Arial" panose="020B0604020202020204" pitchFamily="34" charset="0"/>
              </a:rPr>
              <a:t>中医植物 </a:t>
            </a:r>
            <a:r>
              <a:rPr lang="de-DE" altLang="zh-CN" b="0" i="0" dirty="0">
                <a:solidFill>
                  <a:srgbClr val="000000"/>
                </a:solidFill>
                <a:effectLst/>
                <a:latin typeface="Arial" panose="020B0604020202020204" pitchFamily="34" charset="0"/>
              </a:rPr>
              <a:t>(</a:t>
            </a:r>
            <a:r>
              <a:rPr lang="de-DE" b="0" i="0" dirty="0">
                <a:solidFill>
                  <a:srgbClr val="000000"/>
                </a:solidFill>
                <a:effectLst/>
                <a:latin typeface="Arial" panose="020B0604020202020204" pitchFamily="34" charset="0"/>
              </a:rPr>
              <a:t>Herbs in Traditional Chinese Medicine) (12) </a:t>
            </a:r>
            <a:r>
              <a:rPr lang="zh-CN" altLang="de-DE" b="0" i="0" dirty="0">
                <a:solidFill>
                  <a:srgbClr val="000000"/>
                </a:solidFill>
                <a:effectLst/>
                <a:latin typeface="Arial" panose="020B0604020202020204" pitchFamily="34" charset="0"/>
              </a:rPr>
              <a:t>安凱榕</a:t>
            </a:r>
          </a:p>
          <a:p>
            <a:pPr algn="l">
              <a:buFont typeface="+mj-lt"/>
              <a:buAutoNum type="arabicPeriod"/>
            </a:pPr>
            <a:r>
              <a:rPr lang="zh-CN" altLang="de-DE" b="0" i="0" dirty="0">
                <a:solidFill>
                  <a:srgbClr val="000000"/>
                </a:solidFill>
                <a:effectLst/>
                <a:latin typeface="Arial" panose="020B0604020202020204" pitchFamily="34" charset="0"/>
              </a:rPr>
              <a:t>广东的文化饮食习惯：广东人为何爱吃野味？ </a:t>
            </a:r>
            <a:r>
              <a:rPr lang="de-DE" altLang="zh-CN" b="0" i="0" dirty="0">
                <a:solidFill>
                  <a:srgbClr val="000000"/>
                </a:solidFill>
                <a:effectLst/>
                <a:latin typeface="Arial" panose="020B0604020202020204" pitchFamily="34" charset="0"/>
              </a:rPr>
              <a:t>(</a:t>
            </a:r>
            <a:r>
              <a:rPr lang="de-DE" b="0" i="0" dirty="0">
                <a:solidFill>
                  <a:srgbClr val="000000"/>
                </a:solidFill>
                <a:effectLst/>
                <a:latin typeface="Arial" panose="020B0604020202020204" pitchFamily="34" charset="0"/>
              </a:rPr>
              <a:t>The </a:t>
            </a:r>
            <a:r>
              <a:rPr lang="de-DE" b="0" i="0" dirty="0" err="1">
                <a:solidFill>
                  <a:srgbClr val="000000"/>
                </a:solidFill>
                <a:effectLst/>
                <a:latin typeface="Arial" panose="020B0604020202020204" pitchFamily="34" charset="0"/>
              </a:rPr>
              <a:t>tradition</a:t>
            </a:r>
            <a:r>
              <a:rPr lang="de-DE" b="0" i="0" dirty="0">
                <a:solidFill>
                  <a:srgbClr val="000000"/>
                </a:solidFill>
                <a:effectLst/>
                <a:latin typeface="Arial" panose="020B0604020202020204" pitchFamily="34" charset="0"/>
              </a:rPr>
              <a:t> </a:t>
            </a:r>
            <a:r>
              <a:rPr lang="de-DE" b="0" i="0" dirty="0" err="1">
                <a:solidFill>
                  <a:srgbClr val="000000"/>
                </a:solidFill>
                <a:effectLst/>
                <a:latin typeface="Arial" panose="020B0604020202020204" pitchFamily="34" charset="0"/>
              </a:rPr>
              <a:t>of</a:t>
            </a:r>
            <a:r>
              <a:rPr lang="de-DE" b="0" i="0" dirty="0">
                <a:solidFill>
                  <a:srgbClr val="000000"/>
                </a:solidFill>
                <a:effectLst/>
                <a:latin typeface="Arial" panose="020B0604020202020204" pitchFamily="34" charset="0"/>
              </a:rPr>
              <a:t> </a:t>
            </a:r>
            <a:r>
              <a:rPr lang="de-DE" b="0" i="0" dirty="0" err="1">
                <a:solidFill>
                  <a:srgbClr val="000000"/>
                </a:solidFill>
                <a:effectLst/>
                <a:latin typeface="Arial" panose="020B0604020202020204" pitchFamily="34" charset="0"/>
              </a:rPr>
              <a:t>eating</a:t>
            </a:r>
            <a:r>
              <a:rPr lang="de-DE" b="0" i="0" dirty="0">
                <a:solidFill>
                  <a:srgbClr val="000000"/>
                </a:solidFill>
                <a:effectLst/>
                <a:latin typeface="Arial" panose="020B0604020202020204" pitchFamily="34" charset="0"/>
              </a:rPr>
              <a:t> </a:t>
            </a:r>
            <a:r>
              <a:rPr lang="de-DE" b="0" i="0" dirty="0" err="1">
                <a:solidFill>
                  <a:srgbClr val="000000"/>
                </a:solidFill>
                <a:effectLst/>
                <a:latin typeface="Arial" panose="020B0604020202020204" pitchFamily="34" charset="0"/>
              </a:rPr>
              <a:t>of</a:t>
            </a:r>
            <a:r>
              <a:rPr lang="de-DE" b="0" i="0" dirty="0">
                <a:solidFill>
                  <a:srgbClr val="000000"/>
                </a:solidFill>
                <a:effectLst/>
                <a:latin typeface="Arial" panose="020B0604020202020204" pitchFamily="34" charset="0"/>
              </a:rPr>
              <a:t> wild </a:t>
            </a:r>
            <a:r>
              <a:rPr lang="de-DE" b="0" i="0" dirty="0" err="1">
                <a:solidFill>
                  <a:srgbClr val="000000"/>
                </a:solidFill>
                <a:effectLst/>
                <a:latin typeface="Arial" panose="020B0604020202020204" pitchFamily="34" charset="0"/>
              </a:rPr>
              <a:t>animals</a:t>
            </a:r>
            <a:r>
              <a:rPr lang="de-DE" b="0" i="0" dirty="0">
                <a:solidFill>
                  <a:srgbClr val="000000"/>
                </a:solidFill>
                <a:effectLst/>
                <a:latin typeface="Arial" panose="020B0604020202020204" pitchFamily="34" charset="0"/>
              </a:rPr>
              <a:t> in Guangdong) (12) </a:t>
            </a:r>
            <a:r>
              <a:rPr lang="zh-CN" altLang="de-DE" b="0" i="0" dirty="0">
                <a:solidFill>
                  <a:srgbClr val="000000"/>
                </a:solidFill>
                <a:effectLst/>
                <a:latin typeface="Arial" panose="020B0604020202020204" pitchFamily="34" charset="0"/>
              </a:rPr>
              <a:t>爱答</a:t>
            </a:r>
          </a:p>
          <a:p>
            <a:pPr algn="l">
              <a:buFont typeface="Arial" panose="020B0604020202020204" pitchFamily="34" charset="0"/>
              <a:buChar char="•"/>
            </a:pPr>
            <a:r>
              <a:rPr lang="de-DE" altLang="zh-CN" b="0" i="0" dirty="0">
                <a:solidFill>
                  <a:srgbClr val="000000"/>
                </a:solidFill>
                <a:effectLst/>
                <a:latin typeface="Arial" panose="020B0604020202020204" pitchFamily="34" charset="0"/>
              </a:rPr>
              <a:t>14 </a:t>
            </a:r>
            <a:r>
              <a:rPr lang="de-DE" b="0" i="0" dirty="0">
                <a:solidFill>
                  <a:srgbClr val="000000"/>
                </a:solidFill>
                <a:effectLst/>
                <a:latin typeface="Arial" panose="020B0604020202020204" pitchFamily="34" charset="0"/>
              </a:rPr>
              <a:t>Feb 1 13:15-14:45</a:t>
            </a:r>
          </a:p>
          <a:p>
            <a:pPr algn="l"/>
            <a:r>
              <a:rPr lang="de-DE" b="0" i="0" dirty="0">
                <a:solidFill>
                  <a:srgbClr val="000000"/>
                </a:solidFill>
                <a:effectLst/>
                <a:latin typeface="Arial" panose="020B0604020202020204" pitchFamily="34" charset="0"/>
              </a:rPr>
              <a:t>Free </a:t>
            </a:r>
            <a:r>
              <a:rPr lang="de-DE" b="0" i="0" dirty="0" err="1">
                <a:solidFill>
                  <a:srgbClr val="000000"/>
                </a:solidFill>
                <a:effectLst/>
                <a:latin typeface="Arial" panose="020B0604020202020204" pitchFamily="34" charset="0"/>
              </a:rPr>
              <a:t>choice</a:t>
            </a:r>
            <a:r>
              <a:rPr lang="de-DE" b="0" i="0" dirty="0">
                <a:solidFill>
                  <a:srgbClr val="000000"/>
                </a:solidFill>
                <a:effectLst/>
                <a:latin typeface="Arial" panose="020B0604020202020204" pitchFamily="34" charset="0"/>
              </a:rPr>
              <a:t> </a:t>
            </a:r>
            <a:r>
              <a:rPr lang="de-DE" b="0" i="0" dirty="0" err="1">
                <a:solidFill>
                  <a:srgbClr val="000000"/>
                </a:solidFill>
                <a:effectLst/>
                <a:latin typeface="Arial" panose="020B0604020202020204" pitchFamily="34" charset="0"/>
              </a:rPr>
              <a:t>of</a:t>
            </a:r>
            <a:r>
              <a:rPr lang="de-DE" b="0" i="0" dirty="0">
                <a:solidFill>
                  <a:srgbClr val="000000"/>
                </a:solidFill>
                <a:effectLst/>
                <a:latin typeface="Arial" panose="020B0604020202020204" pitchFamily="34" charset="0"/>
              </a:rPr>
              <a:t> </a:t>
            </a:r>
            <a:r>
              <a:rPr lang="de-DE" b="0" i="0" dirty="0" err="1">
                <a:solidFill>
                  <a:srgbClr val="000000"/>
                </a:solidFill>
                <a:effectLst/>
                <a:latin typeface="Arial" panose="020B0604020202020204" pitchFamily="34" charset="0"/>
              </a:rPr>
              <a:t>topics</a:t>
            </a:r>
            <a:endParaRPr lang="de-DE" b="0" i="0" dirty="0">
              <a:solidFill>
                <a:srgbClr val="000000"/>
              </a:solidFill>
              <a:effectLst/>
              <a:latin typeface="Arial" panose="020B0604020202020204" pitchFamily="34" charset="0"/>
            </a:endParaRPr>
          </a:p>
          <a:p>
            <a:pPr algn="l">
              <a:buFont typeface="Arial" panose="020B0604020202020204" pitchFamily="34" charset="0"/>
              <a:buChar char="•"/>
            </a:pPr>
            <a:r>
              <a:rPr lang="de-DE" b="0" i="0" dirty="0">
                <a:solidFill>
                  <a:srgbClr val="000000"/>
                </a:solidFill>
                <a:effectLst/>
                <a:latin typeface="Arial" panose="020B0604020202020204" pitchFamily="34" charset="0"/>
              </a:rPr>
              <a:t>15 Feb 8 Final Paper (</a:t>
            </a:r>
            <a:r>
              <a:rPr lang="de-DE" b="0" i="0" dirty="0" err="1">
                <a:solidFill>
                  <a:srgbClr val="000000"/>
                </a:solidFill>
                <a:effectLst/>
                <a:latin typeface="Arial" panose="020B0604020202020204" pitchFamily="34" charset="0"/>
              </a:rPr>
              <a:t>homework</a:t>
            </a:r>
            <a:r>
              <a:rPr lang="de-DE" b="0" i="0" dirty="0">
                <a:solidFill>
                  <a:srgbClr val="000000"/>
                </a:solidFill>
                <a:effectLst/>
                <a:latin typeface="Arial" panose="020B0604020202020204" pitchFamily="34" charset="0"/>
              </a:rPr>
              <a:t>)</a:t>
            </a:r>
          </a:p>
          <a:p>
            <a:endParaRPr lang="de-DE" dirty="0"/>
          </a:p>
        </p:txBody>
      </p:sp>
    </p:spTree>
    <p:extLst>
      <p:ext uri="{BB962C8B-B14F-4D97-AF65-F5344CB8AC3E}">
        <p14:creationId xmlns:p14="http://schemas.microsoft.com/office/powerpoint/2010/main" val="12189916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Bibliography</a:t>
            </a:r>
          </a:p>
        </p:txBody>
      </p:sp>
      <p:sp>
        <p:nvSpPr>
          <p:cNvPr id="3" name="Symbol zastępczy zawartości 2"/>
          <p:cNvSpPr>
            <a:spLocks noGrp="1"/>
          </p:cNvSpPr>
          <p:nvPr>
            <p:ph idx="1"/>
          </p:nvPr>
        </p:nvSpPr>
        <p:spPr/>
        <p:txBody>
          <a:bodyPr vert="horz" lIns="68580" tIns="34290" rIns="68580" bIns="34290" rtlCol="0" anchor="t">
            <a:normAutofit fontScale="62500" lnSpcReduction="20000"/>
          </a:bodyPr>
          <a:lstStyle/>
          <a:p>
            <a:pPr>
              <a:buFont typeface="Courier New" panose="02070309020205020404" pitchFamily="34" charset="0"/>
              <a:buChar char="o"/>
            </a:pPr>
            <a:r>
              <a:rPr lang="ja-JP" altLang="pl-PL">
                <a:ea typeface="+mn-lt"/>
                <a:cs typeface="+mn-lt"/>
              </a:rPr>
              <a:t>廖星麟</a:t>
            </a:r>
            <a:r>
              <a:rPr lang="pl-PL" dirty="0">
                <a:ea typeface="+mn-lt"/>
                <a:cs typeface="+mn-lt"/>
              </a:rPr>
              <a:t>.</a:t>
            </a:r>
            <a:r>
              <a:rPr lang="pl-PL" altLang="ja-JP" dirty="0">
                <a:ea typeface="+mn-lt"/>
                <a:cs typeface="+mn-lt"/>
              </a:rPr>
              <a:t> </a:t>
            </a:r>
            <a:r>
              <a:rPr lang="ja-JP" altLang="pl-PL">
                <a:ea typeface="+mn-lt"/>
                <a:cs typeface="+mn-lt"/>
              </a:rPr>
              <a:t>嘉禾伴嫁歌的音乐特征与演唱特征研究</a:t>
            </a:r>
            <a:r>
              <a:rPr lang="pl-PL" dirty="0">
                <a:ea typeface="+mn-lt"/>
                <a:cs typeface="+mn-lt"/>
              </a:rPr>
              <a:t>[J].</a:t>
            </a:r>
            <a:r>
              <a:rPr lang="pl-PL" altLang="ja-JP" dirty="0">
                <a:ea typeface="+mn-lt"/>
                <a:cs typeface="+mn-lt"/>
              </a:rPr>
              <a:t> </a:t>
            </a:r>
            <a:r>
              <a:rPr lang="ja-JP" altLang="pl-PL">
                <a:ea typeface="+mn-lt"/>
                <a:cs typeface="+mn-lt"/>
              </a:rPr>
              <a:t>戏剧之家</a:t>
            </a:r>
            <a:r>
              <a:rPr lang="pl-PL" dirty="0">
                <a:ea typeface="+mn-lt"/>
                <a:cs typeface="+mn-lt"/>
              </a:rPr>
              <a:t>,</a:t>
            </a:r>
            <a:endParaRPr lang="pl-PL" dirty="0">
              <a:cs typeface="Segoe UI" panose="020B0502040204020203"/>
            </a:endParaRPr>
          </a:p>
          <a:p>
            <a:pPr marL="0" indent="0">
              <a:buNone/>
            </a:pPr>
            <a:r>
              <a:rPr lang="pl-PL" dirty="0">
                <a:ea typeface="+mn-lt"/>
                <a:cs typeface="+mn-lt"/>
              </a:rPr>
              <a:t>2020(08):56-57.</a:t>
            </a:r>
          </a:p>
          <a:p>
            <a:pPr>
              <a:buFont typeface="Courier New" panose="02070309020205020404" pitchFamily="34" charset="0"/>
              <a:buChar char="o"/>
            </a:pPr>
            <a:r>
              <a:rPr lang="ja-JP" altLang="pl-PL">
                <a:ea typeface="+mn-lt"/>
                <a:cs typeface="+mn-lt"/>
              </a:rPr>
              <a:t>文巧风</a:t>
            </a:r>
            <a:r>
              <a:rPr lang="pl-PL" dirty="0">
                <a:ea typeface="+mn-lt"/>
                <a:cs typeface="+mn-lt"/>
              </a:rPr>
              <a:t>.</a:t>
            </a:r>
            <a:r>
              <a:rPr lang="pl-PL" altLang="ja-JP" dirty="0">
                <a:ea typeface="+mn-lt"/>
                <a:cs typeface="+mn-lt"/>
              </a:rPr>
              <a:t> </a:t>
            </a:r>
            <a:r>
              <a:rPr lang="ja-JP" altLang="pl-PL">
                <a:ea typeface="+mn-lt"/>
                <a:cs typeface="+mn-lt"/>
              </a:rPr>
              <a:t>论湖南风俗民歌</a:t>
            </a:r>
            <a:r>
              <a:rPr lang="pl-PL" dirty="0">
                <a:ea typeface="+mn-lt"/>
                <a:cs typeface="+mn-lt"/>
              </a:rPr>
              <a:t>[D].</a:t>
            </a:r>
            <a:r>
              <a:rPr lang="pl-PL" altLang="ja-JP" dirty="0">
                <a:ea typeface="+mn-lt"/>
                <a:cs typeface="+mn-lt"/>
              </a:rPr>
              <a:t> </a:t>
            </a:r>
            <a:r>
              <a:rPr lang="ja-JP" altLang="pl-PL">
                <a:ea typeface="+mn-lt"/>
                <a:cs typeface="+mn-lt"/>
              </a:rPr>
              <a:t>湖南师范大学</a:t>
            </a:r>
            <a:r>
              <a:rPr lang="pl-PL" dirty="0">
                <a:ea typeface="+mn-lt"/>
                <a:cs typeface="+mn-lt"/>
              </a:rPr>
              <a:t>, 2018.</a:t>
            </a:r>
          </a:p>
          <a:p>
            <a:pPr>
              <a:buFont typeface="Courier New" panose="02070309020205020404" pitchFamily="34" charset="0"/>
              <a:buChar char="o"/>
            </a:pPr>
            <a:r>
              <a:rPr lang="ja-JP" altLang="pl-PL">
                <a:ea typeface="+mn-lt"/>
                <a:cs typeface="+mn-lt"/>
              </a:rPr>
              <a:t>可可诗词网</a:t>
            </a:r>
            <a:r>
              <a:rPr lang="pl-PL" dirty="0">
                <a:ea typeface="+mn-lt"/>
                <a:cs typeface="+mn-lt"/>
              </a:rPr>
              <a:t>,</a:t>
            </a:r>
            <a:r>
              <a:rPr lang="pl-PL" altLang="ja-JP" dirty="0">
                <a:ea typeface="+mn-lt"/>
                <a:cs typeface="+mn-lt"/>
              </a:rPr>
              <a:t> </a:t>
            </a:r>
            <a:r>
              <a:rPr lang="ja-JP" altLang="pl-PL">
                <a:ea typeface="+mn-lt"/>
                <a:cs typeface="+mn-lt"/>
              </a:rPr>
              <a:t>湘南嘉禾伴嫁歌</a:t>
            </a:r>
            <a:r>
              <a:rPr lang="pl-PL" dirty="0">
                <a:ea typeface="+mn-lt"/>
                <a:cs typeface="+mn-lt"/>
              </a:rPr>
              <a:t>, https://www. </a:t>
            </a:r>
            <a:r>
              <a:rPr lang="pl-PL" dirty="0" err="1">
                <a:ea typeface="+mn-lt"/>
                <a:cs typeface="+mn-lt"/>
              </a:rPr>
              <a:t>kekeshici</a:t>
            </a:r>
            <a:r>
              <a:rPr lang="pl-PL" dirty="0">
                <a:ea typeface="+mn-lt"/>
                <a:cs typeface="+mn-lt"/>
              </a:rPr>
              <a:t>. com, 2019</a:t>
            </a:r>
          </a:p>
          <a:p>
            <a:r>
              <a:rPr lang="ja-JP" altLang="pl-PL">
                <a:ea typeface="+mn-lt"/>
                <a:cs typeface="+mn-lt"/>
              </a:rPr>
              <a:t>李琴</a:t>
            </a:r>
            <a:r>
              <a:rPr lang="pl-PL" dirty="0">
                <a:ea typeface="+mn-lt"/>
                <a:cs typeface="+mn-lt"/>
              </a:rPr>
              <a:t>,</a:t>
            </a:r>
            <a:r>
              <a:rPr lang="pl-PL" altLang="ja-JP" dirty="0">
                <a:ea typeface="+mn-lt"/>
                <a:cs typeface="+mn-lt"/>
              </a:rPr>
              <a:t> </a:t>
            </a:r>
            <a:r>
              <a:rPr lang="ja-JP" altLang="pl-PL">
                <a:ea typeface="+mn-lt"/>
                <a:cs typeface="+mn-lt"/>
              </a:rPr>
              <a:t>李跃忠</a:t>
            </a:r>
            <a:r>
              <a:rPr lang="pl-PL" dirty="0">
                <a:ea typeface="+mn-lt"/>
                <a:cs typeface="+mn-lt"/>
              </a:rPr>
              <a:t>.</a:t>
            </a:r>
            <a:r>
              <a:rPr lang="pl-PL" altLang="ja-JP" dirty="0">
                <a:ea typeface="+mn-lt"/>
                <a:cs typeface="+mn-lt"/>
              </a:rPr>
              <a:t> </a:t>
            </a:r>
            <a:r>
              <a:rPr lang="ja-JP" altLang="pl-PL" err="1">
                <a:ea typeface="+mn-lt"/>
                <a:cs typeface="+mn-lt"/>
              </a:rPr>
              <a:t>嘉禾</a:t>
            </a:r>
            <a:r>
              <a:rPr lang="pl-PL" altLang="ja-JP" dirty="0" err="1">
                <a:ea typeface="+mn-lt"/>
                <a:cs typeface="+mn-lt"/>
              </a:rPr>
              <a:t>“</a:t>
            </a:r>
            <a:r>
              <a:rPr lang="ja-JP" altLang="pl-PL" err="1">
                <a:ea typeface="+mn-lt"/>
                <a:cs typeface="+mn-lt"/>
              </a:rPr>
              <a:t>伴嫁歌</a:t>
            </a:r>
            <a:r>
              <a:rPr lang="pl-PL" altLang="ja-JP" dirty="0" err="1">
                <a:ea typeface="+mn-lt"/>
                <a:cs typeface="+mn-lt"/>
              </a:rPr>
              <a:t>”</a:t>
            </a:r>
            <a:r>
              <a:rPr lang="ja-JP" altLang="pl-PL" err="1">
                <a:ea typeface="+mn-lt"/>
                <a:cs typeface="+mn-lt"/>
              </a:rPr>
              <a:t>研究综述</a:t>
            </a:r>
            <a:r>
              <a:rPr lang="pl-PL" dirty="0">
                <a:ea typeface="+mn-lt"/>
                <a:cs typeface="+mn-lt"/>
              </a:rPr>
              <a:t>[J].</a:t>
            </a:r>
            <a:r>
              <a:rPr lang="pl-PL" altLang="ja-JP" dirty="0">
                <a:ea typeface="+mn-lt"/>
                <a:cs typeface="+mn-lt"/>
              </a:rPr>
              <a:t> </a:t>
            </a:r>
            <a:r>
              <a:rPr lang="ja-JP" altLang="pl-PL" dirty="0" err="1">
                <a:ea typeface="+mn-lt"/>
                <a:cs typeface="+mn-lt"/>
              </a:rPr>
              <a:t>文教资料</a:t>
            </a:r>
            <a:r>
              <a:rPr lang="pl-PL" dirty="0">
                <a:ea typeface="+mn-lt"/>
                <a:cs typeface="+mn-lt"/>
              </a:rPr>
              <a:t>, 2019(31):87-</a:t>
            </a:r>
            <a:endParaRPr lang="pl-PL" dirty="0">
              <a:cs typeface="Segoe UI" panose="020B0502040204020203"/>
            </a:endParaRPr>
          </a:p>
          <a:p>
            <a:pPr>
              <a:buFont typeface="Courier New" panose="02070309020205020404" pitchFamily="34" charset="0"/>
              <a:buChar char="o"/>
            </a:pPr>
            <a:r>
              <a:rPr lang="pl-PL" dirty="0">
                <a:ea typeface="+mn-lt"/>
                <a:cs typeface="+mn-lt"/>
              </a:rPr>
              <a:t>89.</a:t>
            </a:r>
          </a:p>
          <a:p>
            <a:pPr>
              <a:buFont typeface="Courier New" panose="02070309020205020404" pitchFamily="34" charset="0"/>
              <a:buChar char="o"/>
            </a:pPr>
            <a:r>
              <a:rPr lang="pl-PL" dirty="0">
                <a:ea typeface="+mn-lt"/>
                <a:cs typeface="+mn-lt"/>
                <a:hlinkClick r:id="rId2"/>
              </a:rPr>
              <a:t>https://www.baidu.com/link?url=EyGME0Zm-3oEWOifO7Q2m1NDit-UQ6kD14WzbTTuRxYzgbBAg_W_vn_YcqqIXDv6nPN0JsZMtNBrcLphYpY74eifm44McsJ_mfy4Kf9eKh6FTOv-6-gqo6PCrmKifxn6nZE9pCaJ7XGXZ5-CXQuzh_&amp;wd=&amp;eqid=c65a88e50000ad240000000664665e55</a:t>
            </a:r>
            <a:endParaRPr lang="pl-PL" dirty="0">
              <a:ea typeface="+mn-lt"/>
              <a:cs typeface="+mn-lt"/>
            </a:endParaRPr>
          </a:p>
          <a:p>
            <a:pPr>
              <a:buFont typeface="Courier New" panose="02070309020205020404" pitchFamily="34" charset="0"/>
              <a:buChar char="o"/>
            </a:pPr>
            <a:r>
              <a:rPr lang="pl-PL" dirty="0">
                <a:ea typeface="+mn-lt"/>
                <a:cs typeface="+mn-lt"/>
                <a:hlinkClick r:id="rId3"/>
              </a:rPr>
              <a:t>http://hxdl.voc.com.cn/index.php?m=article&amp;a=index&amp;id=491</a:t>
            </a:r>
            <a:endParaRPr lang="pl-PL" dirty="0">
              <a:ea typeface="+mn-lt"/>
              <a:cs typeface="+mn-lt"/>
            </a:endParaRPr>
          </a:p>
          <a:p>
            <a:pPr>
              <a:buFont typeface="Courier New" panose="02070309020205020404" pitchFamily="34" charset="0"/>
              <a:buChar char="o"/>
            </a:pPr>
            <a:r>
              <a:rPr lang="pl-PL" dirty="0">
                <a:ea typeface="+mn-lt"/>
                <a:cs typeface="+mn-lt"/>
                <a:hlinkClick r:id="rId4"/>
              </a:rPr>
              <a:t>https://www.sohu.com/a/143741212_163182</a:t>
            </a:r>
            <a:endParaRPr lang="pl-PL" dirty="0">
              <a:ea typeface="+mn-lt"/>
              <a:cs typeface="+mn-lt"/>
            </a:endParaRPr>
          </a:p>
          <a:p>
            <a:pPr>
              <a:buFont typeface="Courier New" panose="02070309020205020404" pitchFamily="34" charset="0"/>
              <a:buChar char="o"/>
            </a:pPr>
            <a:r>
              <a:rPr lang="pl-PL" dirty="0">
                <a:ea typeface="+mn-lt"/>
                <a:cs typeface="+mn-lt"/>
              </a:rPr>
              <a:t>https://www.bilibili.com/video/BV1x44y177Rj/</a:t>
            </a:r>
          </a:p>
          <a:p>
            <a:pPr>
              <a:buFont typeface="Courier New" panose="02070309020205020404" pitchFamily="34" charset="0"/>
              <a:buChar char="o"/>
            </a:pPr>
            <a:r>
              <a:rPr lang="pl-PL" dirty="0">
                <a:ea typeface="+mn-lt"/>
                <a:cs typeface="+mn-lt"/>
                <a:sym typeface="+mn-ea"/>
              </a:rPr>
              <a:t>https://www.bilibili.com/video/BV1KG4y1g7iz/?spm_id_from=333.337.search-card.all.click</a:t>
            </a:r>
            <a:endParaRPr lang="pl-PL" dirty="0">
              <a:ea typeface="+mn-lt"/>
              <a:cs typeface="+mn-lt"/>
            </a:endParaRPr>
          </a:p>
          <a:p>
            <a:pPr>
              <a:buFont typeface="Courier New" panose="02070309020205020404" pitchFamily="34" charset="0"/>
              <a:buChar char="o"/>
            </a:pPr>
            <a:endParaRPr lang="pl-PL" dirty="0">
              <a:cs typeface="Segoe UI" panose="020B0502040204020203"/>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4305" name="Rectangle 2">
            <a:extLst>
              <a:ext uri="{FF2B5EF4-FFF2-40B4-BE49-F238E27FC236}">
                <a16:creationId xmlns:a16="http://schemas.microsoft.com/office/drawing/2014/main" id="{3DB24EB0-3BFB-44DE-86C8-9612A60E4FC2}"/>
              </a:ext>
            </a:extLst>
          </p:cNvPr>
          <p:cNvSpPr>
            <a:spLocks noGrp="1" noChangeArrowheads="1"/>
          </p:cNvSpPr>
          <p:nvPr>
            <p:ph type="title"/>
          </p:nvPr>
        </p:nvSpPr>
        <p:spPr>
          <a:xfrm>
            <a:off x="2484438" y="188913"/>
            <a:ext cx="5975350" cy="884237"/>
          </a:xfrm>
        </p:spPr>
        <p:txBody>
          <a:bodyPr/>
          <a:lstStyle/>
          <a:p>
            <a:pPr eaLnBrk="1" hangingPunct="1"/>
            <a:r>
              <a:rPr lang="de-DE" altLang="zh-CN" sz="3400" b="1">
                <a:ea typeface="宋体" panose="02010600030101010101" pitchFamily="2" charset="-122"/>
              </a:rPr>
              <a:t>Overview</a:t>
            </a:r>
          </a:p>
        </p:txBody>
      </p:sp>
      <p:sp>
        <p:nvSpPr>
          <p:cNvPr id="80902" name="Rectangle 6">
            <a:extLst>
              <a:ext uri="{FF2B5EF4-FFF2-40B4-BE49-F238E27FC236}">
                <a16:creationId xmlns:a16="http://schemas.microsoft.com/office/drawing/2014/main" id="{43F646A8-445F-41DA-98C1-1901596891FA}"/>
              </a:ext>
            </a:extLst>
          </p:cNvPr>
          <p:cNvSpPr>
            <a:spLocks noGrp="1" noChangeArrowheads="1"/>
          </p:cNvSpPr>
          <p:nvPr>
            <p:ph type="body" idx="1"/>
          </p:nvPr>
        </p:nvSpPr>
        <p:spPr>
          <a:xfrm>
            <a:off x="1908175" y="1339850"/>
            <a:ext cx="7127875" cy="4752975"/>
          </a:xfrm>
        </p:spPr>
        <p:txBody>
          <a:bodyPr/>
          <a:lstStyle/>
          <a:p>
            <a:pPr marL="609600" indent="-609600" eaLnBrk="1" hangingPunct="1">
              <a:buFont typeface="Wingdings" panose="05000000000000000000" pitchFamily="2" charset="2"/>
              <a:buNone/>
            </a:pPr>
            <a:r>
              <a:rPr lang="de-DE" altLang="zh-CN" sz="2000">
                <a:ea typeface="宋体" panose="02010600030101010101" pitchFamily="2" charset="-122"/>
              </a:rPr>
              <a:t>1. Own experiences in alien cultures, change of perspective, culture shock</a:t>
            </a:r>
          </a:p>
          <a:p>
            <a:pPr marL="609600" indent="-609600" eaLnBrk="1" hangingPunct="1">
              <a:buFont typeface="Wingdings" panose="05000000000000000000" pitchFamily="2" charset="2"/>
              <a:buNone/>
            </a:pPr>
            <a:r>
              <a:rPr lang="de-DE" altLang="zh-CN" sz="2000">
                <a:ea typeface="宋体" panose="02010600030101010101" pitchFamily="2" charset="-122"/>
              </a:rPr>
              <a:t>2. Cross-cultural competences, derived from situations in the foreign culture using the example of a distant culture: Kahls, Huntington, Spengler – solution-oriented approach</a:t>
            </a:r>
          </a:p>
          <a:p>
            <a:pPr marL="609600" indent="-609600" eaLnBrk="1" hangingPunct="1">
              <a:buFont typeface="Wingdings" panose="05000000000000000000" pitchFamily="2" charset="2"/>
              <a:buNone/>
            </a:pPr>
            <a:r>
              <a:rPr lang="de-DE" altLang="zh-CN" sz="2000">
                <a:ea typeface="宋体" panose="02010600030101010101" pitchFamily="2" charset="-122"/>
              </a:rPr>
              <a:t>3. Models of cultural comparison: Perlmutter, Yoshikawa, Hall</a:t>
            </a:r>
          </a:p>
          <a:p>
            <a:pPr marL="609600" indent="-609600" eaLnBrk="1" hangingPunct="1">
              <a:buFont typeface="Wingdings" panose="05000000000000000000" pitchFamily="2" charset="2"/>
              <a:buNone/>
            </a:pPr>
            <a:r>
              <a:rPr lang="de-DE" altLang="zh-CN" sz="2000">
                <a:ea typeface="宋体" panose="02010600030101010101" pitchFamily="2" charset="-122"/>
              </a:rPr>
              <a:t>4. Methods and findings of cultural comparison: Categorization: Hofstede, Cultural standards: Thomas</a:t>
            </a:r>
          </a:p>
          <a:p>
            <a:pPr marL="609600" indent="-609600" eaLnBrk="1" hangingPunct="1">
              <a:buFont typeface="Wingdings" panose="05000000000000000000" pitchFamily="2" charset="2"/>
              <a:buNone/>
            </a:pPr>
            <a:r>
              <a:rPr lang="de-DE" altLang="zh-CN" sz="2000">
                <a:ea typeface="宋体" panose="02010600030101010101" pitchFamily="2" charset="-122"/>
              </a:rPr>
              <a:t>5. Recommendations of Literature</a:t>
            </a:r>
          </a:p>
        </p:txBody>
      </p:sp>
      <p:sp>
        <p:nvSpPr>
          <p:cNvPr id="80904" name="Text Box 8">
            <a:extLst>
              <a:ext uri="{FF2B5EF4-FFF2-40B4-BE49-F238E27FC236}">
                <a16:creationId xmlns:a16="http://schemas.microsoft.com/office/drawing/2014/main" id="{68C3230E-8003-497E-BC31-A9AD5C0C74E4}"/>
              </a:ext>
            </a:extLst>
          </p:cNvPr>
          <p:cNvSpPr txBox="1">
            <a:spLocks noChangeArrowheads="1"/>
          </p:cNvSpPr>
          <p:nvPr/>
        </p:nvSpPr>
        <p:spPr bwMode="auto">
          <a:xfrm>
            <a:off x="107950" y="836613"/>
            <a:ext cx="1512888"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20000"/>
              </a:spcBef>
            </a:pPr>
            <a:r>
              <a:rPr lang="de-DE" altLang="zh-CN" sz="1500" b="1"/>
              <a:t>Multicultural Communi-cation</a:t>
            </a:r>
            <a:endParaRPr lang="de-DE" altLang="zh-CN" sz="1500" b="1">
              <a:ea typeface="Arial Unicode MS" panose="020B0604020202020204" pitchFamily="34" charset="-128"/>
              <a:cs typeface="Arial Unicode MS" panose="020B0604020202020204" pitchFamily="34" charset="-128"/>
            </a:endParaRPr>
          </a:p>
          <a:p>
            <a:pPr>
              <a:spcBef>
                <a:spcPct val="20000"/>
              </a:spcBef>
            </a:pPr>
            <a:endParaRPr lang="de-DE" altLang="zh-CN" sz="1500" b="1"/>
          </a:p>
          <a:p>
            <a:pPr>
              <a:spcBef>
                <a:spcPct val="20000"/>
              </a:spcBef>
            </a:pPr>
            <a:r>
              <a:rPr lang="de-DE" altLang="zh-CN" sz="1500" b="1"/>
              <a:t>Overview</a:t>
            </a:r>
          </a:p>
          <a:p>
            <a:pPr>
              <a:spcBef>
                <a:spcPct val="20000"/>
              </a:spcBef>
            </a:pPr>
            <a:endParaRPr lang="de-DE" altLang="zh-CN" sz="1500" b="1"/>
          </a:p>
          <a:p>
            <a:pPr>
              <a:spcBef>
                <a:spcPct val="20000"/>
              </a:spcBef>
            </a:pPr>
            <a:r>
              <a:rPr lang="de-DE" altLang="zh-CN" sz="1500" b="1">
                <a:solidFill>
                  <a:srgbClr val="777777"/>
                </a:solidFill>
              </a:rPr>
              <a:t>1. Experien-</a:t>
            </a:r>
            <a:br>
              <a:rPr lang="de-DE" altLang="zh-CN" sz="1500" b="1">
                <a:solidFill>
                  <a:srgbClr val="777777"/>
                </a:solidFill>
              </a:rPr>
            </a:br>
            <a:r>
              <a:rPr lang="de-DE" altLang="zh-CN" sz="1500" b="1">
                <a:solidFill>
                  <a:srgbClr val="777777"/>
                </a:solidFill>
              </a:rPr>
              <a:t>    ces</a:t>
            </a:r>
          </a:p>
          <a:p>
            <a:pPr>
              <a:spcBef>
                <a:spcPct val="20000"/>
              </a:spcBef>
            </a:pPr>
            <a:r>
              <a:rPr lang="de-DE" altLang="zh-CN" sz="1500" b="1">
                <a:solidFill>
                  <a:srgbClr val="777777"/>
                </a:solidFill>
              </a:rPr>
              <a:t>2. Competen-</a:t>
            </a:r>
            <a:br>
              <a:rPr lang="de-DE" altLang="zh-CN" sz="1500" b="1">
                <a:solidFill>
                  <a:srgbClr val="777777"/>
                </a:solidFill>
              </a:rPr>
            </a:br>
            <a:r>
              <a:rPr lang="de-DE" altLang="zh-CN" sz="1500" b="1">
                <a:solidFill>
                  <a:srgbClr val="777777"/>
                </a:solidFill>
              </a:rPr>
              <a:t>    ces</a:t>
            </a:r>
          </a:p>
          <a:p>
            <a:pPr>
              <a:spcBef>
                <a:spcPct val="20000"/>
              </a:spcBef>
            </a:pPr>
            <a:r>
              <a:rPr lang="de-DE" altLang="zh-CN" sz="1500" b="1">
                <a:solidFill>
                  <a:srgbClr val="777777"/>
                </a:solidFill>
              </a:rPr>
              <a:t>3. Models of</a:t>
            </a:r>
            <a:br>
              <a:rPr lang="de-DE" altLang="zh-CN" sz="1500" b="1">
                <a:solidFill>
                  <a:srgbClr val="777777"/>
                </a:solidFill>
              </a:rPr>
            </a:br>
            <a:r>
              <a:rPr lang="de-DE" altLang="zh-CN" sz="1500" b="1">
                <a:solidFill>
                  <a:srgbClr val="777777"/>
                </a:solidFill>
              </a:rPr>
              <a:t>    cultural</a:t>
            </a:r>
            <a:br>
              <a:rPr lang="de-DE" altLang="zh-CN" sz="1500" b="1">
                <a:solidFill>
                  <a:srgbClr val="777777"/>
                </a:solidFill>
              </a:rPr>
            </a:br>
            <a:r>
              <a:rPr lang="de-DE" altLang="zh-CN" sz="1500" b="1">
                <a:solidFill>
                  <a:srgbClr val="777777"/>
                </a:solidFill>
              </a:rPr>
              <a:t>    comparison</a:t>
            </a:r>
          </a:p>
          <a:p>
            <a:pPr>
              <a:spcBef>
                <a:spcPct val="20000"/>
              </a:spcBef>
            </a:pPr>
            <a:r>
              <a:rPr lang="de-DE" altLang="zh-CN" sz="1500" b="1">
                <a:solidFill>
                  <a:srgbClr val="777777"/>
                </a:solidFill>
              </a:rPr>
              <a:t>4. Methods </a:t>
            </a:r>
            <a:br>
              <a:rPr lang="de-DE" altLang="zh-CN" sz="1500" b="1">
                <a:solidFill>
                  <a:srgbClr val="777777"/>
                </a:solidFill>
              </a:rPr>
            </a:br>
            <a:r>
              <a:rPr lang="de-DE" altLang="zh-CN" sz="1500" b="1">
                <a:solidFill>
                  <a:srgbClr val="777777"/>
                </a:solidFill>
              </a:rPr>
              <a:t>    and</a:t>
            </a:r>
            <a:br>
              <a:rPr lang="de-DE" altLang="zh-CN" sz="1500" b="1">
                <a:solidFill>
                  <a:srgbClr val="777777"/>
                </a:solidFill>
              </a:rPr>
            </a:br>
            <a:r>
              <a:rPr lang="de-DE" altLang="zh-CN" sz="1500" b="1">
                <a:solidFill>
                  <a:srgbClr val="777777"/>
                </a:solidFill>
              </a:rPr>
              <a:t>    findings</a:t>
            </a:r>
            <a:br>
              <a:rPr lang="de-DE" altLang="zh-CN" sz="1500" b="1">
                <a:solidFill>
                  <a:srgbClr val="777777"/>
                </a:solidFill>
              </a:rPr>
            </a:br>
            <a:r>
              <a:rPr lang="de-DE" altLang="zh-CN" sz="1500" b="1">
                <a:solidFill>
                  <a:srgbClr val="777777"/>
                </a:solidFill>
              </a:rPr>
              <a:t>5. Recommen-</a:t>
            </a:r>
            <a:br>
              <a:rPr lang="de-DE" altLang="zh-CN" sz="1500" b="1">
                <a:solidFill>
                  <a:srgbClr val="777777"/>
                </a:solidFill>
              </a:rPr>
            </a:br>
            <a:r>
              <a:rPr lang="de-DE" altLang="zh-CN" sz="1500" b="1">
                <a:solidFill>
                  <a:srgbClr val="777777"/>
                </a:solidFill>
              </a:rPr>
              <a:t>    dations of</a:t>
            </a:r>
            <a:br>
              <a:rPr lang="de-DE" altLang="zh-CN" sz="1500" b="1">
                <a:solidFill>
                  <a:srgbClr val="777777"/>
                </a:solidFill>
              </a:rPr>
            </a:br>
            <a:r>
              <a:rPr lang="de-DE" altLang="zh-CN" sz="1500" b="1">
                <a:solidFill>
                  <a:srgbClr val="777777"/>
                </a:solidFill>
              </a:rPr>
              <a:t>    literature</a:t>
            </a:r>
          </a:p>
        </p:txBody>
      </p:sp>
      <p:sp>
        <p:nvSpPr>
          <p:cNvPr id="80905" name="UTurnArrow">
            <a:extLst>
              <a:ext uri="{FF2B5EF4-FFF2-40B4-BE49-F238E27FC236}">
                <a16:creationId xmlns:a16="http://schemas.microsoft.com/office/drawing/2014/main" id="{1EE32536-C936-4236-AF7A-08D6FE1D8FD3}"/>
              </a:ext>
            </a:extLst>
          </p:cNvPr>
          <p:cNvSpPr>
            <a:spLocks noEditPoints="1" noChangeArrowheads="1"/>
          </p:cNvSpPr>
          <p:nvPr/>
        </p:nvSpPr>
        <p:spPr bwMode="auto">
          <a:xfrm rot="9996736">
            <a:off x="395288" y="4292600"/>
            <a:ext cx="2879725" cy="1728788"/>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gradFill rotWithShape="1">
            <a:gsLst>
              <a:gs pos="0">
                <a:schemeClr val="bg1"/>
              </a:gs>
              <a:gs pos="100000">
                <a:srgbClr val="FFCC00"/>
              </a:gs>
            </a:gsLst>
            <a:path path="rect">
              <a:fillToRect r="100000" b="100000"/>
            </a:path>
          </a:gradFill>
          <a:ln w="9525">
            <a:noFill/>
            <a:miter lim="800000"/>
            <a:headEnd/>
            <a:tailEnd/>
          </a:ln>
          <a:effectLst>
            <a:outerShdw dist="107763" dir="2700000" algn="ctr" rotWithShape="0">
              <a:srgbClr val="808080"/>
            </a:outerShdw>
          </a:effectLst>
        </p:spPr>
        <p:txBody>
          <a:bodyPr/>
          <a:lstStyle/>
          <a:p>
            <a:pPr>
              <a:defRPr/>
            </a:pPr>
            <a:endParaRPr lang="de-DE">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80902">
                                            <p:txEl>
                                              <p:pRg st="0" end="0"/>
                                            </p:txEl>
                                          </p:spTgt>
                                        </p:tgtEl>
                                        <p:attrNameLst>
                                          <p:attrName>style.visibility</p:attrName>
                                        </p:attrNameLst>
                                      </p:cBhvr>
                                      <p:to>
                                        <p:strVal val="visible"/>
                                      </p:to>
                                    </p:set>
                                    <p:anim calcmode="lin" valueType="num">
                                      <p:cBhvr>
                                        <p:cTn id="7" dur="500" fill="hold"/>
                                        <p:tgtEl>
                                          <p:spTgt spid="8090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0902">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80902">
                                            <p:txEl>
                                              <p:pRg st="0" end="0"/>
                                            </p:txEl>
                                          </p:spTgt>
                                        </p:tgtEl>
                                        <p:attrNameLst>
                                          <p:attrName>ppt_x</p:attrName>
                                        </p:attrNameLst>
                                      </p:cBhvr>
                                      <p:tavLst>
                                        <p:tav tm="0">
                                          <p:val>
                                            <p:fltVal val="0.5"/>
                                          </p:val>
                                        </p:tav>
                                        <p:tav tm="100000">
                                          <p:val>
                                            <p:strVal val="#ppt_x"/>
                                          </p:val>
                                        </p:tav>
                                      </p:tavLst>
                                    </p:anim>
                                    <p:anim calcmode="lin" valueType="num">
                                      <p:cBhvr>
                                        <p:cTn id="10" dur="500" fill="hold"/>
                                        <p:tgtEl>
                                          <p:spTgt spid="80902">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80902">
                                            <p:txEl>
                                              <p:pRg st="1" end="1"/>
                                            </p:txEl>
                                          </p:spTgt>
                                        </p:tgtEl>
                                        <p:attrNameLst>
                                          <p:attrName>style.visibility</p:attrName>
                                        </p:attrNameLst>
                                      </p:cBhvr>
                                      <p:to>
                                        <p:strVal val="visible"/>
                                      </p:to>
                                    </p:set>
                                    <p:anim calcmode="lin" valueType="num">
                                      <p:cBhvr>
                                        <p:cTn id="15" dur="500" fill="hold"/>
                                        <p:tgtEl>
                                          <p:spTgt spid="80902">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80902">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80902">
                                            <p:txEl>
                                              <p:pRg st="1" end="1"/>
                                            </p:txEl>
                                          </p:spTgt>
                                        </p:tgtEl>
                                        <p:attrNameLst>
                                          <p:attrName>ppt_x</p:attrName>
                                        </p:attrNameLst>
                                      </p:cBhvr>
                                      <p:tavLst>
                                        <p:tav tm="0">
                                          <p:val>
                                            <p:fltVal val="0.5"/>
                                          </p:val>
                                        </p:tav>
                                        <p:tav tm="100000">
                                          <p:val>
                                            <p:strVal val="#ppt_x"/>
                                          </p:val>
                                        </p:tav>
                                      </p:tavLst>
                                    </p:anim>
                                    <p:anim calcmode="lin" valueType="num">
                                      <p:cBhvr>
                                        <p:cTn id="18" dur="500" fill="hold"/>
                                        <p:tgtEl>
                                          <p:spTgt spid="80902">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80902">
                                            <p:txEl>
                                              <p:pRg st="2" end="2"/>
                                            </p:txEl>
                                          </p:spTgt>
                                        </p:tgtEl>
                                        <p:attrNameLst>
                                          <p:attrName>style.visibility</p:attrName>
                                        </p:attrNameLst>
                                      </p:cBhvr>
                                      <p:to>
                                        <p:strVal val="visible"/>
                                      </p:to>
                                    </p:set>
                                    <p:anim calcmode="lin" valueType="num">
                                      <p:cBhvr>
                                        <p:cTn id="23" dur="500" fill="hold"/>
                                        <p:tgtEl>
                                          <p:spTgt spid="80902">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80902">
                                            <p:txEl>
                                              <p:pRg st="2" end="2"/>
                                            </p:txEl>
                                          </p:spTgt>
                                        </p:tgtEl>
                                        <p:attrNameLst>
                                          <p:attrName>ppt_h</p:attrName>
                                        </p:attrNameLst>
                                      </p:cBhvr>
                                      <p:tavLst>
                                        <p:tav tm="0">
                                          <p:val>
                                            <p:fltVal val="0"/>
                                          </p:val>
                                        </p:tav>
                                        <p:tav tm="100000">
                                          <p:val>
                                            <p:strVal val="#ppt_h"/>
                                          </p:val>
                                        </p:tav>
                                      </p:tavLst>
                                    </p:anim>
                                    <p:anim calcmode="lin" valueType="num">
                                      <p:cBhvr>
                                        <p:cTn id="25" dur="500" fill="hold"/>
                                        <p:tgtEl>
                                          <p:spTgt spid="80902">
                                            <p:txEl>
                                              <p:pRg st="2" end="2"/>
                                            </p:txEl>
                                          </p:spTgt>
                                        </p:tgtEl>
                                        <p:attrNameLst>
                                          <p:attrName>ppt_x</p:attrName>
                                        </p:attrNameLst>
                                      </p:cBhvr>
                                      <p:tavLst>
                                        <p:tav tm="0">
                                          <p:val>
                                            <p:fltVal val="0.5"/>
                                          </p:val>
                                        </p:tav>
                                        <p:tav tm="100000">
                                          <p:val>
                                            <p:strVal val="#ppt_x"/>
                                          </p:val>
                                        </p:tav>
                                      </p:tavLst>
                                    </p:anim>
                                    <p:anim calcmode="lin" valueType="num">
                                      <p:cBhvr>
                                        <p:cTn id="26" dur="500" fill="hold"/>
                                        <p:tgtEl>
                                          <p:spTgt spid="80902">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80902">
                                            <p:txEl>
                                              <p:pRg st="3" end="3"/>
                                            </p:txEl>
                                          </p:spTgt>
                                        </p:tgtEl>
                                        <p:attrNameLst>
                                          <p:attrName>style.visibility</p:attrName>
                                        </p:attrNameLst>
                                      </p:cBhvr>
                                      <p:to>
                                        <p:strVal val="visible"/>
                                      </p:to>
                                    </p:set>
                                    <p:anim calcmode="lin" valueType="num">
                                      <p:cBhvr>
                                        <p:cTn id="31" dur="500" fill="hold"/>
                                        <p:tgtEl>
                                          <p:spTgt spid="80902">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80902">
                                            <p:txEl>
                                              <p:pRg st="3" end="3"/>
                                            </p:txEl>
                                          </p:spTgt>
                                        </p:tgtEl>
                                        <p:attrNameLst>
                                          <p:attrName>ppt_h</p:attrName>
                                        </p:attrNameLst>
                                      </p:cBhvr>
                                      <p:tavLst>
                                        <p:tav tm="0">
                                          <p:val>
                                            <p:fltVal val="0"/>
                                          </p:val>
                                        </p:tav>
                                        <p:tav tm="100000">
                                          <p:val>
                                            <p:strVal val="#ppt_h"/>
                                          </p:val>
                                        </p:tav>
                                      </p:tavLst>
                                    </p:anim>
                                    <p:anim calcmode="lin" valueType="num">
                                      <p:cBhvr>
                                        <p:cTn id="33" dur="500" fill="hold"/>
                                        <p:tgtEl>
                                          <p:spTgt spid="80902">
                                            <p:txEl>
                                              <p:pRg st="3" end="3"/>
                                            </p:txEl>
                                          </p:spTgt>
                                        </p:tgtEl>
                                        <p:attrNameLst>
                                          <p:attrName>ppt_x</p:attrName>
                                        </p:attrNameLst>
                                      </p:cBhvr>
                                      <p:tavLst>
                                        <p:tav tm="0">
                                          <p:val>
                                            <p:fltVal val="0.5"/>
                                          </p:val>
                                        </p:tav>
                                        <p:tav tm="100000">
                                          <p:val>
                                            <p:strVal val="#ppt_x"/>
                                          </p:val>
                                        </p:tav>
                                      </p:tavLst>
                                    </p:anim>
                                    <p:anim calcmode="lin" valueType="num">
                                      <p:cBhvr>
                                        <p:cTn id="34" dur="500" fill="hold"/>
                                        <p:tgtEl>
                                          <p:spTgt spid="80902">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528" fill="hold" grpId="0" nodeType="clickEffect">
                                  <p:stCondLst>
                                    <p:cond delay="0"/>
                                  </p:stCondLst>
                                  <p:childTnLst>
                                    <p:set>
                                      <p:cBhvr>
                                        <p:cTn id="38" dur="1" fill="hold">
                                          <p:stCondLst>
                                            <p:cond delay="0"/>
                                          </p:stCondLst>
                                        </p:cTn>
                                        <p:tgtEl>
                                          <p:spTgt spid="80902">
                                            <p:txEl>
                                              <p:pRg st="4" end="4"/>
                                            </p:txEl>
                                          </p:spTgt>
                                        </p:tgtEl>
                                        <p:attrNameLst>
                                          <p:attrName>style.visibility</p:attrName>
                                        </p:attrNameLst>
                                      </p:cBhvr>
                                      <p:to>
                                        <p:strVal val="visible"/>
                                      </p:to>
                                    </p:set>
                                    <p:anim calcmode="lin" valueType="num">
                                      <p:cBhvr>
                                        <p:cTn id="39" dur="500" fill="hold"/>
                                        <p:tgtEl>
                                          <p:spTgt spid="80902">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80902">
                                            <p:txEl>
                                              <p:pRg st="4" end="4"/>
                                            </p:txEl>
                                          </p:spTgt>
                                        </p:tgtEl>
                                        <p:attrNameLst>
                                          <p:attrName>ppt_h</p:attrName>
                                        </p:attrNameLst>
                                      </p:cBhvr>
                                      <p:tavLst>
                                        <p:tav tm="0">
                                          <p:val>
                                            <p:fltVal val="0"/>
                                          </p:val>
                                        </p:tav>
                                        <p:tav tm="100000">
                                          <p:val>
                                            <p:strVal val="#ppt_h"/>
                                          </p:val>
                                        </p:tav>
                                      </p:tavLst>
                                    </p:anim>
                                    <p:anim calcmode="lin" valueType="num">
                                      <p:cBhvr>
                                        <p:cTn id="41" dur="500" fill="hold"/>
                                        <p:tgtEl>
                                          <p:spTgt spid="80902">
                                            <p:txEl>
                                              <p:pRg st="4" end="4"/>
                                            </p:txEl>
                                          </p:spTgt>
                                        </p:tgtEl>
                                        <p:attrNameLst>
                                          <p:attrName>ppt_x</p:attrName>
                                        </p:attrNameLst>
                                      </p:cBhvr>
                                      <p:tavLst>
                                        <p:tav tm="0">
                                          <p:val>
                                            <p:fltVal val="0.5"/>
                                          </p:val>
                                        </p:tav>
                                        <p:tav tm="100000">
                                          <p:val>
                                            <p:strVal val="#ppt_x"/>
                                          </p:val>
                                        </p:tav>
                                      </p:tavLst>
                                    </p:anim>
                                    <p:anim calcmode="lin" valueType="num">
                                      <p:cBhvr>
                                        <p:cTn id="42" dur="500" fill="hold"/>
                                        <p:tgtEl>
                                          <p:spTgt spid="80902">
                                            <p:txEl>
                                              <p:pRg st="4" end="4"/>
                                            </p:txEl>
                                          </p:spTgt>
                                        </p:tgtEl>
                                        <p:attrNameLst>
                                          <p:attrName>ppt_y</p:attrName>
                                        </p:attrNameLst>
                                      </p:cBhvr>
                                      <p:tavLst>
                                        <p:tav tm="0">
                                          <p:val>
                                            <p:fltVal val="0.5"/>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10" fill="hold" nodeType="clickEffect">
                                  <p:stCondLst>
                                    <p:cond delay="0"/>
                                  </p:stCondLst>
                                  <p:childTnLst>
                                    <p:set>
                                      <p:cBhvr>
                                        <p:cTn id="46" dur="1" fill="hold">
                                          <p:stCondLst>
                                            <p:cond delay="0"/>
                                          </p:stCondLst>
                                        </p:cTn>
                                        <p:tgtEl>
                                          <p:spTgt spid="80905"/>
                                        </p:tgtEl>
                                        <p:attrNameLst>
                                          <p:attrName>style.visibility</p:attrName>
                                        </p:attrNameLst>
                                      </p:cBhvr>
                                      <p:to>
                                        <p:strVal val="visible"/>
                                      </p:to>
                                    </p:set>
                                    <p:anim calcmode="lin" valueType="num">
                                      <p:cBhvr>
                                        <p:cTn id="47" dur="500" fill="hold"/>
                                        <p:tgtEl>
                                          <p:spTgt spid="80905"/>
                                        </p:tgtEl>
                                        <p:attrNameLst>
                                          <p:attrName>ppt_w</p:attrName>
                                        </p:attrNameLst>
                                      </p:cBhvr>
                                      <p:tavLst>
                                        <p:tav tm="0">
                                          <p:val>
                                            <p:fltVal val="0"/>
                                          </p:val>
                                        </p:tav>
                                        <p:tav tm="100000">
                                          <p:val>
                                            <p:strVal val="#ppt_w"/>
                                          </p:val>
                                        </p:tav>
                                      </p:tavLst>
                                    </p:anim>
                                    <p:anim calcmode="lin" valueType="num">
                                      <p:cBhvr>
                                        <p:cTn id="48" dur="500" fill="hold"/>
                                        <p:tgtEl>
                                          <p:spTgt spid="80905"/>
                                        </p:tgtEl>
                                        <p:attrNameLst>
                                          <p:attrName>ppt_h</p:attrName>
                                        </p:attrNameLst>
                                      </p:cBhvr>
                                      <p:tavLst>
                                        <p:tav tm="0">
                                          <p:val>
                                            <p:strVal val="#ppt_h"/>
                                          </p:val>
                                        </p:tav>
                                        <p:tav tm="100000">
                                          <p:val>
                                            <p:strVal val="#ppt_h"/>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3" presetClass="entr" presetSubtype="16" fill="hold" grpId="0" nodeType="clickEffect">
                                  <p:stCondLst>
                                    <p:cond delay="0"/>
                                  </p:stCondLst>
                                  <p:childTnLst>
                                    <p:set>
                                      <p:cBhvr>
                                        <p:cTn id="52" dur="1" fill="hold">
                                          <p:stCondLst>
                                            <p:cond delay="0"/>
                                          </p:stCondLst>
                                        </p:cTn>
                                        <p:tgtEl>
                                          <p:spTgt spid="80904"/>
                                        </p:tgtEl>
                                        <p:attrNameLst>
                                          <p:attrName>style.visibility</p:attrName>
                                        </p:attrNameLst>
                                      </p:cBhvr>
                                      <p:to>
                                        <p:strVal val="visible"/>
                                      </p:to>
                                    </p:set>
                                    <p:anim calcmode="lin" valueType="num">
                                      <p:cBhvr>
                                        <p:cTn id="53" dur="500" fill="hold"/>
                                        <p:tgtEl>
                                          <p:spTgt spid="80904"/>
                                        </p:tgtEl>
                                        <p:attrNameLst>
                                          <p:attrName>ppt_w</p:attrName>
                                        </p:attrNameLst>
                                      </p:cBhvr>
                                      <p:tavLst>
                                        <p:tav tm="0">
                                          <p:val>
                                            <p:fltVal val="0"/>
                                          </p:val>
                                        </p:tav>
                                        <p:tav tm="100000">
                                          <p:val>
                                            <p:strVal val="#ppt_w"/>
                                          </p:val>
                                        </p:tav>
                                      </p:tavLst>
                                    </p:anim>
                                    <p:anim calcmode="lin" valueType="num">
                                      <p:cBhvr>
                                        <p:cTn id="54" dur="500" fill="hold"/>
                                        <p:tgtEl>
                                          <p:spTgt spid="8090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2" grpId="0" build="p" autoUpdateAnimBg="0"/>
      <p:bldP spid="80904"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a:extLst>
              <a:ext uri="{FF2B5EF4-FFF2-40B4-BE49-F238E27FC236}">
                <a16:creationId xmlns:a16="http://schemas.microsoft.com/office/drawing/2014/main" id="{206CC429-2765-41CD-8A87-9057B915CF54}"/>
              </a:ext>
            </a:extLst>
          </p:cNvPr>
          <p:cNvSpPr>
            <a:spLocks noGrp="1" noChangeArrowheads="1"/>
          </p:cNvSpPr>
          <p:nvPr>
            <p:ph type="title"/>
          </p:nvPr>
        </p:nvSpPr>
        <p:spPr>
          <a:xfrm>
            <a:off x="2484438" y="188913"/>
            <a:ext cx="5975350" cy="884237"/>
          </a:xfrm>
        </p:spPr>
        <p:txBody>
          <a:bodyPr>
            <a:normAutofit fontScale="90000"/>
          </a:bodyPr>
          <a:lstStyle/>
          <a:p>
            <a:pPr eaLnBrk="1" hangingPunct="1"/>
            <a:r>
              <a:rPr lang="de-DE" altLang="zh-CN" sz="3400" b="1">
                <a:ea typeface="宋体" panose="02010600030101010101" pitchFamily="2" charset="-122"/>
              </a:rPr>
              <a:t>1.1 Your experiences</a:t>
            </a:r>
            <a:br>
              <a:rPr lang="de-DE" altLang="zh-CN" sz="3400" b="1">
                <a:ea typeface="宋体" panose="02010600030101010101" pitchFamily="2" charset="-122"/>
              </a:rPr>
            </a:br>
            <a:r>
              <a:rPr lang="de-DE" altLang="zh-CN" sz="3400" b="1">
                <a:ea typeface="宋体" panose="02010600030101010101" pitchFamily="2" charset="-122"/>
              </a:rPr>
              <a:t>in foreign cultures</a:t>
            </a:r>
          </a:p>
        </p:txBody>
      </p:sp>
      <p:sp>
        <p:nvSpPr>
          <p:cNvPr id="360450" name="Rectangle 3">
            <a:extLst>
              <a:ext uri="{FF2B5EF4-FFF2-40B4-BE49-F238E27FC236}">
                <a16:creationId xmlns:a16="http://schemas.microsoft.com/office/drawing/2014/main" id="{C101FE4A-2E57-40E9-853D-17AC1561891E}"/>
              </a:ext>
            </a:extLst>
          </p:cNvPr>
          <p:cNvSpPr>
            <a:spLocks noGrp="1" noChangeArrowheads="1"/>
          </p:cNvSpPr>
          <p:nvPr>
            <p:ph type="body" idx="1"/>
          </p:nvPr>
        </p:nvSpPr>
        <p:spPr>
          <a:xfrm>
            <a:off x="1908175" y="1339850"/>
            <a:ext cx="7127875" cy="4752975"/>
          </a:xfrm>
        </p:spPr>
        <p:txBody>
          <a:bodyPr>
            <a:normAutofit lnSpcReduction="10000"/>
          </a:bodyPr>
          <a:lstStyle/>
          <a:p>
            <a:pPr eaLnBrk="1" hangingPunct="1">
              <a:buFontTx/>
              <a:buNone/>
            </a:pPr>
            <a:r>
              <a:rPr lang="de-DE" altLang="zh-CN" sz="2000">
                <a:ea typeface="宋体" panose="02010600030101010101" pitchFamily="2" charset="-122"/>
              </a:rPr>
              <a:t>Review</a:t>
            </a:r>
          </a:p>
          <a:p>
            <a:pPr eaLnBrk="1" hangingPunct="1">
              <a:buFontTx/>
              <a:buNone/>
            </a:pPr>
            <a:r>
              <a:rPr lang="de-DE" altLang="zh-CN" sz="2000">
                <a:ea typeface="宋体" panose="02010600030101010101" pitchFamily="2" charset="-122"/>
              </a:rPr>
              <a:t>Experiences</a:t>
            </a:r>
          </a:p>
          <a:p>
            <a:pPr eaLnBrk="1" hangingPunct="1">
              <a:buFontTx/>
              <a:buNone/>
            </a:pPr>
            <a:endParaRPr lang="de-DE" altLang="zh-CN" sz="2000">
              <a:ea typeface="宋体" panose="02010600030101010101" pitchFamily="2" charset="-122"/>
            </a:endParaRPr>
          </a:p>
          <a:p>
            <a:pPr eaLnBrk="1" hangingPunct="1">
              <a:buFontTx/>
              <a:buNone/>
            </a:pPr>
            <a:endParaRPr lang="de-DE" altLang="zh-CN" sz="2000">
              <a:ea typeface="宋体" panose="02010600030101010101" pitchFamily="2" charset="-122"/>
            </a:endParaRPr>
          </a:p>
          <a:p>
            <a:pPr eaLnBrk="1" hangingPunct="1">
              <a:buFontTx/>
              <a:buNone/>
            </a:pPr>
            <a:endParaRPr lang="de-DE" altLang="zh-CN" sz="2000">
              <a:ea typeface="宋体" panose="02010600030101010101" pitchFamily="2" charset="-122"/>
            </a:endParaRPr>
          </a:p>
          <a:p>
            <a:pPr eaLnBrk="1" hangingPunct="1">
              <a:buFontTx/>
              <a:buNone/>
            </a:pPr>
            <a:endParaRPr lang="de-DE" altLang="zh-CN" sz="2000">
              <a:ea typeface="宋体" panose="02010600030101010101" pitchFamily="2" charset="-122"/>
            </a:endParaRPr>
          </a:p>
          <a:p>
            <a:pPr eaLnBrk="1" hangingPunct="1">
              <a:buFontTx/>
              <a:buNone/>
            </a:pPr>
            <a:endParaRPr lang="de-DE" altLang="zh-CN" sz="2000">
              <a:ea typeface="宋体" panose="02010600030101010101" pitchFamily="2" charset="-122"/>
            </a:endParaRPr>
          </a:p>
          <a:p>
            <a:pPr eaLnBrk="1" hangingPunct="1">
              <a:buFontTx/>
              <a:buNone/>
            </a:pPr>
            <a:endParaRPr lang="de-DE" altLang="zh-CN" sz="2000">
              <a:ea typeface="宋体" panose="02010600030101010101" pitchFamily="2" charset="-122"/>
            </a:endParaRPr>
          </a:p>
          <a:p>
            <a:pPr eaLnBrk="1" hangingPunct="1">
              <a:buFontTx/>
              <a:buNone/>
            </a:pPr>
            <a:endParaRPr lang="de-DE" altLang="zh-CN" sz="2000">
              <a:ea typeface="宋体" panose="02010600030101010101" pitchFamily="2" charset="-122"/>
            </a:endParaRPr>
          </a:p>
          <a:p>
            <a:pPr eaLnBrk="1" hangingPunct="1">
              <a:buFontTx/>
              <a:buNone/>
            </a:pPr>
            <a:endParaRPr lang="de-DE" altLang="zh-CN" sz="2000">
              <a:ea typeface="宋体" panose="02010600030101010101" pitchFamily="2" charset="-122"/>
            </a:endParaRPr>
          </a:p>
          <a:p>
            <a:pPr eaLnBrk="1" hangingPunct="1">
              <a:buFontTx/>
              <a:buNone/>
            </a:pPr>
            <a:endParaRPr lang="de-DE" altLang="zh-CN" sz="2000">
              <a:ea typeface="宋体" panose="02010600030101010101" pitchFamily="2" charset="-122"/>
            </a:endParaRPr>
          </a:p>
          <a:p>
            <a:pPr eaLnBrk="1" hangingPunct="1">
              <a:buFontTx/>
              <a:buNone/>
            </a:pPr>
            <a:endParaRPr lang="de-DE" altLang="zh-CN" sz="2000">
              <a:ea typeface="宋体" panose="02010600030101010101" pitchFamily="2" charset="-122"/>
            </a:endParaRPr>
          </a:p>
          <a:p>
            <a:pPr eaLnBrk="1" hangingPunct="1">
              <a:buFontTx/>
              <a:buNone/>
            </a:pPr>
            <a:r>
              <a:rPr lang="de-DE" altLang="zh-CN" sz="2000">
                <a:ea typeface="宋体" panose="02010600030101010101" pitchFamily="2" charset="-122"/>
              </a:rPr>
              <a:t>Categorization</a:t>
            </a:r>
          </a:p>
        </p:txBody>
      </p:sp>
      <p:sp>
        <p:nvSpPr>
          <p:cNvPr id="145414" name="Text Box 6">
            <a:extLst>
              <a:ext uri="{FF2B5EF4-FFF2-40B4-BE49-F238E27FC236}">
                <a16:creationId xmlns:a16="http://schemas.microsoft.com/office/drawing/2014/main" id="{35EFFF11-AA9B-4120-BCD2-8162E7B4C252}"/>
              </a:ext>
            </a:extLst>
          </p:cNvPr>
          <p:cNvSpPr txBox="1">
            <a:spLocks noChangeArrowheads="1"/>
          </p:cNvSpPr>
          <p:nvPr/>
        </p:nvSpPr>
        <p:spPr bwMode="auto">
          <a:xfrm>
            <a:off x="107950" y="836613"/>
            <a:ext cx="1512888"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20000"/>
              </a:spcBef>
            </a:pPr>
            <a:r>
              <a:rPr lang="de-DE" altLang="zh-CN" sz="1500" b="1">
                <a:solidFill>
                  <a:srgbClr val="777777"/>
                </a:solidFill>
              </a:rPr>
              <a:t>Multicultural Communi-cation</a:t>
            </a:r>
            <a:endParaRPr lang="de-DE" altLang="zh-CN" sz="1500" b="1">
              <a:solidFill>
                <a:srgbClr val="777777"/>
              </a:solidFill>
              <a:ea typeface="Arial Unicode MS" panose="020B0604020202020204" pitchFamily="34" charset="-128"/>
              <a:cs typeface="Arial Unicode MS" panose="020B0604020202020204" pitchFamily="34" charset="-128"/>
            </a:endParaRP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Overview</a:t>
            </a:r>
          </a:p>
          <a:p>
            <a:pPr>
              <a:spcBef>
                <a:spcPct val="20000"/>
              </a:spcBef>
            </a:pPr>
            <a:endParaRPr lang="de-DE" altLang="zh-CN" sz="1500" b="1">
              <a:solidFill>
                <a:srgbClr val="777777"/>
              </a:solidFill>
            </a:endParaRPr>
          </a:p>
          <a:p>
            <a:pPr>
              <a:spcBef>
                <a:spcPct val="20000"/>
              </a:spcBef>
            </a:pPr>
            <a:r>
              <a:rPr lang="de-DE" altLang="zh-CN" sz="1500" b="1"/>
              <a:t>1. Experien-</a:t>
            </a:r>
            <a:br>
              <a:rPr lang="de-DE" altLang="zh-CN" sz="1500" b="1"/>
            </a:br>
            <a:r>
              <a:rPr lang="de-DE" altLang="zh-CN" sz="1500" b="1"/>
              <a:t>    literature</a:t>
            </a:r>
          </a:p>
          <a:p>
            <a:pPr>
              <a:spcBef>
                <a:spcPct val="20000"/>
              </a:spcBef>
            </a:pPr>
            <a:r>
              <a:rPr lang="de-DE" altLang="zh-CN" sz="1500" b="1">
                <a:solidFill>
                  <a:srgbClr val="777777"/>
                </a:solidFill>
              </a:rPr>
              <a:t>2. Competen-</a:t>
            </a:r>
            <a:br>
              <a:rPr lang="de-DE" altLang="zh-CN" sz="1500" b="1">
                <a:solidFill>
                  <a:srgbClr val="777777"/>
                </a:solidFill>
              </a:rPr>
            </a:br>
            <a:r>
              <a:rPr lang="de-DE" altLang="zh-CN" sz="1500" b="1">
                <a:solidFill>
                  <a:srgbClr val="777777"/>
                </a:solidFill>
              </a:rPr>
              <a:t>    ces</a:t>
            </a:r>
          </a:p>
          <a:p>
            <a:pPr>
              <a:spcBef>
                <a:spcPct val="20000"/>
              </a:spcBef>
            </a:pPr>
            <a:r>
              <a:rPr lang="de-DE" altLang="zh-CN" sz="1500" b="1">
                <a:solidFill>
                  <a:srgbClr val="777777"/>
                </a:solidFill>
              </a:rPr>
              <a:t>3. Models of</a:t>
            </a:r>
            <a:br>
              <a:rPr lang="de-DE" altLang="zh-CN" sz="1500" b="1">
                <a:solidFill>
                  <a:srgbClr val="777777"/>
                </a:solidFill>
              </a:rPr>
            </a:br>
            <a:r>
              <a:rPr lang="de-DE" altLang="zh-CN" sz="1500" b="1">
                <a:solidFill>
                  <a:srgbClr val="777777"/>
                </a:solidFill>
              </a:rPr>
              <a:t>    cultural</a:t>
            </a:r>
            <a:br>
              <a:rPr lang="de-DE" altLang="zh-CN" sz="1500" b="1">
                <a:solidFill>
                  <a:srgbClr val="777777"/>
                </a:solidFill>
              </a:rPr>
            </a:br>
            <a:r>
              <a:rPr lang="de-DE" altLang="zh-CN" sz="1500" b="1">
                <a:solidFill>
                  <a:srgbClr val="777777"/>
                </a:solidFill>
              </a:rPr>
              <a:t>    comparison</a:t>
            </a:r>
          </a:p>
          <a:p>
            <a:pPr>
              <a:spcBef>
                <a:spcPct val="20000"/>
              </a:spcBef>
            </a:pPr>
            <a:r>
              <a:rPr lang="de-DE" altLang="zh-CN" sz="1500" b="1">
                <a:solidFill>
                  <a:srgbClr val="777777"/>
                </a:solidFill>
              </a:rPr>
              <a:t>4. Methods </a:t>
            </a:r>
            <a:br>
              <a:rPr lang="de-DE" altLang="zh-CN" sz="1500" b="1">
                <a:solidFill>
                  <a:srgbClr val="777777"/>
                </a:solidFill>
              </a:rPr>
            </a:br>
            <a:r>
              <a:rPr lang="de-DE" altLang="zh-CN" sz="1500" b="1">
                <a:solidFill>
                  <a:srgbClr val="777777"/>
                </a:solidFill>
              </a:rPr>
              <a:t>    and</a:t>
            </a:r>
            <a:br>
              <a:rPr lang="de-DE" altLang="zh-CN" sz="1500" b="1">
                <a:solidFill>
                  <a:srgbClr val="777777"/>
                </a:solidFill>
              </a:rPr>
            </a:br>
            <a:r>
              <a:rPr lang="de-DE" altLang="zh-CN" sz="1500" b="1">
                <a:solidFill>
                  <a:srgbClr val="777777"/>
                </a:solidFill>
              </a:rPr>
              <a:t>    findings</a:t>
            </a:r>
            <a:br>
              <a:rPr lang="de-DE" altLang="zh-CN" sz="1500" b="1">
                <a:solidFill>
                  <a:srgbClr val="777777"/>
                </a:solidFill>
              </a:rPr>
            </a:br>
            <a:r>
              <a:rPr lang="de-DE" altLang="zh-CN" sz="1500" b="1">
                <a:solidFill>
                  <a:srgbClr val="777777"/>
                </a:solidFill>
              </a:rPr>
              <a:t>5. Recommen-</a:t>
            </a:r>
            <a:br>
              <a:rPr lang="de-DE" altLang="zh-CN" sz="1500" b="1">
                <a:solidFill>
                  <a:srgbClr val="777777"/>
                </a:solidFill>
              </a:rPr>
            </a:br>
            <a:r>
              <a:rPr lang="de-DE" altLang="zh-CN" sz="1500" b="1">
                <a:solidFill>
                  <a:srgbClr val="777777"/>
                </a:solidFill>
              </a:rPr>
              <a:t>    dations of</a:t>
            </a:r>
            <a:br>
              <a:rPr lang="de-DE" altLang="zh-CN" sz="1500" b="1">
                <a:solidFill>
                  <a:srgbClr val="777777"/>
                </a:solidFill>
              </a:rPr>
            </a:br>
            <a:r>
              <a:rPr lang="de-DE" altLang="zh-CN" sz="1500" b="1">
                <a:solidFill>
                  <a:srgbClr val="777777"/>
                </a:solidFill>
              </a:rPr>
              <a:t>    literature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5414"/>
                                        </p:tgtEl>
                                        <p:attrNameLst>
                                          <p:attrName>style.visibility</p:attrName>
                                        </p:attrNameLst>
                                      </p:cBhvr>
                                      <p:to>
                                        <p:strVal val="visible"/>
                                      </p:to>
                                    </p:set>
                                    <p:anim calcmode="lin" valueType="num">
                                      <p:cBhvr>
                                        <p:cTn id="7" dur="500" fill="hold"/>
                                        <p:tgtEl>
                                          <p:spTgt spid="145414"/>
                                        </p:tgtEl>
                                        <p:attrNameLst>
                                          <p:attrName>ppt_w</p:attrName>
                                        </p:attrNameLst>
                                      </p:cBhvr>
                                      <p:tavLst>
                                        <p:tav tm="0">
                                          <p:val>
                                            <p:fltVal val="0"/>
                                          </p:val>
                                        </p:tav>
                                        <p:tav tm="100000">
                                          <p:val>
                                            <p:strVal val="#ppt_w"/>
                                          </p:val>
                                        </p:tav>
                                      </p:tavLst>
                                    </p:anim>
                                    <p:anim calcmode="lin" valueType="num">
                                      <p:cBhvr>
                                        <p:cTn id="8" dur="500" fill="hold"/>
                                        <p:tgtEl>
                                          <p:spTgt spid="1454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4"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Titel 1">
            <a:extLst>
              <a:ext uri="{FF2B5EF4-FFF2-40B4-BE49-F238E27FC236}">
                <a16:creationId xmlns:a16="http://schemas.microsoft.com/office/drawing/2014/main" id="{E49A8471-F777-4AAA-8CFB-65E53B3C0CFA}"/>
              </a:ext>
            </a:extLst>
          </p:cNvPr>
          <p:cNvSpPr>
            <a:spLocks noGrp="1"/>
          </p:cNvSpPr>
          <p:nvPr>
            <p:ph type="title"/>
          </p:nvPr>
        </p:nvSpPr>
        <p:spPr/>
        <p:txBody>
          <a:bodyPr/>
          <a:lstStyle/>
          <a:p>
            <a:r>
              <a:rPr lang="de-DE" altLang="zh-CN">
                <a:ea typeface="宋体" panose="02010600030101010101" pitchFamily="2" charset="-122"/>
              </a:rPr>
              <a:t>Video clip</a:t>
            </a:r>
            <a:endParaRPr lang="en-US" altLang="zh-CN">
              <a:ea typeface="宋体" panose="02010600030101010101" pitchFamily="2" charset="-122"/>
            </a:endParaRPr>
          </a:p>
        </p:txBody>
      </p:sp>
      <p:sp>
        <p:nvSpPr>
          <p:cNvPr id="366594" name="Inhaltsplatzhalter 2">
            <a:extLst>
              <a:ext uri="{FF2B5EF4-FFF2-40B4-BE49-F238E27FC236}">
                <a16:creationId xmlns:a16="http://schemas.microsoft.com/office/drawing/2014/main" id="{3957CE18-CD08-4840-B834-51092D3D83F5}"/>
              </a:ext>
            </a:extLst>
          </p:cNvPr>
          <p:cNvSpPr>
            <a:spLocks noGrp="1"/>
          </p:cNvSpPr>
          <p:nvPr>
            <p:ph idx="1"/>
          </p:nvPr>
        </p:nvSpPr>
        <p:spPr>
          <a:xfrm>
            <a:off x="1692275" y="1268413"/>
            <a:ext cx="7056438" cy="4752975"/>
          </a:xfrm>
        </p:spPr>
        <p:txBody>
          <a:bodyPr/>
          <a:lstStyle/>
          <a:p>
            <a:r>
              <a:rPr lang="de-DE" altLang="zh-CN">
                <a:ea typeface="宋体" panose="02010600030101010101" pitchFamily="2" charset="-122"/>
              </a:rPr>
              <a:t>What I hate about China</a:t>
            </a:r>
          </a:p>
          <a:p>
            <a:endParaRPr lang="de-DE" altLang="zh-CN">
              <a:ea typeface="宋体" panose="02010600030101010101" pitchFamily="2" charset="-122"/>
            </a:endParaRPr>
          </a:p>
          <a:p>
            <a:endParaRPr lang="en-US" altLang="zh-CN">
              <a:ea typeface="宋体" panose="02010600030101010101" pitchFamily="2" charset="-12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2">
            <a:extLst>
              <a:ext uri="{FF2B5EF4-FFF2-40B4-BE49-F238E27FC236}">
                <a16:creationId xmlns:a16="http://schemas.microsoft.com/office/drawing/2014/main" id="{37EC26FD-DCA6-4912-9413-9E94A6A88B24}"/>
              </a:ext>
            </a:extLst>
          </p:cNvPr>
          <p:cNvSpPr>
            <a:spLocks noGrp="1" noChangeArrowheads="1"/>
          </p:cNvSpPr>
          <p:nvPr>
            <p:ph type="title"/>
          </p:nvPr>
        </p:nvSpPr>
        <p:spPr/>
        <p:txBody>
          <a:bodyPr/>
          <a:lstStyle/>
          <a:p>
            <a:pPr eaLnBrk="1" hangingPunct="1"/>
            <a:r>
              <a:rPr lang="de-DE" altLang="zh-CN" b="1">
                <a:ea typeface="宋体" panose="02010600030101010101" pitchFamily="2" charset="-122"/>
              </a:rPr>
              <a:t>1.4 Culture shock</a:t>
            </a:r>
          </a:p>
        </p:txBody>
      </p:sp>
      <p:sp>
        <p:nvSpPr>
          <p:cNvPr id="372738" name="Rectangle 3">
            <a:extLst>
              <a:ext uri="{FF2B5EF4-FFF2-40B4-BE49-F238E27FC236}">
                <a16:creationId xmlns:a16="http://schemas.microsoft.com/office/drawing/2014/main" id="{A18C181D-0178-4143-95C7-02A5D588F99A}"/>
              </a:ext>
            </a:extLst>
          </p:cNvPr>
          <p:cNvSpPr>
            <a:spLocks noGrp="1" noChangeArrowheads="1"/>
          </p:cNvSpPr>
          <p:nvPr>
            <p:ph type="body" idx="1"/>
          </p:nvPr>
        </p:nvSpPr>
        <p:spPr>
          <a:xfrm>
            <a:off x="1835150" y="1268413"/>
            <a:ext cx="6985000" cy="4530725"/>
          </a:xfrm>
        </p:spPr>
        <p:txBody>
          <a:bodyPr/>
          <a:lstStyle/>
          <a:p>
            <a:pPr marL="355600" indent="-355600" eaLnBrk="1" hangingPunct="1">
              <a:lnSpc>
                <a:spcPct val="90000"/>
              </a:lnSpc>
              <a:buFont typeface="Wingdings" panose="05000000000000000000" pitchFamily="2" charset="2"/>
              <a:buNone/>
            </a:pPr>
            <a:r>
              <a:rPr lang="de-DE" altLang="zh-CN">
                <a:ea typeface="宋体" panose="02010600030101010101" pitchFamily="2" charset="-122"/>
              </a:rPr>
              <a:t>Symptoms - brainstorming</a:t>
            </a:r>
          </a:p>
        </p:txBody>
      </p:sp>
      <p:sp>
        <p:nvSpPr>
          <p:cNvPr id="372739" name="Text Box 4">
            <a:extLst>
              <a:ext uri="{FF2B5EF4-FFF2-40B4-BE49-F238E27FC236}">
                <a16:creationId xmlns:a16="http://schemas.microsoft.com/office/drawing/2014/main" id="{0624F32F-98FE-46B0-B05B-D83FD8BA2409}"/>
              </a:ext>
            </a:extLst>
          </p:cNvPr>
          <p:cNvSpPr txBox="1">
            <a:spLocks noChangeArrowheads="1"/>
          </p:cNvSpPr>
          <p:nvPr/>
        </p:nvSpPr>
        <p:spPr bwMode="auto">
          <a:xfrm>
            <a:off x="107950" y="836613"/>
            <a:ext cx="1512888"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20000"/>
              </a:spcBef>
            </a:pPr>
            <a:r>
              <a:rPr lang="de-DE" altLang="zh-CN" sz="1500" b="1">
                <a:solidFill>
                  <a:srgbClr val="777777"/>
                </a:solidFill>
              </a:rPr>
              <a:t>Multicultural Communi-cation</a:t>
            </a:r>
            <a:endParaRPr lang="de-DE" altLang="zh-CN" sz="1500" b="1">
              <a:solidFill>
                <a:srgbClr val="777777"/>
              </a:solidFill>
              <a:ea typeface="Arial Unicode MS" panose="020B0604020202020204" pitchFamily="34" charset="-128"/>
              <a:cs typeface="Arial Unicode MS" panose="020B0604020202020204" pitchFamily="34" charset="-128"/>
            </a:endParaRP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Overview</a:t>
            </a:r>
          </a:p>
          <a:p>
            <a:pPr>
              <a:spcBef>
                <a:spcPct val="20000"/>
              </a:spcBef>
            </a:pPr>
            <a:endParaRPr lang="de-DE" altLang="zh-CN" sz="1500" b="1">
              <a:solidFill>
                <a:srgbClr val="777777"/>
              </a:solidFill>
            </a:endParaRPr>
          </a:p>
          <a:p>
            <a:pPr>
              <a:spcBef>
                <a:spcPct val="20000"/>
              </a:spcBef>
            </a:pPr>
            <a:r>
              <a:rPr lang="de-DE" altLang="zh-CN" sz="1500" b="1"/>
              <a:t>1. Experien-</a:t>
            </a:r>
            <a:br>
              <a:rPr lang="de-DE" altLang="zh-CN" sz="1500" b="1"/>
            </a:br>
            <a:r>
              <a:rPr lang="de-DE" altLang="zh-CN" sz="1500" b="1"/>
              <a:t>    ces</a:t>
            </a:r>
          </a:p>
          <a:p>
            <a:pPr>
              <a:spcBef>
                <a:spcPct val="20000"/>
              </a:spcBef>
            </a:pPr>
            <a:r>
              <a:rPr lang="de-DE" altLang="zh-CN" sz="1500" b="1">
                <a:solidFill>
                  <a:srgbClr val="777777"/>
                </a:solidFill>
              </a:rPr>
              <a:t>2. Competen-</a:t>
            </a:r>
            <a:br>
              <a:rPr lang="de-DE" altLang="zh-CN" sz="1500" b="1">
                <a:solidFill>
                  <a:srgbClr val="777777"/>
                </a:solidFill>
              </a:rPr>
            </a:br>
            <a:r>
              <a:rPr lang="de-DE" altLang="zh-CN" sz="1500" b="1">
                <a:solidFill>
                  <a:srgbClr val="777777"/>
                </a:solidFill>
              </a:rPr>
              <a:t>    ces</a:t>
            </a:r>
          </a:p>
          <a:p>
            <a:pPr>
              <a:spcBef>
                <a:spcPct val="20000"/>
              </a:spcBef>
            </a:pPr>
            <a:r>
              <a:rPr lang="de-DE" altLang="zh-CN" sz="1500" b="1">
                <a:solidFill>
                  <a:srgbClr val="777777"/>
                </a:solidFill>
              </a:rPr>
              <a:t>3. Models of</a:t>
            </a:r>
            <a:br>
              <a:rPr lang="de-DE" altLang="zh-CN" sz="1500" b="1">
                <a:solidFill>
                  <a:srgbClr val="777777"/>
                </a:solidFill>
              </a:rPr>
            </a:br>
            <a:r>
              <a:rPr lang="de-DE" altLang="zh-CN" sz="1500" b="1">
                <a:solidFill>
                  <a:srgbClr val="777777"/>
                </a:solidFill>
              </a:rPr>
              <a:t>    cultural</a:t>
            </a:r>
            <a:br>
              <a:rPr lang="de-DE" altLang="zh-CN" sz="1500" b="1">
                <a:solidFill>
                  <a:srgbClr val="777777"/>
                </a:solidFill>
              </a:rPr>
            </a:br>
            <a:r>
              <a:rPr lang="de-DE" altLang="zh-CN" sz="1500" b="1">
                <a:solidFill>
                  <a:srgbClr val="777777"/>
                </a:solidFill>
              </a:rPr>
              <a:t>    comparison</a:t>
            </a:r>
          </a:p>
          <a:p>
            <a:pPr>
              <a:spcBef>
                <a:spcPct val="20000"/>
              </a:spcBef>
            </a:pPr>
            <a:r>
              <a:rPr lang="de-DE" altLang="zh-CN" sz="1500" b="1">
                <a:solidFill>
                  <a:srgbClr val="777777"/>
                </a:solidFill>
              </a:rPr>
              <a:t>4. Methods </a:t>
            </a:r>
            <a:br>
              <a:rPr lang="de-DE" altLang="zh-CN" sz="1500" b="1">
                <a:solidFill>
                  <a:srgbClr val="777777"/>
                </a:solidFill>
              </a:rPr>
            </a:br>
            <a:r>
              <a:rPr lang="de-DE" altLang="zh-CN" sz="1500" b="1">
                <a:solidFill>
                  <a:srgbClr val="777777"/>
                </a:solidFill>
              </a:rPr>
              <a:t>    and</a:t>
            </a:r>
            <a:br>
              <a:rPr lang="de-DE" altLang="zh-CN" sz="1500" b="1">
                <a:solidFill>
                  <a:srgbClr val="777777"/>
                </a:solidFill>
              </a:rPr>
            </a:br>
            <a:r>
              <a:rPr lang="de-DE" altLang="zh-CN" sz="1500" b="1">
                <a:solidFill>
                  <a:srgbClr val="777777"/>
                </a:solidFill>
              </a:rPr>
              <a:t>    findings</a:t>
            </a:r>
            <a:br>
              <a:rPr lang="de-DE" altLang="zh-CN" sz="1500" b="1">
                <a:solidFill>
                  <a:srgbClr val="777777"/>
                </a:solidFill>
              </a:rPr>
            </a:br>
            <a:r>
              <a:rPr lang="de-DE" altLang="zh-CN" sz="1500" b="1">
                <a:solidFill>
                  <a:srgbClr val="777777"/>
                </a:solidFill>
              </a:rPr>
              <a:t>5. Recommen-</a:t>
            </a:r>
            <a:br>
              <a:rPr lang="de-DE" altLang="zh-CN" sz="1500" b="1">
                <a:solidFill>
                  <a:srgbClr val="777777"/>
                </a:solidFill>
              </a:rPr>
            </a:br>
            <a:r>
              <a:rPr lang="de-DE" altLang="zh-CN" sz="1500" b="1">
                <a:solidFill>
                  <a:srgbClr val="777777"/>
                </a:solidFill>
              </a:rPr>
              <a:t>    dations of</a:t>
            </a:r>
            <a:br>
              <a:rPr lang="de-DE" altLang="zh-CN" sz="1500" b="1">
                <a:solidFill>
                  <a:srgbClr val="777777"/>
                </a:solidFill>
              </a:rPr>
            </a:br>
            <a:r>
              <a:rPr lang="de-DE" altLang="zh-CN" sz="1500" b="1">
                <a:solidFill>
                  <a:srgbClr val="777777"/>
                </a:solidFill>
              </a:rPr>
              <a:t>    literature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2">
            <a:extLst>
              <a:ext uri="{FF2B5EF4-FFF2-40B4-BE49-F238E27FC236}">
                <a16:creationId xmlns:a16="http://schemas.microsoft.com/office/drawing/2014/main" id="{DC48AF01-2E62-44BA-A91B-11D8FFA87877}"/>
              </a:ext>
            </a:extLst>
          </p:cNvPr>
          <p:cNvSpPr>
            <a:spLocks noGrp="1" noChangeArrowheads="1"/>
          </p:cNvSpPr>
          <p:nvPr>
            <p:ph type="title"/>
          </p:nvPr>
        </p:nvSpPr>
        <p:spPr/>
        <p:txBody>
          <a:bodyPr/>
          <a:lstStyle/>
          <a:p>
            <a:pPr eaLnBrk="1" hangingPunct="1"/>
            <a:r>
              <a:rPr lang="de-DE" altLang="zh-CN" b="1">
                <a:ea typeface="宋体" panose="02010600030101010101" pitchFamily="2" charset="-122"/>
              </a:rPr>
              <a:t>1.4 Culture shock</a:t>
            </a:r>
          </a:p>
        </p:txBody>
      </p:sp>
      <p:sp>
        <p:nvSpPr>
          <p:cNvPr id="64515" name="Rectangle 3">
            <a:extLst>
              <a:ext uri="{FF2B5EF4-FFF2-40B4-BE49-F238E27FC236}">
                <a16:creationId xmlns:a16="http://schemas.microsoft.com/office/drawing/2014/main" id="{AC3FCA2F-E9E1-4A07-8987-3D0AF5AD9280}"/>
              </a:ext>
            </a:extLst>
          </p:cNvPr>
          <p:cNvSpPr>
            <a:spLocks noGrp="1" noChangeArrowheads="1"/>
          </p:cNvSpPr>
          <p:nvPr>
            <p:ph type="body" idx="1"/>
          </p:nvPr>
        </p:nvSpPr>
        <p:spPr>
          <a:xfrm>
            <a:off x="1835150" y="1268413"/>
            <a:ext cx="6985000" cy="4530725"/>
          </a:xfrm>
        </p:spPr>
        <p:txBody>
          <a:bodyPr/>
          <a:lstStyle/>
          <a:p>
            <a:pPr marL="355600" indent="-355600" eaLnBrk="1" hangingPunct="1">
              <a:lnSpc>
                <a:spcPct val="90000"/>
              </a:lnSpc>
              <a:buFont typeface="Wingdings" panose="05000000000000000000" pitchFamily="2" charset="2"/>
              <a:buNone/>
            </a:pPr>
            <a:r>
              <a:rPr lang="de-DE" altLang="zh-CN">
                <a:ea typeface="宋体" panose="02010600030101010101" pitchFamily="2" charset="-122"/>
              </a:rPr>
              <a:t>Symptoms - brainstorming</a:t>
            </a:r>
          </a:p>
          <a:p>
            <a:pPr marL="355600" indent="-355600" eaLnBrk="1" hangingPunct="1">
              <a:lnSpc>
                <a:spcPct val="90000"/>
              </a:lnSpc>
              <a:buFont typeface="Wingdings" panose="05000000000000000000" pitchFamily="2" charset="2"/>
              <a:buNone/>
            </a:pPr>
            <a:endParaRPr lang="de-DE" altLang="zh-CN">
              <a:ea typeface="宋体" panose="02010600030101010101" pitchFamily="2" charset="-122"/>
            </a:endParaRPr>
          </a:p>
          <a:p>
            <a:pPr marL="355600" indent="-355600" eaLnBrk="1" hangingPunct="1">
              <a:lnSpc>
                <a:spcPct val="90000"/>
              </a:lnSpc>
              <a:buFont typeface="Wingdings" panose="05000000000000000000" pitchFamily="2" charset="2"/>
              <a:buNone/>
            </a:pPr>
            <a:r>
              <a:rPr lang="de-DE" altLang="zh-CN">
                <a:ea typeface="宋体" panose="02010600030101010101" pitchFamily="2" charset="-122"/>
              </a:rPr>
              <a:t>feeling helpless, o</a:t>
            </a:r>
            <a:r>
              <a:rPr lang="en-US" altLang="zh-CN">
                <a:ea typeface="宋体" panose="02010600030101010101" pitchFamily="2" charset="-122"/>
              </a:rPr>
              <a:t>verwhelmed, alone, excluded, stressed, threatened, depression, hypersensitivity, homesickness, sensory overload, aggression, reduced self-awareness</a:t>
            </a:r>
            <a:endParaRPr lang="de-DE" altLang="zh-CN" i="1">
              <a:ea typeface="宋体" panose="02010600030101010101" pitchFamily="2" charset="-122"/>
            </a:endParaRPr>
          </a:p>
        </p:txBody>
      </p:sp>
      <p:sp>
        <p:nvSpPr>
          <p:cNvPr id="378883" name="Text Box 4">
            <a:extLst>
              <a:ext uri="{FF2B5EF4-FFF2-40B4-BE49-F238E27FC236}">
                <a16:creationId xmlns:a16="http://schemas.microsoft.com/office/drawing/2014/main" id="{30B8FE7F-074A-4717-ABA9-79D5955F60C8}"/>
              </a:ext>
            </a:extLst>
          </p:cNvPr>
          <p:cNvSpPr txBox="1">
            <a:spLocks noChangeArrowheads="1"/>
          </p:cNvSpPr>
          <p:nvPr/>
        </p:nvSpPr>
        <p:spPr bwMode="auto">
          <a:xfrm>
            <a:off x="107950" y="836613"/>
            <a:ext cx="1512888"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20000"/>
              </a:spcBef>
            </a:pPr>
            <a:r>
              <a:rPr lang="de-DE" altLang="zh-CN" sz="1500" b="1">
                <a:solidFill>
                  <a:srgbClr val="777777"/>
                </a:solidFill>
              </a:rPr>
              <a:t>Multicultural Communi-cation</a:t>
            </a:r>
            <a:endParaRPr lang="de-DE" altLang="zh-CN" sz="1500" b="1">
              <a:solidFill>
                <a:srgbClr val="777777"/>
              </a:solidFill>
              <a:ea typeface="Arial Unicode MS" panose="020B0604020202020204" pitchFamily="34" charset="-128"/>
              <a:cs typeface="Arial Unicode MS" panose="020B0604020202020204" pitchFamily="34" charset="-128"/>
            </a:endParaRP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Overview</a:t>
            </a:r>
          </a:p>
          <a:p>
            <a:pPr>
              <a:spcBef>
                <a:spcPct val="20000"/>
              </a:spcBef>
            </a:pPr>
            <a:endParaRPr lang="de-DE" altLang="zh-CN" sz="1500" b="1">
              <a:solidFill>
                <a:srgbClr val="777777"/>
              </a:solidFill>
            </a:endParaRPr>
          </a:p>
          <a:p>
            <a:pPr>
              <a:spcBef>
                <a:spcPct val="20000"/>
              </a:spcBef>
            </a:pPr>
            <a:r>
              <a:rPr lang="de-DE" altLang="zh-CN" sz="1500" b="1"/>
              <a:t>1. Experien-</a:t>
            </a:r>
            <a:br>
              <a:rPr lang="de-DE" altLang="zh-CN" sz="1500" b="1"/>
            </a:br>
            <a:r>
              <a:rPr lang="de-DE" altLang="zh-CN" sz="1500" b="1"/>
              <a:t>    ces</a:t>
            </a:r>
          </a:p>
          <a:p>
            <a:pPr>
              <a:spcBef>
                <a:spcPct val="20000"/>
              </a:spcBef>
            </a:pPr>
            <a:r>
              <a:rPr lang="de-DE" altLang="zh-CN" sz="1500" b="1">
                <a:solidFill>
                  <a:srgbClr val="777777"/>
                </a:solidFill>
              </a:rPr>
              <a:t>2. Competen-</a:t>
            </a:r>
            <a:br>
              <a:rPr lang="de-DE" altLang="zh-CN" sz="1500" b="1">
                <a:solidFill>
                  <a:srgbClr val="777777"/>
                </a:solidFill>
              </a:rPr>
            </a:br>
            <a:r>
              <a:rPr lang="de-DE" altLang="zh-CN" sz="1500" b="1">
                <a:solidFill>
                  <a:srgbClr val="777777"/>
                </a:solidFill>
              </a:rPr>
              <a:t>    ces</a:t>
            </a:r>
          </a:p>
          <a:p>
            <a:pPr>
              <a:spcBef>
                <a:spcPct val="20000"/>
              </a:spcBef>
            </a:pPr>
            <a:r>
              <a:rPr lang="de-DE" altLang="zh-CN" sz="1500" b="1">
                <a:solidFill>
                  <a:srgbClr val="777777"/>
                </a:solidFill>
              </a:rPr>
              <a:t>3. Models of</a:t>
            </a:r>
            <a:br>
              <a:rPr lang="de-DE" altLang="zh-CN" sz="1500" b="1">
                <a:solidFill>
                  <a:srgbClr val="777777"/>
                </a:solidFill>
              </a:rPr>
            </a:br>
            <a:r>
              <a:rPr lang="de-DE" altLang="zh-CN" sz="1500" b="1">
                <a:solidFill>
                  <a:srgbClr val="777777"/>
                </a:solidFill>
              </a:rPr>
              <a:t>    cultural</a:t>
            </a:r>
            <a:br>
              <a:rPr lang="de-DE" altLang="zh-CN" sz="1500" b="1">
                <a:solidFill>
                  <a:srgbClr val="777777"/>
                </a:solidFill>
              </a:rPr>
            </a:br>
            <a:r>
              <a:rPr lang="de-DE" altLang="zh-CN" sz="1500" b="1">
                <a:solidFill>
                  <a:srgbClr val="777777"/>
                </a:solidFill>
              </a:rPr>
              <a:t>    comparison</a:t>
            </a:r>
          </a:p>
          <a:p>
            <a:pPr>
              <a:spcBef>
                <a:spcPct val="20000"/>
              </a:spcBef>
            </a:pPr>
            <a:r>
              <a:rPr lang="de-DE" altLang="zh-CN" sz="1500" b="1">
                <a:solidFill>
                  <a:srgbClr val="777777"/>
                </a:solidFill>
              </a:rPr>
              <a:t>4. Methods </a:t>
            </a:r>
            <a:br>
              <a:rPr lang="de-DE" altLang="zh-CN" sz="1500" b="1">
                <a:solidFill>
                  <a:srgbClr val="777777"/>
                </a:solidFill>
              </a:rPr>
            </a:br>
            <a:r>
              <a:rPr lang="de-DE" altLang="zh-CN" sz="1500" b="1">
                <a:solidFill>
                  <a:srgbClr val="777777"/>
                </a:solidFill>
              </a:rPr>
              <a:t>    and</a:t>
            </a:r>
            <a:br>
              <a:rPr lang="de-DE" altLang="zh-CN" sz="1500" b="1">
                <a:solidFill>
                  <a:srgbClr val="777777"/>
                </a:solidFill>
              </a:rPr>
            </a:br>
            <a:r>
              <a:rPr lang="de-DE" altLang="zh-CN" sz="1500" b="1">
                <a:solidFill>
                  <a:srgbClr val="777777"/>
                </a:solidFill>
              </a:rPr>
              <a:t>    findings</a:t>
            </a:r>
            <a:br>
              <a:rPr lang="de-DE" altLang="zh-CN" sz="1500" b="1">
                <a:solidFill>
                  <a:srgbClr val="777777"/>
                </a:solidFill>
              </a:rPr>
            </a:br>
            <a:r>
              <a:rPr lang="de-DE" altLang="zh-CN" sz="1500" b="1">
                <a:solidFill>
                  <a:srgbClr val="777777"/>
                </a:solidFill>
              </a:rPr>
              <a:t>5. Recommen-</a:t>
            </a:r>
            <a:br>
              <a:rPr lang="de-DE" altLang="zh-CN" sz="1500" b="1">
                <a:solidFill>
                  <a:srgbClr val="777777"/>
                </a:solidFill>
              </a:rPr>
            </a:br>
            <a:r>
              <a:rPr lang="de-DE" altLang="zh-CN" sz="1500" b="1">
                <a:solidFill>
                  <a:srgbClr val="777777"/>
                </a:solidFill>
              </a:rPr>
              <a:t>    dations of</a:t>
            </a:r>
            <a:br>
              <a:rPr lang="de-DE" altLang="zh-CN" sz="1500" b="1">
                <a:solidFill>
                  <a:srgbClr val="777777"/>
                </a:solidFill>
              </a:rPr>
            </a:br>
            <a:r>
              <a:rPr lang="de-DE" altLang="zh-CN" sz="1500" b="1">
                <a:solidFill>
                  <a:srgbClr val="777777"/>
                </a:solidFill>
              </a:rPr>
              <a:t>    literature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2">
            <a:extLst>
              <a:ext uri="{FF2B5EF4-FFF2-40B4-BE49-F238E27FC236}">
                <a16:creationId xmlns:a16="http://schemas.microsoft.com/office/drawing/2014/main" id="{26DD24E9-8CE8-4DC7-83A4-FA9820745DF5}"/>
              </a:ext>
            </a:extLst>
          </p:cNvPr>
          <p:cNvSpPr>
            <a:spLocks noGrp="1" noChangeArrowheads="1"/>
          </p:cNvSpPr>
          <p:nvPr>
            <p:ph type="title"/>
          </p:nvPr>
        </p:nvSpPr>
        <p:spPr/>
        <p:txBody>
          <a:bodyPr/>
          <a:lstStyle/>
          <a:p>
            <a:pPr eaLnBrk="1" hangingPunct="1"/>
            <a:r>
              <a:rPr lang="de-DE" altLang="zh-CN" b="1">
                <a:ea typeface="宋体" panose="02010600030101010101" pitchFamily="2" charset="-122"/>
              </a:rPr>
              <a:t>1.4 Culture shock</a:t>
            </a:r>
          </a:p>
        </p:txBody>
      </p:sp>
      <p:sp>
        <p:nvSpPr>
          <p:cNvPr id="505859" name="Rectangle 3">
            <a:extLst>
              <a:ext uri="{FF2B5EF4-FFF2-40B4-BE49-F238E27FC236}">
                <a16:creationId xmlns:a16="http://schemas.microsoft.com/office/drawing/2014/main" id="{EAA26F21-9944-4399-ADED-4133ED89330C}"/>
              </a:ext>
            </a:extLst>
          </p:cNvPr>
          <p:cNvSpPr>
            <a:spLocks noGrp="1" noChangeArrowheads="1"/>
          </p:cNvSpPr>
          <p:nvPr>
            <p:ph type="body" idx="1"/>
          </p:nvPr>
        </p:nvSpPr>
        <p:spPr>
          <a:xfrm>
            <a:off x="1835150" y="1268413"/>
            <a:ext cx="6985000" cy="4530725"/>
          </a:xfrm>
        </p:spPr>
        <p:txBody>
          <a:bodyPr/>
          <a:lstStyle/>
          <a:p>
            <a:pPr marL="0" indent="0" eaLnBrk="1" hangingPunct="1">
              <a:lnSpc>
                <a:spcPct val="90000"/>
              </a:lnSpc>
              <a:buFont typeface="Wingdings" panose="05000000000000000000" pitchFamily="2" charset="2"/>
              <a:buNone/>
            </a:pPr>
            <a:r>
              <a:rPr lang="de-DE" altLang="zh-CN" sz="2800">
                <a:ea typeface="宋体" panose="02010600030101010101" pitchFamily="2" charset="-122"/>
              </a:rPr>
              <a:t>Coined by US anthropologist </a:t>
            </a:r>
            <a:br>
              <a:rPr lang="de-DE" altLang="zh-CN" sz="2800">
                <a:ea typeface="宋体" panose="02010600030101010101" pitchFamily="2" charset="-122"/>
              </a:rPr>
            </a:br>
            <a:r>
              <a:rPr lang="de-DE" altLang="zh-CN" sz="2800" b="1">
                <a:ea typeface="宋体" panose="02010600030101010101" pitchFamily="2" charset="-122"/>
              </a:rPr>
              <a:t>Kalvero Oberg</a:t>
            </a:r>
          </a:p>
          <a:p>
            <a:pPr marL="0" indent="0" eaLnBrk="1" hangingPunct="1">
              <a:lnSpc>
                <a:spcPct val="90000"/>
              </a:lnSpc>
              <a:buFont typeface="Wingdings" panose="05000000000000000000" pitchFamily="2" charset="2"/>
              <a:buNone/>
            </a:pPr>
            <a:endParaRPr lang="de-DE" altLang="zh-CN" sz="2800" b="1">
              <a:ea typeface="宋体" panose="02010600030101010101" pitchFamily="2" charset="-122"/>
            </a:endParaRPr>
          </a:p>
          <a:p>
            <a:pPr marL="0" indent="0" eaLnBrk="1" hangingPunct="1">
              <a:lnSpc>
                <a:spcPct val="90000"/>
              </a:lnSpc>
              <a:buFont typeface="Wingdings" panose="05000000000000000000" pitchFamily="2" charset="2"/>
              <a:buNone/>
            </a:pPr>
            <a:endParaRPr lang="de-DE" altLang="zh-CN" sz="2800" b="1">
              <a:ea typeface="宋体" panose="02010600030101010101" pitchFamily="2" charset="-122"/>
            </a:endParaRPr>
          </a:p>
          <a:p>
            <a:pPr marL="0" indent="0" eaLnBrk="1" hangingPunct="1">
              <a:lnSpc>
                <a:spcPct val="90000"/>
              </a:lnSpc>
              <a:buFont typeface="Wingdings" panose="05000000000000000000" pitchFamily="2" charset="2"/>
              <a:buNone/>
            </a:pPr>
            <a:r>
              <a:rPr lang="de-DE" altLang="zh-CN" sz="2800">
                <a:ea typeface="宋体" panose="02010600030101010101" pitchFamily="2" charset="-122"/>
              </a:rPr>
              <a:t>Two meanings</a:t>
            </a:r>
          </a:p>
          <a:p>
            <a:pPr marL="0" indent="0" eaLnBrk="1" hangingPunct="1">
              <a:lnSpc>
                <a:spcPct val="90000"/>
              </a:lnSpc>
            </a:pPr>
            <a:r>
              <a:rPr lang="de-DE" altLang="zh-CN" sz="2800" i="1">
                <a:ea typeface="宋体" panose="02010600030101010101" pitchFamily="2" charset="-122"/>
              </a:rPr>
              <a:t>Shocklike </a:t>
            </a:r>
            <a:r>
              <a:rPr lang="en-US" altLang="zh-CN" sz="2800" i="1">
                <a:ea typeface="宋体" panose="02010600030101010101" pitchFamily="2" charset="-122"/>
              </a:rPr>
              <a:t>Shock-like fall from euphoria into a state feeling totally out of place (point of time)</a:t>
            </a:r>
          </a:p>
          <a:p>
            <a:pPr marL="0" indent="0" eaLnBrk="1" hangingPunct="1">
              <a:lnSpc>
                <a:spcPct val="90000"/>
              </a:lnSpc>
            </a:pPr>
            <a:r>
              <a:rPr lang="en-US" altLang="zh-CN" sz="2800" i="1">
                <a:ea typeface="宋体" panose="02010600030101010101" pitchFamily="2" charset="-122"/>
              </a:rPr>
              <a:t>The entire process of a cultural crisis (period of time)</a:t>
            </a:r>
            <a:endParaRPr lang="de-DE" altLang="zh-CN" sz="2800" i="1">
              <a:ea typeface="宋体" panose="02010600030101010101" pitchFamily="2" charset="-122"/>
            </a:endParaRPr>
          </a:p>
        </p:txBody>
      </p:sp>
      <p:sp>
        <p:nvSpPr>
          <p:cNvPr id="387075" name="Text Box 4">
            <a:extLst>
              <a:ext uri="{FF2B5EF4-FFF2-40B4-BE49-F238E27FC236}">
                <a16:creationId xmlns:a16="http://schemas.microsoft.com/office/drawing/2014/main" id="{36481BE6-48A7-4926-8490-515FD01AA7E3}"/>
              </a:ext>
            </a:extLst>
          </p:cNvPr>
          <p:cNvSpPr txBox="1">
            <a:spLocks noChangeArrowheads="1"/>
          </p:cNvSpPr>
          <p:nvPr/>
        </p:nvSpPr>
        <p:spPr bwMode="auto">
          <a:xfrm>
            <a:off x="107950" y="836613"/>
            <a:ext cx="1512888"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20000"/>
              </a:spcBef>
            </a:pPr>
            <a:r>
              <a:rPr lang="de-DE" altLang="zh-CN" sz="1500" b="1">
                <a:solidFill>
                  <a:srgbClr val="777777"/>
                </a:solidFill>
              </a:rPr>
              <a:t>Multicultural Communi-cation</a:t>
            </a:r>
            <a:endParaRPr lang="de-DE" altLang="zh-CN" sz="1500" b="1">
              <a:solidFill>
                <a:srgbClr val="777777"/>
              </a:solidFill>
              <a:ea typeface="Arial Unicode MS" panose="020B0604020202020204" pitchFamily="34" charset="-128"/>
              <a:cs typeface="Arial Unicode MS" panose="020B0604020202020204" pitchFamily="34" charset="-128"/>
            </a:endParaRP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Overview</a:t>
            </a:r>
          </a:p>
          <a:p>
            <a:pPr>
              <a:spcBef>
                <a:spcPct val="20000"/>
              </a:spcBef>
            </a:pPr>
            <a:endParaRPr lang="de-DE" altLang="zh-CN" sz="1500" b="1">
              <a:solidFill>
                <a:srgbClr val="777777"/>
              </a:solidFill>
            </a:endParaRPr>
          </a:p>
          <a:p>
            <a:pPr>
              <a:spcBef>
                <a:spcPct val="20000"/>
              </a:spcBef>
            </a:pPr>
            <a:r>
              <a:rPr lang="de-DE" altLang="zh-CN" sz="1500" b="1"/>
              <a:t>1. Experien-</a:t>
            </a:r>
            <a:br>
              <a:rPr lang="de-DE" altLang="zh-CN" sz="1500" b="1"/>
            </a:br>
            <a:r>
              <a:rPr lang="de-DE" altLang="zh-CN" sz="1500" b="1"/>
              <a:t>    ces</a:t>
            </a:r>
          </a:p>
          <a:p>
            <a:pPr>
              <a:spcBef>
                <a:spcPct val="20000"/>
              </a:spcBef>
            </a:pPr>
            <a:r>
              <a:rPr lang="de-DE" altLang="zh-CN" sz="1500" b="1">
                <a:solidFill>
                  <a:srgbClr val="777777"/>
                </a:solidFill>
              </a:rPr>
              <a:t>2. Competen-</a:t>
            </a:r>
            <a:br>
              <a:rPr lang="de-DE" altLang="zh-CN" sz="1500" b="1">
                <a:solidFill>
                  <a:srgbClr val="777777"/>
                </a:solidFill>
              </a:rPr>
            </a:br>
            <a:r>
              <a:rPr lang="de-DE" altLang="zh-CN" sz="1500" b="1">
                <a:solidFill>
                  <a:srgbClr val="777777"/>
                </a:solidFill>
              </a:rPr>
              <a:t>    ces</a:t>
            </a:r>
          </a:p>
          <a:p>
            <a:pPr>
              <a:spcBef>
                <a:spcPct val="20000"/>
              </a:spcBef>
            </a:pPr>
            <a:r>
              <a:rPr lang="de-DE" altLang="zh-CN" sz="1500" b="1">
                <a:solidFill>
                  <a:srgbClr val="777777"/>
                </a:solidFill>
              </a:rPr>
              <a:t>3. Models of</a:t>
            </a:r>
            <a:br>
              <a:rPr lang="de-DE" altLang="zh-CN" sz="1500" b="1">
                <a:solidFill>
                  <a:srgbClr val="777777"/>
                </a:solidFill>
              </a:rPr>
            </a:br>
            <a:r>
              <a:rPr lang="de-DE" altLang="zh-CN" sz="1500" b="1">
                <a:solidFill>
                  <a:srgbClr val="777777"/>
                </a:solidFill>
              </a:rPr>
              <a:t>    cultural</a:t>
            </a:r>
            <a:br>
              <a:rPr lang="de-DE" altLang="zh-CN" sz="1500" b="1">
                <a:solidFill>
                  <a:srgbClr val="777777"/>
                </a:solidFill>
              </a:rPr>
            </a:br>
            <a:r>
              <a:rPr lang="de-DE" altLang="zh-CN" sz="1500" b="1">
                <a:solidFill>
                  <a:srgbClr val="777777"/>
                </a:solidFill>
              </a:rPr>
              <a:t>    comparison</a:t>
            </a:r>
          </a:p>
          <a:p>
            <a:pPr>
              <a:spcBef>
                <a:spcPct val="20000"/>
              </a:spcBef>
            </a:pPr>
            <a:r>
              <a:rPr lang="de-DE" altLang="zh-CN" sz="1500" b="1">
                <a:solidFill>
                  <a:srgbClr val="777777"/>
                </a:solidFill>
              </a:rPr>
              <a:t>4. Methods </a:t>
            </a:r>
            <a:br>
              <a:rPr lang="de-DE" altLang="zh-CN" sz="1500" b="1">
                <a:solidFill>
                  <a:srgbClr val="777777"/>
                </a:solidFill>
              </a:rPr>
            </a:br>
            <a:r>
              <a:rPr lang="de-DE" altLang="zh-CN" sz="1500" b="1">
                <a:solidFill>
                  <a:srgbClr val="777777"/>
                </a:solidFill>
              </a:rPr>
              <a:t>    and</a:t>
            </a:r>
            <a:br>
              <a:rPr lang="de-DE" altLang="zh-CN" sz="1500" b="1">
                <a:solidFill>
                  <a:srgbClr val="777777"/>
                </a:solidFill>
              </a:rPr>
            </a:br>
            <a:r>
              <a:rPr lang="de-DE" altLang="zh-CN" sz="1500" b="1">
                <a:solidFill>
                  <a:srgbClr val="777777"/>
                </a:solidFill>
              </a:rPr>
              <a:t>    findings</a:t>
            </a:r>
            <a:br>
              <a:rPr lang="de-DE" altLang="zh-CN" sz="1500" b="1">
                <a:solidFill>
                  <a:srgbClr val="777777"/>
                </a:solidFill>
              </a:rPr>
            </a:br>
            <a:r>
              <a:rPr lang="de-DE" altLang="zh-CN" sz="1500" b="1">
                <a:solidFill>
                  <a:srgbClr val="777777"/>
                </a:solidFill>
              </a:rPr>
              <a:t>5. Recommen-</a:t>
            </a:r>
            <a:br>
              <a:rPr lang="de-DE" altLang="zh-CN" sz="1500" b="1">
                <a:solidFill>
                  <a:srgbClr val="777777"/>
                </a:solidFill>
              </a:rPr>
            </a:br>
            <a:r>
              <a:rPr lang="de-DE" altLang="zh-CN" sz="1500" b="1">
                <a:solidFill>
                  <a:srgbClr val="777777"/>
                </a:solidFill>
              </a:rPr>
              <a:t>    dations of</a:t>
            </a:r>
            <a:br>
              <a:rPr lang="de-DE" altLang="zh-CN" sz="1500" b="1">
                <a:solidFill>
                  <a:srgbClr val="777777"/>
                </a:solidFill>
              </a:rPr>
            </a:br>
            <a:r>
              <a:rPr lang="de-DE" altLang="zh-CN" sz="1500" b="1">
                <a:solidFill>
                  <a:srgbClr val="777777"/>
                </a:solidFill>
              </a:rPr>
              <a:t>    literature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5859">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5859">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585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859"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2">
            <a:extLst>
              <a:ext uri="{FF2B5EF4-FFF2-40B4-BE49-F238E27FC236}">
                <a16:creationId xmlns:a16="http://schemas.microsoft.com/office/drawing/2014/main" id="{C018354D-367E-4105-9A2E-ABF41D0C5893}"/>
              </a:ext>
            </a:extLst>
          </p:cNvPr>
          <p:cNvSpPr>
            <a:spLocks noGrp="1" noChangeArrowheads="1"/>
          </p:cNvSpPr>
          <p:nvPr>
            <p:ph type="title"/>
          </p:nvPr>
        </p:nvSpPr>
        <p:spPr/>
        <p:txBody>
          <a:bodyPr/>
          <a:lstStyle/>
          <a:p>
            <a:pPr eaLnBrk="1" hangingPunct="1"/>
            <a:r>
              <a:rPr lang="de-DE" altLang="zh-CN" b="1">
                <a:ea typeface="宋体" panose="02010600030101010101" pitchFamily="2" charset="-122"/>
              </a:rPr>
              <a:t>1.4 Culture shock</a:t>
            </a:r>
          </a:p>
        </p:txBody>
      </p:sp>
      <p:sp>
        <p:nvSpPr>
          <p:cNvPr id="430082" name="Rectangle 3">
            <a:extLst>
              <a:ext uri="{FF2B5EF4-FFF2-40B4-BE49-F238E27FC236}">
                <a16:creationId xmlns:a16="http://schemas.microsoft.com/office/drawing/2014/main" id="{7CE8CF6C-9210-4956-9251-F4CAA673E315}"/>
              </a:ext>
            </a:extLst>
          </p:cNvPr>
          <p:cNvSpPr>
            <a:spLocks noGrp="1" noChangeArrowheads="1"/>
          </p:cNvSpPr>
          <p:nvPr>
            <p:ph type="body" idx="1"/>
          </p:nvPr>
        </p:nvSpPr>
        <p:spPr>
          <a:xfrm>
            <a:off x="1835150" y="1268413"/>
            <a:ext cx="7772400" cy="4530725"/>
          </a:xfrm>
        </p:spPr>
        <p:txBody>
          <a:bodyPr/>
          <a:lstStyle/>
          <a:p>
            <a:pPr marL="355600" indent="-355600" eaLnBrk="1" hangingPunct="1">
              <a:buFont typeface="Wingdings" panose="05000000000000000000" pitchFamily="2" charset="2"/>
              <a:buNone/>
            </a:pPr>
            <a:r>
              <a:rPr lang="de-DE" altLang="zh-CN">
                <a:ea typeface="宋体" panose="02010600030101010101" pitchFamily="2" charset="-122"/>
              </a:rPr>
              <a:t>A series of psychological reactions:</a:t>
            </a:r>
          </a:p>
          <a:p>
            <a:pPr marL="355600" indent="-355600" eaLnBrk="1" hangingPunct="1"/>
            <a:r>
              <a:rPr lang="de-DE" altLang="zh-CN" i="1">
                <a:ea typeface="宋体" panose="02010600030101010101" pitchFamily="2" charset="-122"/>
              </a:rPr>
              <a:t>Stress</a:t>
            </a:r>
          </a:p>
          <a:p>
            <a:pPr marL="355600" indent="-355600" eaLnBrk="1" hangingPunct="1"/>
            <a:r>
              <a:rPr lang="de-DE" altLang="zh-CN" i="1">
                <a:ea typeface="宋体" panose="02010600030101010101" pitchFamily="2" charset="-122"/>
              </a:rPr>
              <a:t>Feeling of loss</a:t>
            </a:r>
          </a:p>
          <a:p>
            <a:pPr marL="355600" indent="-355600" eaLnBrk="1" hangingPunct="1"/>
            <a:r>
              <a:rPr lang="de-DE" altLang="zh-CN" i="1">
                <a:ea typeface="宋体" panose="02010600030101010101" pitchFamily="2" charset="-122"/>
              </a:rPr>
              <a:t>Feeling of rejection</a:t>
            </a:r>
          </a:p>
          <a:p>
            <a:pPr marL="355600" indent="-355600" eaLnBrk="1" hangingPunct="1"/>
            <a:r>
              <a:rPr lang="de-DE" altLang="zh-CN" i="1">
                <a:ea typeface="宋体" panose="02010600030101010101" pitchFamily="2" charset="-122"/>
              </a:rPr>
              <a:t>Desorientation</a:t>
            </a:r>
          </a:p>
          <a:p>
            <a:pPr marL="355600" indent="-355600" eaLnBrk="1" hangingPunct="1"/>
            <a:r>
              <a:rPr lang="de-DE" altLang="zh-CN" i="1">
                <a:ea typeface="宋体" panose="02010600030101010101" pitchFamily="2" charset="-122"/>
              </a:rPr>
              <a:t>Surprise, fear, anger</a:t>
            </a:r>
          </a:p>
          <a:p>
            <a:pPr marL="355600" indent="-355600" eaLnBrk="1" hangingPunct="1"/>
            <a:r>
              <a:rPr lang="de-DE" altLang="zh-CN" i="1">
                <a:ea typeface="宋体" panose="02010600030101010101" pitchFamily="2" charset="-122"/>
              </a:rPr>
              <a:t>Feeling of powerlessness</a:t>
            </a:r>
          </a:p>
        </p:txBody>
      </p:sp>
      <p:sp>
        <p:nvSpPr>
          <p:cNvPr id="430083" name="Text Box 4">
            <a:extLst>
              <a:ext uri="{FF2B5EF4-FFF2-40B4-BE49-F238E27FC236}">
                <a16:creationId xmlns:a16="http://schemas.microsoft.com/office/drawing/2014/main" id="{8A5287C9-E5D7-4A1C-AE73-5960C4A52B10}"/>
              </a:ext>
            </a:extLst>
          </p:cNvPr>
          <p:cNvSpPr txBox="1">
            <a:spLocks noChangeArrowheads="1"/>
          </p:cNvSpPr>
          <p:nvPr/>
        </p:nvSpPr>
        <p:spPr bwMode="auto">
          <a:xfrm>
            <a:off x="107950" y="836613"/>
            <a:ext cx="1512888"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20000"/>
              </a:spcBef>
            </a:pPr>
            <a:r>
              <a:rPr lang="de-DE" altLang="zh-CN" sz="1500" b="1">
                <a:solidFill>
                  <a:srgbClr val="777777"/>
                </a:solidFill>
              </a:rPr>
              <a:t>Multicultural Communi-cation</a:t>
            </a:r>
            <a:endParaRPr lang="de-DE" altLang="zh-CN" sz="1500" b="1">
              <a:solidFill>
                <a:srgbClr val="777777"/>
              </a:solidFill>
              <a:ea typeface="Arial Unicode MS" panose="020B0604020202020204" pitchFamily="34" charset="-128"/>
              <a:cs typeface="Arial Unicode MS" panose="020B0604020202020204" pitchFamily="34" charset="-128"/>
            </a:endParaRP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Overview</a:t>
            </a:r>
          </a:p>
          <a:p>
            <a:pPr>
              <a:spcBef>
                <a:spcPct val="20000"/>
              </a:spcBef>
            </a:pPr>
            <a:endParaRPr lang="de-DE" altLang="zh-CN" sz="1500" b="1">
              <a:solidFill>
                <a:srgbClr val="777777"/>
              </a:solidFill>
            </a:endParaRPr>
          </a:p>
          <a:p>
            <a:pPr>
              <a:spcBef>
                <a:spcPct val="20000"/>
              </a:spcBef>
            </a:pPr>
            <a:r>
              <a:rPr lang="de-DE" altLang="zh-CN" sz="1500" b="1"/>
              <a:t>1. Experien-</a:t>
            </a:r>
            <a:br>
              <a:rPr lang="de-DE" altLang="zh-CN" sz="1500" b="1"/>
            </a:br>
            <a:r>
              <a:rPr lang="de-DE" altLang="zh-CN" sz="1500" b="1"/>
              <a:t>    ces</a:t>
            </a:r>
          </a:p>
          <a:p>
            <a:pPr>
              <a:spcBef>
                <a:spcPct val="20000"/>
              </a:spcBef>
            </a:pPr>
            <a:r>
              <a:rPr lang="de-DE" altLang="zh-CN" sz="1500" b="1">
                <a:solidFill>
                  <a:srgbClr val="777777"/>
                </a:solidFill>
              </a:rPr>
              <a:t>2. Competen-</a:t>
            </a:r>
            <a:br>
              <a:rPr lang="de-DE" altLang="zh-CN" sz="1500" b="1">
                <a:solidFill>
                  <a:srgbClr val="777777"/>
                </a:solidFill>
              </a:rPr>
            </a:br>
            <a:r>
              <a:rPr lang="de-DE" altLang="zh-CN" sz="1500" b="1">
                <a:solidFill>
                  <a:srgbClr val="777777"/>
                </a:solidFill>
              </a:rPr>
              <a:t>    ces</a:t>
            </a:r>
          </a:p>
          <a:p>
            <a:pPr>
              <a:spcBef>
                <a:spcPct val="20000"/>
              </a:spcBef>
            </a:pPr>
            <a:r>
              <a:rPr lang="de-DE" altLang="zh-CN" sz="1500" b="1">
                <a:solidFill>
                  <a:srgbClr val="777777"/>
                </a:solidFill>
              </a:rPr>
              <a:t>3. Models of</a:t>
            </a:r>
            <a:br>
              <a:rPr lang="de-DE" altLang="zh-CN" sz="1500" b="1">
                <a:solidFill>
                  <a:srgbClr val="777777"/>
                </a:solidFill>
              </a:rPr>
            </a:br>
            <a:r>
              <a:rPr lang="de-DE" altLang="zh-CN" sz="1500" b="1">
                <a:solidFill>
                  <a:srgbClr val="777777"/>
                </a:solidFill>
              </a:rPr>
              <a:t>    cultural</a:t>
            </a:r>
            <a:br>
              <a:rPr lang="de-DE" altLang="zh-CN" sz="1500" b="1">
                <a:solidFill>
                  <a:srgbClr val="777777"/>
                </a:solidFill>
              </a:rPr>
            </a:br>
            <a:r>
              <a:rPr lang="de-DE" altLang="zh-CN" sz="1500" b="1">
                <a:solidFill>
                  <a:srgbClr val="777777"/>
                </a:solidFill>
              </a:rPr>
              <a:t>    comparison</a:t>
            </a:r>
          </a:p>
          <a:p>
            <a:pPr>
              <a:spcBef>
                <a:spcPct val="20000"/>
              </a:spcBef>
            </a:pPr>
            <a:r>
              <a:rPr lang="de-DE" altLang="zh-CN" sz="1500" b="1">
                <a:solidFill>
                  <a:srgbClr val="777777"/>
                </a:solidFill>
              </a:rPr>
              <a:t>4. Methods </a:t>
            </a:r>
            <a:br>
              <a:rPr lang="de-DE" altLang="zh-CN" sz="1500" b="1">
                <a:solidFill>
                  <a:srgbClr val="777777"/>
                </a:solidFill>
              </a:rPr>
            </a:br>
            <a:r>
              <a:rPr lang="de-DE" altLang="zh-CN" sz="1500" b="1">
                <a:solidFill>
                  <a:srgbClr val="777777"/>
                </a:solidFill>
              </a:rPr>
              <a:t>    and</a:t>
            </a:r>
            <a:br>
              <a:rPr lang="de-DE" altLang="zh-CN" sz="1500" b="1">
                <a:solidFill>
                  <a:srgbClr val="777777"/>
                </a:solidFill>
              </a:rPr>
            </a:br>
            <a:r>
              <a:rPr lang="de-DE" altLang="zh-CN" sz="1500" b="1">
                <a:solidFill>
                  <a:srgbClr val="777777"/>
                </a:solidFill>
              </a:rPr>
              <a:t>    findings</a:t>
            </a:r>
            <a:br>
              <a:rPr lang="de-DE" altLang="zh-CN" sz="1500" b="1">
                <a:solidFill>
                  <a:srgbClr val="777777"/>
                </a:solidFill>
              </a:rPr>
            </a:br>
            <a:r>
              <a:rPr lang="de-DE" altLang="zh-CN" sz="1500" b="1">
                <a:solidFill>
                  <a:srgbClr val="777777"/>
                </a:solidFill>
              </a:rPr>
              <a:t>5. Recommen-</a:t>
            </a:r>
            <a:br>
              <a:rPr lang="de-DE" altLang="zh-CN" sz="1500" b="1">
                <a:solidFill>
                  <a:srgbClr val="777777"/>
                </a:solidFill>
              </a:rPr>
            </a:br>
            <a:r>
              <a:rPr lang="de-DE" altLang="zh-CN" sz="1500" b="1">
                <a:solidFill>
                  <a:srgbClr val="777777"/>
                </a:solidFill>
              </a:rPr>
              <a:t>    dations of</a:t>
            </a:r>
            <a:br>
              <a:rPr lang="de-DE" altLang="zh-CN" sz="1500" b="1">
                <a:solidFill>
                  <a:srgbClr val="777777"/>
                </a:solidFill>
              </a:rPr>
            </a:br>
            <a:r>
              <a:rPr lang="de-DE" altLang="zh-CN" sz="1500" b="1">
                <a:solidFill>
                  <a:srgbClr val="777777"/>
                </a:solidFill>
              </a:rPr>
              <a:t>    literature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B1C0439B-0955-4614-BA02-A7C067395916}"/>
              </a:ext>
            </a:extLst>
          </p:cNvPr>
          <p:cNvSpPr>
            <a:spLocks noGrp="1" noChangeArrowheads="1"/>
          </p:cNvSpPr>
          <p:nvPr>
            <p:ph type="title"/>
          </p:nvPr>
        </p:nvSpPr>
        <p:spPr/>
        <p:txBody>
          <a:bodyPr/>
          <a:lstStyle/>
          <a:p>
            <a:pPr eaLnBrk="1" hangingPunct="1"/>
            <a:r>
              <a:rPr lang="de-DE" altLang="zh-CN" b="1">
                <a:ea typeface="宋体" panose="02010600030101010101" pitchFamily="2" charset="-122"/>
              </a:rPr>
              <a:t>1.4 Culture shock</a:t>
            </a:r>
          </a:p>
        </p:txBody>
      </p:sp>
      <p:sp>
        <p:nvSpPr>
          <p:cNvPr id="34818" name="Rectangle 3">
            <a:extLst>
              <a:ext uri="{FF2B5EF4-FFF2-40B4-BE49-F238E27FC236}">
                <a16:creationId xmlns:a16="http://schemas.microsoft.com/office/drawing/2014/main" id="{C2C4C4D4-5C9E-4A9F-8D76-853B446704DD}"/>
              </a:ext>
            </a:extLst>
          </p:cNvPr>
          <p:cNvSpPr>
            <a:spLocks noGrp="1" noChangeArrowheads="1"/>
          </p:cNvSpPr>
          <p:nvPr>
            <p:ph type="body" idx="1"/>
          </p:nvPr>
        </p:nvSpPr>
        <p:spPr>
          <a:xfrm>
            <a:off x="1763713" y="1125538"/>
            <a:ext cx="7129462" cy="4530725"/>
          </a:xfrm>
        </p:spPr>
        <p:txBody>
          <a:bodyPr>
            <a:normAutofit lnSpcReduction="10000"/>
          </a:bodyPr>
          <a:lstStyle/>
          <a:p>
            <a:pPr marL="1588" indent="-1588" eaLnBrk="1" hangingPunct="1">
              <a:buFont typeface="Wingdings" panose="05000000000000000000" pitchFamily="2" charset="2"/>
              <a:buNone/>
            </a:pPr>
            <a:r>
              <a:rPr lang="de-DE" altLang="zh-CN">
                <a:ea typeface="宋体" panose="02010600030101010101" pitchFamily="2" charset="-122"/>
              </a:rPr>
              <a:t>A culture shock is an a</a:t>
            </a:r>
            <a:r>
              <a:rPr lang="en-US" altLang="zh-CN">
                <a:ea typeface="宋体" panose="02010600030101010101" pitchFamily="2" charset="-122"/>
              </a:rPr>
              <a:t>daptation process, e.g. in the period after moving to a different culture.</a:t>
            </a:r>
          </a:p>
          <a:p>
            <a:pPr marL="1588" indent="-1588" eaLnBrk="1" hangingPunct="1">
              <a:buFont typeface="Wingdings" panose="05000000000000000000" pitchFamily="2" charset="2"/>
              <a:buNone/>
            </a:pPr>
            <a:endParaRPr lang="en-US" altLang="zh-CN">
              <a:ea typeface="宋体" panose="02010600030101010101" pitchFamily="2" charset="-122"/>
            </a:endParaRPr>
          </a:p>
          <a:p>
            <a:pPr marL="1588" indent="-1588" eaLnBrk="1" hangingPunct="1">
              <a:buFont typeface="Wingdings" panose="05000000000000000000" pitchFamily="2" charset="2"/>
              <a:buNone/>
            </a:pPr>
            <a:r>
              <a:rPr lang="en-US" altLang="zh-CN">
                <a:ea typeface="宋体" panose="02010600030101010101" pitchFamily="2" charset="-122"/>
              </a:rPr>
              <a:t>It is related to the acquisition and processing of information about how to conduct in the foreign culture, accompanied with own psychological reactions.</a:t>
            </a:r>
            <a:endParaRPr lang="de-DE" altLang="zh-CN">
              <a:ea typeface="宋体" panose="02010600030101010101" pitchFamily="2" charset="-122"/>
            </a:endParaRPr>
          </a:p>
        </p:txBody>
      </p:sp>
      <p:sp>
        <p:nvSpPr>
          <p:cNvPr id="34819" name="Text Box 4">
            <a:extLst>
              <a:ext uri="{FF2B5EF4-FFF2-40B4-BE49-F238E27FC236}">
                <a16:creationId xmlns:a16="http://schemas.microsoft.com/office/drawing/2014/main" id="{0295D38F-241B-4CFB-BE67-9774C8E93EE3}"/>
              </a:ext>
            </a:extLst>
          </p:cNvPr>
          <p:cNvSpPr txBox="1">
            <a:spLocks noChangeArrowheads="1"/>
          </p:cNvSpPr>
          <p:nvPr/>
        </p:nvSpPr>
        <p:spPr bwMode="auto">
          <a:xfrm>
            <a:off x="107950" y="836613"/>
            <a:ext cx="1512888"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20000"/>
              </a:spcBef>
            </a:pPr>
            <a:r>
              <a:rPr lang="de-DE" altLang="zh-CN" sz="1500" b="1">
                <a:solidFill>
                  <a:srgbClr val="777777"/>
                </a:solidFill>
              </a:rPr>
              <a:t>Multicultural Communi-cation</a:t>
            </a:r>
            <a:endParaRPr lang="de-DE" altLang="zh-CN" sz="1500" b="1">
              <a:solidFill>
                <a:srgbClr val="777777"/>
              </a:solidFill>
              <a:ea typeface="Arial Unicode MS" panose="020B0604020202020204" pitchFamily="34" charset="-128"/>
              <a:cs typeface="Arial Unicode MS" panose="020B0604020202020204" pitchFamily="34" charset="-128"/>
            </a:endParaRP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Overview</a:t>
            </a:r>
          </a:p>
          <a:p>
            <a:pPr>
              <a:spcBef>
                <a:spcPct val="20000"/>
              </a:spcBef>
            </a:pPr>
            <a:endParaRPr lang="de-DE" altLang="zh-CN" sz="1500" b="1">
              <a:solidFill>
                <a:srgbClr val="777777"/>
              </a:solidFill>
            </a:endParaRPr>
          </a:p>
          <a:p>
            <a:pPr>
              <a:spcBef>
                <a:spcPct val="20000"/>
              </a:spcBef>
            </a:pPr>
            <a:r>
              <a:rPr lang="de-DE" altLang="zh-CN" sz="1500" b="1"/>
              <a:t>1. Experien-</a:t>
            </a:r>
            <a:br>
              <a:rPr lang="de-DE" altLang="zh-CN" sz="1500" b="1"/>
            </a:br>
            <a:r>
              <a:rPr lang="de-DE" altLang="zh-CN" sz="1500" b="1"/>
              <a:t>    ces</a:t>
            </a:r>
          </a:p>
          <a:p>
            <a:pPr>
              <a:spcBef>
                <a:spcPct val="20000"/>
              </a:spcBef>
            </a:pPr>
            <a:r>
              <a:rPr lang="de-DE" altLang="zh-CN" sz="1500" b="1">
                <a:solidFill>
                  <a:srgbClr val="777777"/>
                </a:solidFill>
              </a:rPr>
              <a:t>2. Competen-</a:t>
            </a:r>
            <a:br>
              <a:rPr lang="de-DE" altLang="zh-CN" sz="1500" b="1">
                <a:solidFill>
                  <a:srgbClr val="777777"/>
                </a:solidFill>
              </a:rPr>
            </a:br>
            <a:r>
              <a:rPr lang="de-DE" altLang="zh-CN" sz="1500" b="1">
                <a:solidFill>
                  <a:srgbClr val="777777"/>
                </a:solidFill>
              </a:rPr>
              <a:t>    ces</a:t>
            </a:r>
          </a:p>
          <a:p>
            <a:pPr>
              <a:spcBef>
                <a:spcPct val="20000"/>
              </a:spcBef>
            </a:pPr>
            <a:r>
              <a:rPr lang="de-DE" altLang="zh-CN" sz="1500" b="1">
                <a:solidFill>
                  <a:srgbClr val="777777"/>
                </a:solidFill>
              </a:rPr>
              <a:t>3. Models of</a:t>
            </a:r>
            <a:br>
              <a:rPr lang="de-DE" altLang="zh-CN" sz="1500" b="1">
                <a:solidFill>
                  <a:srgbClr val="777777"/>
                </a:solidFill>
              </a:rPr>
            </a:br>
            <a:r>
              <a:rPr lang="de-DE" altLang="zh-CN" sz="1500" b="1">
                <a:solidFill>
                  <a:srgbClr val="777777"/>
                </a:solidFill>
              </a:rPr>
              <a:t>    cultural</a:t>
            </a:r>
            <a:br>
              <a:rPr lang="de-DE" altLang="zh-CN" sz="1500" b="1">
                <a:solidFill>
                  <a:srgbClr val="777777"/>
                </a:solidFill>
              </a:rPr>
            </a:br>
            <a:r>
              <a:rPr lang="de-DE" altLang="zh-CN" sz="1500" b="1">
                <a:solidFill>
                  <a:srgbClr val="777777"/>
                </a:solidFill>
              </a:rPr>
              <a:t>    comparison</a:t>
            </a:r>
          </a:p>
          <a:p>
            <a:pPr>
              <a:spcBef>
                <a:spcPct val="20000"/>
              </a:spcBef>
            </a:pPr>
            <a:r>
              <a:rPr lang="de-DE" altLang="zh-CN" sz="1500" b="1">
                <a:solidFill>
                  <a:srgbClr val="777777"/>
                </a:solidFill>
              </a:rPr>
              <a:t>4. Methods </a:t>
            </a:r>
            <a:br>
              <a:rPr lang="de-DE" altLang="zh-CN" sz="1500" b="1">
                <a:solidFill>
                  <a:srgbClr val="777777"/>
                </a:solidFill>
              </a:rPr>
            </a:br>
            <a:r>
              <a:rPr lang="de-DE" altLang="zh-CN" sz="1500" b="1">
                <a:solidFill>
                  <a:srgbClr val="777777"/>
                </a:solidFill>
              </a:rPr>
              <a:t>    and</a:t>
            </a:r>
            <a:br>
              <a:rPr lang="de-DE" altLang="zh-CN" sz="1500" b="1">
                <a:solidFill>
                  <a:srgbClr val="777777"/>
                </a:solidFill>
              </a:rPr>
            </a:br>
            <a:r>
              <a:rPr lang="de-DE" altLang="zh-CN" sz="1500" b="1">
                <a:solidFill>
                  <a:srgbClr val="777777"/>
                </a:solidFill>
              </a:rPr>
              <a:t>    findings</a:t>
            </a:r>
            <a:br>
              <a:rPr lang="de-DE" altLang="zh-CN" sz="1500" b="1">
                <a:solidFill>
                  <a:srgbClr val="777777"/>
                </a:solidFill>
              </a:rPr>
            </a:br>
            <a:r>
              <a:rPr lang="de-DE" altLang="zh-CN" sz="1500" b="1">
                <a:solidFill>
                  <a:srgbClr val="777777"/>
                </a:solidFill>
              </a:rPr>
              <a:t>5. Recommen-</a:t>
            </a:r>
            <a:br>
              <a:rPr lang="de-DE" altLang="zh-CN" sz="1500" b="1">
                <a:solidFill>
                  <a:srgbClr val="777777"/>
                </a:solidFill>
              </a:rPr>
            </a:br>
            <a:r>
              <a:rPr lang="de-DE" altLang="zh-CN" sz="1500" b="1">
                <a:solidFill>
                  <a:srgbClr val="777777"/>
                </a:solidFill>
              </a:rPr>
              <a:t>    dations of</a:t>
            </a:r>
            <a:br>
              <a:rPr lang="de-DE" altLang="zh-CN" sz="1500" b="1">
                <a:solidFill>
                  <a:srgbClr val="777777"/>
                </a:solidFill>
              </a:rPr>
            </a:br>
            <a:r>
              <a:rPr lang="de-DE" altLang="zh-CN" sz="1500" b="1">
                <a:solidFill>
                  <a:srgbClr val="777777"/>
                </a:solidFill>
              </a:rPr>
              <a:t>    literature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3">
            <a:extLst>
              <a:ext uri="{FF2B5EF4-FFF2-40B4-BE49-F238E27FC236}">
                <a16:creationId xmlns:a16="http://schemas.microsoft.com/office/drawing/2014/main" id="{F9DE3954-D0B9-4FF8-AD07-69F0F686348B}"/>
              </a:ext>
            </a:extLst>
          </p:cNvPr>
          <p:cNvSpPr>
            <a:spLocks noGrp="1" noChangeArrowheads="1"/>
          </p:cNvSpPr>
          <p:nvPr>
            <p:ph type="title"/>
          </p:nvPr>
        </p:nvSpPr>
        <p:spPr/>
        <p:txBody>
          <a:bodyPr/>
          <a:lstStyle/>
          <a:p>
            <a:pPr eaLnBrk="1" hangingPunct="1"/>
            <a:r>
              <a:rPr lang="de-DE" altLang="zh-CN" b="1">
                <a:ea typeface="宋体" panose="02010600030101010101" pitchFamily="2" charset="-122"/>
              </a:rPr>
              <a:t>1.4 Culture shock</a:t>
            </a:r>
          </a:p>
        </p:txBody>
      </p:sp>
      <p:sp>
        <p:nvSpPr>
          <p:cNvPr id="36866" name="Textfeld 2">
            <a:extLst>
              <a:ext uri="{FF2B5EF4-FFF2-40B4-BE49-F238E27FC236}">
                <a16:creationId xmlns:a16="http://schemas.microsoft.com/office/drawing/2014/main" id="{74AB3AD4-949F-4CD7-A5A4-BEC1318EB8AC}"/>
              </a:ext>
            </a:extLst>
          </p:cNvPr>
          <p:cNvSpPr txBox="1">
            <a:spLocks noChangeArrowheads="1"/>
          </p:cNvSpPr>
          <p:nvPr/>
        </p:nvSpPr>
        <p:spPr bwMode="auto">
          <a:xfrm>
            <a:off x="1835150" y="6026150"/>
            <a:ext cx="70183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r>
              <a:rPr lang="de-DE" altLang="zh-CN" sz="1600"/>
              <a:t>Source: http://muisss.wordpress.com/2011/09/28/the-3-ps-of-culture-shock/</a:t>
            </a:r>
            <a:endParaRPr lang="en-US" altLang="zh-CN" sz="1600"/>
          </a:p>
        </p:txBody>
      </p:sp>
      <p:pic>
        <p:nvPicPr>
          <p:cNvPr id="36867" name="Grafik 3">
            <a:extLst>
              <a:ext uri="{FF2B5EF4-FFF2-40B4-BE49-F238E27FC236}">
                <a16:creationId xmlns:a16="http://schemas.microsoft.com/office/drawing/2014/main" id="{8D9F0DE4-949F-4C65-99CC-2F2169B9F3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981075"/>
            <a:ext cx="7777162"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F04A9D-5BC2-8CCC-64E1-2CFA70784E5D}"/>
              </a:ext>
            </a:extLst>
          </p:cNvPr>
          <p:cNvSpPr>
            <a:spLocks noGrp="1"/>
          </p:cNvSpPr>
          <p:nvPr>
            <p:ph type="title"/>
          </p:nvPr>
        </p:nvSpPr>
        <p:spPr/>
        <p:txBody>
          <a:bodyPr>
            <a:normAutofit fontScale="90000"/>
          </a:bodyPr>
          <a:lstStyle/>
          <a:p>
            <a:r>
              <a:rPr lang="de-DE" b="0" i="0" dirty="0">
                <a:solidFill>
                  <a:srgbClr val="000000"/>
                </a:solidFill>
                <a:effectLst/>
                <a:latin typeface="Arial" panose="020B0604020202020204" pitchFamily="34" charset="0"/>
              </a:rPr>
              <a:t>4 Nov 30 11:30-13:00</a:t>
            </a:r>
            <a:br>
              <a:rPr lang="de-DE" b="0" i="0" dirty="0">
                <a:solidFill>
                  <a:srgbClr val="000000"/>
                </a:solidFill>
                <a:effectLst/>
                <a:latin typeface="Arial" panose="020B0604020202020204" pitchFamily="34" charset="0"/>
              </a:rPr>
            </a:br>
            <a:r>
              <a:rPr lang="de-DE" b="0" i="0" dirty="0">
                <a:solidFill>
                  <a:srgbClr val="000000"/>
                </a:solidFill>
                <a:effectLst/>
                <a:latin typeface="Arial" panose="020B0604020202020204" pitchFamily="34" charset="0"/>
              </a:rPr>
              <a:t>2. </a:t>
            </a:r>
            <a:r>
              <a:rPr lang="de-DE" b="0" i="0" dirty="0" err="1">
                <a:solidFill>
                  <a:srgbClr val="000000"/>
                </a:solidFill>
                <a:effectLst/>
                <a:latin typeface="Arial" panose="020B0604020202020204" pitchFamily="34" charset="0"/>
              </a:rPr>
              <a:t>Marriage-Accompanying</a:t>
            </a:r>
            <a:r>
              <a:rPr lang="de-DE" b="0" i="0" dirty="0">
                <a:solidFill>
                  <a:srgbClr val="000000"/>
                </a:solidFill>
                <a:effectLst/>
                <a:latin typeface="Arial" panose="020B0604020202020204" pitchFamily="34" charset="0"/>
              </a:rPr>
              <a:t> Songs in Hunan Edyta Ai Xi </a:t>
            </a:r>
            <a:r>
              <a:rPr lang="zh-CN" altLang="de-DE" b="0" i="0" dirty="0">
                <a:solidFill>
                  <a:srgbClr val="000000"/>
                </a:solidFill>
                <a:effectLst/>
                <a:latin typeface="Arial" panose="020B0604020202020204" pitchFamily="34" charset="0"/>
              </a:rPr>
              <a:t>艾希</a:t>
            </a:r>
            <a:endParaRPr lang="de-DE" dirty="0"/>
          </a:p>
        </p:txBody>
      </p:sp>
      <p:sp>
        <p:nvSpPr>
          <p:cNvPr id="3" name="Inhaltsplatzhalter 2">
            <a:extLst>
              <a:ext uri="{FF2B5EF4-FFF2-40B4-BE49-F238E27FC236}">
                <a16:creationId xmlns:a16="http://schemas.microsoft.com/office/drawing/2014/main" id="{072252CD-5991-F20B-58A2-6177ED826051}"/>
              </a:ext>
            </a:extLst>
          </p:cNvPr>
          <p:cNvSpPr>
            <a:spLocks noGrp="1"/>
          </p:cNvSpPr>
          <p:nvPr>
            <p:ph idx="1"/>
          </p:nvPr>
        </p:nvSpPr>
        <p:spPr/>
        <p:txBody>
          <a:bodyPr/>
          <a:lstStyle/>
          <a:p>
            <a:endParaRPr lang="de-DE"/>
          </a:p>
        </p:txBody>
      </p:sp>
    </p:spTree>
    <p:extLst>
      <p:ext uri="{BB962C8B-B14F-4D97-AF65-F5344CB8AC3E}">
        <p14:creationId xmlns:p14="http://schemas.microsoft.com/office/powerpoint/2010/main" val="1880993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43641655-26D9-4665-A67F-3007DC18303E}"/>
              </a:ext>
            </a:extLst>
          </p:cNvPr>
          <p:cNvSpPr>
            <a:spLocks noGrp="1" noChangeArrowheads="1"/>
          </p:cNvSpPr>
          <p:nvPr>
            <p:ph type="title"/>
          </p:nvPr>
        </p:nvSpPr>
        <p:spPr/>
        <p:txBody>
          <a:bodyPr/>
          <a:lstStyle/>
          <a:p>
            <a:pPr eaLnBrk="1" hangingPunct="1"/>
            <a:r>
              <a:rPr lang="de-DE" altLang="zh-CN" b="1">
                <a:ea typeface="宋体" panose="02010600030101010101" pitchFamily="2" charset="-122"/>
              </a:rPr>
              <a:t>1.4 Culture shock</a:t>
            </a:r>
          </a:p>
        </p:txBody>
      </p:sp>
      <p:pic>
        <p:nvPicPr>
          <p:cNvPr id="38914" name="Picture 5" descr="W-Modell-coloured">
            <a:extLst>
              <a:ext uri="{FF2B5EF4-FFF2-40B4-BE49-F238E27FC236}">
                <a16:creationId xmlns:a16="http://schemas.microsoft.com/office/drawing/2014/main" id="{5E2F1431-E888-45DE-9C05-63F2D661C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3508375"/>
            <a:ext cx="5111750" cy="316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6" descr="U-Modell-coloured">
            <a:extLst>
              <a:ext uri="{FF2B5EF4-FFF2-40B4-BE49-F238E27FC236}">
                <a16:creationId xmlns:a16="http://schemas.microsoft.com/office/drawing/2014/main" id="{CFD20781-C011-4D6C-B857-6420014F16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375" y="1125538"/>
            <a:ext cx="5040313"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7">
            <a:extLst>
              <a:ext uri="{FF2B5EF4-FFF2-40B4-BE49-F238E27FC236}">
                <a16:creationId xmlns:a16="http://schemas.microsoft.com/office/drawing/2014/main" id="{EFEB8D8C-AD2B-4793-80FB-D4505E521BEF}"/>
              </a:ext>
            </a:extLst>
          </p:cNvPr>
          <p:cNvSpPr txBox="1">
            <a:spLocks noChangeArrowheads="1"/>
          </p:cNvSpPr>
          <p:nvPr/>
        </p:nvSpPr>
        <p:spPr bwMode="auto">
          <a:xfrm>
            <a:off x="1692275" y="5157788"/>
            <a:ext cx="1400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r>
              <a:rPr lang="de-DE" altLang="zh-CN" i="1"/>
              <a:t>W Model</a:t>
            </a:r>
          </a:p>
        </p:txBody>
      </p:sp>
      <p:sp>
        <p:nvSpPr>
          <p:cNvPr id="38917" name="Text Box 8">
            <a:extLst>
              <a:ext uri="{FF2B5EF4-FFF2-40B4-BE49-F238E27FC236}">
                <a16:creationId xmlns:a16="http://schemas.microsoft.com/office/drawing/2014/main" id="{B71294F5-3E48-41C7-B5DE-6A163C2043A7}"/>
              </a:ext>
            </a:extLst>
          </p:cNvPr>
          <p:cNvSpPr txBox="1">
            <a:spLocks noChangeArrowheads="1"/>
          </p:cNvSpPr>
          <p:nvPr/>
        </p:nvSpPr>
        <p:spPr bwMode="auto">
          <a:xfrm>
            <a:off x="1692275" y="1773238"/>
            <a:ext cx="13319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r>
              <a:rPr lang="de-DE" altLang="zh-CN" i="1"/>
              <a:t>U Model</a:t>
            </a:r>
          </a:p>
        </p:txBody>
      </p:sp>
      <p:sp>
        <p:nvSpPr>
          <p:cNvPr id="38918" name="Text Box 9">
            <a:extLst>
              <a:ext uri="{FF2B5EF4-FFF2-40B4-BE49-F238E27FC236}">
                <a16:creationId xmlns:a16="http://schemas.microsoft.com/office/drawing/2014/main" id="{5BBB1E68-638F-443A-9E42-CC083F60269F}"/>
              </a:ext>
            </a:extLst>
          </p:cNvPr>
          <p:cNvSpPr txBox="1">
            <a:spLocks noChangeArrowheads="1"/>
          </p:cNvSpPr>
          <p:nvPr/>
        </p:nvSpPr>
        <p:spPr bwMode="auto">
          <a:xfrm>
            <a:off x="107950" y="836613"/>
            <a:ext cx="1512888"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20000"/>
              </a:spcBef>
            </a:pPr>
            <a:r>
              <a:rPr lang="de-DE" altLang="zh-CN" sz="1500" b="1">
                <a:solidFill>
                  <a:srgbClr val="777777"/>
                </a:solidFill>
              </a:rPr>
              <a:t>Multicultural Communi-cation</a:t>
            </a:r>
            <a:endParaRPr lang="de-DE" altLang="zh-CN" sz="1500" b="1">
              <a:solidFill>
                <a:srgbClr val="777777"/>
              </a:solidFill>
              <a:ea typeface="Arial Unicode MS" panose="020B0604020202020204" pitchFamily="34" charset="-128"/>
              <a:cs typeface="Arial Unicode MS" panose="020B0604020202020204" pitchFamily="34" charset="-128"/>
            </a:endParaRP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Overview</a:t>
            </a:r>
          </a:p>
          <a:p>
            <a:pPr>
              <a:spcBef>
                <a:spcPct val="20000"/>
              </a:spcBef>
            </a:pPr>
            <a:endParaRPr lang="de-DE" altLang="zh-CN" sz="1500" b="1">
              <a:solidFill>
                <a:srgbClr val="777777"/>
              </a:solidFill>
            </a:endParaRPr>
          </a:p>
          <a:p>
            <a:pPr>
              <a:spcBef>
                <a:spcPct val="20000"/>
              </a:spcBef>
            </a:pPr>
            <a:r>
              <a:rPr lang="de-DE" altLang="zh-CN" sz="1500" b="1"/>
              <a:t>1. Experien-</a:t>
            </a:r>
            <a:br>
              <a:rPr lang="de-DE" altLang="zh-CN" sz="1500" b="1"/>
            </a:br>
            <a:r>
              <a:rPr lang="de-DE" altLang="zh-CN" sz="1500" b="1"/>
              <a:t>    ces</a:t>
            </a:r>
          </a:p>
          <a:p>
            <a:pPr>
              <a:spcBef>
                <a:spcPct val="20000"/>
              </a:spcBef>
            </a:pPr>
            <a:r>
              <a:rPr lang="de-DE" altLang="zh-CN" sz="1500" b="1">
                <a:solidFill>
                  <a:srgbClr val="777777"/>
                </a:solidFill>
              </a:rPr>
              <a:t>2. Competen-</a:t>
            </a:r>
            <a:br>
              <a:rPr lang="de-DE" altLang="zh-CN" sz="1500" b="1">
                <a:solidFill>
                  <a:srgbClr val="777777"/>
                </a:solidFill>
              </a:rPr>
            </a:br>
            <a:r>
              <a:rPr lang="de-DE" altLang="zh-CN" sz="1500" b="1">
                <a:solidFill>
                  <a:srgbClr val="777777"/>
                </a:solidFill>
              </a:rPr>
              <a:t>    ces</a:t>
            </a:r>
          </a:p>
          <a:p>
            <a:pPr>
              <a:spcBef>
                <a:spcPct val="20000"/>
              </a:spcBef>
            </a:pPr>
            <a:r>
              <a:rPr lang="de-DE" altLang="zh-CN" sz="1500" b="1">
                <a:solidFill>
                  <a:srgbClr val="777777"/>
                </a:solidFill>
              </a:rPr>
              <a:t>3. Models of</a:t>
            </a:r>
            <a:br>
              <a:rPr lang="de-DE" altLang="zh-CN" sz="1500" b="1">
                <a:solidFill>
                  <a:srgbClr val="777777"/>
                </a:solidFill>
              </a:rPr>
            </a:br>
            <a:r>
              <a:rPr lang="de-DE" altLang="zh-CN" sz="1500" b="1">
                <a:solidFill>
                  <a:srgbClr val="777777"/>
                </a:solidFill>
              </a:rPr>
              <a:t>    cultural</a:t>
            </a:r>
            <a:br>
              <a:rPr lang="de-DE" altLang="zh-CN" sz="1500" b="1">
                <a:solidFill>
                  <a:srgbClr val="777777"/>
                </a:solidFill>
              </a:rPr>
            </a:br>
            <a:r>
              <a:rPr lang="de-DE" altLang="zh-CN" sz="1500" b="1">
                <a:solidFill>
                  <a:srgbClr val="777777"/>
                </a:solidFill>
              </a:rPr>
              <a:t>    comparison</a:t>
            </a:r>
          </a:p>
          <a:p>
            <a:pPr>
              <a:spcBef>
                <a:spcPct val="20000"/>
              </a:spcBef>
            </a:pPr>
            <a:r>
              <a:rPr lang="de-DE" altLang="zh-CN" sz="1500" b="1">
                <a:solidFill>
                  <a:srgbClr val="777777"/>
                </a:solidFill>
              </a:rPr>
              <a:t>4. Methods </a:t>
            </a:r>
            <a:br>
              <a:rPr lang="de-DE" altLang="zh-CN" sz="1500" b="1">
                <a:solidFill>
                  <a:srgbClr val="777777"/>
                </a:solidFill>
              </a:rPr>
            </a:br>
            <a:r>
              <a:rPr lang="de-DE" altLang="zh-CN" sz="1500" b="1">
                <a:solidFill>
                  <a:srgbClr val="777777"/>
                </a:solidFill>
              </a:rPr>
              <a:t>    and</a:t>
            </a:r>
            <a:br>
              <a:rPr lang="de-DE" altLang="zh-CN" sz="1500" b="1">
                <a:solidFill>
                  <a:srgbClr val="777777"/>
                </a:solidFill>
              </a:rPr>
            </a:br>
            <a:r>
              <a:rPr lang="de-DE" altLang="zh-CN" sz="1500" b="1">
                <a:solidFill>
                  <a:srgbClr val="777777"/>
                </a:solidFill>
              </a:rPr>
              <a:t>    findings</a:t>
            </a:r>
            <a:br>
              <a:rPr lang="de-DE" altLang="zh-CN" sz="1500" b="1">
                <a:solidFill>
                  <a:srgbClr val="777777"/>
                </a:solidFill>
              </a:rPr>
            </a:br>
            <a:r>
              <a:rPr lang="de-DE" altLang="zh-CN" sz="1500" b="1">
                <a:solidFill>
                  <a:srgbClr val="777777"/>
                </a:solidFill>
              </a:rPr>
              <a:t>5. Recommen-</a:t>
            </a:r>
            <a:br>
              <a:rPr lang="de-DE" altLang="zh-CN" sz="1500" b="1">
                <a:solidFill>
                  <a:srgbClr val="777777"/>
                </a:solidFill>
              </a:rPr>
            </a:br>
            <a:r>
              <a:rPr lang="de-DE" altLang="zh-CN" sz="1500" b="1">
                <a:solidFill>
                  <a:srgbClr val="777777"/>
                </a:solidFill>
              </a:rPr>
              <a:t>    dations of</a:t>
            </a:r>
            <a:br>
              <a:rPr lang="de-DE" altLang="zh-CN" sz="1500" b="1">
                <a:solidFill>
                  <a:srgbClr val="777777"/>
                </a:solidFill>
              </a:rPr>
            </a:br>
            <a:r>
              <a:rPr lang="de-DE" altLang="zh-CN" sz="1500" b="1">
                <a:solidFill>
                  <a:srgbClr val="777777"/>
                </a:solidFill>
              </a:rPr>
              <a:t>    literature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6B6EB4D5-85E5-4751-8D06-CD471B445F35}"/>
              </a:ext>
            </a:extLst>
          </p:cNvPr>
          <p:cNvSpPr>
            <a:spLocks noGrp="1" noChangeArrowheads="1"/>
          </p:cNvSpPr>
          <p:nvPr>
            <p:ph type="title"/>
          </p:nvPr>
        </p:nvSpPr>
        <p:spPr/>
        <p:txBody>
          <a:bodyPr/>
          <a:lstStyle/>
          <a:p>
            <a:pPr eaLnBrk="1" hangingPunct="1"/>
            <a:r>
              <a:rPr lang="de-DE" altLang="zh-CN" b="1">
                <a:ea typeface="宋体" panose="02010600030101010101" pitchFamily="2" charset="-122"/>
              </a:rPr>
              <a:t>1.4 Culture shock</a:t>
            </a:r>
          </a:p>
        </p:txBody>
      </p:sp>
      <p:sp>
        <p:nvSpPr>
          <p:cNvPr id="69638" name="Text Box 8">
            <a:extLst>
              <a:ext uri="{FF2B5EF4-FFF2-40B4-BE49-F238E27FC236}">
                <a16:creationId xmlns:a16="http://schemas.microsoft.com/office/drawing/2014/main" id="{169D938B-2432-449C-BE1B-CA87572982A4}"/>
              </a:ext>
            </a:extLst>
          </p:cNvPr>
          <p:cNvSpPr txBox="1">
            <a:spLocks noChangeArrowheads="1"/>
          </p:cNvSpPr>
          <p:nvPr/>
        </p:nvSpPr>
        <p:spPr bwMode="auto">
          <a:xfrm>
            <a:off x="1692275" y="1773238"/>
            <a:ext cx="6662738" cy="3786187"/>
          </a:xfrm>
          <a:prstGeom prst="rect">
            <a:avLst/>
          </a:prstGeom>
          <a:noFill/>
          <a:ln w="9525">
            <a:noFill/>
            <a:miter lim="800000"/>
            <a:headEnd/>
            <a:tailEnd/>
          </a:ln>
        </p:spPr>
        <p:txBody>
          <a:bodyPr wrap="none">
            <a:spAutoFit/>
          </a:bodyPr>
          <a:lstStyle/>
          <a:p>
            <a:pPr>
              <a:defRPr/>
            </a:pPr>
            <a:r>
              <a:rPr lang="de-DE" sz="4000" i="1" dirty="0">
                <a:ea typeface="+mn-ea"/>
              </a:rPr>
              <a:t>Video </a:t>
            </a:r>
            <a:r>
              <a:rPr lang="de-DE" sz="4000" i="1" dirty="0" err="1">
                <a:ea typeface="+mn-ea"/>
              </a:rPr>
              <a:t>clips</a:t>
            </a:r>
            <a:endParaRPr lang="de-DE" sz="4000" i="1" dirty="0">
              <a:ea typeface="+mn-ea"/>
            </a:endParaRPr>
          </a:p>
          <a:p>
            <a:pPr>
              <a:defRPr/>
            </a:pPr>
            <a:endParaRPr lang="de-DE" sz="4000" i="1" dirty="0">
              <a:ea typeface="+mn-ea"/>
            </a:endParaRPr>
          </a:p>
          <a:p>
            <a:pPr>
              <a:defRPr/>
            </a:pPr>
            <a:endParaRPr lang="de-DE" sz="4000" i="1" dirty="0">
              <a:ea typeface="+mn-ea"/>
            </a:endParaRPr>
          </a:p>
          <a:p>
            <a:pPr marL="342900" indent="-342900">
              <a:buFont typeface="Arial" pitchFamily="34" charset="0"/>
              <a:buChar char="•"/>
              <a:defRPr/>
            </a:pPr>
            <a:r>
              <a:rPr lang="de-DE" sz="4000" dirty="0">
                <a:ea typeface="+mn-ea"/>
              </a:rPr>
              <a:t>Culture </a:t>
            </a:r>
            <a:r>
              <a:rPr lang="de-DE" sz="4000" dirty="0" err="1">
                <a:ea typeface="+mn-ea"/>
              </a:rPr>
              <a:t>shock</a:t>
            </a:r>
            <a:endParaRPr lang="de-DE" sz="4000" dirty="0">
              <a:ea typeface="+mn-ea"/>
            </a:endParaRPr>
          </a:p>
          <a:p>
            <a:pPr marL="342900" indent="-342900">
              <a:buFont typeface="Arial" pitchFamily="34" charset="0"/>
              <a:buChar char="•"/>
              <a:defRPr/>
            </a:pPr>
            <a:r>
              <a:rPr lang="de-DE" sz="4000" dirty="0">
                <a:ea typeface="+mn-ea"/>
              </a:rPr>
              <a:t>Part 1 Culture </a:t>
            </a:r>
            <a:r>
              <a:rPr lang="de-DE" sz="4000" dirty="0" err="1">
                <a:ea typeface="+mn-ea"/>
              </a:rPr>
              <a:t>shock</a:t>
            </a:r>
            <a:r>
              <a:rPr lang="de-DE" sz="4000" dirty="0">
                <a:ea typeface="+mn-ea"/>
              </a:rPr>
              <a:t> China</a:t>
            </a:r>
          </a:p>
          <a:p>
            <a:pPr marL="342900" indent="-342900">
              <a:buFont typeface="Arial" pitchFamily="34" charset="0"/>
              <a:buChar char="•"/>
              <a:defRPr/>
            </a:pPr>
            <a:r>
              <a:rPr lang="de-DE" sz="4000" dirty="0">
                <a:ea typeface="+mn-ea"/>
              </a:rPr>
              <a:t>Part 2 Culture </a:t>
            </a:r>
            <a:r>
              <a:rPr lang="de-DE" sz="4000" dirty="0" err="1">
                <a:ea typeface="+mn-ea"/>
              </a:rPr>
              <a:t>shock</a:t>
            </a:r>
            <a:r>
              <a:rPr lang="de-DE" sz="4000" dirty="0">
                <a:ea typeface="+mn-ea"/>
              </a:rPr>
              <a:t> China</a:t>
            </a:r>
          </a:p>
        </p:txBody>
      </p:sp>
      <p:sp>
        <p:nvSpPr>
          <p:cNvPr id="40963" name="Text Box 9">
            <a:extLst>
              <a:ext uri="{FF2B5EF4-FFF2-40B4-BE49-F238E27FC236}">
                <a16:creationId xmlns:a16="http://schemas.microsoft.com/office/drawing/2014/main" id="{54F18517-FD97-4168-8FE5-7546688C20FB}"/>
              </a:ext>
            </a:extLst>
          </p:cNvPr>
          <p:cNvSpPr txBox="1">
            <a:spLocks noChangeArrowheads="1"/>
          </p:cNvSpPr>
          <p:nvPr/>
        </p:nvSpPr>
        <p:spPr bwMode="auto">
          <a:xfrm>
            <a:off x="107950" y="836613"/>
            <a:ext cx="1512888"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20000"/>
              </a:spcBef>
            </a:pPr>
            <a:r>
              <a:rPr lang="de-DE" altLang="zh-CN" sz="1500" b="1">
                <a:solidFill>
                  <a:srgbClr val="777777"/>
                </a:solidFill>
              </a:rPr>
              <a:t>Multicultural Communi-cation</a:t>
            </a:r>
            <a:endParaRPr lang="de-DE" altLang="zh-CN" sz="1500" b="1">
              <a:solidFill>
                <a:srgbClr val="777777"/>
              </a:solidFill>
              <a:ea typeface="Arial Unicode MS" panose="020B0604020202020204" pitchFamily="34" charset="-128"/>
              <a:cs typeface="Arial Unicode MS" panose="020B0604020202020204" pitchFamily="34" charset="-128"/>
            </a:endParaRP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Overview</a:t>
            </a:r>
          </a:p>
          <a:p>
            <a:pPr>
              <a:spcBef>
                <a:spcPct val="20000"/>
              </a:spcBef>
            </a:pPr>
            <a:endParaRPr lang="de-DE" altLang="zh-CN" sz="1500" b="1">
              <a:solidFill>
                <a:srgbClr val="777777"/>
              </a:solidFill>
            </a:endParaRPr>
          </a:p>
          <a:p>
            <a:pPr>
              <a:spcBef>
                <a:spcPct val="20000"/>
              </a:spcBef>
            </a:pPr>
            <a:r>
              <a:rPr lang="de-DE" altLang="zh-CN" sz="1500" b="1"/>
              <a:t>1. Experien-</a:t>
            </a:r>
            <a:br>
              <a:rPr lang="de-DE" altLang="zh-CN" sz="1500" b="1"/>
            </a:br>
            <a:r>
              <a:rPr lang="de-DE" altLang="zh-CN" sz="1500" b="1"/>
              <a:t>    ces</a:t>
            </a:r>
          </a:p>
          <a:p>
            <a:pPr>
              <a:spcBef>
                <a:spcPct val="20000"/>
              </a:spcBef>
            </a:pPr>
            <a:r>
              <a:rPr lang="de-DE" altLang="zh-CN" sz="1500" b="1">
                <a:solidFill>
                  <a:srgbClr val="777777"/>
                </a:solidFill>
              </a:rPr>
              <a:t>2. Competen-</a:t>
            </a:r>
            <a:br>
              <a:rPr lang="de-DE" altLang="zh-CN" sz="1500" b="1">
                <a:solidFill>
                  <a:srgbClr val="777777"/>
                </a:solidFill>
              </a:rPr>
            </a:br>
            <a:r>
              <a:rPr lang="de-DE" altLang="zh-CN" sz="1500" b="1">
                <a:solidFill>
                  <a:srgbClr val="777777"/>
                </a:solidFill>
              </a:rPr>
              <a:t>    ces</a:t>
            </a:r>
          </a:p>
          <a:p>
            <a:pPr>
              <a:spcBef>
                <a:spcPct val="20000"/>
              </a:spcBef>
            </a:pPr>
            <a:r>
              <a:rPr lang="de-DE" altLang="zh-CN" sz="1500" b="1">
                <a:solidFill>
                  <a:srgbClr val="777777"/>
                </a:solidFill>
              </a:rPr>
              <a:t>3. Models of</a:t>
            </a:r>
            <a:br>
              <a:rPr lang="de-DE" altLang="zh-CN" sz="1500" b="1">
                <a:solidFill>
                  <a:srgbClr val="777777"/>
                </a:solidFill>
              </a:rPr>
            </a:br>
            <a:r>
              <a:rPr lang="de-DE" altLang="zh-CN" sz="1500" b="1">
                <a:solidFill>
                  <a:srgbClr val="777777"/>
                </a:solidFill>
              </a:rPr>
              <a:t>    cultural</a:t>
            </a:r>
            <a:br>
              <a:rPr lang="de-DE" altLang="zh-CN" sz="1500" b="1">
                <a:solidFill>
                  <a:srgbClr val="777777"/>
                </a:solidFill>
              </a:rPr>
            </a:br>
            <a:r>
              <a:rPr lang="de-DE" altLang="zh-CN" sz="1500" b="1">
                <a:solidFill>
                  <a:srgbClr val="777777"/>
                </a:solidFill>
              </a:rPr>
              <a:t>    comparison</a:t>
            </a:r>
          </a:p>
          <a:p>
            <a:pPr>
              <a:spcBef>
                <a:spcPct val="20000"/>
              </a:spcBef>
            </a:pPr>
            <a:r>
              <a:rPr lang="de-DE" altLang="zh-CN" sz="1500" b="1">
                <a:solidFill>
                  <a:srgbClr val="777777"/>
                </a:solidFill>
              </a:rPr>
              <a:t>4. Methods </a:t>
            </a:r>
            <a:br>
              <a:rPr lang="de-DE" altLang="zh-CN" sz="1500" b="1">
                <a:solidFill>
                  <a:srgbClr val="777777"/>
                </a:solidFill>
              </a:rPr>
            </a:br>
            <a:r>
              <a:rPr lang="de-DE" altLang="zh-CN" sz="1500" b="1">
                <a:solidFill>
                  <a:srgbClr val="777777"/>
                </a:solidFill>
              </a:rPr>
              <a:t>    and</a:t>
            </a:r>
            <a:br>
              <a:rPr lang="de-DE" altLang="zh-CN" sz="1500" b="1">
                <a:solidFill>
                  <a:srgbClr val="777777"/>
                </a:solidFill>
              </a:rPr>
            </a:br>
            <a:r>
              <a:rPr lang="de-DE" altLang="zh-CN" sz="1500" b="1">
                <a:solidFill>
                  <a:srgbClr val="777777"/>
                </a:solidFill>
              </a:rPr>
              <a:t>    findings</a:t>
            </a:r>
            <a:br>
              <a:rPr lang="de-DE" altLang="zh-CN" sz="1500" b="1">
                <a:solidFill>
                  <a:srgbClr val="777777"/>
                </a:solidFill>
              </a:rPr>
            </a:br>
            <a:r>
              <a:rPr lang="de-DE" altLang="zh-CN" sz="1500" b="1">
                <a:solidFill>
                  <a:srgbClr val="777777"/>
                </a:solidFill>
              </a:rPr>
              <a:t>5. Recommen-</a:t>
            </a:r>
            <a:br>
              <a:rPr lang="de-DE" altLang="zh-CN" sz="1500" b="1">
                <a:solidFill>
                  <a:srgbClr val="777777"/>
                </a:solidFill>
              </a:rPr>
            </a:br>
            <a:r>
              <a:rPr lang="de-DE" altLang="zh-CN" sz="1500" b="1">
                <a:solidFill>
                  <a:srgbClr val="777777"/>
                </a:solidFill>
              </a:rPr>
              <a:t>    dations of</a:t>
            </a:r>
            <a:br>
              <a:rPr lang="de-DE" altLang="zh-CN" sz="1500" b="1">
                <a:solidFill>
                  <a:srgbClr val="777777"/>
                </a:solidFill>
              </a:rPr>
            </a:br>
            <a:r>
              <a:rPr lang="de-DE" altLang="zh-CN" sz="1500" b="1">
                <a:solidFill>
                  <a:srgbClr val="777777"/>
                </a:solidFill>
              </a:rPr>
              <a:t>    literature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A99EF92B-BD84-4C1D-AF6D-215FEFB4E581}"/>
              </a:ext>
            </a:extLst>
          </p:cNvPr>
          <p:cNvSpPr>
            <a:spLocks noGrp="1" noChangeArrowheads="1"/>
          </p:cNvSpPr>
          <p:nvPr>
            <p:ph type="title"/>
          </p:nvPr>
        </p:nvSpPr>
        <p:spPr/>
        <p:txBody>
          <a:bodyPr/>
          <a:lstStyle/>
          <a:p>
            <a:pPr eaLnBrk="1" hangingPunct="1"/>
            <a:r>
              <a:rPr lang="de-DE" altLang="zh-CN" sz="4000" b="1">
                <a:ea typeface="宋体" panose="02010600030101010101" pitchFamily="2" charset="-122"/>
              </a:rPr>
              <a:t>Culture shock: Literature</a:t>
            </a:r>
          </a:p>
        </p:txBody>
      </p:sp>
      <p:sp>
        <p:nvSpPr>
          <p:cNvPr id="43010" name="Rectangle 4">
            <a:extLst>
              <a:ext uri="{FF2B5EF4-FFF2-40B4-BE49-F238E27FC236}">
                <a16:creationId xmlns:a16="http://schemas.microsoft.com/office/drawing/2014/main" id="{6D59A6CD-9EFD-485E-BBAC-C305BB2D0752}"/>
              </a:ext>
            </a:extLst>
          </p:cNvPr>
          <p:cNvSpPr>
            <a:spLocks noGrp="1" noChangeArrowheads="1"/>
          </p:cNvSpPr>
          <p:nvPr>
            <p:ph type="body" idx="1"/>
          </p:nvPr>
        </p:nvSpPr>
        <p:spPr>
          <a:xfrm>
            <a:off x="1619250" y="1123950"/>
            <a:ext cx="7451725" cy="4752975"/>
          </a:xfrm>
        </p:spPr>
        <p:txBody>
          <a:bodyPr>
            <a:normAutofit lnSpcReduction="10000"/>
          </a:bodyPr>
          <a:lstStyle/>
          <a:p>
            <a:pPr marL="168275" indent="-168275" eaLnBrk="1" hangingPunct="1">
              <a:lnSpc>
                <a:spcPct val="80000"/>
              </a:lnSpc>
            </a:pPr>
            <a:r>
              <a:rPr lang="de-DE" altLang="zh-CN" sz="1600">
                <a:ea typeface="宋体" panose="02010600030101010101" pitchFamily="2" charset="-122"/>
              </a:rPr>
              <a:t>Hanne Chen, Culture shock China</a:t>
            </a:r>
          </a:p>
          <a:p>
            <a:pPr marL="168275" indent="-168275" eaLnBrk="1" hangingPunct="1">
              <a:lnSpc>
                <a:spcPct val="80000"/>
              </a:lnSpc>
            </a:pPr>
            <a:r>
              <a:rPr lang="de-DE" altLang="zh-CN" sz="1600">
                <a:ea typeface="宋体" panose="02010600030101010101" pitchFamily="2" charset="-122"/>
              </a:rPr>
              <a:t>Hanne Chen, Henrik Jäger (Hrsg.), Mit anderen Augen sehen – Leben in fremden Kulturen</a:t>
            </a:r>
            <a:endParaRPr lang="de-DE" altLang="zh-CN" sz="1600">
              <a:ea typeface="宋体" panose="02010600030101010101" pitchFamily="2" charset="-122"/>
              <a:hlinkClick r:id="rId3"/>
            </a:endParaRPr>
          </a:p>
          <a:p>
            <a:pPr marL="168275" indent="-168275" eaLnBrk="1" hangingPunct="1">
              <a:lnSpc>
                <a:spcPct val="80000"/>
              </a:lnSpc>
            </a:pPr>
            <a:r>
              <a:rPr lang="de-DE" altLang="zh-CN" sz="1600">
                <a:ea typeface="宋体" panose="02010600030101010101" pitchFamily="2" charset="-122"/>
              </a:rPr>
              <a:t>http://www.hausarbeiten.de/faecher/hausarbeit/inw/26990.html</a:t>
            </a:r>
          </a:p>
          <a:p>
            <a:pPr marL="168275" indent="-168275" eaLnBrk="1" hangingPunct="1">
              <a:lnSpc>
                <a:spcPct val="80000"/>
              </a:lnSpc>
            </a:pPr>
            <a:r>
              <a:rPr lang="de-DE" altLang="zh-CN" sz="1600">
                <a:ea typeface="宋体" panose="02010600030101010101" pitchFamily="2" charset="-122"/>
              </a:rPr>
              <a:t>http://www.hausarbeiten.de/faecher/hausarbeit/kul/18697.html</a:t>
            </a:r>
            <a:endParaRPr lang="de-DE" altLang="zh-CN" sz="1600" i="1">
              <a:ea typeface="宋体" panose="02010600030101010101" pitchFamily="2" charset="-122"/>
            </a:endParaRPr>
          </a:p>
          <a:p>
            <a:pPr marL="534988" lvl="1" indent="-187325" eaLnBrk="1" hangingPunct="1">
              <a:lnSpc>
                <a:spcPct val="80000"/>
              </a:lnSpc>
            </a:pPr>
            <a:r>
              <a:rPr lang="de-DE" altLang="zh-CN" sz="1600" i="1">
                <a:ea typeface="宋体" panose="02010600030101010101" pitchFamily="2" charset="-122"/>
              </a:rPr>
              <a:t>Hofstede, Interkulturelle Zusammenarbeit</a:t>
            </a:r>
          </a:p>
          <a:p>
            <a:pPr marL="534988" lvl="1" indent="-187325" eaLnBrk="1" hangingPunct="1">
              <a:lnSpc>
                <a:spcPct val="80000"/>
              </a:lnSpc>
            </a:pPr>
            <a:r>
              <a:rPr lang="de-DE" altLang="zh-CN" sz="1600" i="1">
                <a:ea typeface="宋体" panose="02010600030101010101" pitchFamily="2" charset="-122"/>
              </a:rPr>
              <a:t>Thomas, Fremdheitskonzepte in der Psychologie</a:t>
            </a:r>
          </a:p>
          <a:p>
            <a:pPr marL="534988" lvl="1" indent="-187325" eaLnBrk="1" hangingPunct="1">
              <a:lnSpc>
                <a:spcPct val="80000"/>
              </a:lnSpc>
            </a:pPr>
            <a:r>
              <a:rPr lang="de-DE" altLang="zh-CN" sz="1600" i="1">
                <a:ea typeface="宋体" panose="02010600030101010101" pitchFamily="2" charset="-122"/>
              </a:rPr>
              <a:t>Wagner, Culture shock Deutschland</a:t>
            </a:r>
          </a:p>
          <a:p>
            <a:pPr marL="534988" lvl="1" indent="-187325" eaLnBrk="1" hangingPunct="1">
              <a:lnSpc>
                <a:spcPct val="80000"/>
              </a:lnSpc>
            </a:pPr>
            <a:r>
              <a:rPr lang="de-DE" altLang="zh-CN" sz="1600" i="1">
                <a:ea typeface="宋体" panose="02010600030101010101" pitchFamily="2" charset="-122"/>
              </a:rPr>
              <a:t>Ferraro, Cultural Dimension and Chen/ Starosta, Intercultural Communi-cation</a:t>
            </a:r>
          </a:p>
          <a:p>
            <a:pPr marL="534988" lvl="1" indent="-187325" eaLnBrk="1" hangingPunct="1">
              <a:lnSpc>
                <a:spcPct val="80000"/>
              </a:lnSpc>
            </a:pPr>
            <a:r>
              <a:rPr lang="de-DE" altLang="zh-CN" sz="1600" i="1">
                <a:ea typeface="宋体" panose="02010600030101010101" pitchFamily="2" charset="-122"/>
              </a:rPr>
              <a:t>Thomas and Hagemann, Training interkultureller Kompetenzen</a:t>
            </a:r>
          </a:p>
          <a:p>
            <a:pPr marL="534988" lvl="1" indent="-187325" eaLnBrk="1" hangingPunct="1">
              <a:lnSpc>
                <a:spcPct val="80000"/>
              </a:lnSpc>
            </a:pPr>
            <a:r>
              <a:rPr lang="de-DE" altLang="zh-CN" sz="1600" i="1">
                <a:ea typeface="宋体" panose="02010600030101010101" pitchFamily="2" charset="-122"/>
              </a:rPr>
              <a:t>Maletzke, Interkulturelle Kommunikation</a:t>
            </a:r>
            <a:endParaRPr lang="de-DE" altLang="zh-CN" sz="1600">
              <a:ea typeface="宋体" panose="02010600030101010101" pitchFamily="2" charset="-122"/>
            </a:endParaRPr>
          </a:p>
          <a:p>
            <a:pPr marL="168275" indent="-168275" eaLnBrk="1" hangingPunct="1">
              <a:lnSpc>
                <a:spcPct val="80000"/>
              </a:lnSpc>
            </a:pPr>
            <a:r>
              <a:rPr lang="de-DE" altLang="zh-CN" sz="1600">
                <a:ea typeface="宋体" panose="02010600030101010101" pitchFamily="2" charset="-122"/>
              </a:rPr>
              <a:t>http://www.tourism-watch.de/dt/25dt/25.kulturschock/index.html</a:t>
            </a:r>
          </a:p>
          <a:p>
            <a:pPr marL="168275" indent="-168275" eaLnBrk="1" hangingPunct="1">
              <a:lnSpc>
                <a:spcPct val="80000"/>
              </a:lnSpc>
            </a:pPr>
            <a:r>
              <a:rPr lang="de-DE" altLang="zh-CN" sz="1600">
                <a:ea typeface="宋体" panose="02010600030101010101" pitchFamily="2" charset="-122"/>
              </a:rPr>
              <a:t>http://www.presse.uni-augsburg.de/unipress/up199803/artikel_20.shtml</a:t>
            </a:r>
          </a:p>
          <a:p>
            <a:pPr marL="168275" indent="-168275" eaLnBrk="1" hangingPunct="1">
              <a:lnSpc>
                <a:spcPct val="80000"/>
              </a:lnSpc>
            </a:pPr>
            <a:r>
              <a:rPr lang="de-DE" altLang="zh-CN" sz="1600">
                <a:ea typeface="宋体" panose="02010600030101010101" pitchFamily="2" charset="-122"/>
              </a:rPr>
              <a:t>http://www.tu-dresden.de/sulifg/daf/mailproj/kursbu11.htm</a:t>
            </a:r>
          </a:p>
          <a:p>
            <a:pPr marL="168275" indent="-168275" eaLnBrk="1" hangingPunct="1">
              <a:lnSpc>
                <a:spcPct val="80000"/>
              </a:lnSpc>
            </a:pPr>
            <a:r>
              <a:rPr lang="de-DE" altLang="zh-CN" sz="1600">
                <a:ea typeface="宋体" panose="02010600030101010101" pitchFamily="2" charset="-122"/>
              </a:rPr>
              <a:t>http://www.dradio.de/dlf/sendungen/hiwi/528103/</a:t>
            </a:r>
          </a:p>
          <a:p>
            <a:pPr marL="168275" indent="-168275" eaLnBrk="1" hangingPunct="1">
              <a:lnSpc>
                <a:spcPct val="80000"/>
              </a:lnSpc>
            </a:pPr>
            <a:r>
              <a:rPr lang="de-DE" altLang="zh-CN" sz="1600">
                <a:ea typeface="宋体" panose="02010600030101010101" pitchFamily="2" charset="-122"/>
              </a:rPr>
              <a:t>http://kommentare.zeit.de/user/fabik/beitrag/2007/11/16/kulturschock-deutschland-wie-roger-die-heimat-zurueckkehrte-und-alles-</a:t>
            </a:r>
          </a:p>
          <a:p>
            <a:pPr marL="168275" indent="-168275" eaLnBrk="1" hangingPunct="1">
              <a:lnSpc>
                <a:spcPct val="80000"/>
              </a:lnSpc>
            </a:pPr>
            <a:r>
              <a:rPr lang="de-DE" altLang="zh-CN" sz="1600">
                <a:ea typeface="宋体" panose="02010600030101010101" pitchFamily="2" charset="-122"/>
              </a:rPr>
              <a:t>http://frikadizzle.blogspot.com/</a:t>
            </a:r>
          </a:p>
          <a:p>
            <a:pPr marL="168275" indent="-168275" eaLnBrk="1" hangingPunct="1">
              <a:lnSpc>
                <a:spcPct val="80000"/>
              </a:lnSpc>
            </a:pPr>
            <a:r>
              <a:rPr lang="de-DE" altLang="zh-CN" sz="1600">
                <a:ea typeface="宋体" panose="02010600030101010101" pitchFamily="2" charset="-122"/>
              </a:rPr>
              <a:t>http://www.tourism-watch.de/dt/20dt/20.fremdenrolle/index.html</a:t>
            </a:r>
          </a:p>
          <a:p>
            <a:pPr marL="168275" indent="-168275" eaLnBrk="1" hangingPunct="1">
              <a:lnSpc>
                <a:spcPct val="80000"/>
              </a:lnSpc>
            </a:pPr>
            <a:r>
              <a:rPr lang="de-DE" altLang="zh-CN" sz="1600">
                <a:ea typeface="宋体" panose="02010600030101010101" pitchFamily="2" charset="-122"/>
              </a:rPr>
              <a:t>http://rcswww.urz.tu-dresden.de/~s7544567/</a:t>
            </a:r>
          </a:p>
          <a:p>
            <a:pPr marL="168275" indent="-168275" eaLnBrk="1" hangingPunct="1">
              <a:lnSpc>
                <a:spcPct val="80000"/>
              </a:lnSpc>
            </a:pPr>
            <a:r>
              <a:rPr lang="de-DE" altLang="zh-CN" sz="1600">
                <a:ea typeface="宋体" panose="02010600030101010101" pitchFamily="2" charset="-122"/>
              </a:rPr>
              <a:t>http://www.ibim.de/ikult/2-5.htm</a:t>
            </a:r>
          </a:p>
        </p:txBody>
      </p:sp>
      <p:sp>
        <p:nvSpPr>
          <p:cNvPr id="43011" name="Text Box 5">
            <a:extLst>
              <a:ext uri="{FF2B5EF4-FFF2-40B4-BE49-F238E27FC236}">
                <a16:creationId xmlns:a16="http://schemas.microsoft.com/office/drawing/2014/main" id="{B3584FD6-8553-408A-BD59-68D4BD2EB2B3}"/>
              </a:ext>
            </a:extLst>
          </p:cNvPr>
          <p:cNvSpPr txBox="1">
            <a:spLocks noChangeArrowheads="1"/>
          </p:cNvSpPr>
          <p:nvPr/>
        </p:nvSpPr>
        <p:spPr bwMode="auto">
          <a:xfrm>
            <a:off x="107950" y="836613"/>
            <a:ext cx="1512888"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20000"/>
              </a:spcBef>
            </a:pPr>
            <a:r>
              <a:rPr lang="de-DE" altLang="zh-CN" sz="1500" b="1">
                <a:solidFill>
                  <a:srgbClr val="777777"/>
                </a:solidFill>
              </a:rPr>
              <a:t>Multicultural Communi-cation</a:t>
            </a:r>
            <a:endParaRPr lang="de-DE" altLang="zh-CN" sz="1500" b="1">
              <a:solidFill>
                <a:srgbClr val="777777"/>
              </a:solidFill>
              <a:ea typeface="Arial Unicode MS" panose="020B0604020202020204" pitchFamily="34" charset="-128"/>
              <a:cs typeface="Arial Unicode MS" panose="020B0604020202020204" pitchFamily="34" charset="-128"/>
            </a:endParaRP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Overview</a:t>
            </a:r>
          </a:p>
          <a:p>
            <a:pPr>
              <a:spcBef>
                <a:spcPct val="20000"/>
              </a:spcBef>
            </a:pPr>
            <a:endParaRPr lang="de-DE" altLang="zh-CN" sz="1500" b="1">
              <a:solidFill>
                <a:srgbClr val="777777"/>
              </a:solidFill>
            </a:endParaRPr>
          </a:p>
          <a:p>
            <a:pPr>
              <a:spcBef>
                <a:spcPct val="20000"/>
              </a:spcBef>
            </a:pPr>
            <a:r>
              <a:rPr lang="de-DE" altLang="zh-CN" sz="1500" b="1"/>
              <a:t>1. Experien-</a:t>
            </a:r>
            <a:br>
              <a:rPr lang="de-DE" altLang="zh-CN" sz="1500" b="1"/>
            </a:br>
            <a:r>
              <a:rPr lang="de-DE" altLang="zh-CN" sz="1500" b="1"/>
              <a:t>    ces</a:t>
            </a:r>
          </a:p>
          <a:p>
            <a:pPr>
              <a:spcBef>
                <a:spcPct val="20000"/>
              </a:spcBef>
            </a:pPr>
            <a:r>
              <a:rPr lang="de-DE" altLang="zh-CN" sz="1500" b="1">
                <a:solidFill>
                  <a:srgbClr val="777777"/>
                </a:solidFill>
              </a:rPr>
              <a:t>2. Competen-</a:t>
            </a:r>
            <a:br>
              <a:rPr lang="de-DE" altLang="zh-CN" sz="1500" b="1">
                <a:solidFill>
                  <a:srgbClr val="777777"/>
                </a:solidFill>
              </a:rPr>
            </a:br>
            <a:r>
              <a:rPr lang="de-DE" altLang="zh-CN" sz="1500" b="1">
                <a:solidFill>
                  <a:srgbClr val="777777"/>
                </a:solidFill>
              </a:rPr>
              <a:t>    ces</a:t>
            </a:r>
          </a:p>
          <a:p>
            <a:pPr>
              <a:spcBef>
                <a:spcPct val="20000"/>
              </a:spcBef>
            </a:pPr>
            <a:r>
              <a:rPr lang="de-DE" altLang="zh-CN" sz="1500" b="1">
                <a:solidFill>
                  <a:srgbClr val="777777"/>
                </a:solidFill>
              </a:rPr>
              <a:t>3. Models of</a:t>
            </a:r>
            <a:br>
              <a:rPr lang="de-DE" altLang="zh-CN" sz="1500" b="1">
                <a:solidFill>
                  <a:srgbClr val="777777"/>
                </a:solidFill>
              </a:rPr>
            </a:br>
            <a:r>
              <a:rPr lang="de-DE" altLang="zh-CN" sz="1500" b="1">
                <a:solidFill>
                  <a:srgbClr val="777777"/>
                </a:solidFill>
              </a:rPr>
              <a:t>    cultural</a:t>
            </a:r>
            <a:br>
              <a:rPr lang="de-DE" altLang="zh-CN" sz="1500" b="1">
                <a:solidFill>
                  <a:srgbClr val="777777"/>
                </a:solidFill>
              </a:rPr>
            </a:br>
            <a:r>
              <a:rPr lang="de-DE" altLang="zh-CN" sz="1500" b="1">
                <a:solidFill>
                  <a:srgbClr val="777777"/>
                </a:solidFill>
              </a:rPr>
              <a:t>    comparison</a:t>
            </a:r>
          </a:p>
          <a:p>
            <a:pPr>
              <a:spcBef>
                <a:spcPct val="20000"/>
              </a:spcBef>
            </a:pPr>
            <a:r>
              <a:rPr lang="de-DE" altLang="zh-CN" sz="1500" b="1">
                <a:solidFill>
                  <a:srgbClr val="777777"/>
                </a:solidFill>
              </a:rPr>
              <a:t>4. Methods </a:t>
            </a:r>
            <a:br>
              <a:rPr lang="de-DE" altLang="zh-CN" sz="1500" b="1">
                <a:solidFill>
                  <a:srgbClr val="777777"/>
                </a:solidFill>
              </a:rPr>
            </a:br>
            <a:r>
              <a:rPr lang="de-DE" altLang="zh-CN" sz="1500" b="1">
                <a:solidFill>
                  <a:srgbClr val="777777"/>
                </a:solidFill>
              </a:rPr>
              <a:t>    and</a:t>
            </a:r>
            <a:br>
              <a:rPr lang="de-DE" altLang="zh-CN" sz="1500" b="1">
                <a:solidFill>
                  <a:srgbClr val="777777"/>
                </a:solidFill>
              </a:rPr>
            </a:br>
            <a:r>
              <a:rPr lang="de-DE" altLang="zh-CN" sz="1500" b="1">
                <a:solidFill>
                  <a:srgbClr val="777777"/>
                </a:solidFill>
              </a:rPr>
              <a:t>    findings</a:t>
            </a:r>
            <a:br>
              <a:rPr lang="de-DE" altLang="zh-CN" sz="1500" b="1">
                <a:solidFill>
                  <a:srgbClr val="777777"/>
                </a:solidFill>
              </a:rPr>
            </a:br>
            <a:r>
              <a:rPr lang="de-DE" altLang="zh-CN" sz="1500" b="1">
                <a:solidFill>
                  <a:srgbClr val="777777"/>
                </a:solidFill>
              </a:rPr>
              <a:t>5. Recommen-</a:t>
            </a:r>
            <a:br>
              <a:rPr lang="de-DE" altLang="zh-CN" sz="1500" b="1">
                <a:solidFill>
                  <a:srgbClr val="777777"/>
                </a:solidFill>
              </a:rPr>
            </a:br>
            <a:r>
              <a:rPr lang="de-DE" altLang="zh-CN" sz="1500" b="1">
                <a:solidFill>
                  <a:srgbClr val="777777"/>
                </a:solidFill>
              </a:rPr>
              <a:t>    dations of</a:t>
            </a:r>
            <a:br>
              <a:rPr lang="de-DE" altLang="zh-CN" sz="1500" b="1">
                <a:solidFill>
                  <a:srgbClr val="777777"/>
                </a:solidFill>
              </a:rPr>
            </a:br>
            <a:r>
              <a:rPr lang="de-DE" altLang="zh-CN" sz="1500" b="1">
                <a:solidFill>
                  <a:srgbClr val="777777"/>
                </a:solidFill>
              </a:rPr>
              <a:t>    literature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el 1">
            <a:extLst>
              <a:ext uri="{FF2B5EF4-FFF2-40B4-BE49-F238E27FC236}">
                <a16:creationId xmlns:a16="http://schemas.microsoft.com/office/drawing/2014/main" id="{F7B406ED-2BFB-4628-AF53-19AAED820C90}"/>
              </a:ext>
            </a:extLst>
          </p:cNvPr>
          <p:cNvSpPr>
            <a:spLocks noGrp="1"/>
          </p:cNvSpPr>
          <p:nvPr>
            <p:ph type="title"/>
          </p:nvPr>
        </p:nvSpPr>
        <p:spPr/>
        <p:txBody>
          <a:bodyPr/>
          <a:lstStyle/>
          <a:p>
            <a:r>
              <a:rPr lang="de-DE" altLang="zh-CN">
                <a:ea typeface="宋体" panose="02010600030101010101" pitchFamily="2" charset="-122"/>
              </a:rPr>
              <a:t>Culture Shock</a:t>
            </a:r>
            <a:endParaRPr lang="en-US" altLang="zh-CN">
              <a:ea typeface="宋体" panose="02010600030101010101" pitchFamily="2" charset="-122"/>
            </a:endParaRPr>
          </a:p>
        </p:txBody>
      </p:sp>
      <p:sp>
        <p:nvSpPr>
          <p:cNvPr id="45058" name="Inhaltsplatzhalter 2">
            <a:extLst>
              <a:ext uri="{FF2B5EF4-FFF2-40B4-BE49-F238E27FC236}">
                <a16:creationId xmlns:a16="http://schemas.microsoft.com/office/drawing/2014/main" id="{2FC053EB-7F98-451B-8CE9-137A7D54B4C6}"/>
              </a:ext>
            </a:extLst>
          </p:cNvPr>
          <p:cNvSpPr>
            <a:spLocks noGrp="1"/>
          </p:cNvSpPr>
          <p:nvPr>
            <p:ph idx="1"/>
          </p:nvPr>
        </p:nvSpPr>
        <p:spPr/>
        <p:txBody>
          <a:bodyPr/>
          <a:lstStyle/>
          <a:p>
            <a:r>
              <a:rPr lang="de-DE" altLang="zh-CN">
                <a:ea typeface="宋体" panose="02010600030101010101" pitchFamily="2" charset="-122"/>
              </a:rPr>
              <a:t>3 video clips</a:t>
            </a:r>
            <a:endParaRPr lang="en-US" altLang="zh-CN">
              <a:ea typeface="宋体" panose="02010600030101010101" pitchFamily="2" charset="-122"/>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a:extLst>
              <a:ext uri="{FF2B5EF4-FFF2-40B4-BE49-F238E27FC236}">
                <a16:creationId xmlns:a16="http://schemas.microsoft.com/office/drawing/2014/main" id="{290A1540-28AD-4C77-A291-B37609455370}"/>
              </a:ext>
            </a:extLst>
          </p:cNvPr>
          <p:cNvSpPr>
            <a:spLocks noGrp="1" noChangeArrowheads="1"/>
          </p:cNvSpPr>
          <p:nvPr>
            <p:ph type="title"/>
          </p:nvPr>
        </p:nvSpPr>
        <p:spPr/>
        <p:txBody>
          <a:bodyPr>
            <a:normAutofit fontScale="90000"/>
          </a:bodyPr>
          <a:lstStyle/>
          <a:p>
            <a:pPr eaLnBrk="1" hangingPunct="1"/>
            <a:r>
              <a:rPr lang="de-DE" altLang="zh-CN" b="1">
                <a:ea typeface="宋体" panose="02010600030101010101" pitchFamily="2" charset="-122"/>
              </a:rPr>
              <a:t>2. situations in the foreign culture</a:t>
            </a:r>
          </a:p>
        </p:txBody>
      </p:sp>
      <p:sp>
        <p:nvSpPr>
          <p:cNvPr id="288771" name="AutoShape 3">
            <a:extLst>
              <a:ext uri="{FF2B5EF4-FFF2-40B4-BE49-F238E27FC236}">
                <a16:creationId xmlns:a16="http://schemas.microsoft.com/office/drawing/2014/main" id="{1EA34D4A-BE0B-4C13-9FDA-D78E7527B83A}"/>
              </a:ext>
            </a:extLst>
          </p:cNvPr>
          <p:cNvSpPr>
            <a:spLocks noChangeArrowheads="1"/>
          </p:cNvSpPr>
          <p:nvPr/>
        </p:nvSpPr>
        <p:spPr bwMode="auto">
          <a:xfrm>
            <a:off x="1909763" y="115888"/>
            <a:ext cx="4391025" cy="4681537"/>
          </a:xfrm>
          <a:prstGeom prst="wedgeEllipseCallout">
            <a:avLst>
              <a:gd name="adj1" fmla="val -92481"/>
              <a:gd name="adj2" fmla="val 18056"/>
            </a:avLst>
          </a:prstGeom>
          <a:gradFill rotWithShape="1">
            <a:gsLst>
              <a:gs pos="0">
                <a:srgbClr val="FF0000">
                  <a:alpha val="0"/>
                </a:srgbClr>
              </a:gs>
              <a:gs pos="100000">
                <a:srgbClr val="FF1010"/>
              </a:gs>
            </a:gsLst>
            <a:path path="rect">
              <a:fillToRect l="50000" t="50000" r="50000" b="50000"/>
            </a:path>
          </a:gradFill>
          <a:ln w="76200" algn="ctr">
            <a:solidFill>
              <a:schemeClr val="folHlink"/>
            </a:solidFill>
            <a:miter lim="800000"/>
            <a:headEnd/>
            <a:tailEnd/>
          </a:ln>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kumimoji="1" lang="en-US" altLang="de-DE" sz="10000">
                <a:latin typeface="Times New Roman" panose="02020603050405020304" pitchFamily="18" charset="0"/>
                <a:cs typeface="Arial" panose="020B0604020202020204" pitchFamily="34" charset="0"/>
              </a:rPr>
              <a:t>我完了！</a:t>
            </a:r>
            <a:endParaRPr kumimoji="1" lang="de-DE" altLang="de-DE" sz="10000">
              <a:latin typeface="Times New Roman" panose="02020603050405020304" pitchFamily="18" charset="0"/>
              <a:cs typeface="Arial" panose="020B0604020202020204" pitchFamily="34" charset="0"/>
            </a:endParaRPr>
          </a:p>
        </p:txBody>
      </p:sp>
      <p:sp>
        <p:nvSpPr>
          <p:cNvPr id="288772" name="AutoShape 4">
            <a:extLst>
              <a:ext uri="{FF2B5EF4-FFF2-40B4-BE49-F238E27FC236}">
                <a16:creationId xmlns:a16="http://schemas.microsoft.com/office/drawing/2014/main" id="{50DF4382-C212-4C7C-BCEC-98CD56A19731}"/>
              </a:ext>
            </a:extLst>
          </p:cNvPr>
          <p:cNvSpPr>
            <a:spLocks noChangeArrowheads="1"/>
          </p:cNvSpPr>
          <p:nvPr/>
        </p:nvSpPr>
        <p:spPr bwMode="auto">
          <a:xfrm>
            <a:off x="6084888" y="1341438"/>
            <a:ext cx="3054350" cy="4535487"/>
          </a:xfrm>
          <a:prstGeom prst="cloudCallout">
            <a:avLst>
              <a:gd name="adj1" fmla="val 49431"/>
              <a:gd name="adj2" fmla="val 70162"/>
            </a:avLst>
          </a:prstGeom>
          <a:gradFill rotWithShape="1">
            <a:gsLst>
              <a:gs pos="0">
                <a:srgbClr val="00FF00">
                  <a:alpha val="0"/>
                </a:srgbClr>
              </a:gs>
              <a:gs pos="100000">
                <a:srgbClr val="10FF10"/>
              </a:gs>
            </a:gsLst>
            <a:path path="rect">
              <a:fillToRect l="50000" t="50000" r="50000" b="50000"/>
            </a:path>
          </a:gradFill>
          <a:ln w="76200">
            <a:solidFill>
              <a:schemeClr val="folHlink"/>
            </a:solidFill>
            <a:round/>
            <a:headEnd/>
            <a:tailEnd/>
          </a:ln>
        </p:spPr>
        <p:txBody>
          <a:bodyPr lIns="90000" tIns="46800" rIns="90000" bIns="46800"/>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de-DE" altLang="zh-CN" sz="5000">
                <a:latin typeface="Times New Roman" panose="02020603050405020304" pitchFamily="18" charset="0"/>
                <a:cs typeface="Arial" panose="020B0604020202020204" pitchFamily="34" charset="0"/>
              </a:rPr>
              <a:t>She made it!</a:t>
            </a:r>
          </a:p>
        </p:txBody>
      </p:sp>
      <p:sp>
        <p:nvSpPr>
          <p:cNvPr id="288773" name="AutoShape 5">
            <a:extLst>
              <a:ext uri="{FF2B5EF4-FFF2-40B4-BE49-F238E27FC236}">
                <a16:creationId xmlns:a16="http://schemas.microsoft.com/office/drawing/2014/main" id="{0BDFE022-E03E-44BB-8BF4-1CF3622AB887}"/>
              </a:ext>
            </a:extLst>
          </p:cNvPr>
          <p:cNvSpPr>
            <a:spLocks noChangeArrowheads="1"/>
          </p:cNvSpPr>
          <p:nvPr/>
        </p:nvSpPr>
        <p:spPr bwMode="auto">
          <a:xfrm>
            <a:off x="0" y="4292600"/>
            <a:ext cx="4932363" cy="2305050"/>
          </a:xfrm>
          <a:prstGeom prst="cloudCallout">
            <a:avLst>
              <a:gd name="adj1" fmla="val -48778"/>
              <a:gd name="adj2" fmla="val -92009"/>
            </a:avLst>
          </a:prstGeom>
          <a:gradFill rotWithShape="1">
            <a:gsLst>
              <a:gs pos="0">
                <a:srgbClr val="FF0000">
                  <a:alpha val="0"/>
                </a:srgbClr>
              </a:gs>
              <a:gs pos="100000">
                <a:srgbClr val="FF1010"/>
              </a:gs>
            </a:gsLst>
            <a:path path="rect">
              <a:fillToRect l="50000" t="50000" r="50000" b="50000"/>
            </a:path>
          </a:gradFill>
          <a:ln w="76200">
            <a:solidFill>
              <a:schemeClr val="folHlink"/>
            </a:solidFill>
            <a:round/>
            <a:headEnd/>
            <a:tailEnd/>
          </a:ln>
        </p:spPr>
        <p:txBody>
          <a:bodyPr lIns="90000" tIns="46800" rIns="90000" bIns="46800"/>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de-DE" altLang="zh-CN" sz="5000">
                <a:latin typeface="Times New Roman" panose="02020603050405020304" pitchFamily="18" charset="0"/>
                <a:cs typeface="Arial" panose="020B0604020202020204" pitchFamily="34" charset="0"/>
              </a:rPr>
              <a:t>I am exhausted!</a:t>
            </a:r>
          </a:p>
        </p:txBody>
      </p:sp>
      <p:sp>
        <p:nvSpPr>
          <p:cNvPr id="288774" name="Rectangle 6">
            <a:extLst>
              <a:ext uri="{FF2B5EF4-FFF2-40B4-BE49-F238E27FC236}">
                <a16:creationId xmlns:a16="http://schemas.microsoft.com/office/drawing/2014/main" id="{6C83E7F3-5EA9-4C9E-8CC4-F7792FA1A1BE}"/>
              </a:ext>
            </a:extLst>
          </p:cNvPr>
          <p:cNvSpPr>
            <a:spLocks noGrp="1" noChangeArrowheads="1"/>
          </p:cNvSpPr>
          <p:nvPr>
            <p:ph type="body" idx="1"/>
          </p:nvPr>
        </p:nvSpPr>
        <p:spPr/>
        <p:txBody>
          <a:bodyPr/>
          <a:lstStyle/>
          <a:p>
            <a:pPr eaLnBrk="1" hangingPunct="1"/>
            <a:r>
              <a:rPr lang="de-DE" altLang="zh-CN">
                <a:ea typeface="宋体" panose="02010600030101010101" pitchFamily="2" charset="-122"/>
              </a:rPr>
              <a:t>Audio communicative competence (</a:t>
            </a:r>
            <a:r>
              <a:rPr lang="en-US" altLang="de-DE"/>
              <a:t>完了</a:t>
            </a:r>
            <a:r>
              <a:rPr lang="de-DE" altLang="zh-CN">
                <a:ea typeface="宋体" panose="02010600030101010101" pitchFamily="2" charset="-122"/>
              </a:rPr>
              <a:t>)</a:t>
            </a:r>
          </a:p>
          <a:p>
            <a:pPr eaLnBrk="1" hangingPunct="1"/>
            <a:r>
              <a:rPr lang="de-DE" altLang="zh-CN">
                <a:ea typeface="宋体" panose="02010600030101010101" pitchFamily="2" charset="-122"/>
              </a:rPr>
              <a:t>situational competence</a:t>
            </a:r>
          </a:p>
        </p:txBody>
      </p:sp>
      <p:sp>
        <p:nvSpPr>
          <p:cNvPr id="47110" name="Text Box 7">
            <a:extLst>
              <a:ext uri="{FF2B5EF4-FFF2-40B4-BE49-F238E27FC236}">
                <a16:creationId xmlns:a16="http://schemas.microsoft.com/office/drawing/2014/main" id="{B0B24C78-F7A4-4503-8699-F3D0EC26D819}"/>
              </a:ext>
            </a:extLst>
          </p:cNvPr>
          <p:cNvSpPr txBox="1">
            <a:spLocks noChangeArrowheads="1"/>
          </p:cNvSpPr>
          <p:nvPr/>
        </p:nvSpPr>
        <p:spPr bwMode="auto">
          <a:xfrm>
            <a:off x="107950" y="836613"/>
            <a:ext cx="1512888"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20000"/>
              </a:spcBef>
            </a:pPr>
            <a:r>
              <a:rPr lang="de-DE" altLang="zh-CN" sz="1500" b="1">
                <a:solidFill>
                  <a:srgbClr val="777777"/>
                </a:solidFill>
              </a:rPr>
              <a:t>Multicultural Communi-cation</a:t>
            </a:r>
            <a:endParaRPr lang="de-DE" altLang="zh-CN" sz="1500" b="1">
              <a:solidFill>
                <a:srgbClr val="777777"/>
              </a:solidFill>
              <a:ea typeface="Arial Unicode MS" panose="020B0604020202020204" pitchFamily="34" charset="-128"/>
              <a:cs typeface="Arial Unicode MS" panose="020B0604020202020204" pitchFamily="34" charset="-128"/>
            </a:endParaRP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Overview</a:t>
            </a: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1. Experien-</a:t>
            </a:r>
            <a:br>
              <a:rPr lang="de-DE" altLang="zh-CN" sz="1500" b="1">
                <a:solidFill>
                  <a:srgbClr val="777777"/>
                </a:solidFill>
              </a:rPr>
            </a:br>
            <a:r>
              <a:rPr lang="de-DE" altLang="zh-CN" sz="1500" b="1">
                <a:solidFill>
                  <a:srgbClr val="777777"/>
                </a:solidFill>
              </a:rPr>
              <a:t>    ces</a:t>
            </a:r>
          </a:p>
          <a:p>
            <a:pPr>
              <a:spcBef>
                <a:spcPct val="20000"/>
              </a:spcBef>
            </a:pPr>
            <a:r>
              <a:rPr lang="de-DE" altLang="zh-CN" sz="1500" b="1"/>
              <a:t>2. Competen-</a:t>
            </a:r>
            <a:br>
              <a:rPr lang="de-DE" altLang="zh-CN" sz="1500" b="1"/>
            </a:br>
            <a:r>
              <a:rPr lang="de-DE" altLang="zh-CN" sz="1500" b="1"/>
              <a:t>    ces</a:t>
            </a:r>
          </a:p>
          <a:p>
            <a:pPr>
              <a:spcBef>
                <a:spcPct val="20000"/>
              </a:spcBef>
            </a:pPr>
            <a:r>
              <a:rPr lang="de-DE" altLang="zh-CN" sz="1500" b="1">
                <a:solidFill>
                  <a:srgbClr val="777777"/>
                </a:solidFill>
              </a:rPr>
              <a:t>3. Models of</a:t>
            </a:r>
            <a:br>
              <a:rPr lang="de-DE" altLang="zh-CN" sz="1500" b="1">
                <a:solidFill>
                  <a:srgbClr val="777777"/>
                </a:solidFill>
              </a:rPr>
            </a:br>
            <a:r>
              <a:rPr lang="de-DE" altLang="zh-CN" sz="1500" b="1">
                <a:solidFill>
                  <a:srgbClr val="777777"/>
                </a:solidFill>
              </a:rPr>
              <a:t>    cultural</a:t>
            </a:r>
            <a:br>
              <a:rPr lang="de-DE" altLang="zh-CN" sz="1500" b="1">
                <a:solidFill>
                  <a:srgbClr val="777777"/>
                </a:solidFill>
              </a:rPr>
            </a:br>
            <a:r>
              <a:rPr lang="de-DE" altLang="zh-CN" sz="1500" b="1">
                <a:solidFill>
                  <a:srgbClr val="777777"/>
                </a:solidFill>
              </a:rPr>
              <a:t>    comparison</a:t>
            </a:r>
          </a:p>
          <a:p>
            <a:pPr>
              <a:spcBef>
                <a:spcPct val="20000"/>
              </a:spcBef>
            </a:pPr>
            <a:r>
              <a:rPr lang="de-DE" altLang="zh-CN" sz="1500" b="1">
                <a:solidFill>
                  <a:srgbClr val="777777"/>
                </a:solidFill>
              </a:rPr>
              <a:t>4. Methods </a:t>
            </a:r>
            <a:br>
              <a:rPr lang="de-DE" altLang="zh-CN" sz="1500" b="1">
                <a:solidFill>
                  <a:srgbClr val="777777"/>
                </a:solidFill>
              </a:rPr>
            </a:br>
            <a:r>
              <a:rPr lang="de-DE" altLang="zh-CN" sz="1500" b="1">
                <a:solidFill>
                  <a:srgbClr val="777777"/>
                </a:solidFill>
              </a:rPr>
              <a:t>    and</a:t>
            </a:r>
            <a:br>
              <a:rPr lang="de-DE" altLang="zh-CN" sz="1500" b="1">
                <a:solidFill>
                  <a:srgbClr val="777777"/>
                </a:solidFill>
              </a:rPr>
            </a:br>
            <a:r>
              <a:rPr lang="de-DE" altLang="zh-CN" sz="1500" b="1">
                <a:solidFill>
                  <a:srgbClr val="777777"/>
                </a:solidFill>
              </a:rPr>
              <a:t>    findings</a:t>
            </a:r>
            <a:br>
              <a:rPr lang="de-DE" altLang="zh-CN" sz="1500" b="1">
                <a:solidFill>
                  <a:srgbClr val="777777"/>
                </a:solidFill>
              </a:rPr>
            </a:br>
            <a:r>
              <a:rPr lang="de-DE" altLang="zh-CN" sz="1500" b="1">
                <a:solidFill>
                  <a:srgbClr val="777777"/>
                </a:solidFill>
              </a:rPr>
              <a:t>5. Recommen-</a:t>
            </a:r>
            <a:br>
              <a:rPr lang="de-DE" altLang="zh-CN" sz="1500" b="1">
                <a:solidFill>
                  <a:srgbClr val="777777"/>
                </a:solidFill>
              </a:rPr>
            </a:br>
            <a:r>
              <a:rPr lang="de-DE" altLang="zh-CN" sz="1500" b="1">
                <a:solidFill>
                  <a:srgbClr val="777777"/>
                </a:solidFill>
              </a:rPr>
              <a:t>    dations of</a:t>
            </a:r>
            <a:br>
              <a:rPr lang="de-DE" altLang="zh-CN" sz="1500" b="1">
                <a:solidFill>
                  <a:srgbClr val="777777"/>
                </a:solidFill>
              </a:rPr>
            </a:br>
            <a:r>
              <a:rPr lang="de-DE" altLang="zh-CN" sz="1500" b="1">
                <a:solidFill>
                  <a:srgbClr val="777777"/>
                </a:solidFill>
              </a:rPr>
              <a:t>    literature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88772"/>
                                        </p:tgtEl>
                                        <p:attrNameLst>
                                          <p:attrName>style.visibility</p:attrName>
                                        </p:attrNameLst>
                                      </p:cBhvr>
                                      <p:to>
                                        <p:strVal val="visible"/>
                                      </p:to>
                                    </p:set>
                                    <p:anim calcmode="lin" valueType="num">
                                      <p:cBhvr>
                                        <p:cTn id="7" dur="500" fill="hold"/>
                                        <p:tgtEl>
                                          <p:spTgt spid="288772"/>
                                        </p:tgtEl>
                                        <p:attrNameLst>
                                          <p:attrName>ppt_w</p:attrName>
                                        </p:attrNameLst>
                                      </p:cBhvr>
                                      <p:tavLst>
                                        <p:tav tm="0">
                                          <p:val>
                                            <p:fltVal val="0"/>
                                          </p:val>
                                        </p:tav>
                                        <p:tav tm="100000">
                                          <p:val>
                                            <p:strVal val="#ppt_w"/>
                                          </p:val>
                                        </p:tav>
                                      </p:tavLst>
                                    </p:anim>
                                    <p:anim calcmode="lin" valueType="num">
                                      <p:cBhvr>
                                        <p:cTn id="8" dur="500" fill="hold"/>
                                        <p:tgtEl>
                                          <p:spTgt spid="28877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4" presetClass="entr" presetSubtype="0" fill="hold" grpId="0" nodeType="clickEffect">
                                  <p:stCondLst>
                                    <p:cond delay="0"/>
                                  </p:stCondLst>
                                  <p:childTnLst>
                                    <p:set>
                                      <p:cBhvr>
                                        <p:cTn id="12" dur="1" fill="hold">
                                          <p:stCondLst>
                                            <p:cond delay="0"/>
                                          </p:stCondLst>
                                        </p:cTn>
                                        <p:tgtEl>
                                          <p:spTgt spid="288773"/>
                                        </p:tgtEl>
                                        <p:attrNameLst>
                                          <p:attrName>style.visibility</p:attrName>
                                        </p:attrNameLst>
                                      </p:cBhvr>
                                      <p:to>
                                        <p:strVal val="visible"/>
                                      </p:to>
                                    </p:set>
                                    <p:anim from="(-#ppt_w/2)" to="(#ppt_x)" calcmode="lin" valueType="num">
                                      <p:cBhvr>
                                        <p:cTn id="13" dur="600" fill="hold">
                                          <p:stCondLst>
                                            <p:cond delay="0"/>
                                          </p:stCondLst>
                                        </p:cTn>
                                        <p:tgtEl>
                                          <p:spTgt spid="288773"/>
                                        </p:tgtEl>
                                        <p:attrNameLst>
                                          <p:attrName>ppt_x</p:attrName>
                                        </p:attrNameLst>
                                      </p:cBhvr>
                                    </p:anim>
                                    <p:anim from="0" to="-1.0" calcmode="lin" valueType="num">
                                      <p:cBhvr>
                                        <p:cTn id="14" dur="200" decel="50000" autoRev="1" fill="hold">
                                          <p:stCondLst>
                                            <p:cond delay="600"/>
                                          </p:stCondLst>
                                        </p:cTn>
                                        <p:tgtEl>
                                          <p:spTgt spid="288773"/>
                                        </p:tgtEl>
                                        <p:attrNameLst>
                                          <p:attrName>xshear</p:attrName>
                                        </p:attrNameLst>
                                      </p:cBhvr>
                                    </p:anim>
                                    <p:animScale>
                                      <p:cBhvr>
                                        <p:cTn id="15" dur="200" decel="100000" autoRev="1" fill="hold">
                                          <p:stCondLst>
                                            <p:cond delay="600"/>
                                          </p:stCondLst>
                                        </p:cTn>
                                        <p:tgtEl>
                                          <p:spTgt spid="288773"/>
                                        </p:tgtEl>
                                      </p:cBhvr>
                                      <p:from x="100000" y="100000"/>
                                      <p:to x="80000" y="100000"/>
                                    </p:animScale>
                                    <p:anim by="(#ppt_h/3+#ppt_w*0.1)" calcmode="lin" valueType="num">
                                      <p:cBhvr additive="sum">
                                        <p:cTn id="16" dur="200" decel="100000" autoRev="1" fill="hold">
                                          <p:stCondLst>
                                            <p:cond delay="600"/>
                                          </p:stCondLst>
                                        </p:cTn>
                                        <p:tgtEl>
                                          <p:spTgt spid="288773"/>
                                        </p:tgtEl>
                                        <p:attrNameLst>
                                          <p:attrName>ppt_x</p:attrName>
                                        </p:attrNameLst>
                                      </p:cBhvr>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xit" presetSubtype="0" fill="hold" grpId="0" nodeType="clickEffect">
                                  <p:stCondLst>
                                    <p:cond delay="0"/>
                                  </p:stCondLst>
                                  <p:childTnLst>
                                    <p:anim calcmode="lin" valueType="num">
                                      <p:cBhvr>
                                        <p:cTn id="20" dur="500"/>
                                        <p:tgtEl>
                                          <p:spTgt spid="288771"/>
                                        </p:tgtEl>
                                        <p:attrNameLst>
                                          <p:attrName>ppt_w</p:attrName>
                                        </p:attrNameLst>
                                      </p:cBhvr>
                                      <p:tavLst>
                                        <p:tav tm="0">
                                          <p:val>
                                            <p:strVal val="ppt_w"/>
                                          </p:val>
                                        </p:tav>
                                        <p:tav tm="100000">
                                          <p:val>
                                            <p:fltVal val="0"/>
                                          </p:val>
                                        </p:tav>
                                      </p:tavLst>
                                    </p:anim>
                                    <p:anim calcmode="lin" valueType="num">
                                      <p:cBhvr>
                                        <p:cTn id="21" dur="500"/>
                                        <p:tgtEl>
                                          <p:spTgt spid="288771"/>
                                        </p:tgtEl>
                                        <p:attrNameLst>
                                          <p:attrName>ppt_h</p:attrName>
                                        </p:attrNameLst>
                                      </p:cBhvr>
                                      <p:tavLst>
                                        <p:tav tm="0">
                                          <p:val>
                                            <p:strVal val="ppt_h"/>
                                          </p:val>
                                        </p:tav>
                                        <p:tav tm="100000">
                                          <p:val>
                                            <p:fltVal val="0"/>
                                          </p:val>
                                        </p:tav>
                                      </p:tavLst>
                                    </p:anim>
                                    <p:animEffect transition="out" filter="fade">
                                      <p:cBhvr>
                                        <p:cTn id="22" dur="500"/>
                                        <p:tgtEl>
                                          <p:spTgt spid="288771"/>
                                        </p:tgtEl>
                                      </p:cBhvr>
                                    </p:animEffect>
                                    <p:set>
                                      <p:cBhvr>
                                        <p:cTn id="23" dur="1" fill="hold">
                                          <p:stCondLst>
                                            <p:cond delay="499"/>
                                          </p:stCondLst>
                                        </p:cTn>
                                        <p:tgtEl>
                                          <p:spTgt spid="288771"/>
                                        </p:tgtEl>
                                        <p:attrNameLst>
                                          <p:attrName>style.visibility</p:attrName>
                                        </p:attrNameLst>
                                      </p:cBhvr>
                                      <p:to>
                                        <p:strVal val="hidden"/>
                                      </p:to>
                                    </p:set>
                                  </p:childTnLst>
                                </p:cTn>
                              </p:par>
                              <p:par>
                                <p:cTn id="24" presetID="53" presetClass="exit" presetSubtype="0" fill="hold" grpId="1" nodeType="withEffect">
                                  <p:stCondLst>
                                    <p:cond delay="0"/>
                                  </p:stCondLst>
                                  <p:childTnLst>
                                    <p:anim calcmode="lin" valueType="num">
                                      <p:cBhvr>
                                        <p:cTn id="25" dur="500"/>
                                        <p:tgtEl>
                                          <p:spTgt spid="288773"/>
                                        </p:tgtEl>
                                        <p:attrNameLst>
                                          <p:attrName>ppt_w</p:attrName>
                                        </p:attrNameLst>
                                      </p:cBhvr>
                                      <p:tavLst>
                                        <p:tav tm="0">
                                          <p:val>
                                            <p:strVal val="ppt_w"/>
                                          </p:val>
                                        </p:tav>
                                        <p:tav tm="100000">
                                          <p:val>
                                            <p:fltVal val="0"/>
                                          </p:val>
                                        </p:tav>
                                      </p:tavLst>
                                    </p:anim>
                                    <p:anim calcmode="lin" valueType="num">
                                      <p:cBhvr>
                                        <p:cTn id="26" dur="500"/>
                                        <p:tgtEl>
                                          <p:spTgt spid="288773"/>
                                        </p:tgtEl>
                                        <p:attrNameLst>
                                          <p:attrName>ppt_h</p:attrName>
                                        </p:attrNameLst>
                                      </p:cBhvr>
                                      <p:tavLst>
                                        <p:tav tm="0">
                                          <p:val>
                                            <p:strVal val="ppt_h"/>
                                          </p:val>
                                        </p:tav>
                                        <p:tav tm="100000">
                                          <p:val>
                                            <p:fltVal val="0"/>
                                          </p:val>
                                        </p:tav>
                                      </p:tavLst>
                                    </p:anim>
                                    <p:animEffect transition="out" filter="fade">
                                      <p:cBhvr>
                                        <p:cTn id="27" dur="500"/>
                                        <p:tgtEl>
                                          <p:spTgt spid="288773"/>
                                        </p:tgtEl>
                                      </p:cBhvr>
                                    </p:animEffect>
                                    <p:set>
                                      <p:cBhvr>
                                        <p:cTn id="28" dur="1" fill="hold">
                                          <p:stCondLst>
                                            <p:cond delay="499"/>
                                          </p:stCondLst>
                                        </p:cTn>
                                        <p:tgtEl>
                                          <p:spTgt spid="288773"/>
                                        </p:tgtEl>
                                        <p:attrNameLst>
                                          <p:attrName>style.visibility</p:attrName>
                                        </p:attrNameLst>
                                      </p:cBhvr>
                                      <p:to>
                                        <p:strVal val="hidden"/>
                                      </p:to>
                                    </p:set>
                                  </p:childTnLst>
                                </p:cTn>
                              </p:par>
                              <p:par>
                                <p:cTn id="29" presetID="53" presetClass="exit" presetSubtype="0" fill="hold" grpId="1" nodeType="withEffect">
                                  <p:stCondLst>
                                    <p:cond delay="0"/>
                                  </p:stCondLst>
                                  <p:childTnLst>
                                    <p:anim calcmode="lin" valueType="num">
                                      <p:cBhvr>
                                        <p:cTn id="30" dur="500"/>
                                        <p:tgtEl>
                                          <p:spTgt spid="288772"/>
                                        </p:tgtEl>
                                        <p:attrNameLst>
                                          <p:attrName>ppt_w</p:attrName>
                                        </p:attrNameLst>
                                      </p:cBhvr>
                                      <p:tavLst>
                                        <p:tav tm="0">
                                          <p:val>
                                            <p:strVal val="ppt_w"/>
                                          </p:val>
                                        </p:tav>
                                        <p:tav tm="100000">
                                          <p:val>
                                            <p:fltVal val="0"/>
                                          </p:val>
                                        </p:tav>
                                      </p:tavLst>
                                    </p:anim>
                                    <p:anim calcmode="lin" valueType="num">
                                      <p:cBhvr>
                                        <p:cTn id="31" dur="500"/>
                                        <p:tgtEl>
                                          <p:spTgt spid="288772"/>
                                        </p:tgtEl>
                                        <p:attrNameLst>
                                          <p:attrName>ppt_h</p:attrName>
                                        </p:attrNameLst>
                                      </p:cBhvr>
                                      <p:tavLst>
                                        <p:tav tm="0">
                                          <p:val>
                                            <p:strVal val="ppt_h"/>
                                          </p:val>
                                        </p:tav>
                                        <p:tav tm="100000">
                                          <p:val>
                                            <p:fltVal val="0"/>
                                          </p:val>
                                        </p:tav>
                                      </p:tavLst>
                                    </p:anim>
                                    <p:animEffect transition="out" filter="fade">
                                      <p:cBhvr>
                                        <p:cTn id="32" dur="500"/>
                                        <p:tgtEl>
                                          <p:spTgt spid="288772"/>
                                        </p:tgtEl>
                                      </p:cBhvr>
                                    </p:animEffect>
                                    <p:set>
                                      <p:cBhvr>
                                        <p:cTn id="33" dur="1" fill="hold">
                                          <p:stCondLst>
                                            <p:cond delay="499"/>
                                          </p:stCondLst>
                                        </p:cTn>
                                        <p:tgtEl>
                                          <p:spTgt spid="288772"/>
                                        </p:tgtEl>
                                        <p:attrNameLst>
                                          <p:attrName>style.visibility</p:attrName>
                                        </p:attrNameLst>
                                      </p:cBhvr>
                                      <p:to>
                                        <p:strVal val="hidden"/>
                                      </p:to>
                                    </p:set>
                                  </p:childTnLst>
                                </p:cTn>
                              </p:par>
                              <p:par>
                                <p:cTn id="34" presetID="1" presetClass="entr" presetSubtype="0" fill="hold" grpId="0" nodeType="withEffect">
                                  <p:stCondLst>
                                    <p:cond delay="0"/>
                                  </p:stCondLst>
                                  <p:childTnLst>
                                    <p:set>
                                      <p:cBhvr>
                                        <p:cTn id="35" dur="1" fill="hold">
                                          <p:stCondLst>
                                            <p:cond delay="0"/>
                                          </p:stCondLst>
                                        </p:cTn>
                                        <p:tgtEl>
                                          <p:spTgt spid="28877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88774">
                                            <p:txEl>
                                              <p:pRg st="0" end="0"/>
                                            </p:txEl>
                                          </p:spTgt>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8877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0" grpId="0"/>
      <p:bldP spid="288771" grpId="0" animBg="1"/>
      <p:bldP spid="288772" grpId="0" animBg="1"/>
      <p:bldP spid="288772" grpId="1" animBg="1"/>
      <p:bldP spid="288773" grpId="0" animBg="1"/>
      <p:bldP spid="288773" grpId="1" animBg="1"/>
      <p:bldP spid="28877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descr="sgsg013p">
            <a:extLst>
              <a:ext uri="{FF2B5EF4-FFF2-40B4-BE49-F238E27FC236}">
                <a16:creationId xmlns:a16="http://schemas.microsoft.com/office/drawing/2014/main" id="{B903038E-AB89-4B2E-B689-1D1624FEAC3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1722438"/>
            <a:ext cx="9612313" cy="5162550"/>
          </a:xfrm>
        </p:spPr>
      </p:pic>
      <p:sp>
        <p:nvSpPr>
          <p:cNvPr id="290819" name="Rectangle 3">
            <a:extLst>
              <a:ext uri="{FF2B5EF4-FFF2-40B4-BE49-F238E27FC236}">
                <a16:creationId xmlns:a16="http://schemas.microsoft.com/office/drawing/2014/main" id="{FB5E1BB7-101F-472B-BCB8-E0B5B874344D}"/>
              </a:ext>
            </a:extLst>
          </p:cNvPr>
          <p:cNvSpPr>
            <a:spLocks noGrp="1" noChangeArrowheads="1"/>
          </p:cNvSpPr>
          <p:nvPr>
            <p:ph type="title"/>
          </p:nvPr>
        </p:nvSpPr>
        <p:spPr/>
        <p:txBody>
          <a:bodyPr>
            <a:normAutofit fontScale="90000"/>
          </a:bodyPr>
          <a:lstStyle/>
          <a:p>
            <a:pPr eaLnBrk="1" hangingPunct="1"/>
            <a:r>
              <a:rPr lang="de-DE" altLang="zh-CN" b="1">
                <a:ea typeface="宋体" panose="02010600030101010101" pitchFamily="2" charset="-122"/>
              </a:rPr>
              <a:t>situations in the foreign culture</a:t>
            </a:r>
          </a:p>
        </p:txBody>
      </p:sp>
      <p:sp>
        <p:nvSpPr>
          <p:cNvPr id="290820" name="Rectangle 4">
            <a:extLst>
              <a:ext uri="{FF2B5EF4-FFF2-40B4-BE49-F238E27FC236}">
                <a16:creationId xmlns:a16="http://schemas.microsoft.com/office/drawing/2014/main" id="{83F4562D-355E-4B37-902C-51BB11BD8F13}"/>
              </a:ext>
            </a:extLst>
          </p:cNvPr>
          <p:cNvSpPr>
            <a:spLocks noGrp="1" noChangeArrowheads="1"/>
          </p:cNvSpPr>
          <p:nvPr>
            <p:ph type="body" sz="half" idx="1"/>
          </p:nvPr>
        </p:nvSpPr>
        <p:spPr>
          <a:xfrm>
            <a:off x="1692275" y="1268413"/>
            <a:ext cx="7316788" cy="4752975"/>
          </a:xfrm>
        </p:spPr>
        <p:txBody>
          <a:bodyPr/>
          <a:lstStyle/>
          <a:p>
            <a:pPr eaLnBrk="1" hangingPunct="1"/>
            <a:r>
              <a:rPr lang="de-DE" altLang="zh-CN" sz="2800">
                <a:ea typeface="宋体" panose="02010600030101010101" pitchFamily="2" charset="-122"/>
              </a:rPr>
              <a:t>Audio communicative Competence (</a:t>
            </a:r>
            <a:r>
              <a:rPr lang="en-US" altLang="de-DE" sz="2800"/>
              <a:t>完了</a:t>
            </a:r>
            <a:r>
              <a:rPr lang="en-US" altLang="zh-CN" sz="2800">
                <a:ea typeface="宋体" panose="02010600030101010101" pitchFamily="2" charset="-122"/>
              </a:rPr>
              <a:t>)</a:t>
            </a:r>
            <a:endParaRPr lang="de-DE" altLang="zh-CN" sz="2800">
              <a:ea typeface="宋体" panose="02010600030101010101" pitchFamily="2" charset="-122"/>
            </a:endParaRPr>
          </a:p>
          <a:p>
            <a:pPr eaLnBrk="1" hangingPunct="1"/>
            <a:r>
              <a:rPr lang="de-DE" altLang="zh-CN" sz="2800">
                <a:ea typeface="宋体" panose="02010600030101010101" pitchFamily="2" charset="-122"/>
              </a:rPr>
              <a:t>situational competence (Criticism from other people)</a:t>
            </a:r>
          </a:p>
          <a:p>
            <a:pPr eaLnBrk="1" hangingPunct="1"/>
            <a:r>
              <a:rPr lang="de-DE" altLang="zh-CN" sz="2800">
                <a:ea typeface="宋体" panose="02010600030101010101" pitchFamily="2" charset="-122"/>
              </a:rPr>
              <a:t>Social cultural competence (supervisor)</a:t>
            </a:r>
          </a:p>
          <a:p>
            <a:pPr eaLnBrk="1" hangingPunct="1"/>
            <a:endParaRPr lang="de-DE" altLang="zh-CN" sz="2800">
              <a:ea typeface="宋体" panose="02010600030101010101" pitchFamily="2" charset="-122"/>
            </a:endParaRPr>
          </a:p>
        </p:txBody>
      </p:sp>
      <p:sp>
        <p:nvSpPr>
          <p:cNvPr id="290821" name="AutoShape 5">
            <a:extLst>
              <a:ext uri="{FF2B5EF4-FFF2-40B4-BE49-F238E27FC236}">
                <a16:creationId xmlns:a16="http://schemas.microsoft.com/office/drawing/2014/main" id="{70CE2C11-1DC6-4692-AA52-A4D3FA3D4054}"/>
              </a:ext>
            </a:extLst>
          </p:cNvPr>
          <p:cNvSpPr>
            <a:spLocks noChangeArrowheads="1"/>
          </p:cNvSpPr>
          <p:nvPr/>
        </p:nvSpPr>
        <p:spPr bwMode="auto">
          <a:xfrm>
            <a:off x="4067175" y="333375"/>
            <a:ext cx="1296988" cy="1296988"/>
          </a:xfrm>
          <a:prstGeom prst="smileyFace">
            <a:avLst>
              <a:gd name="adj" fmla="val 4653"/>
            </a:avLst>
          </a:prstGeom>
          <a:gradFill rotWithShape="1">
            <a:gsLst>
              <a:gs pos="0">
                <a:srgbClr val="FF0000">
                  <a:alpha val="0"/>
                </a:srgbClr>
              </a:gs>
              <a:gs pos="100000">
                <a:srgbClr val="FF1010"/>
              </a:gs>
            </a:gsLst>
            <a:path path="shape">
              <a:fillToRect l="50000" t="50000" r="50000" b="50000"/>
            </a:path>
          </a:gradFill>
          <a:ln w="76200">
            <a:solidFill>
              <a:schemeClr val="folHlink"/>
            </a:solidFill>
            <a:round/>
            <a:headEnd/>
            <a:tailEnd/>
          </a:ln>
        </p:spPr>
        <p:txBody>
          <a:bodyPr wrap="none" lIns="90000" tIns="46800" rIns="90000" bIns="46800" anchor="ct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endParaRPr lang="de-DE" altLang="zh-CN"/>
          </a:p>
        </p:txBody>
      </p:sp>
      <p:sp>
        <p:nvSpPr>
          <p:cNvPr id="290822" name="AutoShape 6">
            <a:extLst>
              <a:ext uri="{FF2B5EF4-FFF2-40B4-BE49-F238E27FC236}">
                <a16:creationId xmlns:a16="http://schemas.microsoft.com/office/drawing/2014/main" id="{CFD3748F-08C6-4ECA-98A0-52395E9D7B7E}"/>
              </a:ext>
            </a:extLst>
          </p:cNvPr>
          <p:cNvSpPr>
            <a:spLocks noChangeArrowheads="1"/>
          </p:cNvSpPr>
          <p:nvPr/>
        </p:nvSpPr>
        <p:spPr bwMode="auto">
          <a:xfrm>
            <a:off x="1547813" y="5300663"/>
            <a:ext cx="1296987" cy="1296987"/>
          </a:xfrm>
          <a:prstGeom prst="smileyFace">
            <a:avLst>
              <a:gd name="adj" fmla="val 4653"/>
            </a:avLst>
          </a:prstGeom>
          <a:gradFill rotWithShape="1">
            <a:gsLst>
              <a:gs pos="0">
                <a:srgbClr val="00FF00">
                  <a:alpha val="0"/>
                </a:srgbClr>
              </a:gs>
              <a:gs pos="100000">
                <a:srgbClr val="10FF10"/>
              </a:gs>
            </a:gsLst>
            <a:path path="shape">
              <a:fillToRect l="50000" t="50000" r="50000" b="50000"/>
            </a:path>
          </a:gradFill>
          <a:ln w="76200">
            <a:solidFill>
              <a:schemeClr val="folHlink"/>
            </a:solidFill>
            <a:round/>
            <a:headEnd/>
            <a:tailEnd/>
          </a:ln>
        </p:spPr>
        <p:txBody>
          <a:bodyPr wrap="none" lIns="90000" tIns="46800" rIns="90000" bIns="46800" anchor="ct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endParaRPr lang="de-DE" altLang="zh-CN"/>
          </a:p>
        </p:txBody>
      </p:sp>
      <p:sp>
        <p:nvSpPr>
          <p:cNvPr id="290823" name="AutoShape 7">
            <a:extLst>
              <a:ext uri="{FF2B5EF4-FFF2-40B4-BE49-F238E27FC236}">
                <a16:creationId xmlns:a16="http://schemas.microsoft.com/office/drawing/2014/main" id="{E9457ABC-C2FC-4D7B-8804-7B3AB7E5B08F}"/>
              </a:ext>
            </a:extLst>
          </p:cNvPr>
          <p:cNvSpPr>
            <a:spLocks noChangeArrowheads="1"/>
          </p:cNvSpPr>
          <p:nvPr/>
        </p:nvSpPr>
        <p:spPr bwMode="auto">
          <a:xfrm>
            <a:off x="3851275" y="5300663"/>
            <a:ext cx="1296988" cy="1296987"/>
          </a:xfrm>
          <a:prstGeom prst="smileyFace">
            <a:avLst>
              <a:gd name="adj" fmla="val 4653"/>
            </a:avLst>
          </a:prstGeom>
          <a:gradFill rotWithShape="1">
            <a:gsLst>
              <a:gs pos="0">
                <a:srgbClr val="FF0000">
                  <a:alpha val="0"/>
                </a:srgbClr>
              </a:gs>
              <a:gs pos="100000">
                <a:srgbClr val="FF1010"/>
              </a:gs>
            </a:gsLst>
            <a:path path="shape">
              <a:fillToRect l="50000" t="50000" r="50000" b="50000"/>
            </a:path>
          </a:gradFill>
          <a:ln w="76200">
            <a:solidFill>
              <a:schemeClr val="folHlink"/>
            </a:solidFill>
            <a:round/>
            <a:headEnd/>
            <a:tailEnd/>
          </a:ln>
        </p:spPr>
        <p:txBody>
          <a:bodyPr wrap="none" lIns="90000" tIns="46800" rIns="90000" bIns="46800" anchor="ct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endParaRPr lang="de-DE" altLang="zh-CN"/>
          </a:p>
        </p:txBody>
      </p:sp>
      <p:sp>
        <p:nvSpPr>
          <p:cNvPr id="290824" name="AutoShape 8">
            <a:extLst>
              <a:ext uri="{FF2B5EF4-FFF2-40B4-BE49-F238E27FC236}">
                <a16:creationId xmlns:a16="http://schemas.microsoft.com/office/drawing/2014/main" id="{553BDBAF-04D0-424C-8528-F274987725B5}"/>
              </a:ext>
            </a:extLst>
          </p:cNvPr>
          <p:cNvSpPr>
            <a:spLocks noChangeArrowheads="1"/>
          </p:cNvSpPr>
          <p:nvPr/>
        </p:nvSpPr>
        <p:spPr bwMode="auto">
          <a:xfrm>
            <a:off x="6443663" y="5300663"/>
            <a:ext cx="1296987" cy="1296987"/>
          </a:xfrm>
          <a:prstGeom prst="smileyFace">
            <a:avLst>
              <a:gd name="adj" fmla="val 4653"/>
            </a:avLst>
          </a:prstGeom>
          <a:gradFill rotWithShape="1">
            <a:gsLst>
              <a:gs pos="0">
                <a:srgbClr val="FF0000">
                  <a:alpha val="0"/>
                </a:srgbClr>
              </a:gs>
              <a:gs pos="100000">
                <a:srgbClr val="FF1010"/>
              </a:gs>
            </a:gsLst>
            <a:path path="shape">
              <a:fillToRect l="50000" t="50000" r="50000" b="50000"/>
            </a:path>
          </a:gradFill>
          <a:ln w="76200">
            <a:solidFill>
              <a:schemeClr val="folHlink"/>
            </a:solidFill>
            <a:round/>
            <a:headEnd/>
            <a:tailEnd/>
          </a:ln>
        </p:spPr>
        <p:txBody>
          <a:bodyPr wrap="none" lIns="90000" tIns="46800" rIns="90000" bIns="46800" anchor="ct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endParaRPr lang="de-DE" altLang="zh-CN"/>
          </a:p>
        </p:txBody>
      </p:sp>
      <p:sp>
        <p:nvSpPr>
          <p:cNvPr id="290825" name="AutoShape 9">
            <a:extLst>
              <a:ext uri="{FF2B5EF4-FFF2-40B4-BE49-F238E27FC236}">
                <a16:creationId xmlns:a16="http://schemas.microsoft.com/office/drawing/2014/main" id="{10AF6A98-929D-4156-B4EE-68FE6A292570}"/>
              </a:ext>
            </a:extLst>
          </p:cNvPr>
          <p:cNvSpPr>
            <a:spLocks noChangeArrowheads="1"/>
          </p:cNvSpPr>
          <p:nvPr/>
        </p:nvSpPr>
        <p:spPr bwMode="auto">
          <a:xfrm>
            <a:off x="250825" y="4365625"/>
            <a:ext cx="1187450" cy="1871663"/>
          </a:xfrm>
          <a:prstGeom prst="cloudCallout">
            <a:avLst>
              <a:gd name="adj1" fmla="val 109227"/>
              <a:gd name="adj2" fmla="val 296"/>
            </a:avLst>
          </a:prstGeom>
          <a:gradFill rotWithShape="1">
            <a:gsLst>
              <a:gs pos="0">
                <a:srgbClr val="00FF00">
                  <a:alpha val="0"/>
                </a:srgbClr>
              </a:gs>
              <a:gs pos="100000">
                <a:srgbClr val="10FF10"/>
              </a:gs>
            </a:gsLst>
            <a:path path="rect">
              <a:fillToRect l="50000" t="50000" r="50000" b="50000"/>
            </a:path>
          </a:gradFill>
          <a:ln w="76200">
            <a:solidFill>
              <a:schemeClr val="folHlink"/>
            </a:solidFill>
            <a:round/>
            <a:headEnd/>
            <a:tailEnd/>
          </a:ln>
        </p:spPr>
        <p:txBody>
          <a:bodyPr lIns="90000" tIns="46800" rIns="90000" bIns="46800"/>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de-DE" altLang="zh-CN" sz="10000">
                <a:latin typeface="Times New Roman" panose="02020603050405020304" pitchFamily="18" charset="0"/>
                <a:cs typeface="Arial" panose="020B0604020202020204" pitchFamily="34" charset="0"/>
              </a:rPr>
              <a:t>+</a:t>
            </a:r>
          </a:p>
        </p:txBody>
      </p:sp>
      <p:sp>
        <p:nvSpPr>
          <p:cNvPr id="290826" name="AutoShape 10">
            <a:extLst>
              <a:ext uri="{FF2B5EF4-FFF2-40B4-BE49-F238E27FC236}">
                <a16:creationId xmlns:a16="http://schemas.microsoft.com/office/drawing/2014/main" id="{0725055C-0A35-4419-A42F-998F57A7D590}"/>
              </a:ext>
            </a:extLst>
          </p:cNvPr>
          <p:cNvSpPr>
            <a:spLocks noChangeArrowheads="1"/>
          </p:cNvSpPr>
          <p:nvPr/>
        </p:nvSpPr>
        <p:spPr bwMode="auto">
          <a:xfrm>
            <a:off x="6372225" y="333375"/>
            <a:ext cx="2520950" cy="1871663"/>
          </a:xfrm>
          <a:prstGeom prst="wedgeEllipseCallout">
            <a:avLst>
              <a:gd name="adj1" fmla="val -91815"/>
              <a:gd name="adj2" fmla="val -12509"/>
            </a:avLst>
          </a:prstGeom>
          <a:gradFill rotWithShape="1">
            <a:gsLst>
              <a:gs pos="0">
                <a:srgbClr val="FF0000">
                  <a:alpha val="0"/>
                </a:srgbClr>
              </a:gs>
              <a:gs pos="100000">
                <a:srgbClr val="FF1010"/>
              </a:gs>
            </a:gsLst>
            <a:path path="rect">
              <a:fillToRect l="50000" t="50000" r="50000" b="50000"/>
            </a:path>
          </a:gradFill>
          <a:ln w="76200" algn="ctr">
            <a:solidFill>
              <a:schemeClr val="folHlink"/>
            </a:solidFill>
            <a:miter lim="800000"/>
            <a:headEnd/>
            <a:tailEnd/>
          </a:ln>
        </p:spPr>
        <p:txBody>
          <a:bodyPr lIns="90000" tIns="46800" rIns="90000" bIns="46800"/>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de-DE" altLang="zh-CN" sz="10000">
                <a:latin typeface="Times New Roman" panose="02020603050405020304" pitchFamily="18" charset="0"/>
                <a:cs typeface="Arial" panose="020B0604020202020204" pitchFamily="34" charset="0"/>
              </a:rPr>
              <a:t>A</a:t>
            </a:r>
          </a:p>
        </p:txBody>
      </p:sp>
      <p:sp>
        <p:nvSpPr>
          <p:cNvPr id="290827" name="AutoShape 11">
            <a:extLst>
              <a:ext uri="{FF2B5EF4-FFF2-40B4-BE49-F238E27FC236}">
                <a16:creationId xmlns:a16="http://schemas.microsoft.com/office/drawing/2014/main" id="{2EBD257C-5E5B-45D3-8E08-0844C1E2B9FB}"/>
              </a:ext>
            </a:extLst>
          </p:cNvPr>
          <p:cNvSpPr>
            <a:spLocks noChangeArrowheads="1"/>
          </p:cNvSpPr>
          <p:nvPr/>
        </p:nvSpPr>
        <p:spPr bwMode="auto">
          <a:xfrm>
            <a:off x="1403350" y="333375"/>
            <a:ext cx="2087563" cy="2016125"/>
          </a:xfrm>
          <a:prstGeom prst="wedgeEllipseCallout">
            <a:avLst>
              <a:gd name="adj1" fmla="val -12130"/>
              <a:gd name="adj2" fmla="val 184171"/>
            </a:avLst>
          </a:prstGeom>
          <a:gradFill rotWithShape="1">
            <a:gsLst>
              <a:gs pos="0">
                <a:srgbClr val="00FF00">
                  <a:alpha val="0"/>
                </a:srgbClr>
              </a:gs>
              <a:gs pos="100000">
                <a:srgbClr val="10FF10"/>
              </a:gs>
            </a:gsLst>
            <a:path path="rect">
              <a:fillToRect l="50000" t="50000" r="50000" b="50000"/>
            </a:path>
          </a:gradFill>
          <a:ln w="76200" algn="ctr">
            <a:solidFill>
              <a:schemeClr val="folHlink"/>
            </a:solidFill>
            <a:miter lim="800000"/>
            <a:headEnd/>
            <a:tailEnd/>
          </a:ln>
        </p:spPr>
        <p:txBody>
          <a:bodyPr lIns="90000" tIns="46800" rIns="90000" bIns="46800"/>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de-DE" altLang="zh-CN" sz="10000">
                <a:latin typeface="Times New Roman" panose="02020603050405020304" pitchFamily="18" charset="0"/>
                <a:cs typeface="Arial" panose="020B0604020202020204" pitchFamily="34" charset="0"/>
              </a:rPr>
              <a:t>B</a:t>
            </a:r>
          </a:p>
        </p:txBody>
      </p:sp>
      <p:sp>
        <p:nvSpPr>
          <p:cNvPr id="290828" name="AutoShape 12">
            <a:extLst>
              <a:ext uri="{FF2B5EF4-FFF2-40B4-BE49-F238E27FC236}">
                <a16:creationId xmlns:a16="http://schemas.microsoft.com/office/drawing/2014/main" id="{09A622D3-06D6-412C-84BC-FFA1D8D83BAA}"/>
              </a:ext>
            </a:extLst>
          </p:cNvPr>
          <p:cNvSpPr>
            <a:spLocks noChangeArrowheads="1"/>
          </p:cNvSpPr>
          <p:nvPr/>
        </p:nvSpPr>
        <p:spPr bwMode="auto">
          <a:xfrm>
            <a:off x="5148263" y="4149725"/>
            <a:ext cx="1370012" cy="1800225"/>
          </a:xfrm>
          <a:prstGeom prst="cloudCallout">
            <a:avLst>
              <a:gd name="adj1" fmla="val -93106"/>
              <a:gd name="adj2" fmla="val 14023"/>
            </a:avLst>
          </a:prstGeom>
          <a:gradFill rotWithShape="1">
            <a:gsLst>
              <a:gs pos="0">
                <a:srgbClr val="FF0000">
                  <a:alpha val="0"/>
                </a:srgbClr>
              </a:gs>
              <a:gs pos="100000">
                <a:srgbClr val="FF1010"/>
              </a:gs>
            </a:gsLst>
            <a:path path="rect">
              <a:fillToRect l="50000" t="50000" r="50000" b="50000"/>
            </a:path>
          </a:gradFill>
          <a:ln w="76200">
            <a:solidFill>
              <a:schemeClr val="folHlink"/>
            </a:solidFill>
            <a:round/>
            <a:headEnd/>
            <a:tailEnd/>
          </a:ln>
        </p:spPr>
        <p:txBody>
          <a:bodyPr lIns="90000" tIns="46800" rIns="90000" bIns="46800"/>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de-DE" altLang="zh-CN" sz="10000">
                <a:latin typeface="Times New Roman" panose="02020603050405020304" pitchFamily="18" charset="0"/>
                <a:cs typeface="Arial" panose="020B0604020202020204" pitchFamily="34" charset="0"/>
              </a:rPr>
              <a:t>-</a:t>
            </a:r>
          </a:p>
        </p:txBody>
      </p:sp>
      <p:sp>
        <p:nvSpPr>
          <p:cNvPr id="290829" name="AutoShape 13">
            <a:extLst>
              <a:ext uri="{FF2B5EF4-FFF2-40B4-BE49-F238E27FC236}">
                <a16:creationId xmlns:a16="http://schemas.microsoft.com/office/drawing/2014/main" id="{0A735B92-0167-4578-9EBD-93405DFD4B94}"/>
              </a:ext>
            </a:extLst>
          </p:cNvPr>
          <p:cNvSpPr>
            <a:spLocks noChangeArrowheads="1"/>
          </p:cNvSpPr>
          <p:nvPr/>
        </p:nvSpPr>
        <p:spPr bwMode="auto">
          <a:xfrm>
            <a:off x="7885113" y="4437063"/>
            <a:ext cx="1258887" cy="1800225"/>
          </a:xfrm>
          <a:prstGeom prst="cloudCallout">
            <a:avLst>
              <a:gd name="adj1" fmla="val -92245"/>
              <a:gd name="adj2" fmla="val 264"/>
            </a:avLst>
          </a:prstGeom>
          <a:gradFill rotWithShape="1">
            <a:gsLst>
              <a:gs pos="0">
                <a:srgbClr val="FF0000">
                  <a:alpha val="0"/>
                </a:srgbClr>
              </a:gs>
              <a:gs pos="100000">
                <a:srgbClr val="FF1010"/>
              </a:gs>
            </a:gsLst>
            <a:path path="rect">
              <a:fillToRect l="50000" t="50000" r="50000" b="50000"/>
            </a:path>
          </a:gradFill>
          <a:ln w="76200">
            <a:solidFill>
              <a:schemeClr val="folHlink"/>
            </a:solidFill>
            <a:round/>
            <a:headEnd/>
            <a:tailEnd/>
          </a:ln>
        </p:spPr>
        <p:txBody>
          <a:bodyPr lIns="90000" tIns="46800" rIns="90000" bIns="46800"/>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de-DE" altLang="zh-CN" sz="10000">
                <a:latin typeface="Times New Roman" panose="02020603050405020304" pitchFamily="18" charset="0"/>
                <a:cs typeface="Arial" panose="020B0604020202020204" pitchFamily="34" charset="0"/>
              </a:rPr>
              <a:t>-</a:t>
            </a:r>
          </a:p>
        </p:txBody>
      </p:sp>
      <p:sp>
        <p:nvSpPr>
          <p:cNvPr id="290830" name="AutoShape 14">
            <a:extLst>
              <a:ext uri="{FF2B5EF4-FFF2-40B4-BE49-F238E27FC236}">
                <a16:creationId xmlns:a16="http://schemas.microsoft.com/office/drawing/2014/main" id="{093C57DE-E249-4D42-8CB5-8EF60EBD67DD}"/>
              </a:ext>
            </a:extLst>
          </p:cNvPr>
          <p:cNvSpPr>
            <a:spLocks noChangeArrowheads="1"/>
          </p:cNvSpPr>
          <p:nvPr/>
        </p:nvSpPr>
        <p:spPr bwMode="auto">
          <a:xfrm>
            <a:off x="5580063" y="1844675"/>
            <a:ext cx="1946275" cy="1800225"/>
          </a:xfrm>
          <a:prstGeom prst="cloudCallout">
            <a:avLst>
              <a:gd name="adj1" fmla="val -68352"/>
              <a:gd name="adj2" fmla="val -73102"/>
            </a:avLst>
          </a:prstGeom>
          <a:gradFill rotWithShape="1">
            <a:gsLst>
              <a:gs pos="0">
                <a:srgbClr val="FF0000">
                  <a:alpha val="0"/>
                </a:srgbClr>
              </a:gs>
              <a:gs pos="100000">
                <a:srgbClr val="FF1010"/>
              </a:gs>
            </a:gsLst>
            <a:path path="rect">
              <a:fillToRect l="50000" t="50000" r="50000" b="50000"/>
            </a:path>
          </a:gradFill>
          <a:ln w="76200">
            <a:solidFill>
              <a:schemeClr val="folHlink"/>
            </a:solidFill>
            <a:round/>
            <a:headEnd/>
            <a:tailEnd/>
          </a:ln>
        </p:spPr>
        <p:txBody>
          <a:bodyPr lIns="90000" tIns="46800" rIns="90000" bIns="46800"/>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de-DE" altLang="zh-CN" sz="10000">
                <a:latin typeface="Times New Roman" panose="02020603050405020304" pitchFamily="18" charset="0"/>
                <a:cs typeface="Arial" panose="020B0604020202020204" pitchFamily="34" charset="0"/>
              </a:rPr>
              <a:t>--</a:t>
            </a:r>
          </a:p>
        </p:txBody>
      </p:sp>
      <p:sp>
        <p:nvSpPr>
          <p:cNvPr id="290831" name="AutoShape 15">
            <a:extLst>
              <a:ext uri="{FF2B5EF4-FFF2-40B4-BE49-F238E27FC236}">
                <a16:creationId xmlns:a16="http://schemas.microsoft.com/office/drawing/2014/main" id="{DA678E9F-EB23-4BB7-9E4A-4AD8E3FC00C2}"/>
              </a:ext>
            </a:extLst>
          </p:cNvPr>
          <p:cNvSpPr>
            <a:spLocks noChangeArrowheads="1"/>
          </p:cNvSpPr>
          <p:nvPr/>
        </p:nvSpPr>
        <p:spPr bwMode="auto">
          <a:xfrm flipH="1">
            <a:off x="2411413" y="1125538"/>
            <a:ext cx="2305050" cy="4032250"/>
          </a:xfrm>
          <a:prstGeom prst="lightningBolt">
            <a:avLst/>
          </a:prstGeom>
          <a:gradFill rotWithShape="1">
            <a:gsLst>
              <a:gs pos="0">
                <a:srgbClr val="00FF00"/>
              </a:gs>
              <a:gs pos="100000">
                <a:srgbClr val="FF0000"/>
              </a:gs>
            </a:gsLst>
            <a:path path="rect">
              <a:fillToRect t="100000" r="100000"/>
            </a:path>
          </a:gradFill>
          <a:ln w="76200" algn="ctr">
            <a:solidFill>
              <a:schemeClr val="folHlink"/>
            </a:solidFill>
            <a:miter lim="800000"/>
            <a:headEnd/>
            <a:tailEnd/>
          </a:ln>
        </p:spPr>
        <p:txBody>
          <a:bodyPr wrap="none" lIns="90000" tIns="46800" rIns="90000" bIns="46800" anchor="ct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endParaRPr lang="de-DE" altLang="zh-CN"/>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08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08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08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082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29082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29082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29082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290828"/>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290829"/>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290830"/>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0831"/>
                                        </p:tgtEl>
                                        <p:attrNameLst>
                                          <p:attrName>style.visibility</p:attrName>
                                        </p:attrNameLst>
                                      </p:cBhvr>
                                      <p:to>
                                        <p:strVal val="visible"/>
                                      </p:to>
                                    </p:set>
                                  </p:childTnLst>
                                </p:cTn>
                              </p:par>
                              <p:par>
                                <p:cTn id="37" presetID="1" presetClass="entr" presetSubtype="0" fill="hold" grpId="2" nodeType="withEffect">
                                  <p:stCondLst>
                                    <p:cond delay="0"/>
                                  </p:stCondLst>
                                  <p:childTnLst>
                                    <p:set>
                                      <p:cBhvr>
                                        <p:cTn id="38" dur="1" fill="hold">
                                          <p:stCondLst>
                                            <p:cond delay="0"/>
                                          </p:stCondLst>
                                        </p:cTn>
                                        <p:tgtEl>
                                          <p:spTgt spid="29083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xit" presetSubtype="0" fill="hold" grpId="1" nodeType="clickEffect">
                                  <p:stCondLst>
                                    <p:cond delay="0"/>
                                  </p:stCondLst>
                                  <p:childTnLst>
                                    <p:animEffect transition="out" filter="fade">
                                      <p:cBhvr>
                                        <p:cTn id="42" dur="2000"/>
                                        <p:tgtEl>
                                          <p:spTgt spid="290821"/>
                                        </p:tgtEl>
                                      </p:cBhvr>
                                    </p:animEffect>
                                    <p:set>
                                      <p:cBhvr>
                                        <p:cTn id="43" dur="1" fill="hold">
                                          <p:stCondLst>
                                            <p:cond delay="1999"/>
                                          </p:stCondLst>
                                        </p:cTn>
                                        <p:tgtEl>
                                          <p:spTgt spid="290821"/>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2000"/>
                                        <p:tgtEl>
                                          <p:spTgt spid="290822"/>
                                        </p:tgtEl>
                                      </p:cBhvr>
                                    </p:animEffect>
                                    <p:set>
                                      <p:cBhvr>
                                        <p:cTn id="46" dur="1" fill="hold">
                                          <p:stCondLst>
                                            <p:cond delay="1999"/>
                                          </p:stCondLst>
                                        </p:cTn>
                                        <p:tgtEl>
                                          <p:spTgt spid="290822"/>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2000"/>
                                        <p:tgtEl>
                                          <p:spTgt spid="290823"/>
                                        </p:tgtEl>
                                      </p:cBhvr>
                                    </p:animEffect>
                                    <p:set>
                                      <p:cBhvr>
                                        <p:cTn id="49" dur="1" fill="hold">
                                          <p:stCondLst>
                                            <p:cond delay="1999"/>
                                          </p:stCondLst>
                                        </p:cTn>
                                        <p:tgtEl>
                                          <p:spTgt spid="290823"/>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2000"/>
                                        <p:tgtEl>
                                          <p:spTgt spid="290824"/>
                                        </p:tgtEl>
                                      </p:cBhvr>
                                    </p:animEffect>
                                    <p:set>
                                      <p:cBhvr>
                                        <p:cTn id="52" dur="1" fill="hold">
                                          <p:stCondLst>
                                            <p:cond delay="1999"/>
                                          </p:stCondLst>
                                        </p:cTn>
                                        <p:tgtEl>
                                          <p:spTgt spid="290824"/>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2000"/>
                                        <p:tgtEl>
                                          <p:spTgt spid="290826"/>
                                        </p:tgtEl>
                                      </p:cBhvr>
                                    </p:animEffect>
                                    <p:set>
                                      <p:cBhvr>
                                        <p:cTn id="55" dur="1" fill="hold">
                                          <p:stCondLst>
                                            <p:cond delay="1999"/>
                                          </p:stCondLst>
                                        </p:cTn>
                                        <p:tgtEl>
                                          <p:spTgt spid="290826"/>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2000"/>
                                        <p:tgtEl>
                                          <p:spTgt spid="290827"/>
                                        </p:tgtEl>
                                      </p:cBhvr>
                                    </p:animEffect>
                                    <p:set>
                                      <p:cBhvr>
                                        <p:cTn id="58" dur="1" fill="hold">
                                          <p:stCondLst>
                                            <p:cond delay="1999"/>
                                          </p:stCondLst>
                                        </p:cTn>
                                        <p:tgtEl>
                                          <p:spTgt spid="290827"/>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2000"/>
                                        <p:tgtEl>
                                          <p:spTgt spid="290828"/>
                                        </p:tgtEl>
                                      </p:cBhvr>
                                    </p:animEffect>
                                    <p:set>
                                      <p:cBhvr>
                                        <p:cTn id="61" dur="1" fill="hold">
                                          <p:stCondLst>
                                            <p:cond delay="1999"/>
                                          </p:stCondLst>
                                        </p:cTn>
                                        <p:tgtEl>
                                          <p:spTgt spid="290828"/>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2000"/>
                                        <p:tgtEl>
                                          <p:spTgt spid="290829"/>
                                        </p:tgtEl>
                                      </p:cBhvr>
                                    </p:animEffect>
                                    <p:set>
                                      <p:cBhvr>
                                        <p:cTn id="64" dur="1" fill="hold">
                                          <p:stCondLst>
                                            <p:cond delay="1999"/>
                                          </p:stCondLst>
                                        </p:cTn>
                                        <p:tgtEl>
                                          <p:spTgt spid="290829"/>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2000"/>
                                        <p:tgtEl>
                                          <p:spTgt spid="290830"/>
                                        </p:tgtEl>
                                      </p:cBhvr>
                                    </p:animEffect>
                                    <p:set>
                                      <p:cBhvr>
                                        <p:cTn id="67" dur="1" fill="hold">
                                          <p:stCondLst>
                                            <p:cond delay="1999"/>
                                          </p:stCondLst>
                                        </p:cTn>
                                        <p:tgtEl>
                                          <p:spTgt spid="290830"/>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2000"/>
                                        <p:tgtEl>
                                          <p:spTgt spid="290831"/>
                                        </p:tgtEl>
                                      </p:cBhvr>
                                    </p:animEffect>
                                    <p:set>
                                      <p:cBhvr>
                                        <p:cTn id="70" dur="1" fill="hold">
                                          <p:stCondLst>
                                            <p:cond delay="1999"/>
                                          </p:stCondLst>
                                        </p:cTn>
                                        <p:tgtEl>
                                          <p:spTgt spid="290831"/>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2000"/>
                                        <p:tgtEl>
                                          <p:spTgt spid="290825"/>
                                        </p:tgtEl>
                                      </p:cBhvr>
                                    </p:animEffect>
                                    <p:set>
                                      <p:cBhvr>
                                        <p:cTn id="73" dur="1" fill="hold">
                                          <p:stCondLst>
                                            <p:cond delay="1999"/>
                                          </p:stCondLst>
                                        </p:cTn>
                                        <p:tgtEl>
                                          <p:spTgt spid="290825"/>
                                        </p:tgtEl>
                                        <p:attrNameLst>
                                          <p:attrName>style.visibility</p:attrName>
                                        </p:attrNameLst>
                                      </p:cBhvr>
                                      <p:to>
                                        <p:strVal val="hidden"/>
                                      </p:to>
                                    </p:set>
                                  </p:childTnLst>
                                </p:cTn>
                              </p:par>
                              <p:par>
                                <p:cTn id="74" presetID="53" presetClass="exit" presetSubtype="0" fill="hold" nodeType="withEffect">
                                  <p:stCondLst>
                                    <p:cond delay="0"/>
                                  </p:stCondLst>
                                  <p:childTnLst>
                                    <p:anim calcmode="lin" valueType="num">
                                      <p:cBhvr>
                                        <p:cTn id="75" dur="500"/>
                                        <p:tgtEl>
                                          <p:spTgt spid="290818"/>
                                        </p:tgtEl>
                                        <p:attrNameLst>
                                          <p:attrName>ppt_w</p:attrName>
                                        </p:attrNameLst>
                                      </p:cBhvr>
                                      <p:tavLst>
                                        <p:tav tm="0">
                                          <p:val>
                                            <p:strVal val="ppt_w"/>
                                          </p:val>
                                        </p:tav>
                                        <p:tav tm="100000">
                                          <p:val>
                                            <p:fltVal val="0"/>
                                          </p:val>
                                        </p:tav>
                                      </p:tavLst>
                                    </p:anim>
                                    <p:anim calcmode="lin" valueType="num">
                                      <p:cBhvr>
                                        <p:cTn id="76" dur="500"/>
                                        <p:tgtEl>
                                          <p:spTgt spid="290818"/>
                                        </p:tgtEl>
                                        <p:attrNameLst>
                                          <p:attrName>ppt_h</p:attrName>
                                        </p:attrNameLst>
                                      </p:cBhvr>
                                      <p:tavLst>
                                        <p:tav tm="0">
                                          <p:val>
                                            <p:strVal val="ppt_h"/>
                                          </p:val>
                                        </p:tav>
                                        <p:tav tm="100000">
                                          <p:val>
                                            <p:fltVal val="0"/>
                                          </p:val>
                                        </p:tav>
                                      </p:tavLst>
                                    </p:anim>
                                    <p:animEffect transition="out" filter="fade">
                                      <p:cBhvr>
                                        <p:cTn id="77" dur="500"/>
                                        <p:tgtEl>
                                          <p:spTgt spid="290818"/>
                                        </p:tgtEl>
                                      </p:cBhvr>
                                    </p:animEffect>
                                    <p:set>
                                      <p:cBhvr>
                                        <p:cTn id="78" dur="1" fill="hold">
                                          <p:stCondLst>
                                            <p:cond delay="499"/>
                                          </p:stCondLst>
                                        </p:cTn>
                                        <p:tgtEl>
                                          <p:spTgt spid="290818"/>
                                        </p:tgtEl>
                                        <p:attrNameLst>
                                          <p:attrName>style.visibility</p:attrName>
                                        </p:attrNameLst>
                                      </p:cBhvr>
                                      <p:to>
                                        <p:strVal val="hidden"/>
                                      </p:to>
                                    </p:set>
                                  </p:childTnLst>
                                </p:cTn>
                              </p:par>
                              <p:par>
                                <p:cTn id="79" presetID="1" presetClass="entr" presetSubtype="0" fill="hold" grpId="0" nodeType="withEffect">
                                  <p:stCondLst>
                                    <p:cond delay="0"/>
                                  </p:stCondLst>
                                  <p:childTnLst>
                                    <p:set>
                                      <p:cBhvr>
                                        <p:cTn id="80" dur="1" fill="hold">
                                          <p:stCondLst>
                                            <p:cond delay="0"/>
                                          </p:stCondLst>
                                        </p:cTn>
                                        <p:tgtEl>
                                          <p:spTgt spid="29081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90820">
                                            <p:txEl>
                                              <p:pRg st="0" end="0"/>
                                            </p:txEl>
                                          </p:spTgt>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90820">
                                            <p:txEl>
                                              <p:pRg st="1" end="1"/>
                                            </p:txEl>
                                          </p:spTgt>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908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19" grpId="0"/>
      <p:bldP spid="290820" grpId="0" build="p"/>
      <p:bldP spid="290821" grpId="0" animBg="1"/>
      <p:bldP spid="290821" grpId="1" animBg="1"/>
      <p:bldP spid="290822" grpId="0" animBg="1"/>
      <p:bldP spid="290822" grpId="1" animBg="1"/>
      <p:bldP spid="290823" grpId="0" animBg="1"/>
      <p:bldP spid="290823" grpId="1" animBg="1"/>
      <p:bldP spid="290824" grpId="0" animBg="1"/>
      <p:bldP spid="290824" grpId="1" animBg="1"/>
      <p:bldP spid="290825" grpId="0" animBg="1"/>
      <p:bldP spid="290825" grpId="1" animBg="1"/>
      <p:bldP spid="290826" grpId="0" animBg="1"/>
      <p:bldP spid="290826" grpId="1" animBg="1"/>
      <p:bldP spid="290827" grpId="0" animBg="1"/>
      <p:bldP spid="290827" grpId="1" animBg="1"/>
      <p:bldP spid="290828" grpId="0" animBg="1"/>
      <p:bldP spid="290828" grpId="1" animBg="1"/>
      <p:bldP spid="290829" grpId="0" animBg="1"/>
      <p:bldP spid="290829" grpId="1" animBg="1"/>
      <p:bldP spid="290830" grpId="0" animBg="1"/>
      <p:bldP spid="290830" grpId="1" animBg="1"/>
      <p:bldP spid="290830" grpId="2" animBg="1"/>
      <p:bldP spid="290831" grpId="0" animBg="1"/>
      <p:bldP spid="290831"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2">
            <a:extLst>
              <a:ext uri="{FF2B5EF4-FFF2-40B4-BE49-F238E27FC236}">
                <a16:creationId xmlns:a16="http://schemas.microsoft.com/office/drawing/2014/main" id="{28DAEABB-29A4-4307-8CE9-EC2B0D5155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333375"/>
            <a:ext cx="911225" cy="61912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92867" name="Picture 3">
            <a:extLst>
              <a:ext uri="{FF2B5EF4-FFF2-40B4-BE49-F238E27FC236}">
                <a16:creationId xmlns:a16="http://schemas.microsoft.com/office/drawing/2014/main" id="{AA2D8BC2-67D7-4D56-8BD3-D094EA431C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1000" y="333375"/>
            <a:ext cx="911225" cy="61912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92868" name="Rectangle 4">
            <a:extLst>
              <a:ext uri="{FF2B5EF4-FFF2-40B4-BE49-F238E27FC236}">
                <a16:creationId xmlns:a16="http://schemas.microsoft.com/office/drawing/2014/main" id="{270C812A-C66F-4903-8B05-BC8813C4DD35}"/>
              </a:ext>
            </a:extLst>
          </p:cNvPr>
          <p:cNvSpPr>
            <a:spLocks noGrp="1" noChangeArrowheads="1"/>
          </p:cNvSpPr>
          <p:nvPr>
            <p:ph type="title"/>
          </p:nvPr>
        </p:nvSpPr>
        <p:spPr/>
        <p:txBody>
          <a:bodyPr>
            <a:normAutofit fontScale="90000"/>
          </a:bodyPr>
          <a:lstStyle/>
          <a:p>
            <a:pPr eaLnBrk="1" hangingPunct="1"/>
            <a:r>
              <a:rPr lang="de-DE" altLang="zh-CN" b="1">
                <a:ea typeface="宋体" panose="02010600030101010101" pitchFamily="2" charset="-122"/>
              </a:rPr>
              <a:t>situations in the foreign culture</a:t>
            </a:r>
          </a:p>
        </p:txBody>
      </p:sp>
      <p:sp>
        <p:nvSpPr>
          <p:cNvPr id="292869" name="Text Box 5">
            <a:extLst>
              <a:ext uri="{FF2B5EF4-FFF2-40B4-BE49-F238E27FC236}">
                <a16:creationId xmlns:a16="http://schemas.microsoft.com/office/drawing/2014/main" id="{B507A1D0-D41C-48CB-96C3-FAB65841CBED}"/>
              </a:ext>
            </a:extLst>
          </p:cNvPr>
          <p:cNvSpPr txBox="1">
            <a:spLocks noChangeArrowheads="1"/>
          </p:cNvSpPr>
          <p:nvPr/>
        </p:nvSpPr>
        <p:spPr bwMode="auto">
          <a:xfrm>
            <a:off x="4356100" y="1125538"/>
            <a:ext cx="3095625" cy="854075"/>
          </a:xfrm>
          <a:prstGeom prst="rect">
            <a:avLst/>
          </a:prstGeom>
          <a:solidFill>
            <a:srgbClr val="FFFF00"/>
          </a:solidFill>
          <a:ln>
            <a:noFill/>
          </a:ln>
          <a:extLst>
            <a:ext uri="{91240B29-F687-4F45-9708-019B960494DF}">
              <a14:hiddenLine xmlns:a14="http://schemas.microsoft.com/office/drawing/2010/main" w="76200" algn="ctr">
                <a:solidFill>
                  <a:srgbClr val="000000"/>
                </a:solidFill>
                <a:miter lim="800000"/>
                <a:headEnd/>
                <a:tailEnd/>
              </a14:hiddenLine>
            </a:ext>
          </a:extLst>
        </p:spPr>
        <p:txBody>
          <a:bodyPr lIns="90000" tIns="46800" rIns="90000" bIns="4680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spcBef>
                <a:spcPct val="50000"/>
              </a:spcBef>
            </a:pPr>
            <a:r>
              <a:rPr lang="de-DE" altLang="zh-CN" sz="5000">
                <a:solidFill>
                  <a:schemeClr val="hlink"/>
                </a:solidFill>
                <a:latin typeface="Times New Roman" panose="02020603050405020304" pitchFamily="18" charset="0"/>
                <a:cs typeface="Arial" panose="020B0604020202020204" pitchFamily="34" charset="0"/>
              </a:rPr>
              <a:t>SCHMIDT</a:t>
            </a:r>
          </a:p>
        </p:txBody>
      </p:sp>
      <p:sp>
        <p:nvSpPr>
          <p:cNvPr id="292870" name="Rectangle 6">
            <a:extLst>
              <a:ext uri="{FF2B5EF4-FFF2-40B4-BE49-F238E27FC236}">
                <a16:creationId xmlns:a16="http://schemas.microsoft.com/office/drawing/2014/main" id="{3B5EA05D-9011-4C17-B7AA-4C4AA7D21F35}"/>
              </a:ext>
            </a:extLst>
          </p:cNvPr>
          <p:cNvSpPr>
            <a:spLocks noGrp="1" noChangeArrowheads="1"/>
          </p:cNvSpPr>
          <p:nvPr>
            <p:ph type="body" sz="half" idx="1"/>
          </p:nvPr>
        </p:nvSpPr>
        <p:spPr>
          <a:xfrm>
            <a:off x="685800" y="1657350"/>
            <a:ext cx="8185150" cy="4114800"/>
          </a:xfrm>
        </p:spPr>
        <p:txBody>
          <a:bodyPr/>
          <a:lstStyle/>
          <a:p>
            <a:pPr eaLnBrk="1" hangingPunct="1"/>
            <a:r>
              <a:rPr lang="de-DE" altLang="zh-CN" sz="2800">
                <a:ea typeface="宋体" panose="02010600030101010101" pitchFamily="2" charset="-122"/>
              </a:rPr>
              <a:t>Audio communicative Competence (</a:t>
            </a:r>
            <a:r>
              <a:rPr lang="en-US" altLang="de-DE" sz="2800"/>
              <a:t>完了</a:t>
            </a:r>
            <a:r>
              <a:rPr lang="en-US" altLang="zh-CN" sz="2800">
                <a:ea typeface="宋体" panose="02010600030101010101" pitchFamily="2" charset="-122"/>
              </a:rPr>
              <a:t>)</a:t>
            </a:r>
            <a:endParaRPr lang="de-DE" altLang="zh-CN" sz="2800">
              <a:ea typeface="宋体" panose="02010600030101010101" pitchFamily="2" charset="-122"/>
            </a:endParaRPr>
          </a:p>
          <a:p>
            <a:pPr eaLnBrk="1" hangingPunct="1"/>
            <a:r>
              <a:rPr lang="de-DE" altLang="zh-CN" sz="2800">
                <a:ea typeface="宋体" panose="02010600030101010101" pitchFamily="2" charset="-122"/>
              </a:rPr>
              <a:t>situational competence (Criticism from other people)</a:t>
            </a:r>
          </a:p>
          <a:p>
            <a:pPr eaLnBrk="1" hangingPunct="1"/>
            <a:r>
              <a:rPr lang="de-DE" altLang="zh-CN" sz="2800">
                <a:ea typeface="宋体" panose="02010600030101010101" pitchFamily="2" charset="-122"/>
              </a:rPr>
              <a:t>Social cultural competence (supervisor)</a:t>
            </a:r>
          </a:p>
          <a:p>
            <a:pPr eaLnBrk="1" hangingPunct="1">
              <a:lnSpc>
                <a:spcPct val="90000"/>
              </a:lnSpc>
            </a:pPr>
            <a:r>
              <a:rPr lang="de-DE" altLang="zh-CN" sz="2800">
                <a:ea typeface="宋体" panose="02010600030101010101" pitchFamily="2" charset="-122"/>
              </a:rPr>
              <a:t>cognitive competence (collectivism, traditions, calligraphy, (folk)religious mythical</a:t>
            </a:r>
          </a:p>
        </p:txBody>
      </p:sp>
      <p:sp>
        <p:nvSpPr>
          <p:cNvPr id="51206" name="Text Box 7">
            <a:extLst>
              <a:ext uri="{FF2B5EF4-FFF2-40B4-BE49-F238E27FC236}">
                <a16:creationId xmlns:a16="http://schemas.microsoft.com/office/drawing/2014/main" id="{9E3F69C0-E995-4A21-8850-6BAD7AF21781}"/>
              </a:ext>
            </a:extLst>
          </p:cNvPr>
          <p:cNvSpPr txBox="1">
            <a:spLocks noChangeArrowheads="1"/>
          </p:cNvSpPr>
          <p:nvPr/>
        </p:nvSpPr>
        <p:spPr bwMode="auto">
          <a:xfrm>
            <a:off x="2068513" y="969963"/>
            <a:ext cx="1809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lgn="ctr">
                <a:solidFill>
                  <a:srgbClr val="000000"/>
                </a:solidFill>
                <a:miter lim="800000"/>
                <a:headEnd/>
                <a:tailEnd/>
              </a14:hiddenLine>
            </a:ext>
          </a:extLst>
        </p:spPr>
        <p:txBody>
          <a:bodyPr lIns="90000" tIns="46800" rIns="90000" bIns="4680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spcBef>
                <a:spcPct val="50000"/>
              </a:spcBef>
            </a:pPr>
            <a:endParaRPr lang="de-DE" altLang="zh-CN" sz="3000">
              <a:latin typeface="Times New Roman" panose="02020603050405020304" pitchFamily="18" charset="0"/>
              <a:cs typeface="Arial" panose="020B0604020202020204" pitchFamily="34" charset="0"/>
            </a:endParaRPr>
          </a:p>
        </p:txBody>
      </p:sp>
      <p:pic>
        <p:nvPicPr>
          <p:cNvPr id="292872" name="Picture 8">
            <a:extLst>
              <a:ext uri="{FF2B5EF4-FFF2-40B4-BE49-F238E27FC236}">
                <a16:creationId xmlns:a16="http://schemas.microsoft.com/office/drawing/2014/main" id="{E29E1C15-A0F4-4886-9152-0A73D8DE9A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333375"/>
            <a:ext cx="909637" cy="61912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92873" name="Picture 9">
            <a:extLst>
              <a:ext uri="{FF2B5EF4-FFF2-40B4-BE49-F238E27FC236}">
                <a16:creationId xmlns:a16="http://schemas.microsoft.com/office/drawing/2014/main" id="{E9A67594-5504-4B41-84D1-D788051033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62900" y="333375"/>
            <a:ext cx="908050" cy="61912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928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286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28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287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xit" presetSubtype="4" fill="hold" nodeType="clickEffect">
                                  <p:stCondLst>
                                    <p:cond delay="0"/>
                                  </p:stCondLst>
                                  <p:childTnLst>
                                    <p:anim calcmode="lin" valueType="num">
                                      <p:cBhvr additive="base">
                                        <p:cTn id="16" dur="500"/>
                                        <p:tgtEl>
                                          <p:spTgt spid="292867"/>
                                        </p:tgtEl>
                                        <p:attrNameLst>
                                          <p:attrName>ppt_x</p:attrName>
                                        </p:attrNameLst>
                                      </p:cBhvr>
                                      <p:tavLst>
                                        <p:tav tm="0">
                                          <p:val>
                                            <p:strVal val="ppt_x"/>
                                          </p:val>
                                        </p:tav>
                                        <p:tav tm="100000">
                                          <p:val>
                                            <p:strVal val="ppt_x"/>
                                          </p:val>
                                        </p:tav>
                                      </p:tavLst>
                                    </p:anim>
                                    <p:anim calcmode="lin" valueType="num">
                                      <p:cBhvr additive="base">
                                        <p:cTn id="17" dur="500"/>
                                        <p:tgtEl>
                                          <p:spTgt spid="292867"/>
                                        </p:tgtEl>
                                        <p:attrNameLst>
                                          <p:attrName>ppt_y</p:attrName>
                                        </p:attrNameLst>
                                      </p:cBhvr>
                                      <p:tavLst>
                                        <p:tav tm="0">
                                          <p:val>
                                            <p:strVal val="ppt_y"/>
                                          </p:val>
                                        </p:tav>
                                        <p:tav tm="100000">
                                          <p:val>
                                            <p:strVal val="1+ppt_h/2"/>
                                          </p:val>
                                        </p:tav>
                                      </p:tavLst>
                                    </p:anim>
                                    <p:set>
                                      <p:cBhvr>
                                        <p:cTn id="18" dur="1" fill="hold">
                                          <p:stCondLst>
                                            <p:cond delay="499"/>
                                          </p:stCondLst>
                                        </p:cTn>
                                        <p:tgtEl>
                                          <p:spTgt spid="292867"/>
                                        </p:tgtEl>
                                        <p:attrNameLst>
                                          <p:attrName>style.visibility</p:attrName>
                                        </p:attrNameLst>
                                      </p:cBhvr>
                                      <p:to>
                                        <p:strVal val="hidden"/>
                                      </p:to>
                                    </p:set>
                                  </p:childTnLst>
                                </p:cTn>
                              </p:par>
                              <p:par>
                                <p:cTn id="19" presetID="51" presetClass="entr" presetSubtype="0" fill="hold" grpId="0" nodeType="withEffect">
                                  <p:stCondLst>
                                    <p:cond delay="0"/>
                                  </p:stCondLst>
                                  <p:childTnLst>
                                    <p:set>
                                      <p:cBhvr>
                                        <p:cTn id="20" dur="1" fill="hold">
                                          <p:stCondLst>
                                            <p:cond delay="0"/>
                                          </p:stCondLst>
                                        </p:cTn>
                                        <p:tgtEl>
                                          <p:spTgt spid="292869"/>
                                        </p:tgtEl>
                                        <p:attrNameLst>
                                          <p:attrName>style.visibility</p:attrName>
                                        </p:attrNameLst>
                                      </p:cBhvr>
                                      <p:to>
                                        <p:strVal val="visible"/>
                                      </p:to>
                                    </p:set>
                                    <p:animEffect transition="in" filter="fade">
                                      <p:cBhvr>
                                        <p:cTn id="21" dur="770" decel="100000"/>
                                        <p:tgtEl>
                                          <p:spTgt spid="292869"/>
                                        </p:tgtEl>
                                      </p:cBhvr>
                                    </p:animEffect>
                                    <p:animScale>
                                      <p:cBhvr>
                                        <p:cTn id="22" dur="770" decel="100000"/>
                                        <p:tgtEl>
                                          <p:spTgt spid="292869"/>
                                        </p:tgtEl>
                                      </p:cBhvr>
                                      <p:from x="10000" y="10000"/>
                                      <p:to x="200000" y="450000"/>
                                    </p:animScale>
                                    <p:animScale>
                                      <p:cBhvr>
                                        <p:cTn id="23" dur="1230" accel="100000" fill="hold">
                                          <p:stCondLst>
                                            <p:cond delay="770"/>
                                          </p:stCondLst>
                                        </p:cTn>
                                        <p:tgtEl>
                                          <p:spTgt spid="292869"/>
                                        </p:tgtEl>
                                      </p:cBhvr>
                                      <p:from x="200000" y="450000"/>
                                      <p:to x="100000" y="100000"/>
                                    </p:animScale>
                                    <p:set>
                                      <p:cBhvr>
                                        <p:cTn id="24" dur="770" fill="hold"/>
                                        <p:tgtEl>
                                          <p:spTgt spid="292869"/>
                                        </p:tgtEl>
                                        <p:attrNameLst>
                                          <p:attrName>ppt_x</p:attrName>
                                        </p:attrNameLst>
                                      </p:cBhvr>
                                      <p:to>
                                        <p:strVal val="(0.5)"/>
                                      </p:to>
                                    </p:set>
                                    <p:anim from="(0.5)" to="(#ppt_x)" calcmode="lin" valueType="num">
                                      <p:cBhvr>
                                        <p:cTn id="25" dur="1230" accel="100000" fill="hold">
                                          <p:stCondLst>
                                            <p:cond delay="770"/>
                                          </p:stCondLst>
                                        </p:cTn>
                                        <p:tgtEl>
                                          <p:spTgt spid="292869"/>
                                        </p:tgtEl>
                                        <p:attrNameLst>
                                          <p:attrName>ppt_x</p:attrName>
                                        </p:attrNameLst>
                                      </p:cBhvr>
                                    </p:anim>
                                    <p:set>
                                      <p:cBhvr>
                                        <p:cTn id="26" dur="770" fill="hold"/>
                                        <p:tgtEl>
                                          <p:spTgt spid="292869"/>
                                        </p:tgtEl>
                                        <p:attrNameLst>
                                          <p:attrName>ppt_y</p:attrName>
                                        </p:attrNameLst>
                                      </p:cBhvr>
                                      <p:to>
                                        <p:strVal val="(#ppt_y+0.4)"/>
                                      </p:to>
                                    </p:set>
                                    <p:anim from="(#ppt_y+0.4)" to="(#ppt_y)" calcmode="lin" valueType="num">
                                      <p:cBhvr>
                                        <p:cTn id="27" dur="1230" accel="100000" fill="hold">
                                          <p:stCondLst>
                                            <p:cond delay="770"/>
                                          </p:stCondLst>
                                        </p:cTn>
                                        <p:tgtEl>
                                          <p:spTgt spid="292869"/>
                                        </p:tgtEl>
                                        <p:attrNameLst>
                                          <p:attrName>ppt_y</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1" nodeType="clickEffect">
                                  <p:stCondLst>
                                    <p:cond delay="0"/>
                                  </p:stCondLst>
                                  <p:childTnLst>
                                    <p:animEffect transition="out" filter="fade">
                                      <p:cBhvr>
                                        <p:cTn id="31" dur="2000"/>
                                        <p:tgtEl>
                                          <p:spTgt spid="292869"/>
                                        </p:tgtEl>
                                      </p:cBhvr>
                                    </p:animEffect>
                                    <p:set>
                                      <p:cBhvr>
                                        <p:cTn id="32" dur="1" fill="hold">
                                          <p:stCondLst>
                                            <p:cond delay="1999"/>
                                          </p:stCondLst>
                                        </p:cTn>
                                        <p:tgtEl>
                                          <p:spTgt spid="292869"/>
                                        </p:tgtEl>
                                        <p:attrNameLst>
                                          <p:attrName>style.visibility</p:attrName>
                                        </p:attrNameLst>
                                      </p:cBhvr>
                                      <p:to>
                                        <p:strVal val="hidden"/>
                                      </p:to>
                                    </p:set>
                                  </p:childTnLst>
                                </p:cTn>
                              </p:par>
                              <p:par>
                                <p:cTn id="33" presetID="53" presetClass="exit" presetSubtype="0" fill="hold" nodeType="withEffect">
                                  <p:stCondLst>
                                    <p:cond delay="0"/>
                                  </p:stCondLst>
                                  <p:childTnLst>
                                    <p:anim calcmode="lin" valueType="num">
                                      <p:cBhvr>
                                        <p:cTn id="34" dur="500"/>
                                        <p:tgtEl>
                                          <p:spTgt spid="292872"/>
                                        </p:tgtEl>
                                        <p:attrNameLst>
                                          <p:attrName>ppt_w</p:attrName>
                                        </p:attrNameLst>
                                      </p:cBhvr>
                                      <p:tavLst>
                                        <p:tav tm="0">
                                          <p:val>
                                            <p:strVal val="ppt_w"/>
                                          </p:val>
                                        </p:tav>
                                        <p:tav tm="100000">
                                          <p:val>
                                            <p:fltVal val="0"/>
                                          </p:val>
                                        </p:tav>
                                      </p:tavLst>
                                    </p:anim>
                                    <p:anim calcmode="lin" valueType="num">
                                      <p:cBhvr>
                                        <p:cTn id="35" dur="500"/>
                                        <p:tgtEl>
                                          <p:spTgt spid="292872"/>
                                        </p:tgtEl>
                                        <p:attrNameLst>
                                          <p:attrName>ppt_h</p:attrName>
                                        </p:attrNameLst>
                                      </p:cBhvr>
                                      <p:tavLst>
                                        <p:tav tm="0">
                                          <p:val>
                                            <p:strVal val="ppt_h"/>
                                          </p:val>
                                        </p:tav>
                                        <p:tav tm="100000">
                                          <p:val>
                                            <p:fltVal val="0"/>
                                          </p:val>
                                        </p:tav>
                                      </p:tavLst>
                                    </p:anim>
                                    <p:animEffect transition="out" filter="fade">
                                      <p:cBhvr>
                                        <p:cTn id="36" dur="500"/>
                                        <p:tgtEl>
                                          <p:spTgt spid="292872"/>
                                        </p:tgtEl>
                                      </p:cBhvr>
                                    </p:animEffect>
                                    <p:set>
                                      <p:cBhvr>
                                        <p:cTn id="37" dur="1" fill="hold">
                                          <p:stCondLst>
                                            <p:cond delay="499"/>
                                          </p:stCondLst>
                                        </p:cTn>
                                        <p:tgtEl>
                                          <p:spTgt spid="292872"/>
                                        </p:tgtEl>
                                        <p:attrNameLst>
                                          <p:attrName>style.visibility</p:attrName>
                                        </p:attrNameLst>
                                      </p:cBhvr>
                                      <p:to>
                                        <p:strVal val="hidden"/>
                                      </p:to>
                                    </p:set>
                                  </p:childTnLst>
                                </p:cTn>
                              </p:par>
                              <p:par>
                                <p:cTn id="38" presetID="53" presetClass="exit" presetSubtype="0" fill="hold" nodeType="withEffect">
                                  <p:stCondLst>
                                    <p:cond delay="0"/>
                                  </p:stCondLst>
                                  <p:childTnLst>
                                    <p:anim calcmode="lin" valueType="num">
                                      <p:cBhvr>
                                        <p:cTn id="39" dur="500"/>
                                        <p:tgtEl>
                                          <p:spTgt spid="292866"/>
                                        </p:tgtEl>
                                        <p:attrNameLst>
                                          <p:attrName>ppt_w</p:attrName>
                                        </p:attrNameLst>
                                      </p:cBhvr>
                                      <p:tavLst>
                                        <p:tav tm="0">
                                          <p:val>
                                            <p:strVal val="ppt_w"/>
                                          </p:val>
                                        </p:tav>
                                        <p:tav tm="100000">
                                          <p:val>
                                            <p:fltVal val="0"/>
                                          </p:val>
                                        </p:tav>
                                      </p:tavLst>
                                    </p:anim>
                                    <p:anim calcmode="lin" valueType="num">
                                      <p:cBhvr>
                                        <p:cTn id="40" dur="500"/>
                                        <p:tgtEl>
                                          <p:spTgt spid="292866"/>
                                        </p:tgtEl>
                                        <p:attrNameLst>
                                          <p:attrName>ppt_h</p:attrName>
                                        </p:attrNameLst>
                                      </p:cBhvr>
                                      <p:tavLst>
                                        <p:tav tm="0">
                                          <p:val>
                                            <p:strVal val="ppt_h"/>
                                          </p:val>
                                        </p:tav>
                                        <p:tav tm="100000">
                                          <p:val>
                                            <p:fltVal val="0"/>
                                          </p:val>
                                        </p:tav>
                                      </p:tavLst>
                                    </p:anim>
                                    <p:animEffect transition="out" filter="fade">
                                      <p:cBhvr>
                                        <p:cTn id="41" dur="500"/>
                                        <p:tgtEl>
                                          <p:spTgt spid="292866"/>
                                        </p:tgtEl>
                                      </p:cBhvr>
                                    </p:animEffect>
                                    <p:set>
                                      <p:cBhvr>
                                        <p:cTn id="42" dur="1" fill="hold">
                                          <p:stCondLst>
                                            <p:cond delay="499"/>
                                          </p:stCondLst>
                                        </p:cTn>
                                        <p:tgtEl>
                                          <p:spTgt spid="292866"/>
                                        </p:tgtEl>
                                        <p:attrNameLst>
                                          <p:attrName>style.visibility</p:attrName>
                                        </p:attrNameLst>
                                      </p:cBhvr>
                                      <p:to>
                                        <p:strVal val="hidden"/>
                                      </p:to>
                                    </p:set>
                                  </p:childTnLst>
                                </p:cTn>
                              </p:par>
                              <p:par>
                                <p:cTn id="43" presetID="53" presetClass="exit" presetSubtype="0" fill="hold" nodeType="withEffect">
                                  <p:stCondLst>
                                    <p:cond delay="0"/>
                                  </p:stCondLst>
                                  <p:childTnLst>
                                    <p:anim calcmode="lin" valueType="num">
                                      <p:cBhvr>
                                        <p:cTn id="44" dur="500"/>
                                        <p:tgtEl>
                                          <p:spTgt spid="292873"/>
                                        </p:tgtEl>
                                        <p:attrNameLst>
                                          <p:attrName>ppt_w</p:attrName>
                                        </p:attrNameLst>
                                      </p:cBhvr>
                                      <p:tavLst>
                                        <p:tav tm="0">
                                          <p:val>
                                            <p:strVal val="ppt_w"/>
                                          </p:val>
                                        </p:tav>
                                        <p:tav tm="100000">
                                          <p:val>
                                            <p:fltVal val="0"/>
                                          </p:val>
                                        </p:tav>
                                      </p:tavLst>
                                    </p:anim>
                                    <p:anim calcmode="lin" valueType="num">
                                      <p:cBhvr>
                                        <p:cTn id="45" dur="500"/>
                                        <p:tgtEl>
                                          <p:spTgt spid="292873"/>
                                        </p:tgtEl>
                                        <p:attrNameLst>
                                          <p:attrName>ppt_h</p:attrName>
                                        </p:attrNameLst>
                                      </p:cBhvr>
                                      <p:tavLst>
                                        <p:tav tm="0">
                                          <p:val>
                                            <p:strVal val="ppt_h"/>
                                          </p:val>
                                        </p:tav>
                                        <p:tav tm="100000">
                                          <p:val>
                                            <p:fltVal val="0"/>
                                          </p:val>
                                        </p:tav>
                                      </p:tavLst>
                                    </p:anim>
                                    <p:animEffect transition="out" filter="fade">
                                      <p:cBhvr>
                                        <p:cTn id="46" dur="500"/>
                                        <p:tgtEl>
                                          <p:spTgt spid="292873"/>
                                        </p:tgtEl>
                                      </p:cBhvr>
                                    </p:animEffect>
                                    <p:set>
                                      <p:cBhvr>
                                        <p:cTn id="47" dur="1" fill="hold">
                                          <p:stCondLst>
                                            <p:cond delay="499"/>
                                          </p:stCondLst>
                                        </p:cTn>
                                        <p:tgtEl>
                                          <p:spTgt spid="292873"/>
                                        </p:tgtEl>
                                        <p:attrNameLst>
                                          <p:attrName>style.visibility</p:attrName>
                                        </p:attrNameLst>
                                      </p:cBhvr>
                                      <p:to>
                                        <p:strVal val="hidden"/>
                                      </p:to>
                                    </p:set>
                                  </p:childTnLst>
                                </p:cTn>
                              </p:par>
                              <p:par>
                                <p:cTn id="48" presetID="1" presetClass="entr" presetSubtype="0" fill="hold" grpId="0" nodeType="withEffect">
                                  <p:stCondLst>
                                    <p:cond delay="0"/>
                                  </p:stCondLst>
                                  <p:childTnLst>
                                    <p:set>
                                      <p:cBhvr>
                                        <p:cTn id="49" dur="1" fill="hold">
                                          <p:stCondLst>
                                            <p:cond delay="0"/>
                                          </p:stCondLst>
                                        </p:cTn>
                                        <p:tgtEl>
                                          <p:spTgt spid="292868"/>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92870">
                                            <p:txEl>
                                              <p:pRg st="0" end="0"/>
                                            </p:txEl>
                                          </p:spTgt>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92870">
                                            <p:txEl>
                                              <p:pRg st="1" end="1"/>
                                            </p:txEl>
                                          </p:spTgt>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292870">
                                            <p:txEl>
                                              <p:pRg st="2" end="2"/>
                                            </p:txEl>
                                          </p:spTgt>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9287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8" grpId="0"/>
      <p:bldP spid="292869" grpId="0" animBg="1"/>
      <p:bldP spid="292869" grpId="1" animBg="1"/>
      <p:bldP spid="292870"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a:extLst>
              <a:ext uri="{FF2B5EF4-FFF2-40B4-BE49-F238E27FC236}">
                <a16:creationId xmlns:a16="http://schemas.microsoft.com/office/drawing/2014/main" id="{4E72C344-1985-4B7D-B46F-3FD3A92DCA92}"/>
              </a:ext>
            </a:extLst>
          </p:cNvPr>
          <p:cNvSpPr>
            <a:spLocks noGrp="1" noChangeArrowheads="1"/>
          </p:cNvSpPr>
          <p:nvPr>
            <p:ph type="title"/>
          </p:nvPr>
        </p:nvSpPr>
        <p:spPr/>
        <p:txBody>
          <a:bodyPr/>
          <a:lstStyle/>
          <a:p>
            <a:pPr eaLnBrk="1" hangingPunct="1"/>
            <a:r>
              <a:rPr lang="de-DE" altLang="zh-CN" b="1">
                <a:ea typeface="宋体" panose="02010600030101010101" pitchFamily="2" charset="-122"/>
              </a:rPr>
              <a:t>situations in the foreign culture</a:t>
            </a:r>
          </a:p>
        </p:txBody>
      </p:sp>
      <p:sp>
        <p:nvSpPr>
          <p:cNvPr id="294915" name="Rectangle 3">
            <a:extLst>
              <a:ext uri="{FF2B5EF4-FFF2-40B4-BE49-F238E27FC236}">
                <a16:creationId xmlns:a16="http://schemas.microsoft.com/office/drawing/2014/main" id="{1AFE389B-16A7-4765-ACDC-6E1DF2780A9B}"/>
              </a:ext>
            </a:extLst>
          </p:cNvPr>
          <p:cNvSpPr>
            <a:spLocks noGrp="1" noChangeArrowheads="1"/>
          </p:cNvSpPr>
          <p:nvPr>
            <p:ph type="body" idx="1"/>
          </p:nvPr>
        </p:nvSpPr>
        <p:spPr>
          <a:xfrm>
            <a:off x="685800" y="1657350"/>
            <a:ext cx="8134350" cy="4114800"/>
          </a:xfrm>
        </p:spPr>
        <p:txBody>
          <a:bodyPr/>
          <a:lstStyle/>
          <a:p>
            <a:pPr eaLnBrk="1" hangingPunct="1"/>
            <a:r>
              <a:rPr lang="de-DE" altLang="zh-CN">
                <a:ea typeface="宋体" panose="02010600030101010101" pitchFamily="2" charset="-122"/>
              </a:rPr>
              <a:t>Audio communicative Competence (</a:t>
            </a:r>
            <a:r>
              <a:rPr lang="en-US" altLang="de-DE"/>
              <a:t>完了</a:t>
            </a:r>
            <a:r>
              <a:rPr lang="en-US" altLang="zh-CN">
                <a:ea typeface="宋体" panose="02010600030101010101" pitchFamily="2" charset="-122"/>
              </a:rPr>
              <a:t>)</a:t>
            </a:r>
            <a:endParaRPr lang="de-DE" altLang="zh-CN">
              <a:ea typeface="宋体" panose="02010600030101010101" pitchFamily="2" charset="-122"/>
            </a:endParaRPr>
          </a:p>
          <a:p>
            <a:pPr eaLnBrk="1" hangingPunct="1"/>
            <a:r>
              <a:rPr lang="de-DE" altLang="zh-CN">
                <a:ea typeface="宋体" panose="02010600030101010101" pitchFamily="2" charset="-122"/>
              </a:rPr>
              <a:t>situational competence (Criticism from other people)</a:t>
            </a:r>
          </a:p>
          <a:p>
            <a:pPr eaLnBrk="1" hangingPunct="1"/>
            <a:r>
              <a:rPr lang="de-DE" altLang="zh-CN">
                <a:ea typeface="宋体" panose="02010600030101010101" pitchFamily="2" charset="-122"/>
              </a:rPr>
              <a:t>Social cultural competence (supervisor)</a:t>
            </a:r>
          </a:p>
          <a:p>
            <a:pPr eaLnBrk="1" hangingPunct="1">
              <a:lnSpc>
                <a:spcPct val="90000"/>
              </a:lnSpc>
            </a:pPr>
            <a:r>
              <a:rPr lang="de-DE" altLang="zh-CN">
                <a:ea typeface="宋体" panose="02010600030101010101" pitchFamily="2" charset="-122"/>
              </a:rPr>
              <a:t>cognitive competence (collectivism, traditions, calligraphy, (folk)religious mythical traditions,e.g. superstition – 514 – „I want to die.“)</a:t>
            </a:r>
          </a:p>
          <a:p>
            <a:pPr eaLnBrk="1" hangingPunct="1"/>
            <a:endParaRPr lang="de-DE" altLang="zh-CN">
              <a:ea typeface="宋体" panose="02010600030101010101" pitchFamily="2" charset="-122"/>
            </a:endParaRPr>
          </a:p>
        </p:txBody>
      </p:sp>
      <p:sp>
        <p:nvSpPr>
          <p:cNvPr id="294916" name="Text Box 4">
            <a:extLst>
              <a:ext uri="{FF2B5EF4-FFF2-40B4-BE49-F238E27FC236}">
                <a16:creationId xmlns:a16="http://schemas.microsoft.com/office/drawing/2014/main" id="{B586EB95-F4AC-4648-B550-9263E7E82221}"/>
              </a:ext>
            </a:extLst>
          </p:cNvPr>
          <p:cNvSpPr txBox="1">
            <a:spLocks noChangeArrowheads="1"/>
          </p:cNvSpPr>
          <p:nvPr/>
        </p:nvSpPr>
        <p:spPr bwMode="auto">
          <a:xfrm>
            <a:off x="811213" y="115888"/>
            <a:ext cx="7494587"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lgn="ctr">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de-DE" altLang="zh-CN" sz="10800">
                <a:solidFill>
                  <a:srgbClr val="FF0000"/>
                </a:solidFill>
                <a:latin typeface="Times New Roman" panose="02020603050405020304" pitchFamily="18" charset="0"/>
                <a:cs typeface="Arial" panose="020B0604020202020204" pitchFamily="34" charset="0"/>
              </a:rPr>
              <a:t>Tel. 5174886</a:t>
            </a:r>
          </a:p>
        </p:txBody>
      </p:sp>
      <p:sp>
        <p:nvSpPr>
          <p:cNvPr id="294917" name="Text Box 5">
            <a:extLst>
              <a:ext uri="{FF2B5EF4-FFF2-40B4-BE49-F238E27FC236}">
                <a16:creationId xmlns:a16="http://schemas.microsoft.com/office/drawing/2014/main" id="{066AC04E-000D-40E2-A5D0-AB70969C00CC}"/>
              </a:ext>
            </a:extLst>
          </p:cNvPr>
          <p:cNvSpPr txBox="1">
            <a:spLocks noChangeArrowheads="1"/>
          </p:cNvSpPr>
          <p:nvPr/>
        </p:nvSpPr>
        <p:spPr bwMode="auto">
          <a:xfrm>
            <a:off x="769938" y="1708150"/>
            <a:ext cx="7186612"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lgn="ctr">
                <a:solidFill>
                  <a:srgbClr val="000000"/>
                </a:solidFill>
                <a:miter lim="800000"/>
                <a:headEnd/>
                <a:tailEnd/>
              </a14:hiddenLine>
            </a:ext>
          </a:extLst>
        </p:spPr>
        <p:txBody>
          <a:bodyPr lIns="90000" tIns="46800" rIns="90000" bIns="4680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r>
              <a:rPr lang="zh-CN" altLang="en-US" sz="5000" b="1">
                <a:solidFill>
                  <a:srgbClr val="FF0000"/>
                </a:solidFill>
                <a:latin typeface="Times New Roman" panose="02020603050405020304" pitchFamily="18" charset="0"/>
                <a:cs typeface="Arial" panose="020B0604020202020204" pitchFamily="34" charset="0"/>
              </a:rPr>
              <a:t>五 </a:t>
            </a:r>
            <a:r>
              <a:rPr lang="de-DE" altLang="zh-CN" sz="5000" b="1">
                <a:solidFill>
                  <a:srgbClr val="FF0000"/>
                </a:solidFill>
                <a:latin typeface="Times New Roman" panose="02020603050405020304" pitchFamily="18" charset="0"/>
                <a:cs typeface="Arial" panose="020B0604020202020204" pitchFamily="34" charset="0"/>
              </a:rPr>
              <a:t>5 </a:t>
            </a:r>
            <a:r>
              <a:rPr lang="zh-CN" altLang="de-DE" sz="5000" b="1">
                <a:solidFill>
                  <a:srgbClr val="FF0000"/>
                </a:solidFill>
                <a:latin typeface="Times New Roman" panose="02020603050405020304" pitchFamily="18" charset="0"/>
                <a:cs typeface="Arial" panose="020B0604020202020204" pitchFamily="34" charset="0"/>
              </a:rPr>
              <a:t>我 </a:t>
            </a:r>
            <a:r>
              <a:rPr lang="de-DE" altLang="zh-CN" sz="5000" b="1">
                <a:solidFill>
                  <a:srgbClr val="FF0000"/>
                </a:solidFill>
                <a:latin typeface="Times New Roman" panose="02020603050405020304" pitchFamily="18" charset="0"/>
                <a:cs typeface="Arial" panose="020B0604020202020204" pitchFamily="34" charset="0"/>
              </a:rPr>
              <a:t>I</a:t>
            </a:r>
          </a:p>
          <a:p>
            <a:r>
              <a:rPr lang="zh-CN" altLang="de-DE" sz="5000" b="1">
                <a:solidFill>
                  <a:srgbClr val="FF0000"/>
                </a:solidFill>
                <a:latin typeface="Times New Roman" panose="02020603050405020304" pitchFamily="18" charset="0"/>
                <a:cs typeface="Arial" panose="020B0604020202020204" pitchFamily="34" charset="0"/>
              </a:rPr>
              <a:t>一 </a:t>
            </a:r>
            <a:r>
              <a:rPr lang="de-DE" altLang="zh-CN" sz="5000" b="1">
                <a:solidFill>
                  <a:srgbClr val="FF0000"/>
                </a:solidFill>
                <a:latin typeface="Times New Roman" panose="02020603050405020304" pitchFamily="18" charset="0"/>
                <a:cs typeface="Arial" panose="020B0604020202020204" pitchFamily="34" charset="0"/>
              </a:rPr>
              <a:t>1 </a:t>
            </a:r>
            <a:r>
              <a:rPr lang="zh-CN" altLang="de-DE" sz="5000" b="1">
                <a:solidFill>
                  <a:srgbClr val="FF0000"/>
                </a:solidFill>
                <a:latin typeface="Times New Roman" panose="02020603050405020304" pitchFamily="18" charset="0"/>
                <a:cs typeface="Arial" panose="020B0604020202020204" pitchFamily="34" charset="0"/>
              </a:rPr>
              <a:t>要 </a:t>
            </a:r>
            <a:r>
              <a:rPr lang="de-DE" altLang="zh-CN" sz="5000" b="1">
                <a:solidFill>
                  <a:srgbClr val="FF0000"/>
                </a:solidFill>
                <a:latin typeface="Times New Roman" panose="02020603050405020304" pitchFamily="18" charset="0"/>
                <a:cs typeface="Arial" panose="020B0604020202020204" pitchFamily="34" charset="0"/>
              </a:rPr>
              <a:t>want</a:t>
            </a:r>
          </a:p>
          <a:p>
            <a:r>
              <a:rPr lang="zh-CN" altLang="zh-CN" sz="5000" b="1">
                <a:solidFill>
                  <a:srgbClr val="FF0000"/>
                </a:solidFill>
                <a:latin typeface="Times New Roman" panose="02020603050405020304" pitchFamily="18" charset="0"/>
                <a:cs typeface="Arial" panose="020B0604020202020204" pitchFamily="34" charset="0"/>
              </a:rPr>
              <a:t>七 </a:t>
            </a:r>
            <a:r>
              <a:rPr lang="zh-CN" altLang="de-DE" sz="5000" b="1">
                <a:solidFill>
                  <a:srgbClr val="FF0000"/>
                </a:solidFill>
                <a:latin typeface="Times New Roman" panose="02020603050405020304" pitchFamily="18" charset="0"/>
                <a:cs typeface="Arial" panose="020B0604020202020204" pitchFamily="34" charset="0"/>
              </a:rPr>
              <a:t>7</a:t>
            </a:r>
            <a:r>
              <a:rPr lang="de-DE" altLang="zh-CN" sz="5000" b="1">
                <a:solidFill>
                  <a:srgbClr val="FF0000"/>
                </a:solidFill>
                <a:latin typeface="Times New Roman" panose="02020603050405020304" pitchFamily="18" charset="0"/>
                <a:cs typeface="Arial" panose="020B0604020202020204" pitchFamily="34" charset="0"/>
              </a:rPr>
              <a:t> </a:t>
            </a:r>
            <a:r>
              <a:rPr lang="zh-CN" altLang="zh-CN" sz="5000" b="1">
                <a:solidFill>
                  <a:srgbClr val="FF0000"/>
                </a:solidFill>
                <a:latin typeface="Times New Roman" panose="02020603050405020304" pitchFamily="18" charset="0"/>
                <a:cs typeface="Arial" panose="020B0604020202020204" pitchFamily="34" charset="0"/>
              </a:rPr>
              <a:t>气</a:t>
            </a:r>
            <a:r>
              <a:rPr lang="zh-CN" altLang="de-DE" sz="5000" b="1">
                <a:solidFill>
                  <a:srgbClr val="FF0000"/>
                </a:solidFill>
                <a:latin typeface="Times New Roman" panose="02020603050405020304" pitchFamily="18" charset="0"/>
                <a:cs typeface="Arial" panose="020B0604020202020204" pitchFamily="34" charset="0"/>
              </a:rPr>
              <a:t> </a:t>
            </a:r>
            <a:r>
              <a:rPr lang="de-DE" altLang="zh-CN" sz="5000" b="1">
                <a:solidFill>
                  <a:srgbClr val="FF0000"/>
                </a:solidFill>
                <a:latin typeface="Times New Roman" panose="02020603050405020304" pitchFamily="18" charset="0"/>
                <a:cs typeface="Arial" panose="020B0604020202020204" pitchFamily="34" charset="0"/>
              </a:rPr>
              <a:t>to be annoyed</a:t>
            </a:r>
          </a:p>
          <a:p>
            <a:r>
              <a:rPr lang="zh-CN" altLang="zh-CN" sz="5000" b="1">
                <a:solidFill>
                  <a:srgbClr val="FF0000"/>
                </a:solidFill>
                <a:latin typeface="Times New Roman" panose="02020603050405020304" pitchFamily="18" charset="0"/>
                <a:cs typeface="Arial" panose="020B0604020202020204" pitchFamily="34" charset="0"/>
              </a:rPr>
              <a:t>四</a:t>
            </a:r>
            <a:r>
              <a:rPr lang="zh-CN" altLang="de-DE" sz="5000" b="1">
                <a:solidFill>
                  <a:srgbClr val="FF0000"/>
                </a:solidFill>
                <a:latin typeface="Times New Roman" panose="02020603050405020304" pitchFamily="18" charset="0"/>
                <a:cs typeface="Arial" panose="020B0604020202020204" pitchFamily="34" charset="0"/>
              </a:rPr>
              <a:t> </a:t>
            </a:r>
            <a:r>
              <a:rPr lang="de-DE" altLang="zh-CN" sz="5000" b="1">
                <a:solidFill>
                  <a:srgbClr val="FF0000"/>
                </a:solidFill>
                <a:latin typeface="Times New Roman" panose="02020603050405020304" pitchFamily="18" charset="0"/>
                <a:cs typeface="Arial" panose="020B0604020202020204" pitchFamily="34" charset="0"/>
              </a:rPr>
              <a:t>4 </a:t>
            </a:r>
            <a:r>
              <a:rPr lang="zh-CN" altLang="zh-CN" sz="5000" b="1">
                <a:solidFill>
                  <a:srgbClr val="FF0000"/>
                </a:solidFill>
                <a:latin typeface="Times New Roman" panose="02020603050405020304" pitchFamily="18" charset="0"/>
                <a:cs typeface="Arial" panose="020B0604020202020204" pitchFamily="34" charset="0"/>
              </a:rPr>
              <a:t>死</a:t>
            </a:r>
            <a:r>
              <a:rPr lang="zh-CN" altLang="de-DE" sz="5000" b="1">
                <a:solidFill>
                  <a:srgbClr val="FF0000"/>
                </a:solidFill>
                <a:latin typeface="Times New Roman" panose="02020603050405020304" pitchFamily="18" charset="0"/>
                <a:cs typeface="Arial" panose="020B0604020202020204" pitchFamily="34" charset="0"/>
              </a:rPr>
              <a:t> </a:t>
            </a:r>
            <a:r>
              <a:rPr lang="de-DE" altLang="zh-CN" sz="5000" b="1">
                <a:solidFill>
                  <a:srgbClr val="FF0000"/>
                </a:solidFill>
                <a:latin typeface="Times New Roman" panose="02020603050405020304" pitchFamily="18" charset="0"/>
                <a:cs typeface="Arial" panose="020B0604020202020204" pitchFamily="34" charset="0"/>
              </a:rPr>
              <a:t>to death.</a:t>
            </a:r>
          </a:p>
          <a:p>
            <a:r>
              <a:rPr lang="zh-CN" altLang="de-DE" sz="5000" b="1">
                <a:solidFill>
                  <a:srgbClr val="FF0000"/>
                </a:solidFill>
                <a:latin typeface="Times New Roman" panose="02020603050405020304" pitchFamily="18" charset="0"/>
                <a:cs typeface="Arial" panose="020B0604020202020204" pitchFamily="34" charset="0"/>
              </a:rPr>
              <a:t>八八 </a:t>
            </a:r>
            <a:r>
              <a:rPr lang="de-DE" altLang="zh-CN" sz="5000" b="1">
                <a:solidFill>
                  <a:srgbClr val="FF0000"/>
                </a:solidFill>
                <a:latin typeface="Times New Roman" panose="02020603050405020304" pitchFamily="18" charset="0"/>
                <a:cs typeface="Arial" panose="020B0604020202020204" pitchFamily="34" charset="0"/>
              </a:rPr>
              <a:t>88 </a:t>
            </a:r>
            <a:r>
              <a:rPr lang="zh-CN" altLang="de-DE" sz="5000" b="1">
                <a:solidFill>
                  <a:srgbClr val="FF0000"/>
                </a:solidFill>
                <a:latin typeface="Times New Roman" panose="02020603050405020304" pitchFamily="18" charset="0"/>
                <a:cs typeface="Arial" panose="020B0604020202020204" pitchFamily="34" charset="0"/>
              </a:rPr>
              <a:t>拜拜 </a:t>
            </a:r>
            <a:r>
              <a:rPr lang="de-DE" altLang="zh-CN" sz="5000" b="1">
                <a:solidFill>
                  <a:srgbClr val="FF0000"/>
                </a:solidFill>
                <a:latin typeface="Times New Roman" panose="02020603050405020304" pitchFamily="18" charset="0"/>
                <a:cs typeface="Arial" panose="020B0604020202020204" pitchFamily="34" charset="0"/>
              </a:rPr>
              <a:t>Bye-bye!</a:t>
            </a:r>
          </a:p>
          <a:p>
            <a:r>
              <a:rPr lang="zh-CN" altLang="de-DE" sz="5000" b="1">
                <a:solidFill>
                  <a:srgbClr val="FF0000"/>
                </a:solidFill>
                <a:latin typeface="Times New Roman" panose="02020603050405020304" pitchFamily="18" charset="0"/>
                <a:cs typeface="Arial" panose="020B0604020202020204" pitchFamily="34" charset="0"/>
              </a:rPr>
              <a:t>六 </a:t>
            </a:r>
            <a:r>
              <a:rPr lang="de-DE" altLang="zh-CN" sz="5000" b="1">
                <a:solidFill>
                  <a:srgbClr val="FF0000"/>
                </a:solidFill>
                <a:latin typeface="Times New Roman" panose="02020603050405020304" pitchFamily="18" charset="0"/>
                <a:cs typeface="Arial" panose="020B0604020202020204" pitchFamily="34" charset="0"/>
              </a:rPr>
              <a:t>6 </a:t>
            </a:r>
            <a:r>
              <a:rPr lang="zh-CN" altLang="de-DE" sz="5000" b="1">
                <a:solidFill>
                  <a:srgbClr val="FF0000"/>
                </a:solidFill>
                <a:latin typeface="Times New Roman" panose="02020603050405020304" pitchFamily="18" charset="0"/>
                <a:cs typeface="Arial" panose="020B0604020202020204" pitchFamily="34" charset="0"/>
              </a:rPr>
              <a:t>了 </a:t>
            </a:r>
            <a:r>
              <a:rPr lang="de-DE" altLang="zh-CN" sz="5000" b="1">
                <a:solidFill>
                  <a:srgbClr val="FF0000"/>
                </a:solidFill>
                <a:latin typeface="Times New Roman" panose="02020603050405020304" pitchFamily="18" charset="0"/>
                <a:cs typeface="Arial" panose="020B0604020202020204" pitchFamily="34" charset="0"/>
              </a:rPr>
              <a:t>[finishing particle]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49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9491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1" nodeType="clickEffect">
                                  <p:stCondLst>
                                    <p:cond delay="0"/>
                                  </p:stCondLst>
                                  <p:childTnLst>
                                    <p:animEffect transition="out" filter="fade">
                                      <p:cBhvr>
                                        <p:cTn id="14" dur="2000"/>
                                        <p:tgtEl>
                                          <p:spTgt spid="294916"/>
                                        </p:tgtEl>
                                      </p:cBhvr>
                                    </p:animEffect>
                                    <p:set>
                                      <p:cBhvr>
                                        <p:cTn id="15" dur="1" fill="hold">
                                          <p:stCondLst>
                                            <p:cond delay="1999"/>
                                          </p:stCondLst>
                                        </p:cTn>
                                        <p:tgtEl>
                                          <p:spTgt spid="294916"/>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2000"/>
                                        <p:tgtEl>
                                          <p:spTgt spid="294917"/>
                                        </p:tgtEl>
                                      </p:cBhvr>
                                    </p:animEffect>
                                    <p:set>
                                      <p:cBhvr>
                                        <p:cTn id="18" dur="1" fill="hold">
                                          <p:stCondLst>
                                            <p:cond delay="1999"/>
                                          </p:stCondLst>
                                        </p:cTn>
                                        <p:tgtEl>
                                          <p:spTgt spid="294917"/>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949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4915">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4915">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4915">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49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4" grpId="0"/>
      <p:bldP spid="294915" grpId="0" build="p"/>
      <p:bldP spid="294916" grpId="0"/>
      <p:bldP spid="294916" grpId="1"/>
      <p:bldP spid="294917" grpId="0"/>
      <p:bldP spid="294917"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a:extLst>
              <a:ext uri="{FF2B5EF4-FFF2-40B4-BE49-F238E27FC236}">
                <a16:creationId xmlns:a16="http://schemas.microsoft.com/office/drawing/2014/main" id="{89179179-523C-4503-A42A-3EE6856F0FBF}"/>
              </a:ext>
            </a:extLst>
          </p:cNvPr>
          <p:cNvSpPr>
            <a:spLocks noGrp="1" noChangeArrowheads="1"/>
          </p:cNvSpPr>
          <p:nvPr>
            <p:ph type="title"/>
          </p:nvPr>
        </p:nvSpPr>
        <p:spPr/>
        <p:txBody>
          <a:bodyPr/>
          <a:lstStyle/>
          <a:p>
            <a:pPr eaLnBrk="1" hangingPunct="1"/>
            <a:r>
              <a:rPr lang="de-DE" altLang="zh-CN" b="1">
                <a:ea typeface="宋体" panose="02010600030101010101" pitchFamily="2" charset="-122"/>
              </a:rPr>
              <a:t>situations in the foreign culture</a:t>
            </a:r>
          </a:p>
        </p:txBody>
      </p:sp>
      <p:sp>
        <p:nvSpPr>
          <p:cNvPr id="296963" name="Rectangle 3">
            <a:extLst>
              <a:ext uri="{FF2B5EF4-FFF2-40B4-BE49-F238E27FC236}">
                <a16:creationId xmlns:a16="http://schemas.microsoft.com/office/drawing/2014/main" id="{F3D8FF14-25DF-4370-9BDE-BA0983C14A18}"/>
              </a:ext>
            </a:extLst>
          </p:cNvPr>
          <p:cNvSpPr>
            <a:spLocks noGrp="1" noChangeArrowheads="1"/>
          </p:cNvSpPr>
          <p:nvPr>
            <p:ph type="body" idx="1"/>
          </p:nvPr>
        </p:nvSpPr>
        <p:spPr>
          <a:xfrm>
            <a:off x="685800" y="1657350"/>
            <a:ext cx="8207375" cy="4114800"/>
          </a:xfrm>
        </p:spPr>
        <p:txBody>
          <a:bodyPr>
            <a:normAutofit fontScale="92500"/>
          </a:bodyPr>
          <a:lstStyle/>
          <a:p>
            <a:pPr eaLnBrk="1" hangingPunct="1"/>
            <a:r>
              <a:rPr lang="de-DE" altLang="zh-CN">
                <a:ea typeface="宋体" panose="02010600030101010101" pitchFamily="2" charset="-122"/>
              </a:rPr>
              <a:t>Audio communicative Competence (</a:t>
            </a:r>
            <a:r>
              <a:rPr lang="en-US" altLang="de-DE"/>
              <a:t>完了</a:t>
            </a:r>
            <a:r>
              <a:rPr lang="en-US" altLang="zh-CN">
                <a:ea typeface="宋体" panose="02010600030101010101" pitchFamily="2" charset="-122"/>
              </a:rPr>
              <a:t>)</a:t>
            </a:r>
            <a:endParaRPr lang="de-DE" altLang="zh-CN">
              <a:ea typeface="宋体" panose="02010600030101010101" pitchFamily="2" charset="-122"/>
            </a:endParaRPr>
          </a:p>
          <a:p>
            <a:pPr eaLnBrk="1" hangingPunct="1"/>
            <a:r>
              <a:rPr lang="de-DE" altLang="zh-CN">
                <a:ea typeface="宋体" panose="02010600030101010101" pitchFamily="2" charset="-122"/>
              </a:rPr>
              <a:t>situational competence (Criticism from other people)</a:t>
            </a:r>
          </a:p>
          <a:p>
            <a:pPr eaLnBrk="1" hangingPunct="1"/>
            <a:r>
              <a:rPr lang="de-DE" altLang="zh-CN">
                <a:ea typeface="宋体" panose="02010600030101010101" pitchFamily="2" charset="-122"/>
              </a:rPr>
              <a:t>Social cultural competence (supervisor)</a:t>
            </a:r>
          </a:p>
          <a:p>
            <a:pPr eaLnBrk="1" hangingPunct="1">
              <a:lnSpc>
                <a:spcPct val="90000"/>
              </a:lnSpc>
            </a:pPr>
            <a:r>
              <a:rPr lang="de-DE" altLang="zh-CN">
                <a:ea typeface="宋体" panose="02010600030101010101" pitchFamily="2" charset="-122"/>
              </a:rPr>
              <a:t>cognitive competence (collectivism, traditions, calligraphy, (folk)religious mythical traditions,e.g. superstition – 514 – „I want to die.“)</a:t>
            </a:r>
          </a:p>
          <a:p>
            <a:pPr eaLnBrk="1" hangingPunct="1">
              <a:lnSpc>
                <a:spcPct val="90000"/>
              </a:lnSpc>
            </a:pPr>
            <a:r>
              <a:rPr lang="de-DE" altLang="zh-CN">
                <a:ea typeface="宋体" panose="02010600030101010101" pitchFamily="2" charset="-122"/>
              </a:rPr>
              <a:t>Indirectness</a:t>
            </a:r>
          </a:p>
          <a:p>
            <a:pPr eaLnBrk="1" hangingPunct="1">
              <a:lnSpc>
                <a:spcPct val="90000"/>
              </a:lnSpc>
            </a:pPr>
            <a:endParaRPr lang="de-DE" altLang="zh-CN">
              <a:ea typeface="宋体" panose="02010600030101010101" pitchFamily="2" charset="-122"/>
            </a:endParaRPr>
          </a:p>
        </p:txBody>
      </p:sp>
      <p:sp>
        <p:nvSpPr>
          <p:cNvPr id="296964" name="AutoShape 4">
            <a:extLst>
              <a:ext uri="{FF2B5EF4-FFF2-40B4-BE49-F238E27FC236}">
                <a16:creationId xmlns:a16="http://schemas.microsoft.com/office/drawing/2014/main" id="{D64E97C0-573A-4E5E-9DE3-465BEDD1F5BC}"/>
              </a:ext>
            </a:extLst>
          </p:cNvPr>
          <p:cNvSpPr>
            <a:spLocks noChangeArrowheads="1"/>
          </p:cNvSpPr>
          <p:nvPr/>
        </p:nvSpPr>
        <p:spPr bwMode="auto">
          <a:xfrm>
            <a:off x="395288" y="333375"/>
            <a:ext cx="3744912" cy="4681538"/>
          </a:xfrm>
          <a:prstGeom prst="wedgeEllipseCallout">
            <a:avLst>
              <a:gd name="adj1" fmla="val -59875"/>
              <a:gd name="adj2" fmla="val 88690"/>
            </a:avLst>
          </a:prstGeom>
          <a:gradFill rotWithShape="1">
            <a:gsLst>
              <a:gs pos="0">
                <a:srgbClr val="FF0000">
                  <a:alpha val="0"/>
                </a:srgbClr>
              </a:gs>
              <a:gs pos="100000">
                <a:srgbClr val="FF1010"/>
              </a:gs>
            </a:gsLst>
            <a:path path="rect">
              <a:fillToRect l="50000" t="50000" r="50000" b="50000"/>
            </a:path>
          </a:gradFill>
          <a:ln w="76200" algn="ctr">
            <a:solidFill>
              <a:schemeClr val="folHlink"/>
            </a:solidFill>
            <a:miter lim="800000"/>
            <a:headEnd/>
            <a:tailEnd/>
          </a:ln>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kumimoji="1" lang="en-US" altLang="zh-CN" sz="6000">
                <a:latin typeface="Times New Roman" panose="02020603050405020304" pitchFamily="18" charset="0"/>
                <a:cs typeface="Arial" panose="020B0604020202020204" pitchFamily="34" charset="0"/>
              </a:rPr>
              <a:t>The boss thinks, you …</a:t>
            </a:r>
            <a:endParaRPr kumimoji="1" lang="de-DE" altLang="zh-CN" sz="6000">
              <a:latin typeface="Times New Roman" panose="02020603050405020304" pitchFamily="18" charset="0"/>
              <a:cs typeface="Arial" panose="020B0604020202020204" pitchFamily="34" charset="0"/>
            </a:endParaRPr>
          </a:p>
        </p:txBody>
      </p:sp>
      <p:sp>
        <p:nvSpPr>
          <p:cNvPr id="296965" name="AutoShape 5">
            <a:extLst>
              <a:ext uri="{FF2B5EF4-FFF2-40B4-BE49-F238E27FC236}">
                <a16:creationId xmlns:a16="http://schemas.microsoft.com/office/drawing/2014/main" id="{2CE829F8-CC8A-407D-84C3-6214798ADEF7}"/>
              </a:ext>
            </a:extLst>
          </p:cNvPr>
          <p:cNvSpPr>
            <a:spLocks noChangeArrowheads="1"/>
          </p:cNvSpPr>
          <p:nvPr/>
        </p:nvSpPr>
        <p:spPr bwMode="auto">
          <a:xfrm>
            <a:off x="4140200" y="476250"/>
            <a:ext cx="5003800" cy="6381750"/>
          </a:xfrm>
          <a:prstGeom prst="cloudCallout">
            <a:avLst>
              <a:gd name="adj1" fmla="val 49556"/>
              <a:gd name="adj2" fmla="val 48954"/>
            </a:avLst>
          </a:prstGeom>
          <a:gradFill rotWithShape="1">
            <a:gsLst>
              <a:gs pos="0">
                <a:srgbClr val="00FF00">
                  <a:alpha val="0"/>
                </a:srgbClr>
              </a:gs>
              <a:gs pos="100000">
                <a:srgbClr val="10FF10"/>
              </a:gs>
            </a:gsLst>
            <a:path path="rect">
              <a:fillToRect l="50000" t="50000" r="50000" b="50000"/>
            </a:path>
          </a:gradFill>
          <a:ln w="76200">
            <a:solidFill>
              <a:schemeClr val="folHlink"/>
            </a:solidFill>
            <a:round/>
            <a:headEnd/>
            <a:tailEnd/>
          </a:ln>
        </p:spPr>
        <p:txBody>
          <a:bodyPr lIns="90000" tIns="46800" rIns="90000" bIns="46800"/>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de-DE" altLang="zh-CN" sz="6000">
                <a:latin typeface="Times New Roman" panose="02020603050405020304" pitchFamily="18" charset="0"/>
                <a:cs typeface="Arial" panose="020B0604020202020204" pitchFamily="34" charset="0"/>
              </a:rPr>
              <a:t>Why doesn‘t he tell me directly?!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696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696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96964"/>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296965"/>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9696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6963">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6963">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6963">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6963">
                                            <p:txEl>
                                              <p:pRg st="3" end="3"/>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696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2" grpId="0"/>
      <p:bldP spid="296963" grpId="0" build="p"/>
      <p:bldP spid="296964" grpId="0" animBg="1"/>
      <p:bldP spid="296964" grpId="1" animBg="1"/>
      <p:bldP spid="296965" grpId="0" animBg="1"/>
      <p:bldP spid="296965"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2" descr="pick1">
            <a:extLst>
              <a:ext uri="{FF2B5EF4-FFF2-40B4-BE49-F238E27FC236}">
                <a16:creationId xmlns:a16="http://schemas.microsoft.com/office/drawing/2014/main" id="{F4C61001-D70D-4227-AA65-6EB46D6FE84A}"/>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0" y="1773238"/>
            <a:ext cx="9144000" cy="4675187"/>
          </a:xfrm>
        </p:spPr>
      </p:pic>
      <p:sp>
        <p:nvSpPr>
          <p:cNvPr id="299011" name="Rectangle 3">
            <a:extLst>
              <a:ext uri="{FF2B5EF4-FFF2-40B4-BE49-F238E27FC236}">
                <a16:creationId xmlns:a16="http://schemas.microsoft.com/office/drawing/2014/main" id="{B2959685-B689-45F5-BE1C-EB9463C64E9F}"/>
              </a:ext>
            </a:extLst>
          </p:cNvPr>
          <p:cNvSpPr>
            <a:spLocks noGrp="1" noChangeArrowheads="1"/>
          </p:cNvSpPr>
          <p:nvPr>
            <p:ph type="title"/>
          </p:nvPr>
        </p:nvSpPr>
        <p:spPr/>
        <p:txBody>
          <a:bodyPr>
            <a:normAutofit fontScale="90000"/>
          </a:bodyPr>
          <a:lstStyle/>
          <a:p>
            <a:pPr eaLnBrk="1" hangingPunct="1"/>
            <a:r>
              <a:rPr lang="de-DE" altLang="zh-CN" b="1">
                <a:ea typeface="宋体" panose="02010600030101010101" pitchFamily="2" charset="-122"/>
              </a:rPr>
              <a:t>situations in the foreign culture</a:t>
            </a:r>
          </a:p>
        </p:txBody>
      </p:sp>
      <p:sp>
        <p:nvSpPr>
          <p:cNvPr id="299012" name="Rectangle 4">
            <a:extLst>
              <a:ext uri="{FF2B5EF4-FFF2-40B4-BE49-F238E27FC236}">
                <a16:creationId xmlns:a16="http://schemas.microsoft.com/office/drawing/2014/main" id="{446BA00C-C0B0-4B53-A717-F3E00AA6572A}"/>
              </a:ext>
            </a:extLst>
          </p:cNvPr>
          <p:cNvSpPr>
            <a:spLocks noGrp="1" noChangeArrowheads="1"/>
          </p:cNvSpPr>
          <p:nvPr>
            <p:ph type="body" sz="half" idx="1"/>
          </p:nvPr>
        </p:nvSpPr>
        <p:spPr>
          <a:xfrm>
            <a:off x="685800" y="1657350"/>
            <a:ext cx="7918450" cy="4940300"/>
          </a:xfrm>
        </p:spPr>
        <p:txBody>
          <a:bodyPr/>
          <a:lstStyle/>
          <a:p>
            <a:pPr eaLnBrk="1" hangingPunct="1"/>
            <a:r>
              <a:rPr lang="de-DE" altLang="zh-CN" sz="2800">
                <a:ea typeface="宋体" panose="02010600030101010101" pitchFamily="2" charset="-122"/>
              </a:rPr>
              <a:t>Audio communicative Competence (</a:t>
            </a:r>
            <a:r>
              <a:rPr lang="en-US" altLang="de-DE" sz="2800"/>
              <a:t>完了</a:t>
            </a:r>
            <a:r>
              <a:rPr lang="en-US" altLang="zh-CN" sz="2800">
                <a:ea typeface="宋体" panose="02010600030101010101" pitchFamily="2" charset="-122"/>
              </a:rPr>
              <a:t>)</a:t>
            </a:r>
            <a:endParaRPr lang="de-DE" altLang="zh-CN" sz="2800">
              <a:ea typeface="宋体" panose="02010600030101010101" pitchFamily="2" charset="-122"/>
            </a:endParaRPr>
          </a:p>
          <a:p>
            <a:pPr eaLnBrk="1" hangingPunct="1"/>
            <a:r>
              <a:rPr lang="de-DE" altLang="zh-CN" sz="2800">
                <a:ea typeface="宋体" panose="02010600030101010101" pitchFamily="2" charset="-122"/>
              </a:rPr>
              <a:t>situational competence (Criticism from other people)</a:t>
            </a:r>
          </a:p>
          <a:p>
            <a:pPr eaLnBrk="1" hangingPunct="1"/>
            <a:r>
              <a:rPr lang="de-DE" altLang="zh-CN" sz="2800">
                <a:ea typeface="宋体" panose="02010600030101010101" pitchFamily="2" charset="-122"/>
              </a:rPr>
              <a:t>Social cultural competence (supervisor)</a:t>
            </a:r>
          </a:p>
          <a:p>
            <a:pPr eaLnBrk="1" hangingPunct="1">
              <a:lnSpc>
                <a:spcPct val="90000"/>
              </a:lnSpc>
            </a:pPr>
            <a:r>
              <a:rPr lang="de-DE" altLang="zh-CN" sz="2800">
                <a:ea typeface="宋体" panose="02010600030101010101" pitchFamily="2" charset="-122"/>
              </a:rPr>
              <a:t>cognitive competence (collectivism, traditions, calligraphy, (folk)religious mythical traditions,e.g. superstition – 514 – „I want to die.“)</a:t>
            </a:r>
          </a:p>
          <a:p>
            <a:pPr eaLnBrk="1" hangingPunct="1">
              <a:lnSpc>
                <a:spcPct val="90000"/>
              </a:lnSpc>
            </a:pPr>
            <a:r>
              <a:rPr lang="de-DE" altLang="zh-CN" sz="2800">
                <a:ea typeface="宋体" panose="02010600030101010101" pitchFamily="2" charset="-122"/>
              </a:rPr>
              <a:t>Indirectness</a:t>
            </a:r>
          </a:p>
          <a:p>
            <a:pPr eaLnBrk="1" hangingPunct="1"/>
            <a:r>
              <a:rPr lang="de-DE" altLang="zh-CN" sz="2800">
                <a:ea typeface="宋体" panose="02010600030101010101" pitchFamily="2" charset="-122"/>
              </a:rPr>
              <a:t>cultural traditions (sun tan, skinnyness, freizügige Bekleidung, Zubereitungsart, perception of nature)</a:t>
            </a:r>
          </a:p>
        </p:txBody>
      </p:sp>
      <p:pic>
        <p:nvPicPr>
          <p:cNvPr id="299013" name="Picture 5" descr="salat1">
            <a:extLst>
              <a:ext uri="{FF2B5EF4-FFF2-40B4-BE49-F238E27FC236}">
                <a16:creationId xmlns:a16="http://schemas.microsoft.com/office/drawing/2014/main" id="{1431D2E6-496D-4240-BE02-15DD8F5DE4C1}"/>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9144000" y="2133600"/>
            <a:ext cx="1657350" cy="866775"/>
          </a:xfrm>
        </p:spPr>
      </p:pic>
      <p:pic>
        <p:nvPicPr>
          <p:cNvPr id="299014" name="Picture 6" descr="salat1">
            <a:extLst>
              <a:ext uri="{FF2B5EF4-FFF2-40B4-BE49-F238E27FC236}">
                <a16:creationId xmlns:a16="http://schemas.microsoft.com/office/drawing/2014/main" id="{CDC136F6-B8C4-4591-BD9B-DE5B368E2B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73113"/>
            <a:ext cx="9144000"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990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mph" presetSubtype="0" fill="hold" nodeType="clickEffect">
                                  <p:stCondLst>
                                    <p:cond delay="0"/>
                                  </p:stCondLst>
                                  <p:childTnLst>
                                    <p:animScale>
                                      <p:cBhvr>
                                        <p:cTn id="10" dur="2000" fill="hold"/>
                                        <p:tgtEl>
                                          <p:spTgt spid="299014"/>
                                        </p:tgtEl>
                                      </p:cBhvr>
                                      <p:by x="25000" y="25000"/>
                                    </p:animScale>
                                  </p:childTnLst>
                                </p:cTn>
                              </p:par>
                              <p:par>
                                <p:cTn id="11" presetID="0" presetClass="path" presetSubtype="0" accel="50000" decel="50000" fill="hold" nodeType="withEffect">
                                  <p:stCondLst>
                                    <p:cond delay="0"/>
                                  </p:stCondLst>
                                  <p:childTnLst>
                                    <p:animMotion origin="layout" path="M -1.73472E-18 -1.73472E-18 C 0.12969 -0.09723 0.25938 -0.19445 0.37083 -0.21389 C 0.48229 -0.23334 0.61354 -0.13704 0.66875 -0.11667 " pathEditMode="relative" ptsTypes="aaA">
                                      <p:cBhvr>
                                        <p:cTn id="12" dur="2000" fill="hold"/>
                                        <p:tgtEl>
                                          <p:spTgt spid="299014"/>
                                        </p:tgtEl>
                                        <p:attrNameLst>
                                          <p:attrName>ppt_x</p:attrName>
                                          <p:attrName>ppt_y</p:attrName>
                                        </p:attrNameLst>
                                      </p:cBhvr>
                                    </p:animMotion>
                                  </p:childTnLst>
                                </p:cTn>
                              </p:par>
                            </p:childTnLst>
                          </p:cTn>
                        </p:par>
                        <p:par>
                          <p:cTn id="13" fill="hold" nodeType="afterGroup">
                            <p:stCondLst>
                              <p:cond delay="2000"/>
                            </p:stCondLst>
                            <p:childTnLst>
                              <p:par>
                                <p:cTn id="14" presetID="1" presetClass="entr" presetSubtype="0" fill="hold" nodeType="afterEffect">
                                  <p:stCondLst>
                                    <p:cond delay="0"/>
                                  </p:stCondLst>
                                  <p:childTnLst>
                                    <p:set>
                                      <p:cBhvr>
                                        <p:cTn id="15" dur="1" fill="hold">
                                          <p:stCondLst>
                                            <p:cond delay="0"/>
                                          </p:stCondLst>
                                        </p:cTn>
                                        <p:tgtEl>
                                          <p:spTgt spid="29901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99013"/>
                                        </p:tgtEl>
                                        <p:attrNameLst>
                                          <p:attrName>style.visibility</p:attrName>
                                        </p:attrNameLst>
                                      </p:cBhvr>
                                      <p:to>
                                        <p:strVal val="visible"/>
                                      </p:to>
                                    </p:set>
                                  </p:childTnLst>
                                </p:cTn>
                              </p:par>
                              <p:par>
                                <p:cTn id="18" presetID="0" presetClass="path" presetSubtype="0" accel="50000" decel="50000" fill="hold" nodeType="withEffect">
                                  <p:stCondLst>
                                    <p:cond delay="0"/>
                                  </p:stCondLst>
                                  <p:childTnLst>
                                    <p:animMotion origin="layout" path="M -4.16667E-6 -4.44444E-6 C -0.48628 0.00718 -0.97257 0.01436 -0.99791 0.07778 C -1.02326 0.14121 -0.27118 0.30926 -0.15208 0.38056 C -0.03298 0.45186 -0.26145 0.48473 -0.28333 0.50556 " pathEditMode="relative" rAng="0" ptsTypes="aaaA">
                                      <p:cBhvr>
                                        <p:cTn id="19" dur="2000" fill="hold"/>
                                        <p:tgtEl>
                                          <p:spTgt spid="299013"/>
                                        </p:tgtEl>
                                        <p:attrNameLst>
                                          <p:attrName>ppt_x</p:attrName>
                                          <p:attrName>ppt_y</p:attrName>
                                        </p:attrNameLst>
                                      </p:cBhvr>
                                      <p:rCtr x="-5116300" y="2527800"/>
                                    </p:animMotion>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99011"/>
                                        </p:tgtEl>
                                        <p:attrNameLst>
                                          <p:attrName>style.visibility</p:attrName>
                                        </p:attrNameLst>
                                      </p:cBhvr>
                                      <p:to>
                                        <p:strVal val="visible"/>
                                      </p:to>
                                    </p:set>
                                  </p:childTnLst>
                                </p:cTn>
                              </p:par>
                              <p:par>
                                <p:cTn id="24" presetID="53" presetClass="exit" presetSubtype="0" fill="hold" nodeType="withEffect">
                                  <p:stCondLst>
                                    <p:cond delay="0"/>
                                  </p:stCondLst>
                                  <p:childTnLst>
                                    <p:anim calcmode="lin" valueType="num">
                                      <p:cBhvr>
                                        <p:cTn id="25" dur="500"/>
                                        <p:tgtEl>
                                          <p:spTgt spid="299010"/>
                                        </p:tgtEl>
                                        <p:attrNameLst>
                                          <p:attrName>ppt_w</p:attrName>
                                        </p:attrNameLst>
                                      </p:cBhvr>
                                      <p:tavLst>
                                        <p:tav tm="0">
                                          <p:val>
                                            <p:strVal val="ppt_w"/>
                                          </p:val>
                                        </p:tav>
                                        <p:tav tm="100000">
                                          <p:val>
                                            <p:fltVal val="0"/>
                                          </p:val>
                                        </p:tav>
                                      </p:tavLst>
                                    </p:anim>
                                    <p:anim calcmode="lin" valueType="num">
                                      <p:cBhvr>
                                        <p:cTn id="26" dur="500"/>
                                        <p:tgtEl>
                                          <p:spTgt spid="299010"/>
                                        </p:tgtEl>
                                        <p:attrNameLst>
                                          <p:attrName>ppt_h</p:attrName>
                                        </p:attrNameLst>
                                      </p:cBhvr>
                                      <p:tavLst>
                                        <p:tav tm="0">
                                          <p:val>
                                            <p:strVal val="ppt_h"/>
                                          </p:val>
                                        </p:tav>
                                        <p:tav tm="100000">
                                          <p:val>
                                            <p:fltVal val="0"/>
                                          </p:val>
                                        </p:tav>
                                      </p:tavLst>
                                    </p:anim>
                                    <p:animEffect transition="out" filter="fade">
                                      <p:cBhvr>
                                        <p:cTn id="27" dur="500"/>
                                        <p:tgtEl>
                                          <p:spTgt spid="299010"/>
                                        </p:tgtEl>
                                      </p:cBhvr>
                                    </p:animEffect>
                                    <p:set>
                                      <p:cBhvr>
                                        <p:cTn id="28" dur="1" fill="hold">
                                          <p:stCondLst>
                                            <p:cond delay="499"/>
                                          </p:stCondLst>
                                        </p:cTn>
                                        <p:tgtEl>
                                          <p:spTgt spid="299010"/>
                                        </p:tgtEl>
                                        <p:attrNameLst>
                                          <p:attrName>style.visibility</p:attrName>
                                        </p:attrNameLst>
                                      </p:cBhvr>
                                      <p:to>
                                        <p:strVal val="hidden"/>
                                      </p:to>
                                    </p:set>
                                  </p:childTnLst>
                                </p:cTn>
                              </p:par>
                              <p:par>
                                <p:cTn id="29" presetID="53" presetClass="exit" presetSubtype="0" fill="hold" nodeType="withEffect">
                                  <p:stCondLst>
                                    <p:cond delay="0"/>
                                  </p:stCondLst>
                                  <p:childTnLst>
                                    <p:anim calcmode="lin" valueType="num">
                                      <p:cBhvr>
                                        <p:cTn id="30" dur="500"/>
                                        <p:tgtEl>
                                          <p:spTgt spid="299013"/>
                                        </p:tgtEl>
                                        <p:attrNameLst>
                                          <p:attrName>ppt_w</p:attrName>
                                        </p:attrNameLst>
                                      </p:cBhvr>
                                      <p:tavLst>
                                        <p:tav tm="0">
                                          <p:val>
                                            <p:strVal val="ppt_w"/>
                                          </p:val>
                                        </p:tav>
                                        <p:tav tm="100000">
                                          <p:val>
                                            <p:fltVal val="0"/>
                                          </p:val>
                                        </p:tav>
                                      </p:tavLst>
                                    </p:anim>
                                    <p:anim calcmode="lin" valueType="num">
                                      <p:cBhvr>
                                        <p:cTn id="31" dur="500"/>
                                        <p:tgtEl>
                                          <p:spTgt spid="299013"/>
                                        </p:tgtEl>
                                        <p:attrNameLst>
                                          <p:attrName>ppt_h</p:attrName>
                                        </p:attrNameLst>
                                      </p:cBhvr>
                                      <p:tavLst>
                                        <p:tav tm="0">
                                          <p:val>
                                            <p:strVal val="ppt_h"/>
                                          </p:val>
                                        </p:tav>
                                        <p:tav tm="100000">
                                          <p:val>
                                            <p:fltVal val="0"/>
                                          </p:val>
                                        </p:tav>
                                      </p:tavLst>
                                    </p:anim>
                                    <p:animEffect transition="out" filter="fade">
                                      <p:cBhvr>
                                        <p:cTn id="32" dur="500"/>
                                        <p:tgtEl>
                                          <p:spTgt spid="299013"/>
                                        </p:tgtEl>
                                      </p:cBhvr>
                                    </p:animEffect>
                                    <p:set>
                                      <p:cBhvr>
                                        <p:cTn id="33" dur="1" fill="hold">
                                          <p:stCondLst>
                                            <p:cond delay="499"/>
                                          </p:stCondLst>
                                        </p:cTn>
                                        <p:tgtEl>
                                          <p:spTgt spid="299013"/>
                                        </p:tgtEl>
                                        <p:attrNameLst>
                                          <p:attrName>style.visibility</p:attrName>
                                        </p:attrNameLst>
                                      </p:cBhvr>
                                      <p:to>
                                        <p:strVal val="hidden"/>
                                      </p:to>
                                    </p:set>
                                  </p:childTnLst>
                                </p:cTn>
                              </p:par>
                              <p:par>
                                <p:cTn id="34" presetID="1" presetClass="entr" presetSubtype="0" fill="hold" grpId="0" nodeType="withEffect">
                                  <p:stCondLst>
                                    <p:cond delay="0"/>
                                  </p:stCondLst>
                                  <p:childTnLst>
                                    <p:set>
                                      <p:cBhvr>
                                        <p:cTn id="35" dur="1" fill="hold">
                                          <p:stCondLst>
                                            <p:cond delay="0"/>
                                          </p:stCondLst>
                                        </p:cTn>
                                        <p:tgtEl>
                                          <p:spTgt spid="299012">
                                            <p:txEl>
                                              <p:pRg st="0" end="0"/>
                                            </p:txEl>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99012">
                                            <p:txEl>
                                              <p:pRg st="1" end="1"/>
                                            </p:txEl>
                                          </p:spTgt>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99012">
                                            <p:txEl>
                                              <p:pRg st="2" end="2"/>
                                            </p:txEl>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99012">
                                            <p:txEl>
                                              <p:pRg st="3" end="3"/>
                                            </p:tx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99012">
                                            <p:txEl>
                                              <p:pRg st="4" end="4"/>
                                            </p:txEl>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990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1" grpId="0"/>
      <p:bldP spid="29901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a:stretch/>
        </p:blipFill>
        <p:spPr>
          <a:xfrm>
            <a:off x="0" y="857250"/>
            <a:ext cx="9131729" cy="5143501"/>
          </a:xfrm>
          <a:prstGeom prst="rect">
            <a:avLst/>
          </a:prstGeom>
          <a:noFill/>
          <a:ln>
            <a:noFill/>
          </a:ln>
        </p:spPr>
      </p:pic>
      <p:pic>
        <p:nvPicPr>
          <p:cNvPr id="85" name="Google Shape;85;p1"/>
          <p:cNvPicPr preferRelativeResize="0"/>
          <p:nvPr/>
        </p:nvPicPr>
        <p:blipFill rotWithShape="1">
          <a:blip r:embed="rId4">
            <a:alphaModFix/>
          </a:blip>
          <a:srcRect/>
          <a:stretch/>
        </p:blipFill>
        <p:spPr>
          <a:xfrm>
            <a:off x="6334261" y="2707686"/>
            <a:ext cx="3293065" cy="3293065"/>
          </a:xfrm>
          <a:prstGeom prst="rect">
            <a:avLst/>
          </a:prstGeom>
          <a:noFill/>
          <a:ln>
            <a:noFill/>
          </a:ln>
          <a:effectLst>
            <a:outerShdw blurRad="292100" dist="139700" dir="2700000" algn="tl" rotWithShape="0">
              <a:srgbClr val="333333">
                <a:alpha val="64705"/>
              </a:srgbClr>
            </a:outerShdw>
          </a:effectLst>
        </p:spPr>
      </p:pic>
      <p:sp>
        <p:nvSpPr>
          <p:cNvPr id="86" name="Google Shape;86;p1"/>
          <p:cNvSpPr/>
          <p:nvPr/>
        </p:nvSpPr>
        <p:spPr>
          <a:xfrm>
            <a:off x="2873036" y="2348374"/>
            <a:ext cx="2908489" cy="623217"/>
          </a:xfrm>
          <a:prstGeom prst="rect">
            <a:avLst/>
          </a:prstGeom>
          <a:noFill/>
          <a:ln>
            <a:noFill/>
          </a:ln>
        </p:spPr>
        <p:txBody>
          <a:bodyPr spcFirstLastPara="1" wrap="square" lIns="68569" tIns="34275" rIns="68569" bIns="34275" anchor="t" anchorCtr="0">
            <a:spAutoFit/>
          </a:bodyPr>
          <a:lstStyle/>
          <a:p>
            <a:r>
              <a:rPr lang="zh-CN" altLang="de-DE" sz="3600" b="1">
                <a:solidFill>
                  <a:srgbClr val="FFFF00"/>
                </a:solidFill>
                <a:latin typeface="DFKai-SB"/>
                <a:ea typeface="DFKai-SB"/>
                <a:cs typeface="DFKai-SB"/>
                <a:sym typeface="DFKai-SB"/>
              </a:rPr>
              <a:t>湖南的伴嫁歌</a:t>
            </a:r>
            <a:endParaRPr sz="3600" b="1">
              <a:solidFill>
                <a:srgbClr val="FFFF00"/>
              </a:solidFill>
              <a:latin typeface="DFKai-SB"/>
              <a:ea typeface="DFKai-SB"/>
              <a:cs typeface="DFKai-SB"/>
              <a:sym typeface="DFKai-SB"/>
            </a:endParaRPr>
          </a:p>
        </p:txBody>
      </p:sp>
      <p:sp>
        <p:nvSpPr>
          <p:cNvPr id="87" name="Google Shape;87;p1"/>
          <p:cNvSpPr txBox="1"/>
          <p:nvPr/>
        </p:nvSpPr>
        <p:spPr>
          <a:xfrm>
            <a:off x="2764837" y="2997319"/>
            <a:ext cx="3293100" cy="715550"/>
          </a:xfrm>
          <a:prstGeom prst="rect">
            <a:avLst/>
          </a:prstGeom>
          <a:noFill/>
          <a:ln>
            <a:noFill/>
          </a:ln>
        </p:spPr>
        <p:txBody>
          <a:bodyPr spcFirstLastPara="1" wrap="square" lIns="68569" tIns="34275" rIns="68569" bIns="34275" anchor="t" anchorCtr="0">
            <a:spAutoFit/>
          </a:bodyPr>
          <a:lstStyle/>
          <a:p>
            <a:pPr algn="ctr"/>
            <a:r>
              <a:rPr lang="de-DE" altLang="zh-CN" sz="2100" b="1">
                <a:solidFill>
                  <a:srgbClr val="FF0000"/>
                </a:solidFill>
                <a:latin typeface="Arial"/>
                <a:ea typeface="Arial"/>
                <a:cs typeface="Arial"/>
                <a:sym typeface="Arial"/>
              </a:rPr>
              <a:t>Marriage-accompanying songs in Hunan</a:t>
            </a:r>
            <a:endParaRPr sz="2100" b="1">
              <a:solidFill>
                <a:srgbClr val="FF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a:extLst>
              <a:ext uri="{FF2B5EF4-FFF2-40B4-BE49-F238E27FC236}">
                <a16:creationId xmlns:a16="http://schemas.microsoft.com/office/drawing/2014/main" id="{CFDCC66F-F3BE-46A4-939E-26FA39309B97}"/>
              </a:ext>
            </a:extLst>
          </p:cNvPr>
          <p:cNvSpPr>
            <a:spLocks noGrp="1" noChangeArrowheads="1"/>
          </p:cNvSpPr>
          <p:nvPr>
            <p:ph type="title"/>
          </p:nvPr>
        </p:nvSpPr>
        <p:spPr/>
        <p:txBody>
          <a:bodyPr/>
          <a:lstStyle/>
          <a:p>
            <a:pPr eaLnBrk="1" hangingPunct="1"/>
            <a:r>
              <a:rPr lang="de-DE" altLang="zh-CN" sz="3200" b="1">
                <a:ea typeface="宋体" panose="02010600030101010101" pitchFamily="2" charset="-122"/>
              </a:rPr>
              <a:t>2. Cross-cultural competences</a:t>
            </a:r>
          </a:p>
        </p:txBody>
      </p:sp>
      <p:sp>
        <p:nvSpPr>
          <p:cNvPr id="366595" name="Rectangle 3">
            <a:extLst>
              <a:ext uri="{FF2B5EF4-FFF2-40B4-BE49-F238E27FC236}">
                <a16:creationId xmlns:a16="http://schemas.microsoft.com/office/drawing/2014/main" id="{9DB01582-047E-4A47-81DA-91213DEEE476}"/>
              </a:ext>
            </a:extLst>
          </p:cNvPr>
          <p:cNvSpPr>
            <a:spLocks noGrp="1" noChangeArrowheads="1"/>
          </p:cNvSpPr>
          <p:nvPr>
            <p:ph type="body" sz="half" idx="1"/>
          </p:nvPr>
        </p:nvSpPr>
        <p:spPr>
          <a:xfrm>
            <a:off x="1838325" y="1412875"/>
            <a:ext cx="7918450" cy="4940300"/>
          </a:xfrm>
        </p:spPr>
        <p:txBody>
          <a:bodyPr/>
          <a:lstStyle/>
          <a:p>
            <a:pPr eaLnBrk="1" hangingPunct="1"/>
            <a:r>
              <a:rPr lang="de-DE" altLang="zh-CN" sz="4500">
                <a:ea typeface="宋体" panose="02010600030101010101" pitchFamily="2" charset="-122"/>
              </a:rPr>
              <a:t>cognitive (incl. language = [audio-]communikative)</a:t>
            </a:r>
          </a:p>
          <a:p>
            <a:pPr eaLnBrk="1" hangingPunct="1"/>
            <a:r>
              <a:rPr lang="de-DE" altLang="zh-CN" sz="4500">
                <a:ea typeface="宋体" panose="02010600030101010101" pitchFamily="2" charset="-122"/>
              </a:rPr>
              <a:t>situative</a:t>
            </a:r>
          </a:p>
          <a:p>
            <a:pPr eaLnBrk="1" hangingPunct="1"/>
            <a:r>
              <a:rPr lang="de-DE" altLang="zh-CN" sz="4500">
                <a:ea typeface="宋体" panose="02010600030101010101" pitchFamily="2" charset="-122"/>
              </a:rPr>
              <a:t>Social cultural (directness/ indirectness, traditions)</a:t>
            </a:r>
          </a:p>
          <a:p>
            <a:pPr eaLnBrk="1" hangingPunct="1"/>
            <a:r>
              <a:rPr lang="de-DE" altLang="zh-CN" sz="4500">
                <a:ea typeface="宋体" panose="02010600030101010101" pitchFamily="2" charset="-122"/>
              </a:rPr>
              <a:t>affective (emotional)</a:t>
            </a:r>
          </a:p>
        </p:txBody>
      </p:sp>
      <p:sp>
        <p:nvSpPr>
          <p:cNvPr id="59395" name="Text Box 5">
            <a:extLst>
              <a:ext uri="{FF2B5EF4-FFF2-40B4-BE49-F238E27FC236}">
                <a16:creationId xmlns:a16="http://schemas.microsoft.com/office/drawing/2014/main" id="{D2F76FD1-CF30-4C52-8481-F39CC37C27DE}"/>
              </a:ext>
            </a:extLst>
          </p:cNvPr>
          <p:cNvSpPr txBox="1">
            <a:spLocks noChangeArrowheads="1"/>
          </p:cNvSpPr>
          <p:nvPr/>
        </p:nvSpPr>
        <p:spPr bwMode="auto">
          <a:xfrm>
            <a:off x="107950" y="836613"/>
            <a:ext cx="1512888"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20000"/>
              </a:spcBef>
            </a:pPr>
            <a:r>
              <a:rPr lang="de-DE" altLang="zh-CN" sz="1500" b="1">
                <a:solidFill>
                  <a:srgbClr val="777777"/>
                </a:solidFill>
              </a:rPr>
              <a:t>Multicultural Communi-cation</a:t>
            </a:r>
            <a:endParaRPr lang="de-DE" altLang="zh-CN" sz="1500" b="1">
              <a:solidFill>
                <a:srgbClr val="777777"/>
              </a:solidFill>
              <a:ea typeface="Arial Unicode MS" panose="020B0604020202020204" pitchFamily="34" charset="-128"/>
              <a:cs typeface="Arial Unicode MS" panose="020B0604020202020204" pitchFamily="34" charset="-128"/>
            </a:endParaRP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Overview</a:t>
            </a: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1. Experien-</a:t>
            </a:r>
            <a:br>
              <a:rPr lang="de-DE" altLang="zh-CN" sz="1500" b="1">
                <a:solidFill>
                  <a:srgbClr val="777777"/>
                </a:solidFill>
              </a:rPr>
            </a:br>
            <a:r>
              <a:rPr lang="de-DE" altLang="zh-CN" sz="1500" b="1">
                <a:solidFill>
                  <a:srgbClr val="777777"/>
                </a:solidFill>
              </a:rPr>
              <a:t>    ces</a:t>
            </a:r>
          </a:p>
          <a:p>
            <a:pPr>
              <a:spcBef>
                <a:spcPct val="20000"/>
              </a:spcBef>
            </a:pPr>
            <a:r>
              <a:rPr lang="de-DE" altLang="zh-CN" sz="1500" b="1"/>
              <a:t>2. Competen-</a:t>
            </a:r>
            <a:br>
              <a:rPr lang="de-DE" altLang="zh-CN" sz="1500" b="1"/>
            </a:br>
            <a:r>
              <a:rPr lang="de-DE" altLang="zh-CN" sz="1500" b="1"/>
              <a:t>    ces</a:t>
            </a:r>
          </a:p>
          <a:p>
            <a:pPr>
              <a:spcBef>
                <a:spcPct val="20000"/>
              </a:spcBef>
            </a:pPr>
            <a:r>
              <a:rPr lang="de-DE" altLang="zh-CN" sz="1500" b="1">
                <a:solidFill>
                  <a:srgbClr val="777777"/>
                </a:solidFill>
              </a:rPr>
              <a:t>3. Models of</a:t>
            </a:r>
            <a:br>
              <a:rPr lang="de-DE" altLang="zh-CN" sz="1500" b="1">
                <a:solidFill>
                  <a:srgbClr val="777777"/>
                </a:solidFill>
              </a:rPr>
            </a:br>
            <a:r>
              <a:rPr lang="de-DE" altLang="zh-CN" sz="1500" b="1">
                <a:solidFill>
                  <a:srgbClr val="777777"/>
                </a:solidFill>
              </a:rPr>
              <a:t>    cultural</a:t>
            </a:r>
            <a:br>
              <a:rPr lang="de-DE" altLang="zh-CN" sz="1500" b="1">
                <a:solidFill>
                  <a:srgbClr val="777777"/>
                </a:solidFill>
              </a:rPr>
            </a:br>
            <a:r>
              <a:rPr lang="de-DE" altLang="zh-CN" sz="1500" b="1">
                <a:solidFill>
                  <a:srgbClr val="777777"/>
                </a:solidFill>
              </a:rPr>
              <a:t>    comparison</a:t>
            </a:r>
          </a:p>
          <a:p>
            <a:pPr>
              <a:spcBef>
                <a:spcPct val="20000"/>
              </a:spcBef>
            </a:pPr>
            <a:r>
              <a:rPr lang="de-DE" altLang="zh-CN" sz="1500" b="1">
                <a:solidFill>
                  <a:srgbClr val="777777"/>
                </a:solidFill>
              </a:rPr>
              <a:t>4. Methods </a:t>
            </a:r>
            <a:br>
              <a:rPr lang="de-DE" altLang="zh-CN" sz="1500" b="1">
                <a:solidFill>
                  <a:srgbClr val="777777"/>
                </a:solidFill>
              </a:rPr>
            </a:br>
            <a:r>
              <a:rPr lang="de-DE" altLang="zh-CN" sz="1500" b="1">
                <a:solidFill>
                  <a:srgbClr val="777777"/>
                </a:solidFill>
              </a:rPr>
              <a:t>    and</a:t>
            </a:r>
            <a:br>
              <a:rPr lang="de-DE" altLang="zh-CN" sz="1500" b="1">
                <a:solidFill>
                  <a:srgbClr val="777777"/>
                </a:solidFill>
              </a:rPr>
            </a:br>
            <a:r>
              <a:rPr lang="de-DE" altLang="zh-CN" sz="1500" b="1">
                <a:solidFill>
                  <a:srgbClr val="777777"/>
                </a:solidFill>
              </a:rPr>
              <a:t>    findings</a:t>
            </a:r>
            <a:br>
              <a:rPr lang="de-DE" altLang="zh-CN" sz="1500" b="1">
                <a:solidFill>
                  <a:srgbClr val="777777"/>
                </a:solidFill>
              </a:rPr>
            </a:br>
            <a:r>
              <a:rPr lang="de-DE" altLang="zh-CN" sz="1500" b="1">
                <a:solidFill>
                  <a:srgbClr val="777777"/>
                </a:solidFill>
              </a:rPr>
              <a:t>5. Recommen-</a:t>
            </a:r>
            <a:br>
              <a:rPr lang="de-DE" altLang="zh-CN" sz="1500" b="1">
                <a:solidFill>
                  <a:srgbClr val="777777"/>
                </a:solidFill>
              </a:rPr>
            </a:br>
            <a:r>
              <a:rPr lang="de-DE" altLang="zh-CN" sz="1500" b="1">
                <a:solidFill>
                  <a:srgbClr val="777777"/>
                </a:solidFill>
              </a:rPr>
              <a:t>    dations of</a:t>
            </a:r>
            <a:br>
              <a:rPr lang="de-DE" altLang="zh-CN" sz="1500" b="1">
                <a:solidFill>
                  <a:srgbClr val="777777"/>
                </a:solidFill>
              </a:rPr>
            </a:br>
            <a:r>
              <a:rPr lang="de-DE" altLang="zh-CN" sz="1500" b="1">
                <a:solidFill>
                  <a:srgbClr val="777777"/>
                </a:solidFill>
              </a:rPr>
              <a:t>    literature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665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659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659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6595">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659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594" grpId="0"/>
      <p:bldP spid="36659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E5AC6A77-AD80-4CD0-88DE-0A3F51494111}"/>
              </a:ext>
            </a:extLst>
          </p:cNvPr>
          <p:cNvSpPr>
            <a:spLocks noGrp="1" noChangeArrowheads="1"/>
          </p:cNvSpPr>
          <p:nvPr>
            <p:ph type="title"/>
          </p:nvPr>
        </p:nvSpPr>
        <p:spPr/>
        <p:txBody>
          <a:bodyPr/>
          <a:lstStyle/>
          <a:p>
            <a:pPr eaLnBrk="1" hangingPunct="1"/>
            <a:r>
              <a:rPr lang="de-DE" altLang="zh-CN" sz="3600">
                <a:ea typeface="宋体" panose="02010600030101010101" pitchFamily="2" charset="-122"/>
              </a:rPr>
              <a:t>Cross-cultural competences</a:t>
            </a:r>
          </a:p>
        </p:txBody>
      </p:sp>
      <p:sp>
        <p:nvSpPr>
          <p:cNvPr id="61442" name="Rectangle 3">
            <a:extLst>
              <a:ext uri="{FF2B5EF4-FFF2-40B4-BE49-F238E27FC236}">
                <a16:creationId xmlns:a16="http://schemas.microsoft.com/office/drawing/2014/main" id="{30F98608-80C3-4971-AFA6-ACE70768F11B}"/>
              </a:ext>
            </a:extLst>
          </p:cNvPr>
          <p:cNvSpPr>
            <a:spLocks noGrp="1" noChangeArrowheads="1"/>
          </p:cNvSpPr>
          <p:nvPr>
            <p:ph type="body" idx="1"/>
          </p:nvPr>
        </p:nvSpPr>
        <p:spPr>
          <a:xfrm>
            <a:off x="1692275" y="1123950"/>
            <a:ext cx="7127875" cy="5329238"/>
          </a:xfrm>
        </p:spPr>
        <p:txBody>
          <a:bodyPr/>
          <a:lstStyle/>
          <a:p>
            <a:pPr eaLnBrk="1" hangingPunct="1">
              <a:lnSpc>
                <a:spcPct val="80000"/>
              </a:lnSpc>
              <a:buFont typeface="Wingdings" panose="05000000000000000000" pitchFamily="2" charset="2"/>
              <a:buNone/>
            </a:pPr>
            <a:r>
              <a:rPr lang="de-DE" altLang="zh-CN" sz="1800" b="1">
                <a:ea typeface="宋体" panose="02010600030101010101" pitchFamily="2" charset="-122"/>
              </a:rPr>
              <a:t>Knowledge (cognition)</a:t>
            </a:r>
          </a:p>
          <a:p>
            <a:pPr eaLnBrk="1" hangingPunct="1">
              <a:lnSpc>
                <a:spcPct val="80000"/>
              </a:lnSpc>
            </a:pPr>
            <a:r>
              <a:rPr lang="de-DE" altLang="zh-CN" sz="1800" i="1">
                <a:ea typeface="宋体" panose="02010600030101010101" pitchFamily="2" charset="-122"/>
              </a:rPr>
              <a:t>“der Faktor Wissen repräsentiert die kognitive Dimension interkultureller Kompetenz and basiert wiederum auf Fremdsprachenkenntnissen, Kenntnissen der eigenen and fremden culture, Wissen über die Besonderheiten der interkulturellen Kommunikation sowie die Urteilsfähigkeit über Möglichkeit and Grenzen interkulturellen Wissens.”</a:t>
            </a:r>
            <a:br>
              <a:rPr lang="de-DE" altLang="zh-CN" sz="1800" i="1">
                <a:ea typeface="宋体" panose="02010600030101010101" pitchFamily="2" charset="-122"/>
              </a:rPr>
            </a:br>
            <a:endParaRPr lang="de-DE" altLang="zh-CN" sz="1800" i="1">
              <a:ea typeface="宋体" panose="02010600030101010101" pitchFamily="2" charset="-122"/>
            </a:endParaRPr>
          </a:p>
          <a:p>
            <a:pPr eaLnBrk="1" hangingPunct="1">
              <a:lnSpc>
                <a:spcPct val="80000"/>
              </a:lnSpc>
              <a:buFont typeface="Wingdings" panose="05000000000000000000" pitchFamily="2" charset="2"/>
              <a:buNone/>
            </a:pPr>
            <a:r>
              <a:rPr lang="de-DE" altLang="zh-CN" sz="1800" b="1">
                <a:ea typeface="宋体" panose="02010600030101010101" pitchFamily="2" charset="-122"/>
              </a:rPr>
              <a:t>Learned skills (conation)</a:t>
            </a:r>
          </a:p>
          <a:p>
            <a:pPr eaLnBrk="1" hangingPunct="1">
              <a:lnSpc>
                <a:spcPct val="80000"/>
              </a:lnSpc>
            </a:pPr>
            <a:r>
              <a:rPr lang="de-DE" altLang="zh-CN" sz="1800" i="1">
                <a:ea typeface="宋体" panose="02010600030101010101" pitchFamily="2" charset="-122"/>
              </a:rPr>
              <a:t>“der Faktor Fähigkeiten spiegelt die verhaltensbezogene Dimension interkultureller Kompetenz wider and weist als Merkmale Kommunikations- and Reflektionsfähigkeit, Fähigkeiten zu Konflikt- and Stressbewältigung, Dialogfähigkeit and Perspektivenwechsel sowie eine herausragende Fähigkeit im Umgang mit Komplexität auf.”</a:t>
            </a:r>
            <a:br>
              <a:rPr lang="de-DE" altLang="zh-CN" sz="1800" i="1">
                <a:ea typeface="宋体" panose="02010600030101010101" pitchFamily="2" charset="-122"/>
              </a:rPr>
            </a:br>
            <a:endParaRPr lang="de-DE" altLang="zh-CN" sz="1800" i="1">
              <a:ea typeface="宋体" panose="02010600030101010101" pitchFamily="2" charset="-122"/>
            </a:endParaRPr>
          </a:p>
          <a:p>
            <a:pPr eaLnBrk="1" hangingPunct="1">
              <a:lnSpc>
                <a:spcPct val="80000"/>
              </a:lnSpc>
              <a:buFont typeface="Wingdings" panose="05000000000000000000" pitchFamily="2" charset="2"/>
              <a:buNone/>
            </a:pPr>
            <a:r>
              <a:rPr lang="de-DE" altLang="zh-CN" sz="1800" b="1">
                <a:ea typeface="宋体" panose="02010600030101010101" pitchFamily="2" charset="-122"/>
              </a:rPr>
              <a:t>Motivation (affection/attitude)</a:t>
            </a:r>
            <a:endParaRPr lang="de-DE" altLang="zh-CN" sz="1800">
              <a:ea typeface="宋体" panose="02010600030101010101" pitchFamily="2" charset="-122"/>
            </a:endParaRPr>
          </a:p>
          <a:p>
            <a:pPr eaLnBrk="1" hangingPunct="1">
              <a:lnSpc>
                <a:spcPct val="80000"/>
              </a:lnSpc>
            </a:pPr>
            <a:r>
              <a:rPr lang="de-DE" altLang="zh-CN" sz="1800" i="1">
                <a:ea typeface="宋体" panose="02010600030101010101" pitchFamily="2" charset="-122"/>
              </a:rPr>
              <a:t>“der Faktor Motivation stellt die affektive Dimension interkultureller Kompetenz dar and weist Merkmale Ambiguitätstoleranz, Flexibilität, Empathie, Unvorgenommenheit and interkulturelle Lernbereitschaft auf.”</a:t>
            </a:r>
          </a:p>
          <a:p>
            <a:pPr eaLnBrk="1" hangingPunct="1">
              <a:lnSpc>
                <a:spcPct val="80000"/>
              </a:lnSpc>
              <a:buFont typeface="Wingdings" panose="05000000000000000000" pitchFamily="2" charset="2"/>
              <a:buNone/>
            </a:pPr>
            <a:r>
              <a:rPr lang="de-DE" altLang="zh-CN" sz="1800" i="1">
                <a:ea typeface="宋体" panose="02010600030101010101" pitchFamily="2" charset="-122"/>
              </a:rPr>
              <a:t>Quelle: [nachtragen]</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6C33B2BC-BE1B-4733-A445-B740214A77D4}"/>
              </a:ext>
            </a:extLst>
          </p:cNvPr>
          <p:cNvSpPr>
            <a:spLocks noGrp="1" noChangeArrowheads="1"/>
          </p:cNvSpPr>
          <p:nvPr>
            <p:ph type="title"/>
          </p:nvPr>
        </p:nvSpPr>
        <p:spPr/>
        <p:txBody>
          <a:bodyPr/>
          <a:lstStyle/>
          <a:p>
            <a:pPr eaLnBrk="1" hangingPunct="1"/>
            <a:r>
              <a:rPr lang="de-DE" altLang="zh-CN" sz="4000" b="1">
                <a:ea typeface="宋体" panose="02010600030101010101" pitchFamily="2" charset="-122"/>
              </a:rPr>
              <a:t>2. Problem oriented approaches</a:t>
            </a:r>
            <a:endParaRPr lang="de-DE" altLang="zh-CN" sz="3000" b="1">
              <a:ea typeface="宋体" panose="02010600030101010101" pitchFamily="2" charset="-122"/>
            </a:endParaRPr>
          </a:p>
        </p:txBody>
      </p:sp>
      <p:sp>
        <p:nvSpPr>
          <p:cNvPr id="63490" name="Rectangle 3">
            <a:extLst>
              <a:ext uri="{FF2B5EF4-FFF2-40B4-BE49-F238E27FC236}">
                <a16:creationId xmlns:a16="http://schemas.microsoft.com/office/drawing/2014/main" id="{4C2728E3-0547-4B31-92BC-482948BCAFC7}"/>
              </a:ext>
            </a:extLst>
          </p:cNvPr>
          <p:cNvSpPr>
            <a:spLocks noGrp="1" noChangeArrowheads="1"/>
          </p:cNvSpPr>
          <p:nvPr>
            <p:ph type="body" idx="1"/>
          </p:nvPr>
        </p:nvSpPr>
        <p:spPr>
          <a:xfrm>
            <a:off x="1908175" y="1657350"/>
            <a:ext cx="6985000" cy="4940300"/>
          </a:xfrm>
        </p:spPr>
        <p:txBody>
          <a:bodyPr/>
          <a:lstStyle/>
          <a:p>
            <a:pPr eaLnBrk="1" hangingPunct="1">
              <a:lnSpc>
                <a:spcPct val="80000"/>
              </a:lnSpc>
              <a:buFont typeface="Wingdings" panose="05000000000000000000" pitchFamily="2" charset="2"/>
              <a:buNone/>
            </a:pPr>
            <a:r>
              <a:rPr lang="de-DE" altLang="zh-CN" sz="2000" b="1">
                <a:ea typeface="宋体" panose="02010600030101010101" pitchFamily="2" charset="-122"/>
              </a:rPr>
              <a:t>Exoticizing model “cultural iceberg”</a:t>
            </a:r>
            <a:r>
              <a:rPr lang="de-DE" altLang="zh-CN" sz="2000">
                <a:ea typeface="宋体" panose="02010600030101010101" pitchFamily="2" charset="-122"/>
              </a:rPr>
              <a:t> (Kahls)</a:t>
            </a:r>
          </a:p>
          <a:p>
            <a:pPr eaLnBrk="1" hangingPunct="1">
              <a:lnSpc>
                <a:spcPct val="80000"/>
              </a:lnSpc>
            </a:pPr>
            <a:r>
              <a:rPr lang="de-DE" altLang="zh-CN" sz="2000">
                <a:ea typeface="宋体" panose="02010600030101010101" pitchFamily="2" charset="-122"/>
              </a:rPr>
              <a:t>Disadvantage: Foreign culture is displayed here as “mainly” invisible and therefore exoticized (cf. exoticizing translators, esoterics).</a:t>
            </a:r>
          </a:p>
          <a:p>
            <a:pPr eaLnBrk="1" hangingPunct="1">
              <a:lnSpc>
                <a:spcPct val="80000"/>
              </a:lnSpc>
            </a:pPr>
            <a:endParaRPr lang="de-DE" altLang="zh-CN" sz="2000">
              <a:ea typeface="宋体" panose="02010600030101010101" pitchFamily="2" charset="-122"/>
            </a:endParaRPr>
          </a:p>
          <a:p>
            <a:pPr eaLnBrk="1" hangingPunct="1">
              <a:lnSpc>
                <a:spcPct val="80000"/>
              </a:lnSpc>
              <a:buFont typeface="Wingdings" panose="05000000000000000000" pitchFamily="2" charset="2"/>
              <a:buNone/>
            </a:pPr>
            <a:r>
              <a:rPr lang="de-DE" altLang="zh-CN" sz="2000" b="1">
                <a:ea typeface="宋体" panose="02010600030101010101" pitchFamily="2" charset="-122"/>
              </a:rPr>
              <a:t>Social constructivist approach</a:t>
            </a:r>
            <a:r>
              <a:rPr lang="de-DE" altLang="zh-CN" sz="2000">
                <a:ea typeface="宋体" panose="02010600030101010101" pitchFamily="2" charset="-122"/>
              </a:rPr>
              <a:t> (populist: “Clash of Civilization” Huntington, Spengler)</a:t>
            </a:r>
          </a:p>
          <a:p>
            <a:pPr eaLnBrk="1" hangingPunct="1">
              <a:lnSpc>
                <a:spcPct val="80000"/>
              </a:lnSpc>
            </a:pPr>
            <a:r>
              <a:rPr lang="de-DE" altLang="zh-CN" sz="2000">
                <a:ea typeface="宋体" panose="02010600030101010101" pitchFamily="2" charset="-122"/>
              </a:rPr>
              <a:t>Disadvantage: Stresses differences, cultural relativist, focuses too much on extremist minorities and therefore attributes too much weight to them (fanatics)</a:t>
            </a:r>
          </a:p>
          <a:p>
            <a:pPr eaLnBrk="1" hangingPunct="1">
              <a:lnSpc>
                <a:spcPct val="80000"/>
              </a:lnSpc>
            </a:pPr>
            <a:endParaRPr lang="de-DE" altLang="zh-CN" sz="2000">
              <a:ea typeface="宋体" panose="02010600030101010101" pitchFamily="2" charset="-122"/>
            </a:endParaRPr>
          </a:p>
          <a:p>
            <a:pPr eaLnBrk="1" hangingPunct="1">
              <a:lnSpc>
                <a:spcPct val="80000"/>
              </a:lnSpc>
              <a:buFont typeface="Wingdings" panose="05000000000000000000" pitchFamily="2" charset="2"/>
              <a:buNone/>
            </a:pPr>
            <a:r>
              <a:rPr lang="de-DE" altLang="zh-CN" sz="2000" b="1">
                <a:ea typeface="宋体" panose="02010600030101010101" pitchFamily="2" charset="-122"/>
              </a:rPr>
              <a:t>Problem oriented communication science</a:t>
            </a:r>
            <a:r>
              <a:rPr lang="de-DE" altLang="zh-CN" sz="2000">
                <a:ea typeface="宋体" panose="02010600030101010101" pitchFamily="2" charset="-122"/>
              </a:rPr>
              <a:t> </a:t>
            </a:r>
            <a:br>
              <a:rPr lang="de-DE" altLang="zh-CN" sz="2000">
                <a:ea typeface="宋体" panose="02010600030101010101" pitchFamily="2" charset="-122"/>
              </a:rPr>
            </a:br>
            <a:r>
              <a:rPr lang="de-DE" altLang="zh-CN" sz="2000">
                <a:ea typeface="宋体" panose="02010600030101010101" pitchFamily="2" charset="-122"/>
              </a:rPr>
              <a:t>aus dem Randgebiet Psychologie: Wo kommt es zu Störungen der Kommunikation? Was sind die Gründe?</a:t>
            </a:r>
          </a:p>
          <a:p>
            <a:pPr eaLnBrk="1" hangingPunct="1">
              <a:lnSpc>
                <a:spcPct val="80000"/>
              </a:lnSpc>
            </a:pPr>
            <a:r>
              <a:rPr lang="de-DE" altLang="zh-CN" sz="2000">
                <a:ea typeface="宋体" panose="02010600030101010101" pitchFamily="2" charset="-122"/>
              </a:rPr>
              <a:t>Disadvantage : Analyseform, Nachzeitigkeit, Gründe meist aus anderen Disziplinen erklärbar, selten rein aus Psychologie</a:t>
            </a:r>
          </a:p>
        </p:txBody>
      </p:sp>
      <p:sp>
        <p:nvSpPr>
          <p:cNvPr id="63491" name="Text Box 4">
            <a:extLst>
              <a:ext uri="{FF2B5EF4-FFF2-40B4-BE49-F238E27FC236}">
                <a16:creationId xmlns:a16="http://schemas.microsoft.com/office/drawing/2014/main" id="{FA878688-06B6-44E6-870E-9F7AAFCF2045}"/>
              </a:ext>
            </a:extLst>
          </p:cNvPr>
          <p:cNvSpPr txBox="1">
            <a:spLocks noChangeArrowheads="1"/>
          </p:cNvSpPr>
          <p:nvPr/>
        </p:nvSpPr>
        <p:spPr bwMode="auto">
          <a:xfrm>
            <a:off x="107950" y="836613"/>
            <a:ext cx="1512888"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20000"/>
              </a:spcBef>
            </a:pPr>
            <a:r>
              <a:rPr lang="de-DE" altLang="zh-CN" sz="1500" b="1">
                <a:solidFill>
                  <a:srgbClr val="777777"/>
                </a:solidFill>
              </a:rPr>
              <a:t>Multicultural Communi-cation</a:t>
            </a:r>
            <a:endParaRPr lang="de-DE" altLang="zh-CN" sz="1500" b="1">
              <a:solidFill>
                <a:srgbClr val="777777"/>
              </a:solidFill>
              <a:ea typeface="Arial Unicode MS" panose="020B0604020202020204" pitchFamily="34" charset="-128"/>
              <a:cs typeface="Arial Unicode MS" panose="020B0604020202020204" pitchFamily="34" charset="-128"/>
            </a:endParaRP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Overview</a:t>
            </a: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1. Experien-</a:t>
            </a:r>
            <a:br>
              <a:rPr lang="de-DE" altLang="zh-CN" sz="1500" b="1">
                <a:solidFill>
                  <a:srgbClr val="777777"/>
                </a:solidFill>
              </a:rPr>
            </a:br>
            <a:r>
              <a:rPr lang="de-DE" altLang="zh-CN" sz="1500" b="1">
                <a:solidFill>
                  <a:srgbClr val="777777"/>
                </a:solidFill>
              </a:rPr>
              <a:t>    ces</a:t>
            </a:r>
          </a:p>
          <a:p>
            <a:pPr>
              <a:spcBef>
                <a:spcPct val="20000"/>
              </a:spcBef>
            </a:pPr>
            <a:r>
              <a:rPr lang="de-DE" altLang="zh-CN" sz="1500" b="1"/>
              <a:t>2. Competen-</a:t>
            </a:r>
            <a:br>
              <a:rPr lang="de-DE" altLang="zh-CN" sz="1500" b="1"/>
            </a:br>
            <a:r>
              <a:rPr lang="de-DE" altLang="zh-CN" sz="1500" b="1"/>
              <a:t>    ces</a:t>
            </a:r>
          </a:p>
          <a:p>
            <a:pPr>
              <a:spcBef>
                <a:spcPct val="20000"/>
              </a:spcBef>
            </a:pPr>
            <a:r>
              <a:rPr lang="de-DE" altLang="zh-CN" sz="1500" b="1">
                <a:solidFill>
                  <a:srgbClr val="777777"/>
                </a:solidFill>
              </a:rPr>
              <a:t>3. Models of</a:t>
            </a:r>
            <a:br>
              <a:rPr lang="de-DE" altLang="zh-CN" sz="1500" b="1">
                <a:solidFill>
                  <a:srgbClr val="777777"/>
                </a:solidFill>
              </a:rPr>
            </a:br>
            <a:r>
              <a:rPr lang="de-DE" altLang="zh-CN" sz="1500" b="1">
                <a:solidFill>
                  <a:srgbClr val="777777"/>
                </a:solidFill>
              </a:rPr>
              <a:t>    cultural</a:t>
            </a:r>
            <a:br>
              <a:rPr lang="de-DE" altLang="zh-CN" sz="1500" b="1">
                <a:solidFill>
                  <a:srgbClr val="777777"/>
                </a:solidFill>
              </a:rPr>
            </a:br>
            <a:r>
              <a:rPr lang="de-DE" altLang="zh-CN" sz="1500" b="1">
                <a:solidFill>
                  <a:srgbClr val="777777"/>
                </a:solidFill>
              </a:rPr>
              <a:t>    comparison</a:t>
            </a:r>
          </a:p>
          <a:p>
            <a:pPr>
              <a:spcBef>
                <a:spcPct val="20000"/>
              </a:spcBef>
            </a:pPr>
            <a:r>
              <a:rPr lang="de-DE" altLang="zh-CN" sz="1500" b="1">
                <a:solidFill>
                  <a:srgbClr val="777777"/>
                </a:solidFill>
              </a:rPr>
              <a:t>4. Methods </a:t>
            </a:r>
            <a:br>
              <a:rPr lang="de-DE" altLang="zh-CN" sz="1500" b="1">
                <a:solidFill>
                  <a:srgbClr val="777777"/>
                </a:solidFill>
              </a:rPr>
            </a:br>
            <a:r>
              <a:rPr lang="de-DE" altLang="zh-CN" sz="1500" b="1">
                <a:solidFill>
                  <a:srgbClr val="777777"/>
                </a:solidFill>
              </a:rPr>
              <a:t>    and</a:t>
            </a:r>
            <a:br>
              <a:rPr lang="de-DE" altLang="zh-CN" sz="1500" b="1">
                <a:solidFill>
                  <a:srgbClr val="777777"/>
                </a:solidFill>
              </a:rPr>
            </a:br>
            <a:r>
              <a:rPr lang="de-DE" altLang="zh-CN" sz="1500" b="1">
                <a:solidFill>
                  <a:srgbClr val="777777"/>
                </a:solidFill>
              </a:rPr>
              <a:t>    findings</a:t>
            </a:r>
            <a:br>
              <a:rPr lang="de-DE" altLang="zh-CN" sz="1500" b="1">
                <a:solidFill>
                  <a:srgbClr val="777777"/>
                </a:solidFill>
              </a:rPr>
            </a:br>
            <a:r>
              <a:rPr lang="de-DE" altLang="zh-CN" sz="1500" b="1">
                <a:solidFill>
                  <a:srgbClr val="777777"/>
                </a:solidFill>
              </a:rPr>
              <a:t>5. Recommen-</a:t>
            </a:r>
            <a:br>
              <a:rPr lang="de-DE" altLang="zh-CN" sz="1500" b="1">
                <a:solidFill>
                  <a:srgbClr val="777777"/>
                </a:solidFill>
              </a:rPr>
            </a:br>
            <a:r>
              <a:rPr lang="de-DE" altLang="zh-CN" sz="1500" b="1">
                <a:solidFill>
                  <a:srgbClr val="777777"/>
                </a:solidFill>
              </a:rPr>
              <a:t>    dations of</a:t>
            </a:r>
            <a:br>
              <a:rPr lang="de-DE" altLang="zh-CN" sz="1500" b="1">
                <a:solidFill>
                  <a:srgbClr val="777777"/>
                </a:solidFill>
              </a:rPr>
            </a:br>
            <a:r>
              <a:rPr lang="de-DE" altLang="zh-CN" sz="1500" b="1">
                <a:solidFill>
                  <a:srgbClr val="777777"/>
                </a:solidFill>
              </a:rPr>
              <a:t>    literature</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13B77349-E64A-4F1B-9FA3-A4153A394EC5}"/>
              </a:ext>
            </a:extLst>
          </p:cNvPr>
          <p:cNvSpPr>
            <a:spLocks noGrp="1" noChangeArrowheads="1"/>
          </p:cNvSpPr>
          <p:nvPr>
            <p:ph type="title"/>
          </p:nvPr>
        </p:nvSpPr>
        <p:spPr/>
        <p:txBody>
          <a:bodyPr/>
          <a:lstStyle/>
          <a:p>
            <a:pPr eaLnBrk="1" hangingPunct="1"/>
            <a:r>
              <a:rPr lang="de-DE" altLang="zh-CN">
                <a:ea typeface="宋体" panose="02010600030101010101" pitchFamily="2" charset="-122"/>
              </a:rPr>
              <a:t>Clash of Civilizations</a:t>
            </a:r>
          </a:p>
        </p:txBody>
      </p:sp>
      <p:pic>
        <p:nvPicPr>
          <p:cNvPr id="65538" name="Picture 4" descr="binladen_bush">
            <a:extLst>
              <a:ext uri="{FF2B5EF4-FFF2-40B4-BE49-F238E27FC236}">
                <a16:creationId xmlns:a16="http://schemas.microsoft.com/office/drawing/2014/main" id="{916E50E2-19F9-4226-9DD6-019724D1472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081088"/>
            <a:ext cx="6840538" cy="577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sbergbeige.gif">
            <a:extLst>
              <a:ext uri="{FF2B5EF4-FFF2-40B4-BE49-F238E27FC236}">
                <a16:creationId xmlns:a16="http://schemas.microsoft.com/office/drawing/2014/main" id="{1E3F3F20-69CA-432D-B03E-DA22D59B1A49}"/>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1643063"/>
            <a:ext cx="9144000" cy="5214937"/>
          </a:xfrm>
        </p:spPr>
      </p:pic>
      <p:sp>
        <p:nvSpPr>
          <p:cNvPr id="67586" name="Rectangle 4">
            <a:extLst>
              <a:ext uri="{FF2B5EF4-FFF2-40B4-BE49-F238E27FC236}">
                <a16:creationId xmlns:a16="http://schemas.microsoft.com/office/drawing/2014/main" id="{76C10B76-8D45-4705-8C0D-0FB43918EEBC}"/>
              </a:ext>
            </a:extLst>
          </p:cNvPr>
          <p:cNvSpPr>
            <a:spLocks noChangeArrowheads="1"/>
          </p:cNvSpPr>
          <p:nvPr/>
        </p:nvSpPr>
        <p:spPr bwMode="auto">
          <a:xfrm>
            <a:off x="2390775" y="168275"/>
            <a:ext cx="6213475"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r>
              <a:rPr lang="de-DE" altLang="zh-CN" sz="4000" b="1"/>
              <a:t>2. Problemorientierte Ansätze: Kohls Eisberg</a:t>
            </a:r>
            <a:endParaRPr lang="de-DE" altLang="zh-CN" sz="30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Grafik 1" descr="iceberg1.gif">
            <a:extLst>
              <a:ext uri="{FF2B5EF4-FFF2-40B4-BE49-F238E27FC236}">
                <a16:creationId xmlns:a16="http://schemas.microsoft.com/office/drawing/2014/main" id="{D8B346DD-F4CB-4EDB-9D80-AA48914B06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750" y="53975"/>
            <a:ext cx="6143625"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Grafik 1" descr="eisberg.jpg">
            <a:extLst>
              <a:ext uri="{FF2B5EF4-FFF2-40B4-BE49-F238E27FC236}">
                <a16:creationId xmlns:a16="http://schemas.microsoft.com/office/drawing/2014/main" id="{8BB4D4D5-D423-4943-B9CE-8D9AD713E8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14375"/>
            <a:ext cx="5500688" cy="1046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2" name="Grafik 2" descr="eisberg.jpg">
            <a:extLst>
              <a:ext uri="{FF2B5EF4-FFF2-40B4-BE49-F238E27FC236}">
                <a16:creationId xmlns:a16="http://schemas.microsoft.com/office/drawing/2014/main" id="{CFB3A242-3A52-40CD-AEBC-B9D7E2FE1B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29250" y="-71438"/>
            <a:ext cx="3714750" cy="707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9DA6122-4D73-4830-8EF0-2CA7FFCA1F3A}"/>
              </a:ext>
            </a:extLst>
          </p:cNvPr>
          <p:cNvSpPr>
            <a:spLocks noGrp="1"/>
          </p:cNvSpPr>
          <p:nvPr>
            <p:ph idx="4294967295"/>
          </p:nvPr>
        </p:nvSpPr>
        <p:spPr>
          <a:xfrm>
            <a:off x="0" y="1500188"/>
            <a:ext cx="9144000" cy="5357812"/>
          </a:xfrm>
        </p:spPr>
        <p:txBody>
          <a:bodyPr/>
          <a:lstStyle/>
          <a:p>
            <a:pPr eaLnBrk="1" hangingPunct="1">
              <a:buFont typeface="Wingdings" panose="05000000000000000000" pitchFamily="2" charset="2"/>
              <a:buChar char="Ø"/>
            </a:pPr>
            <a:r>
              <a:rPr lang="de-DE" altLang="zh-CN">
                <a:ea typeface="宋体" panose="02010600030101010101" pitchFamily="2" charset="-122"/>
              </a:rPr>
              <a:t>Amerikanischer Politikwissenschaftler</a:t>
            </a:r>
          </a:p>
          <a:p>
            <a:pPr eaLnBrk="1" hangingPunct="1">
              <a:buFont typeface="Wingdings" panose="05000000000000000000" pitchFamily="2" charset="2"/>
              <a:buChar char="Ø"/>
            </a:pPr>
            <a:r>
              <a:rPr lang="de-DE" altLang="zh-CN">
                <a:ea typeface="宋体" panose="02010600030101010101" pitchFamily="2" charset="-122"/>
              </a:rPr>
              <a:t>1996: „Clash of Civilizations and the Remaking of World Order“</a:t>
            </a:r>
          </a:p>
          <a:p>
            <a:pPr eaLnBrk="1" hangingPunct="1">
              <a:buFont typeface="Wingdings" panose="05000000000000000000" pitchFamily="2" charset="2"/>
              <a:buChar char="Ø"/>
            </a:pPr>
            <a:r>
              <a:rPr lang="de-DE" altLang="zh-CN" u="sng">
                <a:ea typeface="宋体" panose="02010600030101010101" pitchFamily="2" charset="-122"/>
              </a:rPr>
              <a:t>Kernthesen</a:t>
            </a:r>
            <a:r>
              <a:rPr lang="de-DE" altLang="zh-CN">
                <a:ea typeface="宋体" panose="02010600030101010101" pitchFamily="2" charset="-122"/>
              </a:rPr>
              <a:t>:</a:t>
            </a:r>
          </a:p>
          <a:p>
            <a:pPr algn="r" eaLnBrk="1" hangingPunct="1">
              <a:buFont typeface="Wingdings" panose="05000000000000000000" pitchFamily="2" charset="2"/>
              <a:buChar char="Ø"/>
            </a:pPr>
            <a:endParaRPr lang="de-DE" altLang="zh-CN">
              <a:ea typeface="宋体" panose="02010600030101010101" pitchFamily="2" charset="-122"/>
            </a:endParaRPr>
          </a:p>
          <a:p>
            <a:pPr algn="ctr" eaLnBrk="1" hangingPunct="1">
              <a:buFont typeface="Wingdings" panose="05000000000000000000" pitchFamily="2" charset="2"/>
              <a:buChar char="Ø"/>
            </a:pPr>
            <a:r>
              <a:rPr lang="de-DE" altLang="zh-CN">
                <a:ea typeface="宋体" panose="02010600030101010101" pitchFamily="2" charset="-122"/>
              </a:rPr>
              <a:t>Einteilung d. Menschen in </a:t>
            </a:r>
            <a:r>
              <a:rPr lang="de-DE" altLang="zh-CN" b="1">
                <a:ea typeface="宋体" panose="02010600030101010101" pitchFamily="2" charset="-122"/>
              </a:rPr>
              <a:t>„Kulturkreise“</a:t>
            </a:r>
          </a:p>
          <a:p>
            <a:pPr eaLnBrk="1" hangingPunct="1">
              <a:buFont typeface="Wingdings" panose="05000000000000000000" pitchFamily="2" charset="2"/>
              <a:buNone/>
            </a:pPr>
            <a:endParaRPr lang="de-DE" altLang="zh-CN">
              <a:ea typeface="宋体" panose="02010600030101010101" pitchFamily="2" charset="-122"/>
            </a:endParaRPr>
          </a:p>
        </p:txBody>
      </p:sp>
      <p:sp>
        <p:nvSpPr>
          <p:cNvPr id="73730" name="Rectangle 4">
            <a:extLst>
              <a:ext uri="{FF2B5EF4-FFF2-40B4-BE49-F238E27FC236}">
                <a16:creationId xmlns:a16="http://schemas.microsoft.com/office/drawing/2014/main" id="{CE118796-8508-4D46-8D43-0D1648F1387D}"/>
              </a:ext>
            </a:extLst>
          </p:cNvPr>
          <p:cNvSpPr>
            <a:spLocks noChangeArrowheads="1"/>
          </p:cNvSpPr>
          <p:nvPr/>
        </p:nvSpPr>
        <p:spPr bwMode="auto">
          <a:xfrm>
            <a:off x="2771775" y="258763"/>
            <a:ext cx="38846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r>
              <a:rPr lang="de-DE" altLang="zh-CN" sz="3000"/>
              <a:t>Samuel P. Huntington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A40C73B-0F1F-41B3-BA30-62260F08BD0D}"/>
              </a:ext>
            </a:extLst>
          </p:cNvPr>
          <p:cNvSpPr>
            <a:spLocks noGrp="1"/>
          </p:cNvSpPr>
          <p:nvPr>
            <p:ph type="title" idx="4294967295"/>
          </p:nvPr>
        </p:nvSpPr>
        <p:spPr/>
        <p:txBody>
          <a:bodyPr>
            <a:normAutofit/>
          </a:bodyPr>
          <a:lstStyle/>
          <a:p>
            <a:pPr eaLnBrk="1" hangingPunct="1">
              <a:defRPr/>
            </a:pPr>
            <a:r>
              <a:rPr lang="de-DE" sz="3200"/>
              <a:t>Huntingtons Einteilung der Welt in Kulturkreise</a:t>
            </a:r>
          </a:p>
        </p:txBody>
      </p:sp>
      <p:pic>
        <p:nvPicPr>
          <p:cNvPr id="4" name="Inhaltsplatzhalter 3" descr="800px-Clash_of_Civilizations_world_map.png">
            <a:extLst>
              <a:ext uri="{FF2B5EF4-FFF2-40B4-BE49-F238E27FC236}">
                <a16:creationId xmlns:a16="http://schemas.microsoft.com/office/drawing/2014/main" id="{0F7C3194-5A73-4093-8733-E99F27CE76E4}"/>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968500" y="1793875"/>
            <a:ext cx="6899275" cy="3700463"/>
          </a:xfrm>
          <a:solidFill>
            <a:srgbClr val="FFC000"/>
          </a:solidFill>
        </p:spPr>
      </p:pic>
      <p:sp>
        <p:nvSpPr>
          <p:cNvPr id="75779" name="Rechteck 6">
            <a:extLst>
              <a:ext uri="{FF2B5EF4-FFF2-40B4-BE49-F238E27FC236}">
                <a16:creationId xmlns:a16="http://schemas.microsoft.com/office/drawing/2014/main" id="{3A0F96CD-2314-4AF8-9E11-C1AD6DD12120}"/>
              </a:ext>
            </a:extLst>
          </p:cNvPr>
          <p:cNvSpPr>
            <a:spLocks noChangeArrowheads="1"/>
          </p:cNvSpPr>
          <p:nvPr/>
        </p:nvSpPr>
        <p:spPr bwMode="auto">
          <a:xfrm flipH="1" flipV="1">
            <a:off x="4572000" y="6858000"/>
            <a:ext cx="71438" cy="1042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r>
              <a:rPr lang="de-DE" altLang="zh-CN" sz="1800" b="1">
                <a:latin typeface="Calibri" panose="020F0502020204030204" pitchFamily="34" charset="0"/>
              </a:rPr>
              <a:t>Summary </a:t>
            </a:r>
            <a:r>
              <a:rPr lang="de-DE" altLang="zh-CN" sz="1800">
                <a:latin typeface="Calibri" panose="020F0502020204030204" pitchFamily="34" charset="0"/>
              </a:rPr>
              <a:t>[</a:t>
            </a:r>
            <a:r>
              <a:rPr lang="de-DE" altLang="zh-CN" sz="1800">
                <a:latin typeface="Calibri" panose="020F0502020204030204" pitchFamily="34" charset="0"/>
                <a:hlinkClick r:id="rId4" tooltip="Edit section: Summary"/>
              </a:rPr>
              <a:t>edit</a:t>
            </a:r>
            <a:r>
              <a:rPr lang="de-DE" altLang="zh-CN" sz="1800">
                <a:latin typeface="Calibri" panose="020F0502020204030204" pitchFamily="34" charset="0"/>
              </a:rPr>
              <a:t>]</a:t>
            </a:r>
            <a:endParaRPr lang="de-DE" altLang="zh-CN" sz="1800" b="1">
              <a:latin typeface="Calibri" panose="020F0502020204030204" pitchFamily="34" charset="0"/>
            </a:endParaRPr>
          </a:p>
          <a:p>
            <a:r>
              <a:rPr lang="de-DE" altLang="zh-CN" sz="1800">
                <a:latin typeface="Calibri" panose="020F0502020204030204" pitchFamily="34" charset="0"/>
              </a:rPr>
              <a:t>Civilisations depicted in Samuel P. Huntington's </a:t>
            </a:r>
            <a:r>
              <a:rPr lang="de-DE" altLang="zh-CN" sz="1800" i="1">
                <a:latin typeface="Calibri" panose="020F0502020204030204" pitchFamily="34" charset="0"/>
              </a:rPr>
              <a:t>Clash of Civilizations</a:t>
            </a:r>
            <a:r>
              <a:rPr lang="de-DE" altLang="zh-CN" sz="1800">
                <a:latin typeface="Calibri" panose="020F0502020204030204" pitchFamily="34" charset="0"/>
              </a:rPr>
              <a:t>, as listed on the </a:t>
            </a:r>
            <a:r>
              <a:rPr lang="de-DE" altLang="zh-CN" sz="1800">
                <a:latin typeface="Calibri" panose="020F0502020204030204" pitchFamily="34" charset="0"/>
                <a:hlinkClick r:id="rId5" tooltip="w:Clash of Civilizations"/>
              </a:rPr>
              <a:t>wikipedia article</a:t>
            </a:r>
            <a:r>
              <a:rPr lang="de-DE" altLang="zh-CN" sz="1800">
                <a:latin typeface="Calibri" panose="020F0502020204030204" pitchFamily="34" charset="0"/>
              </a:rPr>
              <a:t>, based on </a:t>
            </a:r>
            <a:r>
              <a:rPr lang="de-DE" altLang="zh-CN" sz="1800">
                <a:latin typeface="Calibri" panose="020F0502020204030204" pitchFamily="34" charset="0"/>
                <a:hlinkClick r:id="rId6" tooltip="Image:BlankMap-World.png"/>
              </a:rPr>
              <a:t>Image:BlankMap-World.png</a:t>
            </a:r>
            <a:endParaRPr lang="de-DE" altLang="zh-CN" sz="1800">
              <a:latin typeface="Calibri" panose="020F0502020204030204" pitchFamily="34" charset="0"/>
            </a:endParaRPr>
          </a:p>
          <a:p>
            <a:r>
              <a:rPr lang="de-DE" altLang="zh-CN" sz="1800">
                <a:latin typeface="Calibri" panose="020F0502020204030204" pitchFamily="34" charset="0"/>
              </a:rPr>
              <a:t>██ Western Christendom</a:t>
            </a:r>
          </a:p>
          <a:p>
            <a:r>
              <a:rPr lang="de-DE" altLang="zh-CN" sz="1800">
                <a:latin typeface="Calibri" panose="020F0502020204030204" pitchFamily="34" charset="0"/>
              </a:rPr>
              <a:t>██ Orthodox world</a:t>
            </a:r>
          </a:p>
          <a:p>
            <a:r>
              <a:rPr lang="de-DE" altLang="zh-CN" sz="1800">
                <a:latin typeface="Calibri" panose="020F0502020204030204" pitchFamily="34" charset="0"/>
              </a:rPr>
              <a:t>██ Latin America</a:t>
            </a:r>
          </a:p>
          <a:p>
            <a:r>
              <a:rPr lang="de-DE" altLang="zh-CN" sz="1800">
                <a:latin typeface="Calibri" panose="020F0502020204030204" pitchFamily="34" charset="0"/>
              </a:rPr>
              <a:t>██ Muslim world</a:t>
            </a:r>
          </a:p>
          <a:p>
            <a:r>
              <a:rPr lang="de-DE" altLang="zh-CN" sz="1800">
                <a:latin typeface="Calibri" panose="020F0502020204030204" pitchFamily="34" charset="0"/>
              </a:rPr>
              <a:t>██ Hindu civilization</a:t>
            </a:r>
          </a:p>
          <a:p>
            <a:r>
              <a:rPr lang="de-DE" altLang="zh-CN" sz="1800">
                <a:latin typeface="Calibri" panose="020F0502020204030204" pitchFamily="34" charset="0"/>
              </a:rPr>
              <a:t>██ Sinic civilization</a:t>
            </a:r>
          </a:p>
          <a:p>
            <a:r>
              <a:rPr lang="de-DE" altLang="zh-CN" sz="1800">
                <a:latin typeface="Calibri" panose="020F0502020204030204" pitchFamily="34" charset="0"/>
              </a:rPr>
              <a:t>██ Sub-Saharan Africa</a:t>
            </a:r>
          </a:p>
          <a:p>
            <a:r>
              <a:rPr lang="de-DE" altLang="zh-CN" sz="1800">
                <a:latin typeface="Calibri" panose="020F0502020204030204" pitchFamily="34" charset="0"/>
              </a:rPr>
              <a:t>██ Buddhist areas</a:t>
            </a:r>
          </a:p>
          <a:p>
            <a:r>
              <a:rPr lang="de-DE" altLang="zh-CN" sz="1800">
                <a:latin typeface="Calibri" panose="020F0502020204030204" pitchFamily="34" charset="0"/>
              </a:rPr>
              <a:t>██ Japan</a:t>
            </a:r>
          </a:p>
          <a:p>
            <a:r>
              <a:rPr lang="de-DE" altLang="zh-CN" sz="1800">
                <a:latin typeface="Calibri" panose="020F0502020204030204" pitchFamily="34" charset="0"/>
              </a:rPr>
              <a:t>██ Former British colonies in the Caribbean</a:t>
            </a:r>
          </a:p>
          <a:p>
            <a:r>
              <a:rPr lang="de-DE" altLang="zh-CN" sz="1800">
                <a:latin typeface="Calibri" panose="020F0502020204030204" pitchFamily="34" charset="0"/>
              </a:rPr>
              <a:t>██ "lone" countries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amond(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E5DC297-064D-4B91-8905-05D188018739}"/>
              </a:ext>
            </a:extLst>
          </p:cNvPr>
          <p:cNvSpPr>
            <a:spLocks noGrp="1"/>
          </p:cNvSpPr>
          <p:nvPr>
            <p:ph idx="4294967295"/>
          </p:nvPr>
        </p:nvSpPr>
        <p:spPr>
          <a:xfrm>
            <a:off x="0" y="1500188"/>
            <a:ext cx="9144000" cy="5357812"/>
          </a:xfrm>
        </p:spPr>
        <p:txBody>
          <a:bodyPr/>
          <a:lstStyle/>
          <a:p>
            <a:pPr eaLnBrk="1" hangingPunct="1">
              <a:lnSpc>
                <a:spcPct val="90000"/>
              </a:lnSpc>
            </a:pPr>
            <a:endParaRPr lang="de-DE" altLang="zh-CN" sz="3000">
              <a:ea typeface="宋体" panose="02010600030101010101" pitchFamily="2" charset="-122"/>
            </a:endParaRPr>
          </a:p>
          <a:p>
            <a:pPr eaLnBrk="1" hangingPunct="1">
              <a:lnSpc>
                <a:spcPct val="90000"/>
              </a:lnSpc>
              <a:buFont typeface="Wingdings" panose="05000000000000000000" pitchFamily="2" charset="2"/>
              <a:buChar char="Ø"/>
            </a:pPr>
            <a:r>
              <a:rPr lang="de-DE" altLang="zh-CN" sz="2600">
                <a:latin typeface="Comic Sans MS" panose="030F0702030302020204" pitchFamily="66" charset="0"/>
                <a:ea typeface="宋体" panose="02010600030101010101" pitchFamily="2" charset="-122"/>
              </a:rPr>
              <a:t>1993: „Weltpolitik des 21. Jhd. wird von kulturellen Konflikten geprägt sein“</a:t>
            </a:r>
          </a:p>
          <a:p>
            <a:pPr eaLnBrk="1" hangingPunct="1">
              <a:lnSpc>
                <a:spcPct val="90000"/>
              </a:lnSpc>
              <a:buFont typeface="Wingdings" panose="05000000000000000000" pitchFamily="2" charset="2"/>
              <a:buChar char="Ø"/>
            </a:pPr>
            <a:r>
              <a:rPr lang="de-DE" altLang="zh-CN" sz="2600">
                <a:latin typeface="Comic Sans MS" panose="030F0702030302020204" pitchFamily="66" charset="0"/>
                <a:ea typeface="宋体" panose="02010600030101010101" pitchFamily="2" charset="-122"/>
              </a:rPr>
              <a:t>Machtverlust des Westens</a:t>
            </a:r>
          </a:p>
          <a:p>
            <a:pPr eaLnBrk="1" hangingPunct="1">
              <a:lnSpc>
                <a:spcPct val="90000"/>
              </a:lnSpc>
              <a:buFont typeface="Wingdings" panose="05000000000000000000" pitchFamily="2" charset="2"/>
              <a:buChar char="Ø"/>
            </a:pPr>
            <a:r>
              <a:rPr lang="de-DE" altLang="zh-CN" sz="2600">
                <a:latin typeface="Comic Sans MS" panose="030F0702030302020204" pitchFamily="66" charset="0"/>
                <a:ea typeface="宋体" panose="02010600030101010101" pitchFamily="2" charset="-122"/>
              </a:rPr>
              <a:t>Nach Ende des Kalten Krieges kommt es nach Huntington zum „Kampf der Kulturen“ mit 2 Formen von Gewaltsamkeit:</a:t>
            </a:r>
          </a:p>
          <a:p>
            <a:pPr algn="ctr" eaLnBrk="1" hangingPunct="1">
              <a:lnSpc>
                <a:spcPct val="90000"/>
              </a:lnSpc>
            </a:pPr>
            <a:r>
              <a:rPr lang="de-DE" altLang="zh-CN" sz="2600">
                <a:latin typeface="Comic Sans MS" panose="030F0702030302020204" pitchFamily="66" charset="0"/>
                <a:ea typeface="宋体" panose="02010600030101010101" pitchFamily="2" charset="-122"/>
              </a:rPr>
              <a:t>Bruchlinienkriege  (lokale Gruppen)</a:t>
            </a:r>
          </a:p>
          <a:p>
            <a:pPr algn="ctr" eaLnBrk="1" hangingPunct="1">
              <a:lnSpc>
                <a:spcPct val="90000"/>
              </a:lnSpc>
            </a:pPr>
            <a:r>
              <a:rPr lang="de-DE" altLang="zh-CN" sz="2600">
                <a:latin typeface="Comic Sans MS" panose="030F0702030302020204" pitchFamily="66" charset="0"/>
                <a:ea typeface="宋体" panose="02010600030101010101" pitchFamily="2" charset="-122"/>
              </a:rPr>
              <a:t>Kernstaatenkriege (große Staaten)</a:t>
            </a:r>
          </a:p>
          <a:p>
            <a:pPr eaLnBrk="1" hangingPunct="1">
              <a:lnSpc>
                <a:spcPct val="90000"/>
              </a:lnSpc>
              <a:buFont typeface="Wingdings" panose="05000000000000000000" pitchFamily="2" charset="2"/>
              <a:buChar char="Ø"/>
            </a:pPr>
            <a:r>
              <a:rPr lang="de-DE" altLang="zh-CN" sz="2600">
                <a:latin typeface="Comic Sans MS" panose="030F0702030302020204" pitchFamily="66" charset="0"/>
                <a:ea typeface="宋体" panose="02010600030101010101" pitchFamily="2" charset="-122"/>
              </a:rPr>
              <a:t>Hauptursachen:   </a:t>
            </a:r>
          </a:p>
          <a:p>
            <a:pPr algn="ctr" eaLnBrk="1" hangingPunct="1">
              <a:lnSpc>
                <a:spcPct val="90000"/>
              </a:lnSpc>
            </a:pPr>
            <a:r>
              <a:rPr lang="de-DE" altLang="zh-CN" sz="2600">
                <a:latin typeface="Comic Sans MS" panose="030F0702030302020204" pitchFamily="66" charset="0"/>
                <a:ea typeface="宋体" panose="02010600030101010101" pitchFamily="2" charset="-122"/>
              </a:rPr>
              <a:t>Wiedererstarken des Islams</a:t>
            </a:r>
          </a:p>
          <a:p>
            <a:pPr algn="ctr" eaLnBrk="1" hangingPunct="1">
              <a:lnSpc>
                <a:spcPct val="90000"/>
              </a:lnSpc>
            </a:pPr>
            <a:r>
              <a:rPr lang="de-DE" altLang="zh-CN" sz="2600">
                <a:latin typeface="Comic Sans MS" panose="030F0702030302020204" pitchFamily="66" charset="0"/>
                <a:ea typeface="宋体" panose="02010600030101010101" pitchFamily="2" charset="-122"/>
              </a:rPr>
              <a:t>rasanter Aufstieg Chinas</a:t>
            </a:r>
          </a:p>
        </p:txBody>
      </p:sp>
      <p:sp>
        <p:nvSpPr>
          <p:cNvPr id="77826" name="Rectangle 4">
            <a:extLst>
              <a:ext uri="{FF2B5EF4-FFF2-40B4-BE49-F238E27FC236}">
                <a16:creationId xmlns:a16="http://schemas.microsoft.com/office/drawing/2014/main" id="{6F5192AA-1657-4E78-8435-D6DDABC123D4}"/>
              </a:ext>
            </a:extLst>
          </p:cNvPr>
          <p:cNvSpPr>
            <a:spLocks noChangeArrowheads="1"/>
          </p:cNvSpPr>
          <p:nvPr/>
        </p:nvSpPr>
        <p:spPr bwMode="auto">
          <a:xfrm>
            <a:off x="2555875" y="119063"/>
            <a:ext cx="55991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r>
              <a:rPr lang="de-DE" altLang="zh-CN" sz="3000"/>
              <a:t>Samuel P. Huntington: Clash of </a:t>
            </a:r>
            <a:br>
              <a:rPr lang="de-DE" altLang="zh-CN" sz="3000"/>
            </a:br>
            <a:r>
              <a:rPr lang="de-DE" altLang="zh-CN" sz="3000"/>
              <a:t>Civilizations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2"/>
          <p:cNvPicPr preferRelativeResize="0"/>
          <p:nvPr/>
        </p:nvPicPr>
        <p:blipFill rotWithShape="1">
          <a:blip r:embed="rId3">
            <a:alphaModFix/>
          </a:blip>
          <a:srcRect/>
          <a:stretch/>
        </p:blipFill>
        <p:spPr>
          <a:xfrm>
            <a:off x="0" y="857251"/>
            <a:ext cx="9144000" cy="5143500"/>
          </a:xfrm>
          <a:prstGeom prst="rect">
            <a:avLst/>
          </a:prstGeom>
          <a:noFill/>
          <a:ln>
            <a:noFill/>
          </a:ln>
        </p:spPr>
      </p:pic>
      <p:sp>
        <p:nvSpPr>
          <p:cNvPr id="93" name="Google Shape;93;p2"/>
          <p:cNvSpPr/>
          <p:nvPr/>
        </p:nvSpPr>
        <p:spPr>
          <a:xfrm>
            <a:off x="352122" y="1476921"/>
            <a:ext cx="5375365" cy="3651884"/>
          </a:xfrm>
          <a:prstGeom prst="snip2DiagRect">
            <a:avLst>
              <a:gd name="adj1" fmla="val 0"/>
              <a:gd name="adj2" fmla="val 16667"/>
            </a:avLst>
          </a:prstGeom>
          <a:solidFill>
            <a:srgbClr val="FA716E"/>
          </a:solidFill>
          <a:ln w="1270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endParaRPr sz="1500">
              <a:solidFill>
                <a:srgbClr val="FEE599"/>
              </a:solidFill>
              <a:latin typeface="SimSun"/>
              <a:ea typeface="SimSun"/>
              <a:cs typeface="SimSun"/>
              <a:sym typeface="SimSun"/>
            </a:endParaRPr>
          </a:p>
        </p:txBody>
      </p:sp>
      <p:pic>
        <p:nvPicPr>
          <p:cNvPr id="94" name="Google Shape;94;p2"/>
          <p:cNvPicPr preferRelativeResize="0"/>
          <p:nvPr/>
        </p:nvPicPr>
        <p:blipFill rotWithShape="1">
          <a:blip r:embed="rId4">
            <a:alphaModFix/>
          </a:blip>
          <a:srcRect/>
          <a:stretch/>
        </p:blipFill>
        <p:spPr>
          <a:xfrm flipH="1">
            <a:off x="62050" y="922542"/>
            <a:ext cx="1439603" cy="1439603"/>
          </a:xfrm>
          <a:prstGeom prst="rect">
            <a:avLst/>
          </a:prstGeom>
          <a:noFill/>
          <a:ln>
            <a:noFill/>
          </a:ln>
        </p:spPr>
      </p:pic>
      <p:sp>
        <p:nvSpPr>
          <p:cNvPr id="95" name="Google Shape;95;p2"/>
          <p:cNvSpPr txBox="1"/>
          <p:nvPr/>
        </p:nvSpPr>
        <p:spPr>
          <a:xfrm>
            <a:off x="1501653" y="1642344"/>
            <a:ext cx="2756263" cy="530884"/>
          </a:xfrm>
          <a:prstGeom prst="rect">
            <a:avLst/>
          </a:prstGeom>
          <a:noFill/>
          <a:ln>
            <a:noFill/>
          </a:ln>
        </p:spPr>
        <p:txBody>
          <a:bodyPr spcFirstLastPara="1" wrap="square" lIns="68569" tIns="34275" rIns="68569" bIns="34275" anchor="t" anchorCtr="0">
            <a:spAutoFit/>
          </a:bodyPr>
          <a:lstStyle/>
          <a:p>
            <a:pPr algn="ctr"/>
            <a:r>
              <a:rPr lang="zh-CN" altLang="de-DE" sz="3000" b="1">
                <a:solidFill>
                  <a:srgbClr val="FFFF00"/>
                </a:solidFill>
                <a:latin typeface="DFKai-SB"/>
                <a:ea typeface="DFKai-SB"/>
                <a:cs typeface="DFKai-SB"/>
                <a:sym typeface="DFKai-SB"/>
              </a:rPr>
              <a:t>介绍</a:t>
            </a:r>
            <a:endParaRPr sz="3000" b="1">
              <a:solidFill>
                <a:srgbClr val="FFFF00"/>
              </a:solidFill>
              <a:latin typeface="DFKai-SB"/>
              <a:ea typeface="DFKai-SB"/>
              <a:cs typeface="DFKai-SB"/>
              <a:sym typeface="DFKai-SB"/>
            </a:endParaRPr>
          </a:p>
        </p:txBody>
      </p:sp>
      <p:sp>
        <p:nvSpPr>
          <p:cNvPr id="96" name="Google Shape;96;p2"/>
          <p:cNvSpPr txBox="1"/>
          <p:nvPr/>
        </p:nvSpPr>
        <p:spPr>
          <a:xfrm>
            <a:off x="429009" y="2229492"/>
            <a:ext cx="5221589" cy="2146711"/>
          </a:xfrm>
          <a:prstGeom prst="rect">
            <a:avLst/>
          </a:prstGeom>
          <a:noFill/>
          <a:ln>
            <a:noFill/>
          </a:ln>
        </p:spPr>
        <p:txBody>
          <a:bodyPr spcFirstLastPara="1" wrap="square" lIns="68569" tIns="34275" rIns="68569" bIns="34275" anchor="t" anchorCtr="0">
            <a:spAutoFit/>
          </a:bodyPr>
          <a:lstStyle/>
          <a:p>
            <a:pPr>
              <a:lnSpc>
                <a:spcPct val="150000"/>
              </a:lnSpc>
            </a:pPr>
            <a:r>
              <a:rPr lang="zh-CN" altLang="de-DE">
                <a:solidFill>
                  <a:srgbClr val="FEE599"/>
                </a:solidFill>
                <a:latin typeface="SimSun"/>
                <a:ea typeface="SimSun"/>
                <a:cs typeface="SimSun"/>
                <a:sym typeface="SimSun"/>
              </a:rPr>
              <a:t>在湖南郴州的嘉禾县，千百年来却沿袭着一种习俗： 大婚的时候必须唱大悲的歌，以泪水颂衷肠、并回忆父母的慈爱。这种奇特的婚嫁风俗被当地人称为</a:t>
            </a:r>
            <a:r>
              <a:rPr lang="zh-CN" altLang="de-DE" b="1" u="sng">
                <a:solidFill>
                  <a:schemeClr val="dk1"/>
                </a:solidFill>
                <a:latin typeface="SimSun"/>
                <a:ea typeface="SimSun"/>
                <a:cs typeface="SimSun"/>
                <a:sym typeface="SimSun"/>
              </a:rPr>
              <a:t>伴嫁歌</a:t>
            </a:r>
            <a:r>
              <a:rPr lang="zh-CN" altLang="de-DE" b="1">
                <a:solidFill>
                  <a:schemeClr val="dk1"/>
                </a:solidFill>
                <a:latin typeface="SimSun"/>
                <a:ea typeface="SimSun"/>
                <a:cs typeface="SimSun"/>
                <a:sym typeface="SimSun"/>
              </a:rPr>
              <a:t> </a:t>
            </a:r>
            <a:r>
              <a:rPr lang="de-DE" altLang="zh-CN">
                <a:solidFill>
                  <a:srgbClr val="FEE599"/>
                </a:solidFill>
                <a:latin typeface="SimSun"/>
                <a:ea typeface="SimSun"/>
                <a:cs typeface="SimSun"/>
                <a:sym typeface="SimSun"/>
              </a:rPr>
              <a:t>—— </a:t>
            </a:r>
            <a:r>
              <a:rPr lang="zh-CN" altLang="de-DE">
                <a:solidFill>
                  <a:srgbClr val="FEE599"/>
                </a:solidFill>
                <a:latin typeface="SimSun"/>
                <a:ea typeface="SimSun"/>
                <a:cs typeface="SimSun"/>
                <a:sym typeface="SimSun"/>
              </a:rPr>
              <a:t>是中国汉民族传统婚事礼仪活动最具代表性的风俗音乐。</a:t>
            </a:r>
            <a:endParaRPr>
              <a:solidFill>
                <a:srgbClr val="FEE599"/>
              </a:solidFill>
              <a:latin typeface="SimSun"/>
              <a:ea typeface="SimSun"/>
              <a:cs typeface="SimSun"/>
              <a:sym typeface="SimSun"/>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el 3">
            <a:extLst>
              <a:ext uri="{FF2B5EF4-FFF2-40B4-BE49-F238E27FC236}">
                <a16:creationId xmlns:a16="http://schemas.microsoft.com/office/drawing/2014/main" id="{F3AA9AC5-376E-4BDC-A9FC-B241A7534513}"/>
              </a:ext>
            </a:extLst>
          </p:cNvPr>
          <p:cNvSpPr>
            <a:spLocks noGrp="1"/>
          </p:cNvSpPr>
          <p:nvPr>
            <p:ph type="title" idx="4294967295"/>
          </p:nvPr>
        </p:nvSpPr>
        <p:spPr/>
        <p:txBody>
          <a:bodyPr/>
          <a:lstStyle/>
          <a:p>
            <a:pPr eaLnBrk="1" hangingPunct="1"/>
            <a:endParaRPr lang="de-DE" altLang="zh-CN">
              <a:ea typeface="宋体" panose="02010600030101010101" pitchFamily="2" charset="-122"/>
            </a:endParaRPr>
          </a:p>
        </p:txBody>
      </p:sp>
      <p:sp>
        <p:nvSpPr>
          <p:cNvPr id="5" name="Inhaltsplatzhalter 4">
            <a:extLst>
              <a:ext uri="{FF2B5EF4-FFF2-40B4-BE49-F238E27FC236}">
                <a16:creationId xmlns:a16="http://schemas.microsoft.com/office/drawing/2014/main" id="{80C5349F-0C32-4EB7-840F-10A88DB1676E}"/>
              </a:ext>
            </a:extLst>
          </p:cNvPr>
          <p:cNvSpPr>
            <a:spLocks noGrp="1"/>
          </p:cNvSpPr>
          <p:nvPr>
            <p:ph idx="4294967295"/>
          </p:nvPr>
        </p:nvSpPr>
        <p:spPr>
          <a:xfrm>
            <a:off x="0" y="0"/>
            <a:ext cx="9144000" cy="6858000"/>
          </a:xfrm>
        </p:spPr>
        <p:txBody>
          <a:bodyPr/>
          <a:lstStyle/>
          <a:p>
            <a:pPr eaLnBrk="1" hangingPunct="1"/>
            <a:endParaRPr lang="de-DE" altLang="zh-CN">
              <a:ea typeface="宋体" panose="02010600030101010101" pitchFamily="2" charset="-122"/>
            </a:endParaRPr>
          </a:p>
          <a:p>
            <a:pPr eaLnBrk="1" hangingPunct="1">
              <a:buFont typeface="Wingdings" panose="05000000000000000000" pitchFamily="2" charset="2"/>
              <a:buChar char="Ø"/>
            </a:pPr>
            <a:r>
              <a:rPr lang="de-DE" altLang="zh-CN">
                <a:ea typeface="宋体" panose="02010600030101010101" pitchFamily="2" charset="-122"/>
              </a:rPr>
              <a:t>Faktor culture gewinnt massiv an Bedeutung</a:t>
            </a:r>
          </a:p>
          <a:p>
            <a:pPr algn="ctr" eaLnBrk="1" hangingPunct="1">
              <a:buFont typeface="Wingdings" panose="05000000000000000000" pitchFamily="2" charset="2"/>
              <a:buNone/>
            </a:pPr>
            <a:r>
              <a:rPr lang="de-DE" altLang="zh-CN">
                <a:ea typeface="宋体" panose="02010600030101010101" pitchFamily="2" charset="-122"/>
              </a:rPr>
              <a:t>→</a:t>
            </a:r>
            <a:r>
              <a:rPr lang="de-DE" altLang="zh-CN" sz="2800">
                <a:ea typeface="宋体" panose="02010600030101010101" pitchFamily="2" charset="-122"/>
              </a:rPr>
              <a:t>Grund: keine Polarisation der Ideologien mehr</a:t>
            </a:r>
          </a:p>
          <a:p>
            <a:pPr algn="ctr" eaLnBrk="1" hangingPunct="1">
              <a:buFont typeface="Wingdings" panose="05000000000000000000" pitchFamily="2" charset="2"/>
              <a:buNone/>
            </a:pPr>
            <a:r>
              <a:rPr lang="de-DE" altLang="zh-CN" sz="2800">
                <a:ea typeface="宋体" panose="02010600030101010101" pitchFamily="2" charset="-122"/>
              </a:rPr>
              <a:t>( Kapitalismus ↔ Sozialismus )</a:t>
            </a:r>
          </a:p>
          <a:p>
            <a:pPr algn="ctr" eaLnBrk="1" hangingPunct="1">
              <a:buFont typeface="Wingdings" panose="05000000000000000000" pitchFamily="2" charset="2"/>
              <a:buNone/>
            </a:pPr>
            <a:r>
              <a:rPr lang="de-DE" altLang="zh-CN" sz="2800">
                <a:ea typeface="宋体" panose="02010600030101010101" pitchFamily="2" charset="-122"/>
              </a:rPr>
              <a:t>→Folge: Identitätssuche d. Menschen in culture</a:t>
            </a:r>
          </a:p>
          <a:p>
            <a:pPr eaLnBrk="1" hangingPunct="1">
              <a:buFont typeface="Wingdings" panose="05000000000000000000" pitchFamily="2" charset="2"/>
              <a:buChar char="Ø"/>
            </a:pPr>
            <a:r>
              <a:rPr lang="de-DE" altLang="zh-CN" sz="2800">
                <a:ea typeface="宋体" panose="02010600030101010101" pitchFamily="2" charset="-122"/>
              </a:rPr>
              <a:t>Distinktivitätstheoretischer Ansatz ( Abgrenzung )</a:t>
            </a:r>
          </a:p>
          <a:p>
            <a:pPr eaLnBrk="1" hangingPunct="1">
              <a:buFont typeface="Wingdings" panose="05000000000000000000" pitchFamily="2" charset="2"/>
              <a:buChar char="Ø"/>
            </a:pPr>
            <a:endParaRPr lang="de-DE" altLang="zh-CN" sz="2800">
              <a:ea typeface="宋体" panose="02010600030101010101" pitchFamily="2" charset="-122"/>
            </a:endParaRPr>
          </a:p>
          <a:p>
            <a:pPr eaLnBrk="1" hangingPunct="1">
              <a:buFont typeface="Wingdings" panose="05000000000000000000" pitchFamily="2" charset="2"/>
              <a:buNone/>
            </a:pPr>
            <a:r>
              <a:rPr lang="de-DE" altLang="zh-CN" sz="2800" u="sng">
                <a:ea typeface="宋体" panose="02010600030101010101" pitchFamily="2" charset="-122"/>
              </a:rPr>
              <a:t>Nachteile:</a:t>
            </a:r>
          </a:p>
          <a:p>
            <a:pPr eaLnBrk="1" hangingPunct="1">
              <a:buFont typeface="Wingdings" panose="05000000000000000000" pitchFamily="2" charset="2"/>
              <a:buNone/>
            </a:pPr>
            <a:endParaRPr lang="de-DE" altLang="zh-CN" sz="2800" u="sng">
              <a:ea typeface="宋体" panose="02010600030101010101" pitchFamily="2" charset="-122"/>
            </a:endParaRPr>
          </a:p>
          <a:p>
            <a:pPr eaLnBrk="1" hangingPunct="1"/>
            <a:r>
              <a:rPr lang="de-DE" altLang="zh-CN" sz="2800">
                <a:ea typeface="宋体" panose="02010600030101010101" pitchFamily="2" charset="-122"/>
              </a:rPr>
              <a:t>Betont die Unterschiede, anstatt Gemeinsamkeiten zu suchen</a:t>
            </a:r>
          </a:p>
          <a:p>
            <a:pPr eaLnBrk="1" hangingPunct="1"/>
            <a:r>
              <a:rPr lang="de-DE" altLang="zh-CN" sz="2800">
                <a:ea typeface="宋体" panose="02010600030101010101" pitchFamily="2" charset="-122"/>
              </a:rPr>
              <a:t>Vergleicht Kulturen direkt miteinander </a:t>
            </a:r>
          </a:p>
          <a:p>
            <a:pPr eaLnBrk="1" hangingPunct="1">
              <a:buFont typeface="Wingdings" panose="05000000000000000000" pitchFamily="2" charset="2"/>
              <a:buNone/>
            </a:pPr>
            <a:r>
              <a:rPr lang="de-DE" altLang="zh-CN" sz="2800">
                <a:ea typeface="宋体" panose="02010600030101010101" pitchFamily="2" charset="-122"/>
              </a:rPr>
              <a:t>   ( „Kulturrelativismus“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 calcmode="lin" valueType="num">
                                      <p:cBhvr additive="base">
                                        <p:cTn id="37"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anim calcmode="lin" valueType="num">
                                      <p:cBhvr additive="base">
                                        <p:cTn id="43"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10" end="10"/>
                                            </p:txEl>
                                          </p:spTgt>
                                        </p:tgtEl>
                                        <p:attrNameLst>
                                          <p:attrName>style.visibility</p:attrName>
                                        </p:attrNameLst>
                                      </p:cBhvr>
                                      <p:to>
                                        <p:strVal val="visible"/>
                                      </p:to>
                                    </p:set>
                                    <p:anim calcmode="lin" valueType="num">
                                      <p:cBhvr additive="base">
                                        <p:cTn id="49"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5">
                                            <p:txEl>
                                              <p:pRg st="11" end="11"/>
                                            </p:txEl>
                                          </p:spTgt>
                                        </p:tgtEl>
                                        <p:attrNameLst>
                                          <p:attrName>style.visibility</p:attrName>
                                        </p:attrNameLst>
                                      </p:cBhvr>
                                      <p:to>
                                        <p:strVal val="visible"/>
                                      </p:to>
                                    </p:set>
                                    <p:anim calcmode="lin" valueType="num">
                                      <p:cBhvr additive="base">
                                        <p:cTn id="55" dur="5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el 1">
            <a:extLst>
              <a:ext uri="{FF2B5EF4-FFF2-40B4-BE49-F238E27FC236}">
                <a16:creationId xmlns:a16="http://schemas.microsoft.com/office/drawing/2014/main" id="{8B19185B-FFD2-4D38-85D4-33BC8F710FAB}"/>
              </a:ext>
            </a:extLst>
          </p:cNvPr>
          <p:cNvSpPr>
            <a:spLocks noGrp="1"/>
          </p:cNvSpPr>
          <p:nvPr>
            <p:ph type="title" idx="4294967295"/>
          </p:nvPr>
        </p:nvSpPr>
        <p:spPr/>
        <p:txBody>
          <a:bodyPr/>
          <a:lstStyle/>
          <a:p>
            <a:pPr eaLnBrk="1" hangingPunct="1"/>
            <a:endParaRPr lang="de-DE" altLang="zh-CN">
              <a:ea typeface="宋体" panose="02010600030101010101" pitchFamily="2" charset="-122"/>
            </a:endParaRPr>
          </a:p>
        </p:txBody>
      </p:sp>
      <p:sp>
        <p:nvSpPr>
          <p:cNvPr id="3" name="Inhaltsplatzhalter 2">
            <a:extLst>
              <a:ext uri="{FF2B5EF4-FFF2-40B4-BE49-F238E27FC236}">
                <a16:creationId xmlns:a16="http://schemas.microsoft.com/office/drawing/2014/main" id="{723ED457-829D-4519-8729-1E1E60D415A5}"/>
              </a:ext>
            </a:extLst>
          </p:cNvPr>
          <p:cNvSpPr>
            <a:spLocks noGrp="1"/>
          </p:cNvSpPr>
          <p:nvPr>
            <p:ph idx="4294967295"/>
          </p:nvPr>
        </p:nvSpPr>
        <p:spPr>
          <a:xfrm>
            <a:off x="0" y="0"/>
            <a:ext cx="9144000" cy="6858000"/>
          </a:xfrm>
        </p:spPr>
        <p:txBody>
          <a:bodyPr/>
          <a:lstStyle/>
          <a:p>
            <a:pPr eaLnBrk="1" hangingPunct="1"/>
            <a:endParaRPr lang="de-DE" altLang="zh-CN">
              <a:ea typeface="宋体" panose="02010600030101010101" pitchFamily="2" charset="-122"/>
            </a:endParaRPr>
          </a:p>
          <a:p>
            <a:pPr eaLnBrk="1" hangingPunct="1"/>
            <a:r>
              <a:rPr lang="de-DE" altLang="zh-CN">
                <a:ea typeface="宋体" panose="02010600030101010101" pitchFamily="2" charset="-122"/>
              </a:rPr>
              <a:t>Kulturfremdes wird ignoriert oder abqualifiziert</a:t>
            </a:r>
          </a:p>
          <a:p>
            <a:pPr eaLnBrk="1" hangingPunct="1"/>
            <a:r>
              <a:rPr lang="de-DE" altLang="zh-CN">
                <a:ea typeface="宋体" panose="02010600030101010101" pitchFamily="2" charset="-122"/>
              </a:rPr>
              <a:t>Zwangsläufige Überbewertung extremer Minderheiten (z.B. „Islamisten“)</a:t>
            </a:r>
          </a:p>
          <a:p>
            <a:pPr eaLnBrk="1" hangingPunct="1">
              <a:buFont typeface="Wingdings" panose="05000000000000000000" pitchFamily="2" charset="2"/>
              <a:buNone/>
            </a:pPr>
            <a:endParaRPr lang="de-DE" altLang="zh-CN">
              <a:ea typeface="宋体" panose="02010600030101010101" pitchFamily="2" charset="-122"/>
            </a:endParaRPr>
          </a:p>
          <a:p>
            <a:pPr eaLnBrk="1" hangingPunct="1">
              <a:buFont typeface="Wingdings" panose="05000000000000000000" pitchFamily="2" charset="2"/>
              <a:buNone/>
            </a:pPr>
            <a:r>
              <a:rPr lang="de-DE" altLang="zh-CN" u="sng">
                <a:ea typeface="宋体" panose="02010600030101010101" pitchFamily="2" charset="-122"/>
              </a:rPr>
              <a:t>Hintergrundinfo</a:t>
            </a:r>
          </a:p>
          <a:p>
            <a:pPr eaLnBrk="1" hangingPunct="1">
              <a:buFont typeface="Wingdings" panose="05000000000000000000" pitchFamily="2" charset="2"/>
              <a:buNone/>
            </a:pPr>
            <a:r>
              <a:rPr lang="de-DE" altLang="zh-CN">
                <a:ea typeface="宋体" panose="02010600030101010101" pitchFamily="2" charset="-122"/>
              </a:rPr>
              <a:t>Huntingtons Theorie erhielt vor allem in</a:t>
            </a:r>
          </a:p>
          <a:p>
            <a:pPr eaLnBrk="1" hangingPunct="1">
              <a:buFont typeface="Wingdings" panose="05000000000000000000" pitchFamily="2" charset="2"/>
              <a:buNone/>
            </a:pPr>
            <a:r>
              <a:rPr lang="de-DE" altLang="zh-CN">
                <a:ea typeface="宋体" panose="02010600030101010101" pitchFamily="2" charset="-122"/>
              </a:rPr>
              <a:t>jüngerer Zeit starke Rückendeckung</a:t>
            </a:r>
          </a:p>
          <a:p>
            <a:pPr eaLnBrk="1" hangingPunct="1">
              <a:buFont typeface="Wingdings" panose="05000000000000000000" pitchFamily="2" charset="2"/>
              <a:buNone/>
            </a:pPr>
            <a:r>
              <a:rPr lang="de-DE" altLang="zh-CN">
                <a:ea typeface="宋体" panose="02010600030101010101" pitchFamily="2" charset="-122"/>
              </a:rPr>
              <a:t>→Grund: Konflikte nach 9/11 wurden lediglich auf religiöse bzw. kulturelle Gegensätze zurückgeführt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el 1">
            <a:extLst>
              <a:ext uri="{FF2B5EF4-FFF2-40B4-BE49-F238E27FC236}">
                <a16:creationId xmlns:a16="http://schemas.microsoft.com/office/drawing/2014/main" id="{4654284B-32CE-4BAC-A9A2-230DEC9F1800}"/>
              </a:ext>
            </a:extLst>
          </p:cNvPr>
          <p:cNvSpPr>
            <a:spLocks noGrp="1"/>
          </p:cNvSpPr>
          <p:nvPr>
            <p:ph type="title" idx="4294967295"/>
          </p:nvPr>
        </p:nvSpPr>
        <p:spPr/>
        <p:txBody>
          <a:bodyPr/>
          <a:lstStyle/>
          <a:p>
            <a:pPr eaLnBrk="1" hangingPunct="1"/>
            <a:endParaRPr lang="de-DE" altLang="zh-CN">
              <a:ea typeface="宋体" panose="02010600030101010101" pitchFamily="2" charset="-122"/>
            </a:endParaRPr>
          </a:p>
        </p:txBody>
      </p:sp>
      <p:sp>
        <p:nvSpPr>
          <p:cNvPr id="3" name="Inhaltsplatzhalter 2">
            <a:extLst>
              <a:ext uri="{FF2B5EF4-FFF2-40B4-BE49-F238E27FC236}">
                <a16:creationId xmlns:a16="http://schemas.microsoft.com/office/drawing/2014/main" id="{D748A582-18D1-4628-A22E-94FCB18256F0}"/>
              </a:ext>
            </a:extLst>
          </p:cNvPr>
          <p:cNvSpPr>
            <a:spLocks noGrp="1"/>
          </p:cNvSpPr>
          <p:nvPr>
            <p:ph idx="4294967295"/>
          </p:nvPr>
        </p:nvSpPr>
        <p:spPr>
          <a:xfrm>
            <a:off x="0" y="0"/>
            <a:ext cx="9144000" cy="6858000"/>
          </a:xfrm>
        </p:spPr>
        <p:txBody>
          <a:bodyPr/>
          <a:lstStyle/>
          <a:p>
            <a:pPr algn="ctr" eaLnBrk="1" hangingPunct="1">
              <a:buFont typeface="Wingdings" panose="05000000000000000000" pitchFamily="2" charset="2"/>
              <a:buNone/>
            </a:pPr>
            <a:r>
              <a:rPr lang="de-DE" altLang="zh-CN" u="sng">
                <a:ea typeface="宋体" panose="02010600030101010101" pitchFamily="2" charset="-122"/>
              </a:rPr>
              <a:t>Oswald Spengler</a:t>
            </a:r>
          </a:p>
          <a:p>
            <a:pPr algn="ctr" eaLnBrk="1" hangingPunct="1">
              <a:buFont typeface="Wingdings" panose="05000000000000000000" pitchFamily="2" charset="2"/>
              <a:buNone/>
            </a:pPr>
            <a:endParaRPr lang="de-DE" altLang="zh-CN" u="sng">
              <a:ea typeface="宋体" panose="02010600030101010101" pitchFamily="2" charset="-122"/>
            </a:endParaRPr>
          </a:p>
          <a:p>
            <a:pPr eaLnBrk="1" hangingPunct="1">
              <a:buFont typeface="Wingdings" panose="05000000000000000000" pitchFamily="2" charset="2"/>
              <a:buChar char="Ø"/>
            </a:pPr>
            <a:r>
              <a:rPr lang="de-DE" altLang="zh-CN">
                <a:ea typeface="宋体" panose="02010600030101010101" pitchFamily="2" charset="-122"/>
              </a:rPr>
              <a:t>1918: „Der Untergang des Abendlandes, Umrisse einer Morphologie der Weltgeschichte“</a:t>
            </a:r>
          </a:p>
          <a:p>
            <a:pPr eaLnBrk="1" hangingPunct="1">
              <a:buFont typeface="Wingdings" panose="05000000000000000000" pitchFamily="2" charset="2"/>
              <a:buChar char="Ø"/>
            </a:pPr>
            <a:r>
              <a:rPr lang="de-DE" altLang="zh-CN" u="sng">
                <a:ea typeface="宋体" panose="02010600030101010101" pitchFamily="2" charset="-122"/>
              </a:rPr>
              <a:t>Parallele zu Huntington:</a:t>
            </a:r>
          </a:p>
          <a:p>
            <a:pPr algn="ctr" eaLnBrk="1" hangingPunct="1"/>
            <a:r>
              <a:rPr lang="de-DE" altLang="zh-CN">
                <a:ea typeface="宋体" panose="02010600030101010101" pitchFamily="2" charset="-122"/>
              </a:rPr>
              <a:t>Weltgeschichte = Geschichte großer „Hochkulturen“ (z.B. ägypt., babyl., indisch, chinesisch)</a:t>
            </a:r>
          </a:p>
          <a:p>
            <a:pPr eaLnBrk="1" hangingPunct="1">
              <a:buFont typeface="Wingdings" panose="05000000000000000000" pitchFamily="2" charset="2"/>
              <a:buChar char="Ø"/>
            </a:pPr>
            <a:r>
              <a:rPr lang="de-DE" altLang="zh-CN">
                <a:ea typeface="宋体" panose="02010600030101010101" pitchFamily="2" charset="-122"/>
              </a:rPr>
              <a:t>Kulturen entstehen, blühen and zerfallen wieder (Folge: so wird es auch dem Abendland ergehen)</a:t>
            </a:r>
          </a:p>
          <a:p>
            <a:pPr eaLnBrk="1" hangingPunct="1">
              <a:buFont typeface="Wingdings" panose="05000000000000000000" pitchFamily="2" charset="2"/>
              <a:buNone/>
            </a:pPr>
            <a:endParaRPr lang="de-DE" altLang="zh-CN">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linds(horizontal)">
                                      <p:cBhvr>
                                        <p:cTn id="25" dur="500"/>
                                        <p:tgtEl>
                                          <p:spTgt spid="3">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 calcmode="lin" valueType="num">
                                      <p:cBhvr additive="base">
                                        <p:cTn id="3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a:extLst>
              <a:ext uri="{FF2B5EF4-FFF2-40B4-BE49-F238E27FC236}">
                <a16:creationId xmlns:a16="http://schemas.microsoft.com/office/drawing/2014/main" id="{1156136F-59FD-4A1F-96C3-D7D5D991D7CF}"/>
              </a:ext>
            </a:extLst>
          </p:cNvPr>
          <p:cNvSpPr>
            <a:spLocks noGrp="1" noChangeArrowheads="1"/>
          </p:cNvSpPr>
          <p:nvPr>
            <p:ph type="title"/>
          </p:nvPr>
        </p:nvSpPr>
        <p:spPr>
          <a:xfrm>
            <a:off x="1908175" y="168275"/>
            <a:ext cx="6911975" cy="884238"/>
          </a:xfrm>
        </p:spPr>
        <p:txBody>
          <a:bodyPr>
            <a:normAutofit fontScale="90000"/>
          </a:bodyPr>
          <a:lstStyle/>
          <a:p>
            <a:pPr eaLnBrk="1" hangingPunct="1"/>
            <a:r>
              <a:rPr lang="de-DE" altLang="zh-CN" sz="3200" b="1">
                <a:ea typeface="宋体" panose="02010600030101010101" pitchFamily="2" charset="-122"/>
              </a:rPr>
              <a:t>2. Lösungsorientierter Ansatz</a:t>
            </a:r>
            <a:br>
              <a:rPr lang="de-DE" altLang="zh-CN" sz="3200" b="1">
                <a:ea typeface="宋体" panose="02010600030101010101" pitchFamily="2" charset="-122"/>
              </a:rPr>
            </a:br>
            <a:r>
              <a:rPr lang="de-DE" altLang="zh-CN" sz="3200" b="1">
                <a:ea typeface="宋体" panose="02010600030101010101" pitchFamily="2" charset="-122"/>
              </a:rPr>
              <a:t>2.1 Gemeinsamkeiten</a:t>
            </a:r>
          </a:p>
        </p:txBody>
      </p:sp>
      <p:sp>
        <p:nvSpPr>
          <p:cNvPr id="86018" name="Rectangle 3">
            <a:extLst>
              <a:ext uri="{FF2B5EF4-FFF2-40B4-BE49-F238E27FC236}">
                <a16:creationId xmlns:a16="http://schemas.microsoft.com/office/drawing/2014/main" id="{67BF76AC-1F65-49C7-922F-4DF4B3D4665C}"/>
              </a:ext>
            </a:extLst>
          </p:cNvPr>
          <p:cNvSpPr>
            <a:spLocks noGrp="1" noChangeArrowheads="1"/>
          </p:cNvSpPr>
          <p:nvPr>
            <p:ph type="body" idx="1"/>
          </p:nvPr>
        </p:nvSpPr>
        <p:spPr>
          <a:xfrm>
            <a:off x="1835150" y="1628775"/>
            <a:ext cx="6623050" cy="4824413"/>
          </a:xfrm>
        </p:spPr>
        <p:txBody>
          <a:bodyPr/>
          <a:lstStyle/>
          <a:p>
            <a:pPr eaLnBrk="1" hangingPunct="1">
              <a:lnSpc>
                <a:spcPct val="80000"/>
              </a:lnSpc>
            </a:pPr>
            <a:r>
              <a:rPr lang="de-DE" altLang="zh-CN" sz="2600">
                <a:ea typeface="宋体" panose="02010600030101010101" pitchFamily="2" charset="-122"/>
              </a:rPr>
              <a:t>Alternativer Ansatz: aus Praxiserfahrung abgeleitet</a:t>
            </a:r>
          </a:p>
          <a:p>
            <a:pPr eaLnBrk="1" hangingPunct="1">
              <a:lnSpc>
                <a:spcPct val="80000"/>
              </a:lnSpc>
            </a:pPr>
            <a:r>
              <a:rPr lang="de-DE" altLang="zh-CN" sz="2600">
                <a:ea typeface="宋体" panose="02010600030101010101" pitchFamily="2" charset="-122"/>
              </a:rPr>
              <a:t>Bewusstwerden der Gemeinsamkeiten, von diesen ausgehen (gesunder Menschenverstand, internationale Sprache: Musik, Anzug etc., Bewusstsein der Zugehörigkeit zu Kulturen)</a:t>
            </a:r>
          </a:p>
          <a:p>
            <a:pPr eaLnBrk="1" hangingPunct="1">
              <a:lnSpc>
                <a:spcPct val="80000"/>
              </a:lnSpc>
            </a:pPr>
            <a:r>
              <a:rPr lang="de-DE" altLang="zh-CN" sz="2600">
                <a:ea typeface="宋体" panose="02010600030101010101" pitchFamily="2" charset="-122"/>
              </a:rPr>
              <a:t>z.B. in Erstkontakt- oder Spannungssituationen Lächeln (international verständlich, Bsp.: Gaffer)</a:t>
            </a:r>
          </a:p>
        </p:txBody>
      </p:sp>
      <p:sp>
        <p:nvSpPr>
          <p:cNvPr id="86019" name="Text Box 4">
            <a:extLst>
              <a:ext uri="{FF2B5EF4-FFF2-40B4-BE49-F238E27FC236}">
                <a16:creationId xmlns:a16="http://schemas.microsoft.com/office/drawing/2014/main" id="{1234359C-B219-4169-88D9-6785F5FFC6F8}"/>
              </a:ext>
            </a:extLst>
          </p:cNvPr>
          <p:cNvSpPr txBox="1">
            <a:spLocks noChangeArrowheads="1"/>
          </p:cNvSpPr>
          <p:nvPr/>
        </p:nvSpPr>
        <p:spPr bwMode="auto">
          <a:xfrm>
            <a:off x="107950" y="836613"/>
            <a:ext cx="1512888"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20000"/>
              </a:spcBef>
            </a:pPr>
            <a:r>
              <a:rPr lang="de-DE" altLang="zh-CN" sz="1500" b="1">
                <a:solidFill>
                  <a:srgbClr val="777777"/>
                </a:solidFill>
              </a:rPr>
              <a:t>Multicultural Communi-cation</a:t>
            </a:r>
            <a:endParaRPr lang="de-DE" altLang="zh-CN" sz="1500" b="1">
              <a:solidFill>
                <a:srgbClr val="777777"/>
              </a:solidFill>
              <a:ea typeface="Arial Unicode MS" panose="020B0604020202020204" pitchFamily="34" charset="-128"/>
              <a:cs typeface="Arial Unicode MS" panose="020B0604020202020204" pitchFamily="34" charset="-128"/>
            </a:endParaRP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Overview</a:t>
            </a: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1. Experien-</a:t>
            </a:r>
            <a:br>
              <a:rPr lang="de-DE" altLang="zh-CN" sz="1500" b="1">
                <a:solidFill>
                  <a:srgbClr val="777777"/>
                </a:solidFill>
              </a:rPr>
            </a:br>
            <a:r>
              <a:rPr lang="de-DE" altLang="zh-CN" sz="1500" b="1">
                <a:solidFill>
                  <a:srgbClr val="777777"/>
                </a:solidFill>
              </a:rPr>
              <a:t>    ces</a:t>
            </a:r>
          </a:p>
          <a:p>
            <a:pPr>
              <a:spcBef>
                <a:spcPct val="20000"/>
              </a:spcBef>
            </a:pPr>
            <a:r>
              <a:rPr lang="de-DE" altLang="zh-CN" sz="1500" b="1"/>
              <a:t>2. Competen-</a:t>
            </a:r>
            <a:br>
              <a:rPr lang="de-DE" altLang="zh-CN" sz="1500" b="1"/>
            </a:br>
            <a:r>
              <a:rPr lang="de-DE" altLang="zh-CN" sz="1500" b="1"/>
              <a:t>    ces</a:t>
            </a:r>
          </a:p>
          <a:p>
            <a:pPr>
              <a:spcBef>
                <a:spcPct val="20000"/>
              </a:spcBef>
            </a:pPr>
            <a:r>
              <a:rPr lang="de-DE" altLang="zh-CN" sz="1500" b="1">
                <a:solidFill>
                  <a:srgbClr val="777777"/>
                </a:solidFill>
              </a:rPr>
              <a:t>3. Models of</a:t>
            </a:r>
            <a:br>
              <a:rPr lang="de-DE" altLang="zh-CN" sz="1500" b="1">
                <a:solidFill>
                  <a:srgbClr val="777777"/>
                </a:solidFill>
              </a:rPr>
            </a:br>
            <a:r>
              <a:rPr lang="de-DE" altLang="zh-CN" sz="1500" b="1">
                <a:solidFill>
                  <a:srgbClr val="777777"/>
                </a:solidFill>
              </a:rPr>
              <a:t>    cultural</a:t>
            </a:r>
            <a:br>
              <a:rPr lang="de-DE" altLang="zh-CN" sz="1500" b="1">
                <a:solidFill>
                  <a:srgbClr val="777777"/>
                </a:solidFill>
              </a:rPr>
            </a:br>
            <a:r>
              <a:rPr lang="de-DE" altLang="zh-CN" sz="1500" b="1">
                <a:solidFill>
                  <a:srgbClr val="777777"/>
                </a:solidFill>
              </a:rPr>
              <a:t>    comparison</a:t>
            </a:r>
          </a:p>
          <a:p>
            <a:pPr>
              <a:spcBef>
                <a:spcPct val="20000"/>
              </a:spcBef>
            </a:pPr>
            <a:r>
              <a:rPr lang="de-DE" altLang="zh-CN" sz="1500" b="1">
                <a:solidFill>
                  <a:srgbClr val="777777"/>
                </a:solidFill>
              </a:rPr>
              <a:t>4. Methods </a:t>
            </a:r>
            <a:br>
              <a:rPr lang="de-DE" altLang="zh-CN" sz="1500" b="1">
                <a:solidFill>
                  <a:srgbClr val="777777"/>
                </a:solidFill>
              </a:rPr>
            </a:br>
            <a:r>
              <a:rPr lang="de-DE" altLang="zh-CN" sz="1500" b="1">
                <a:solidFill>
                  <a:srgbClr val="777777"/>
                </a:solidFill>
              </a:rPr>
              <a:t>    and</a:t>
            </a:r>
            <a:br>
              <a:rPr lang="de-DE" altLang="zh-CN" sz="1500" b="1">
                <a:solidFill>
                  <a:srgbClr val="777777"/>
                </a:solidFill>
              </a:rPr>
            </a:br>
            <a:r>
              <a:rPr lang="de-DE" altLang="zh-CN" sz="1500" b="1">
                <a:solidFill>
                  <a:srgbClr val="777777"/>
                </a:solidFill>
              </a:rPr>
              <a:t>    findings</a:t>
            </a:r>
            <a:br>
              <a:rPr lang="de-DE" altLang="zh-CN" sz="1500" b="1">
                <a:solidFill>
                  <a:srgbClr val="777777"/>
                </a:solidFill>
              </a:rPr>
            </a:br>
            <a:r>
              <a:rPr lang="de-DE" altLang="zh-CN" sz="1500" b="1">
                <a:solidFill>
                  <a:srgbClr val="777777"/>
                </a:solidFill>
              </a:rPr>
              <a:t>5. Recommen-</a:t>
            </a:r>
            <a:br>
              <a:rPr lang="de-DE" altLang="zh-CN" sz="1500" b="1">
                <a:solidFill>
                  <a:srgbClr val="777777"/>
                </a:solidFill>
              </a:rPr>
            </a:br>
            <a:r>
              <a:rPr lang="de-DE" altLang="zh-CN" sz="1500" b="1">
                <a:solidFill>
                  <a:srgbClr val="777777"/>
                </a:solidFill>
              </a:rPr>
              <a:t>    dations of</a:t>
            </a:r>
            <a:br>
              <a:rPr lang="de-DE" altLang="zh-CN" sz="1500" b="1">
                <a:solidFill>
                  <a:srgbClr val="777777"/>
                </a:solidFill>
              </a:rPr>
            </a:br>
            <a:r>
              <a:rPr lang="de-DE" altLang="zh-CN" sz="1500" b="1">
                <a:solidFill>
                  <a:srgbClr val="777777"/>
                </a:solidFill>
              </a:rPr>
              <a:t>    literature</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a:extLst>
              <a:ext uri="{FF2B5EF4-FFF2-40B4-BE49-F238E27FC236}">
                <a16:creationId xmlns:a16="http://schemas.microsoft.com/office/drawing/2014/main" id="{13802D5B-24BC-495A-8344-D181569F1183}"/>
              </a:ext>
            </a:extLst>
          </p:cNvPr>
          <p:cNvSpPr>
            <a:spLocks noGrp="1" noChangeArrowheads="1"/>
          </p:cNvSpPr>
          <p:nvPr>
            <p:ph type="title"/>
          </p:nvPr>
        </p:nvSpPr>
        <p:spPr/>
        <p:txBody>
          <a:bodyPr/>
          <a:lstStyle/>
          <a:p>
            <a:pPr eaLnBrk="1" hangingPunct="1"/>
            <a:r>
              <a:rPr lang="de-DE" altLang="zh-CN" sz="3200" b="1">
                <a:ea typeface="宋体" panose="02010600030101010101" pitchFamily="2" charset="-122"/>
              </a:rPr>
              <a:t>2. Lösungsorientierter Ansatz</a:t>
            </a:r>
            <a:br>
              <a:rPr lang="de-DE" altLang="zh-CN" sz="3200" b="1">
                <a:ea typeface="宋体" panose="02010600030101010101" pitchFamily="2" charset="-122"/>
              </a:rPr>
            </a:br>
            <a:r>
              <a:rPr lang="de-DE" altLang="zh-CN" sz="3200" b="1">
                <a:ea typeface="宋体" panose="02010600030101010101" pitchFamily="2" charset="-122"/>
              </a:rPr>
              <a:t>2.2 Wissensebene</a:t>
            </a:r>
          </a:p>
        </p:txBody>
      </p:sp>
      <p:sp>
        <p:nvSpPr>
          <p:cNvPr id="88066" name="Rectangle 3">
            <a:extLst>
              <a:ext uri="{FF2B5EF4-FFF2-40B4-BE49-F238E27FC236}">
                <a16:creationId xmlns:a16="http://schemas.microsoft.com/office/drawing/2014/main" id="{29056215-245A-4189-A6B8-4A4A7E78D9D0}"/>
              </a:ext>
            </a:extLst>
          </p:cNvPr>
          <p:cNvSpPr>
            <a:spLocks noGrp="1" noChangeArrowheads="1"/>
          </p:cNvSpPr>
          <p:nvPr>
            <p:ph type="body" idx="1"/>
          </p:nvPr>
        </p:nvSpPr>
        <p:spPr>
          <a:xfrm>
            <a:off x="1763713" y="1557338"/>
            <a:ext cx="7129462" cy="4579937"/>
          </a:xfrm>
        </p:spPr>
        <p:txBody>
          <a:bodyPr/>
          <a:lstStyle/>
          <a:p>
            <a:pPr eaLnBrk="1" hangingPunct="1">
              <a:lnSpc>
                <a:spcPct val="80000"/>
              </a:lnSpc>
              <a:buFont typeface="Wingdings" panose="05000000000000000000" pitchFamily="2" charset="2"/>
              <a:buNone/>
            </a:pPr>
            <a:r>
              <a:rPr lang="de-DE" altLang="zh-CN" sz="2400">
                <a:ea typeface="宋体" panose="02010600030101010101" pitchFamily="2" charset="-122"/>
              </a:rPr>
              <a:t>Schulung von Einzelwissen, Kulturstandard-System, Regeln (s.o.)</a:t>
            </a:r>
          </a:p>
          <a:p>
            <a:pPr eaLnBrk="1" hangingPunct="1">
              <a:lnSpc>
                <a:spcPct val="80000"/>
              </a:lnSpc>
            </a:pPr>
            <a:r>
              <a:rPr lang="de-DE" altLang="zh-CN" sz="2400">
                <a:ea typeface="宋体" panose="02010600030101010101" pitchFamily="2" charset="-122"/>
              </a:rPr>
              <a:t>Kommunikative Kompetenz (fachsprachliche, allgemeinsprachliche, außersprachliche)</a:t>
            </a:r>
          </a:p>
          <a:p>
            <a:pPr eaLnBrk="1" hangingPunct="1">
              <a:lnSpc>
                <a:spcPct val="80000"/>
              </a:lnSpc>
            </a:pPr>
            <a:r>
              <a:rPr lang="de-DE" altLang="zh-CN" sz="2400">
                <a:ea typeface="宋体" panose="02010600030101010101" pitchFamily="2" charset="-122"/>
              </a:rPr>
              <a:t>Situative Kompetenz, kulturspezifische Kontextualisierungs-Konventionen </a:t>
            </a:r>
          </a:p>
          <a:p>
            <a:pPr eaLnBrk="1" hangingPunct="1">
              <a:lnSpc>
                <a:spcPct val="80000"/>
              </a:lnSpc>
            </a:pPr>
            <a:r>
              <a:rPr lang="de-DE" altLang="zh-CN" sz="2400">
                <a:ea typeface="宋体" panose="02010600030101010101" pitchFamily="2" charset="-122"/>
              </a:rPr>
              <a:t>Kognitive Kompetenz (Kenntnisgrad des fremden Kulturstandard-Systems)</a:t>
            </a:r>
          </a:p>
          <a:p>
            <a:pPr eaLnBrk="1" hangingPunct="1">
              <a:lnSpc>
                <a:spcPct val="80000"/>
              </a:lnSpc>
            </a:pPr>
            <a:r>
              <a:rPr lang="de-DE" altLang="zh-CN" sz="2400">
                <a:ea typeface="宋体" panose="02010600030101010101" pitchFamily="2" charset="-122"/>
              </a:rPr>
              <a:t>Kontrastive and selektive Kompetenz (Fähigkeit, Unterschiede zu erkennen. Bei Missverständnissen auf kulturelle Unterschiede als Grund hinweisen. Sich über das Bild des Anderen von mir informieren, z.B. Bild der Chinesen vom Deutschen.)</a:t>
            </a:r>
          </a:p>
        </p:txBody>
      </p:sp>
      <p:sp>
        <p:nvSpPr>
          <p:cNvPr id="88067" name="Text Box 4">
            <a:extLst>
              <a:ext uri="{FF2B5EF4-FFF2-40B4-BE49-F238E27FC236}">
                <a16:creationId xmlns:a16="http://schemas.microsoft.com/office/drawing/2014/main" id="{15D74DEB-67B9-4537-8F90-26652A71D9A0}"/>
              </a:ext>
            </a:extLst>
          </p:cNvPr>
          <p:cNvSpPr txBox="1">
            <a:spLocks noChangeArrowheads="1"/>
          </p:cNvSpPr>
          <p:nvPr/>
        </p:nvSpPr>
        <p:spPr bwMode="auto">
          <a:xfrm>
            <a:off x="107950" y="836613"/>
            <a:ext cx="1512888"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20000"/>
              </a:spcBef>
            </a:pPr>
            <a:r>
              <a:rPr lang="de-DE" altLang="zh-CN" sz="1500" b="1">
                <a:solidFill>
                  <a:srgbClr val="777777"/>
                </a:solidFill>
              </a:rPr>
              <a:t>Multicultural Communi-cation</a:t>
            </a:r>
            <a:endParaRPr lang="de-DE" altLang="zh-CN" sz="1500" b="1">
              <a:solidFill>
                <a:srgbClr val="777777"/>
              </a:solidFill>
              <a:ea typeface="Arial Unicode MS" panose="020B0604020202020204" pitchFamily="34" charset="-128"/>
              <a:cs typeface="Arial Unicode MS" panose="020B0604020202020204" pitchFamily="34" charset="-128"/>
            </a:endParaRP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Overview</a:t>
            </a: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1. Experien-</a:t>
            </a:r>
            <a:br>
              <a:rPr lang="de-DE" altLang="zh-CN" sz="1500" b="1">
                <a:solidFill>
                  <a:srgbClr val="777777"/>
                </a:solidFill>
              </a:rPr>
            </a:br>
            <a:r>
              <a:rPr lang="de-DE" altLang="zh-CN" sz="1500" b="1">
                <a:solidFill>
                  <a:srgbClr val="777777"/>
                </a:solidFill>
              </a:rPr>
              <a:t>    ces</a:t>
            </a:r>
          </a:p>
          <a:p>
            <a:pPr>
              <a:spcBef>
                <a:spcPct val="20000"/>
              </a:spcBef>
            </a:pPr>
            <a:r>
              <a:rPr lang="de-DE" altLang="zh-CN" sz="1500" b="1"/>
              <a:t>2. Competen-</a:t>
            </a:r>
            <a:br>
              <a:rPr lang="de-DE" altLang="zh-CN" sz="1500" b="1"/>
            </a:br>
            <a:r>
              <a:rPr lang="de-DE" altLang="zh-CN" sz="1500" b="1"/>
              <a:t>    ces</a:t>
            </a:r>
          </a:p>
          <a:p>
            <a:pPr>
              <a:spcBef>
                <a:spcPct val="20000"/>
              </a:spcBef>
            </a:pPr>
            <a:r>
              <a:rPr lang="de-DE" altLang="zh-CN" sz="1500" b="1">
                <a:solidFill>
                  <a:srgbClr val="777777"/>
                </a:solidFill>
              </a:rPr>
              <a:t>3. Models of</a:t>
            </a:r>
            <a:br>
              <a:rPr lang="de-DE" altLang="zh-CN" sz="1500" b="1">
                <a:solidFill>
                  <a:srgbClr val="777777"/>
                </a:solidFill>
              </a:rPr>
            </a:br>
            <a:r>
              <a:rPr lang="de-DE" altLang="zh-CN" sz="1500" b="1">
                <a:solidFill>
                  <a:srgbClr val="777777"/>
                </a:solidFill>
              </a:rPr>
              <a:t>    cultural</a:t>
            </a:r>
            <a:br>
              <a:rPr lang="de-DE" altLang="zh-CN" sz="1500" b="1">
                <a:solidFill>
                  <a:srgbClr val="777777"/>
                </a:solidFill>
              </a:rPr>
            </a:br>
            <a:r>
              <a:rPr lang="de-DE" altLang="zh-CN" sz="1500" b="1">
                <a:solidFill>
                  <a:srgbClr val="777777"/>
                </a:solidFill>
              </a:rPr>
              <a:t>    comparison</a:t>
            </a:r>
          </a:p>
          <a:p>
            <a:pPr>
              <a:spcBef>
                <a:spcPct val="20000"/>
              </a:spcBef>
            </a:pPr>
            <a:r>
              <a:rPr lang="de-DE" altLang="zh-CN" sz="1500" b="1">
                <a:solidFill>
                  <a:srgbClr val="777777"/>
                </a:solidFill>
              </a:rPr>
              <a:t>4. Methods </a:t>
            </a:r>
            <a:br>
              <a:rPr lang="de-DE" altLang="zh-CN" sz="1500" b="1">
                <a:solidFill>
                  <a:srgbClr val="777777"/>
                </a:solidFill>
              </a:rPr>
            </a:br>
            <a:r>
              <a:rPr lang="de-DE" altLang="zh-CN" sz="1500" b="1">
                <a:solidFill>
                  <a:srgbClr val="777777"/>
                </a:solidFill>
              </a:rPr>
              <a:t>    and</a:t>
            </a:r>
            <a:br>
              <a:rPr lang="de-DE" altLang="zh-CN" sz="1500" b="1">
                <a:solidFill>
                  <a:srgbClr val="777777"/>
                </a:solidFill>
              </a:rPr>
            </a:br>
            <a:r>
              <a:rPr lang="de-DE" altLang="zh-CN" sz="1500" b="1">
                <a:solidFill>
                  <a:srgbClr val="777777"/>
                </a:solidFill>
              </a:rPr>
              <a:t>    findings</a:t>
            </a:r>
            <a:br>
              <a:rPr lang="de-DE" altLang="zh-CN" sz="1500" b="1">
                <a:solidFill>
                  <a:srgbClr val="777777"/>
                </a:solidFill>
              </a:rPr>
            </a:br>
            <a:r>
              <a:rPr lang="de-DE" altLang="zh-CN" sz="1500" b="1">
                <a:solidFill>
                  <a:srgbClr val="777777"/>
                </a:solidFill>
              </a:rPr>
              <a:t>5. Recommen-</a:t>
            </a:r>
            <a:br>
              <a:rPr lang="de-DE" altLang="zh-CN" sz="1500" b="1">
                <a:solidFill>
                  <a:srgbClr val="777777"/>
                </a:solidFill>
              </a:rPr>
            </a:br>
            <a:r>
              <a:rPr lang="de-DE" altLang="zh-CN" sz="1500" b="1">
                <a:solidFill>
                  <a:srgbClr val="777777"/>
                </a:solidFill>
              </a:rPr>
              <a:t>    dations of</a:t>
            </a:r>
            <a:br>
              <a:rPr lang="de-DE" altLang="zh-CN" sz="1500" b="1">
                <a:solidFill>
                  <a:srgbClr val="777777"/>
                </a:solidFill>
              </a:rPr>
            </a:br>
            <a:r>
              <a:rPr lang="de-DE" altLang="zh-CN" sz="1500" b="1">
                <a:solidFill>
                  <a:srgbClr val="777777"/>
                </a:solidFill>
              </a:rPr>
              <a:t>    literature</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a:extLst>
              <a:ext uri="{FF2B5EF4-FFF2-40B4-BE49-F238E27FC236}">
                <a16:creationId xmlns:a16="http://schemas.microsoft.com/office/drawing/2014/main" id="{3C066589-68A8-4EAC-AEE6-BFE5E1D6E5E7}"/>
              </a:ext>
            </a:extLst>
          </p:cNvPr>
          <p:cNvSpPr>
            <a:spLocks noGrp="1" noChangeArrowheads="1"/>
          </p:cNvSpPr>
          <p:nvPr>
            <p:ph type="body" idx="1"/>
          </p:nvPr>
        </p:nvSpPr>
        <p:spPr>
          <a:xfrm>
            <a:off x="1835150" y="1268413"/>
            <a:ext cx="7058025" cy="5200650"/>
          </a:xfrm>
        </p:spPr>
        <p:txBody>
          <a:bodyPr/>
          <a:lstStyle/>
          <a:p>
            <a:pPr eaLnBrk="1" hangingPunct="1">
              <a:lnSpc>
                <a:spcPct val="90000"/>
              </a:lnSpc>
              <a:buFont typeface="Wingdings" panose="05000000000000000000" pitchFamily="2" charset="2"/>
              <a:buNone/>
            </a:pPr>
            <a:r>
              <a:rPr lang="de-DE" altLang="zh-CN" sz="2800">
                <a:ea typeface="宋体" panose="02010600030101010101" pitchFamily="2" charset="-122"/>
              </a:rPr>
              <a:t>	Beispiel: Umfrage von M. Müller 1999:</a:t>
            </a:r>
          </a:p>
          <a:p>
            <a:pPr eaLnBrk="1" hangingPunct="1">
              <a:lnSpc>
                <a:spcPct val="90000"/>
              </a:lnSpc>
              <a:buFont typeface="Wingdings" panose="05000000000000000000" pitchFamily="2" charset="2"/>
              <a:buNone/>
            </a:pPr>
            <a:endParaRPr lang="de-DE" altLang="zh-CN" sz="2800">
              <a:ea typeface="宋体" panose="02010600030101010101" pitchFamily="2" charset="-122"/>
            </a:endParaRPr>
          </a:p>
          <a:p>
            <a:pPr eaLnBrk="1" hangingPunct="1">
              <a:lnSpc>
                <a:spcPct val="90000"/>
              </a:lnSpc>
              <a:buFont typeface="Wingdings" panose="05000000000000000000" pitchFamily="2" charset="2"/>
              <a:buNone/>
            </a:pPr>
            <a:r>
              <a:rPr lang="de-DE" altLang="zh-CN" sz="2800">
                <a:ea typeface="宋体" panose="02010600030101010101" pitchFamily="2" charset="-122"/>
              </a:rPr>
              <a:t>	Mehr als 80% der Chinesen sehen die Deutschen als wissenschaftlich denkend, methodisch, erfinderisch, intelligent, sportlich, künstlerisch, musikalisch, ehrlich, beharrlich, praktisch, direkt, äußerst nationalistisch, voller Ansprüche and reserviert </a:t>
            </a:r>
          </a:p>
          <a:p>
            <a:pPr eaLnBrk="1" hangingPunct="1">
              <a:lnSpc>
                <a:spcPct val="90000"/>
              </a:lnSpc>
              <a:buFont typeface="Wingdings" panose="05000000000000000000" pitchFamily="2" charset="2"/>
              <a:buNone/>
            </a:pPr>
            <a:endParaRPr lang="de-DE" altLang="zh-CN" sz="2800">
              <a:ea typeface="宋体" panose="02010600030101010101" pitchFamily="2" charset="-122"/>
            </a:endParaRPr>
          </a:p>
          <a:p>
            <a:pPr eaLnBrk="1" hangingPunct="1">
              <a:lnSpc>
                <a:spcPct val="90000"/>
              </a:lnSpc>
              <a:buFont typeface="Wingdings" panose="05000000000000000000" pitchFamily="2" charset="2"/>
              <a:buNone/>
            </a:pPr>
            <a:r>
              <a:rPr lang="de-DE" altLang="zh-CN" sz="2800">
                <a:ea typeface="宋体" panose="02010600030101010101" pitchFamily="2" charset="-122"/>
              </a:rPr>
              <a:t>	(M. Müller: Ausländerbild von Chinesen, 1999, S. 93-99)</a:t>
            </a:r>
          </a:p>
        </p:txBody>
      </p:sp>
      <p:sp>
        <p:nvSpPr>
          <p:cNvPr id="90114" name="Rectangle 3">
            <a:extLst>
              <a:ext uri="{FF2B5EF4-FFF2-40B4-BE49-F238E27FC236}">
                <a16:creationId xmlns:a16="http://schemas.microsoft.com/office/drawing/2014/main" id="{0B290392-A8F1-401D-A7D8-F99B5A63BA3C}"/>
              </a:ext>
            </a:extLst>
          </p:cNvPr>
          <p:cNvSpPr>
            <a:spLocks noGrp="1" noChangeArrowheads="1"/>
          </p:cNvSpPr>
          <p:nvPr>
            <p:ph type="title"/>
          </p:nvPr>
        </p:nvSpPr>
        <p:spPr/>
        <p:txBody>
          <a:bodyPr lIns="92075" tIns="46038" rIns="92075" bIns="46038"/>
          <a:lstStyle/>
          <a:p>
            <a:pPr eaLnBrk="1" hangingPunct="1"/>
            <a:r>
              <a:rPr lang="de-DE" altLang="zh-CN" sz="3200" b="1">
                <a:ea typeface="宋体" panose="02010600030101010101" pitchFamily="2" charset="-122"/>
              </a:rPr>
              <a:t>Lösungsorientierter Ansatz</a:t>
            </a:r>
            <a:br>
              <a:rPr lang="de-DE" altLang="zh-CN" sz="3200" b="1">
                <a:ea typeface="宋体" panose="02010600030101010101" pitchFamily="2" charset="-122"/>
              </a:rPr>
            </a:br>
            <a:r>
              <a:rPr lang="de-DE" altLang="zh-CN" sz="3200" b="1">
                <a:ea typeface="宋体" panose="02010600030101010101" pitchFamily="2" charset="-122"/>
              </a:rPr>
              <a:t>2. Wissensebene</a:t>
            </a:r>
          </a:p>
        </p:txBody>
      </p:sp>
      <p:sp>
        <p:nvSpPr>
          <p:cNvPr id="90115" name="Text Box 4">
            <a:extLst>
              <a:ext uri="{FF2B5EF4-FFF2-40B4-BE49-F238E27FC236}">
                <a16:creationId xmlns:a16="http://schemas.microsoft.com/office/drawing/2014/main" id="{AFA53E03-67B1-4735-BB42-F3B6E6BF2130}"/>
              </a:ext>
            </a:extLst>
          </p:cNvPr>
          <p:cNvSpPr txBox="1">
            <a:spLocks noChangeArrowheads="1"/>
          </p:cNvSpPr>
          <p:nvPr/>
        </p:nvSpPr>
        <p:spPr bwMode="auto">
          <a:xfrm>
            <a:off x="107950" y="836613"/>
            <a:ext cx="1512888"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20000"/>
              </a:spcBef>
            </a:pPr>
            <a:r>
              <a:rPr lang="de-DE" altLang="zh-CN" sz="1500" b="1">
                <a:solidFill>
                  <a:srgbClr val="777777"/>
                </a:solidFill>
              </a:rPr>
              <a:t>Multicultural Communi-cation</a:t>
            </a:r>
            <a:endParaRPr lang="de-DE" altLang="zh-CN" sz="1500" b="1">
              <a:solidFill>
                <a:srgbClr val="777777"/>
              </a:solidFill>
              <a:ea typeface="Arial Unicode MS" panose="020B0604020202020204" pitchFamily="34" charset="-128"/>
              <a:cs typeface="Arial Unicode MS" panose="020B0604020202020204" pitchFamily="34" charset="-128"/>
            </a:endParaRP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Overview</a:t>
            </a: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1. Experien-</a:t>
            </a:r>
            <a:br>
              <a:rPr lang="de-DE" altLang="zh-CN" sz="1500" b="1">
                <a:solidFill>
                  <a:srgbClr val="777777"/>
                </a:solidFill>
              </a:rPr>
            </a:br>
            <a:r>
              <a:rPr lang="de-DE" altLang="zh-CN" sz="1500" b="1">
                <a:solidFill>
                  <a:srgbClr val="777777"/>
                </a:solidFill>
              </a:rPr>
              <a:t>    ces</a:t>
            </a:r>
          </a:p>
          <a:p>
            <a:pPr>
              <a:spcBef>
                <a:spcPct val="20000"/>
              </a:spcBef>
            </a:pPr>
            <a:r>
              <a:rPr lang="de-DE" altLang="zh-CN" sz="1500" b="1"/>
              <a:t>2. Competen-</a:t>
            </a:r>
            <a:br>
              <a:rPr lang="de-DE" altLang="zh-CN" sz="1500" b="1"/>
            </a:br>
            <a:r>
              <a:rPr lang="de-DE" altLang="zh-CN" sz="1500" b="1"/>
              <a:t>    ces</a:t>
            </a:r>
          </a:p>
          <a:p>
            <a:pPr>
              <a:spcBef>
                <a:spcPct val="20000"/>
              </a:spcBef>
            </a:pPr>
            <a:r>
              <a:rPr lang="de-DE" altLang="zh-CN" sz="1500" b="1">
                <a:solidFill>
                  <a:srgbClr val="777777"/>
                </a:solidFill>
              </a:rPr>
              <a:t>3. Models of</a:t>
            </a:r>
            <a:br>
              <a:rPr lang="de-DE" altLang="zh-CN" sz="1500" b="1">
                <a:solidFill>
                  <a:srgbClr val="777777"/>
                </a:solidFill>
              </a:rPr>
            </a:br>
            <a:r>
              <a:rPr lang="de-DE" altLang="zh-CN" sz="1500" b="1">
                <a:solidFill>
                  <a:srgbClr val="777777"/>
                </a:solidFill>
              </a:rPr>
              <a:t>    cultural</a:t>
            </a:r>
            <a:br>
              <a:rPr lang="de-DE" altLang="zh-CN" sz="1500" b="1">
                <a:solidFill>
                  <a:srgbClr val="777777"/>
                </a:solidFill>
              </a:rPr>
            </a:br>
            <a:r>
              <a:rPr lang="de-DE" altLang="zh-CN" sz="1500" b="1">
                <a:solidFill>
                  <a:srgbClr val="777777"/>
                </a:solidFill>
              </a:rPr>
              <a:t>    comparison</a:t>
            </a:r>
          </a:p>
          <a:p>
            <a:pPr>
              <a:spcBef>
                <a:spcPct val="20000"/>
              </a:spcBef>
            </a:pPr>
            <a:r>
              <a:rPr lang="de-DE" altLang="zh-CN" sz="1500" b="1">
                <a:solidFill>
                  <a:srgbClr val="777777"/>
                </a:solidFill>
              </a:rPr>
              <a:t>4. Methods </a:t>
            </a:r>
            <a:br>
              <a:rPr lang="de-DE" altLang="zh-CN" sz="1500" b="1">
                <a:solidFill>
                  <a:srgbClr val="777777"/>
                </a:solidFill>
              </a:rPr>
            </a:br>
            <a:r>
              <a:rPr lang="de-DE" altLang="zh-CN" sz="1500" b="1">
                <a:solidFill>
                  <a:srgbClr val="777777"/>
                </a:solidFill>
              </a:rPr>
              <a:t>    and</a:t>
            </a:r>
            <a:br>
              <a:rPr lang="de-DE" altLang="zh-CN" sz="1500" b="1">
                <a:solidFill>
                  <a:srgbClr val="777777"/>
                </a:solidFill>
              </a:rPr>
            </a:br>
            <a:r>
              <a:rPr lang="de-DE" altLang="zh-CN" sz="1500" b="1">
                <a:solidFill>
                  <a:srgbClr val="777777"/>
                </a:solidFill>
              </a:rPr>
              <a:t>    findings</a:t>
            </a:r>
            <a:br>
              <a:rPr lang="de-DE" altLang="zh-CN" sz="1500" b="1">
                <a:solidFill>
                  <a:srgbClr val="777777"/>
                </a:solidFill>
              </a:rPr>
            </a:br>
            <a:r>
              <a:rPr lang="de-DE" altLang="zh-CN" sz="1500" b="1">
                <a:solidFill>
                  <a:srgbClr val="777777"/>
                </a:solidFill>
              </a:rPr>
              <a:t>5. Recommen-</a:t>
            </a:r>
            <a:br>
              <a:rPr lang="de-DE" altLang="zh-CN" sz="1500" b="1">
                <a:solidFill>
                  <a:srgbClr val="777777"/>
                </a:solidFill>
              </a:rPr>
            </a:br>
            <a:r>
              <a:rPr lang="de-DE" altLang="zh-CN" sz="1500" b="1">
                <a:solidFill>
                  <a:srgbClr val="777777"/>
                </a:solidFill>
              </a:rPr>
              <a:t>    dations of</a:t>
            </a:r>
            <a:br>
              <a:rPr lang="de-DE" altLang="zh-CN" sz="1500" b="1">
                <a:solidFill>
                  <a:srgbClr val="777777"/>
                </a:solidFill>
              </a:rPr>
            </a:br>
            <a:r>
              <a:rPr lang="de-DE" altLang="zh-CN" sz="1500" b="1">
                <a:solidFill>
                  <a:srgbClr val="777777"/>
                </a:solidFill>
              </a:rPr>
              <a:t>    literature</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a:extLst>
              <a:ext uri="{FF2B5EF4-FFF2-40B4-BE49-F238E27FC236}">
                <a16:creationId xmlns:a16="http://schemas.microsoft.com/office/drawing/2014/main" id="{58389B09-037B-47BD-AA81-DF73362784B0}"/>
              </a:ext>
            </a:extLst>
          </p:cNvPr>
          <p:cNvSpPr>
            <a:spLocks noGrp="1" noChangeArrowheads="1"/>
          </p:cNvSpPr>
          <p:nvPr>
            <p:ph type="title"/>
          </p:nvPr>
        </p:nvSpPr>
        <p:spPr/>
        <p:txBody>
          <a:bodyPr/>
          <a:lstStyle/>
          <a:p>
            <a:pPr eaLnBrk="1" hangingPunct="1"/>
            <a:r>
              <a:rPr lang="de-DE" altLang="zh-CN" sz="3200" b="1">
                <a:ea typeface="宋体" panose="02010600030101010101" pitchFamily="2" charset="-122"/>
              </a:rPr>
              <a:t>2. Lösungsorientierter Ansatz</a:t>
            </a:r>
            <a:br>
              <a:rPr lang="de-DE" altLang="zh-CN" sz="3200" b="1">
                <a:ea typeface="宋体" panose="02010600030101010101" pitchFamily="2" charset="-122"/>
              </a:rPr>
            </a:br>
            <a:r>
              <a:rPr lang="de-DE" altLang="zh-CN" sz="3200" b="1">
                <a:ea typeface="宋体" panose="02010600030101010101" pitchFamily="2" charset="-122"/>
              </a:rPr>
              <a:t>2.3 Einstellungsebene</a:t>
            </a:r>
          </a:p>
        </p:txBody>
      </p:sp>
      <p:sp>
        <p:nvSpPr>
          <p:cNvPr id="92162" name="Text Box 4">
            <a:extLst>
              <a:ext uri="{FF2B5EF4-FFF2-40B4-BE49-F238E27FC236}">
                <a16:creationId xmlns:a16="http://schemas.microsoft.com/office/drawing/2014/main" id="{91E44233-C24C-483D-A01E-10E67E834DE4}"/>
              </a:ext>
            </a:extLst>
          </p:cNvPr>
          <p:cNvSpPr txBox="1">
            <a:spLocks noChangeArrowheads="1"/>
          </p:cNvSpPr>
          <p:nvPr/>
        </p:nvSpPr>
        <p:spPr bwMode="auto">
          <a:xfrm>
            <a:off x="107950" y="836613"/>
            <a:ext cx="1512888"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20000"/>
              </a:spcBef>
            </a:pPr>
            <a:r>
              <a:rPr lang="de-DE" altLang="zh-CN" sz="1500" b="1">
                <a:solidFill>
                  <a:srgbClr val="777777"/>
                </a:solidFill>
              </a:rPr>
              <a:t>Multicultural Communi-cation</a:t>
            </a:r>
            <a:endParaRPr lang="de-DE" altLang="zh-CN" sz="1500" b="1">
              <a:solidFill>
                <a:srgbClr val="777777"/>
              </a:solidFill>
              <a:ea typeface="Arial Unicode MS" panose="020B0604020202020204" pitchFamily="34" charset="-128"/>
              <a:cs typeface="Arial Unicode MS" panose="020B0604020202020204" pitchFamily="34" charset="-128"/>
            </a:endParaRP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Overview</a:t>
            </a: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1. Experien-</a:t>
            </a:r>
            <a:br>
              <a:rPr lang="de-DE" altLang="zh-CN" sz="1500" b="1">
                <a:solidFill>
                  <a:srgbClr val="777777"/>
                </a:solidFill>
              </a:rPr>
            </a:br>
            <a:r>
              <a:rPr lang="de-DE" altLang="zh-CN" sz="1500" b="1">
                <a:solidFill>
                  <a:srgbClr val="777777"/>
                </a:solidFill>
              </a:rPr>
              <a:t>    ces</a:t>
            </a:r>
          </a:p>
          <a:p>
            <a:pPr>
              <a:spcBef>
                <a:spcPct val="20000"/>
              </a:spcBef>
            </a:pPr>
            <a:r>
              <a:rPr lang="de-DE" altLang="zh-CN" sz="1500" b="1"/>
              <a:t>2. Competen-</a:t>
            </a:r>
            <a:br>
              <a:rPr lang="de-DE" altLang="zh-CN" sz="1500" b="1"/>
            </a:br>
            <a:r>
              <a:rPr lang="de-DE" altLang="zh-CN" sz="1500" b="1"/>
              <a:t>    ces</a:t>
            </a:r>
          </a:p>
          <a:p>
            <a:pPr>
              <a:spcBef>
                <a:spcPct val="20000"/>
              </a:spcBef>
            </a:pPr>
            <a:r>
              <a:rPr lang="de-DE" altLang="zh-CN" sz="1500" b="1">
                <a:solidFill>
                  <a:srgbClr val="777777"/>
                </a:solidFill>
              </a:rPr>
              <a:t>3. Models of</a:t>
            </a:r>
            <a:br>
              <a:rPr lang="de-DE" altLang="zh-CN" sz="1500" b="1">
                <a:solidFill>
                  <a:srgbClr val="777777"/>
                </a:solidFill>
              </a:rPr>
            </a:br>
            <a:r>
              <a:rPr lang="de-DE" altLang="zh-CN" sz="1500" b="1">
                <a:solidFill>
                  <a:srgbClr val="777777"/>
                </a:solidFill>
              </a:rPr>
              <a:t>    cultural</a:t>
            </a:r>
            <a:br>
              <a:rPr lang="de-DE" altLang="zh-CN" sz="1500" b="1">
                <a:solidFill>
                  <a:srgbClr val="777777"/>
                </a:solidFill>
              </a:rPr>
            </a:br>
            <a:r>
              <a:rPr lang="de-DE" altLang="zh-CN" sz="1500" b="1">
                <a:solidFill>
                  <a:srgbClr val="777777"/>
                </a:solidFill>
              </a:rPr>
              <a:t>    comparison</a:t>
            </a:r>
          </a:p>
          <a:p>
            <a:pPr>
              <a:spcBef>
                <a:spcPct val="20000"/>
              </a:spcBef>
            </a:pPr>
            <a:r>
              <a:rPr lang="de-DE" altLang="zh-CN" sz="1500" b="1">
                <a:solidFill>
                  <a:srgbClr val="777777"/>
                </a:solidFill>
              </a:rPr>
              <a:t>4. Methods </a:t>
            </a:r>
            <a:br>
              <a:rPr lang="de-DE" altLang="zh-CN" sz="1500" b="1">
                <a:solidFill>
                  <a:srgbClr val="777777"/>
                </a:solidFill>
              </a:rPr>
            </a:br>
            <a:r>
              <a:rPr lang="de-DE" altLang="zh-CN" sz="1500" b="1">
                <a:solidFill>
                  <a:srgbClr val="777777"/>
                </a:solidFill>
              </a:rPr>
              <a:t>    and</a:t>
            </a:r>
            <a:br>
              <a:rPr lang="de-DE" altLang="zh-CN" sz="1500" b="1">
                <a:solidFill>
                  <a:srgbClr val="777777"/>
                </a:solidFill>
              </a:rPr>
            </a:br>
            <a:r>
              <a:rPr lang="de-DE" altLang="zh-CN" sz="1500" b="1">
                <a:solidFill>
                  <a:srgbClr val="777777"/>
                </a:solidFill>
              </a:rPr>
              <a:t>    findings</a:t>
            </a:r>
            <a:br>
              <a:rPr lang="de-DE" altLang="zh-CN" sz="1500" b="1">
                <a:solidFill>
                  <a:srgbClr val="777777"/>
                </a:solidFill>
              </a:rPr>
            </a:br>
            <a:r>
              <a:rPr lang="de-DE" altLang="zh-CN" sz="1500" b="1">
                <a:solidFill>
                  <a:srgbClr val="777777"/>
                </a:solidFill>
              </a:rPr>
              <a:t>5. Recommen-</a:t>
            </a:r>
            <a:br>
              <a:rPr lang="de-DE" altLang="zh-CN" sz="1500" b="1">
                <a:solidFill>
                  <a:srgbClr val="777777"/>
                </a:solidFill>
              </a:rPr>
            </a:br>
            <a:r>
              <a:rPr lang="de-DE" altLang="zh-CN" sz="1500" b="1">
                <a:solidFill>
                  <a:srgbClr val="777777"/>
                </a:solidFill>
              </a:rPr>
              <a:t>    dations of</a:t>
            </a:r>
            <a:br>
              <a:rPr lang="de-DE" altLang="zh-CN" sz="1500" b="1">
                <a:solidFill>
                  <a:srgbClr val="777777"/>
                </a:solidFill>
              </a:rPr>
            </a:br>
            <a:r>
              <a:rPr lang="de-DE" altLang="zh-CN" sz="1500" b="1">
                <a:solidFill>
                  <a:srgbClr val="777777"/>
                </a:solidFill>
              </a:rPr>
              <a:t>    literature</a:t>
            </a:r>
          </a:p>
        </p:txBody>
      </p:sp>
      <p:pic>
        <p:nvPicPr>
          <p:cNvPr id="92163" name="Picture 5" descr="spitting">
            <a:extLst>
              <a:ext uri="{FF2B5EF4-FFF2-40B4-BE49-F238E27FC236}">
                <a16:creationId xmlns:a16="http://schemas.microsoft.com/office/drawing/2014/main" id="{C91D8318-23E3-4EE2-9FA3-2D6D637EF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388" y="1125538"/>
            <a:ext cx="1836737"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 Box 6">
            <a:extLst>
              <a:ext uri="{FF2B5EF4-FFF2-40B4-BE49-F238E27FC236}">
                <a16:creationId xmlns:a16="http://schemas.microsoft.com/office/drawing/2014/main" id="{F2D70F0A-4912-4261-89A8-E74C82281153}"/>
              </a:ext>
            </a:extLst>
          </p:cNvPr>
          <p:cNvSpPr txBox="1">
            <a:spLocks noChangeArrowheads="1"/>
          </p:cNvSpPr>
          <p:nvPr/>
        </p:nvSpPr>
        <p:spPr bwMode="auto">
          <a:xfrm>
            <a:off x="1692275" y="3717925"/>
            <a:ext cx="3435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r>
              <a:rPr lang="de-DE" altLang="zh-CN" sz="1800"/>
              <a:t>Niemand ist frei von Vorurteilen.</a:t>
            </a:r>
          </a:p>
        </p:txBody>
      </p:sp>
      <p:pic>
        <p:nvPicPr>
          <p:cNvPr id="92165" name="Picture 7" descr="susanne_osthoff">
            <a:extLst>
              <a:ext uri="{FF2B5EF4-FFF2-40B4-BE49-F238E27FC236}">
                <a16:creationId xmlns:a16="http://schemas.microsoft.com/office/drawing/2014/main" id="{AFB76560-C389-49A3-9E65-8093875193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1125538"/>
            <a:ext cx="3167063" cy="241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6" name="Picture 8" descr="mormone_500_500">
            <a:extLst>
              <a:ext uri="{FF2B5EF4-FFF2-40B4-BE49-F238E27FC236}">
                <a16:creationId xmlns:a16="http://schemas.microsoft.com/office/drawing/2014/main" id="{A004A448-AA32-49F2-8478-0A94FE77CC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300" y="1125538"/>
            <a:ext cx="32400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889" name="AutoShape 9">
            <a:extLst>
              <a:ext uri="{FF2B5EF4-FFF2-40B4-BE49-F238E27FC236}">
                <a16:creationId xmlns:a16="http://schemas.microsoft.com/office/drawing/2014/main" id="{34554122-FD60-42F9-B754-2F2B00B5B880}"/>
              </a:ext>
            </a:extLst>
          </p:cNvPr>
          <p:cNvSpPr>
            <a:spLocks noChangeArrowheads="1"/>
          </p:cNvSpPr>
          <p:nvPr/>
        </p:nvSpPr>
        <p:spPr bwMode="auto">
          <a:xfrm>
            <a:off x="3059113" y="4437063"/>
            <a:ext cx="1296987" cy="1296987"/>
          </a:xfrm>
          <a:prstGeom prst="smileyFace">
            <a:avLst>
              <a:gd name="adj" fmla="val 4653"/>
            </a:avLst>
          </a:prstGeom>
          <a:gradFill rotWithShape="1">
            <a:gsLst>
              <a:gs pos="0">
                <a:srgbClr val="FFCC00">
                  <a:alpha val="0"/>
                </a:srgbClr>
              </a:gs>
              <a:gs pos="100000">
                <a:srgbClr val="FFCF10"/>
              </a:gs>
            </a:gsLst>
            <a:path path="shape">
              <a:fillToRect l="50000" t="50000" r="50000" b="50000"/>
            </a:path>
          </a:gradFill>
          <a:ln w="76200">
            <a:solidFill>
              <a:schemeClr val="folHlink"/>
            </a:solidFill>
            <a:round/>
            <a:headEnd/>
            <a:tailEnd/>
          </a:ln>
        </p:spPr>
        <p:txBody>
          <a:bodyPr wrap="none" lIns="90000" tIns="46800" rIns="90000" bIns="46800" anchor="ct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endParaRPr lang="de-DE" altLang="zh-CN"/>
          </a:p>
        </p:txBody>
      </p:sp>
      <p:sp>
        <p:nvSpPr>
          <p:cNvPr id="378890" name="AutoShape 10">
            <a:extLst>
              <a:ext uri="{FF2B5EF4-FFF2-40B4-BE49-F238E27FC236}">
                <a16:creationId xmlns:a16="http://schemas.microsoft.com/office/drawing/2014/main" id="{3C5F6B17-156C-415B-995C-C3E06F8B9CF4}"/>
              </a:ext>
            </a:extLst>
          </p:cNvPr>
          <p:cNvSpPr>
            <a:spLocks noChangeArrowheads="1"/>
          </p:cNvSpPr>
          <p:nvPr/>
        </p:nvSpPr>
        <p:spPr bwMode="auto">
          <a:xfrm>
            <a:off x="7092950" y="4437063"/>
            <a:ext cx="1296988" cy="1296987"/>
          </a:xfrm>
          <a:prstGeom prst="smileyFace">
            <a:avLst>
              <a:gd name="adj" fmla="val 4653"/>
            </a:avLst>
          </a:prstGeom>
          <a:gradFill rotWithShape="1">
            <a:gsLst>
              <a:gs pos="0">
                <a:srgbClr val="990000">
                  <a:alpha val="0"/>
                </a:srgbClr>
              </a:gs>
              <a:gs pos="100000">
                <a:srgbClr val="9F1010"/>
              </a:gs>
            </a:gsLst>
            <a:path path="shape">
              <a:fillToRect l="50000" t="50000" r="50000" b="50000"/>
            </a:path>
          </a:gradFill>
          <a:ln w="76200">
            <a:solidFill>
              <a:schemeClr val="folHlink"/>
            </a:solidFill>
            <a:round/>
            <a:headEnd/>
            <a:tailEnd/>
          </a:ln>
        </p:spPr>
        <p:txBody>
          <a:bodyPr wrap="none" lIns="90000" tIns="46800" rIns="90000" bIns="46800" anchor="ct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endParaRPr lang="de-DE" altLang="zh-CN"/>
          </a:p>
        </p:txBody>
      </p:sp>
      <p:sp>
        <p:nvSpPr>
          <p:cNvPr id="378891" name="AutoShape 11">
            <a:extLst>
              <a:ext uri="{FF2B5EF4-FFF2-40B4-BE49-F238E27FC236}">
                <a16:creationId xmlns:a16="http://schemas.microsoft.com/office/drawing/2014/main" id="{BDCAECCE-D930-47F5-8A62-A84E42830B22}"/>
              </a:ext>
            </a:extLst>
          </p:cNvPr>
          <p:cNvSpPr>
            <a:spLocks noChangeArrowheads="1"/>
          </p:cNvSpPr>
          <p:nvPr/>
        </p:nvSpPr>
        <p:spPr bwMode="auto">
          <a:xfrm>
            <a:off x="1547813" y="4292600"/>
            <a:ext cx="1152525" cy="1008063"/>
          </a:xfrm>
          <a:prstGeom prst="cloudCallout">
            <a:avLst>
              <a:gd name="adj1" fmla="val 91324"/>
              <a:gd name="adj2" fmla="val -17875"/>
            </a:avLst>
          </a:prstGeom>
          <a:gradFill rotWithShape="1">
            <a:gsLst>
              <a:gs pos="0">
                <a:srgbClr val="FFCC00">
                  <a:alpha val="0"/>
                </a:srgbClr>
              </a:gs>
              <a:gs pos="100000">
                <a:srgbClr val="FFCF10"/>
              </a:gs>
            </a:gsLst>
            <a:path path="rect">
              <a:fillToRect l="50000" t="50000" r="50000" b="50000"/>
            </a:path>
          </a:gradFill>
          <a:ln w="76200">
            <a:solidFill>
              <a:schemeClr val="folHlink"/>
            </a:solidFill>
            <a:round/>
            <a:headEnd/>
            <a:tailEnd/>
          </a:ln>
        </p:spPr>
        <p:txBody>
          <a:bodyPr lIns="90000" tIns="46800" rIns="90000" bIns="46800"/>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de-DE" altLang="zh-CN" sz="1800">
                <a:cs typeface="Arial" panose="020B0604020202020204" pitchFamily="34" charset="0"/>
              </a:rPr>
              <a:t>Vor-Urteil</a:t>
            </a:r>
          </a:p>
        </p:txBody>
      </p:sp>
      <p:sp>
        <p:nvSpPr>
          <p:cNvPr id="378892" name="AutoShape 12">
            <a:extLst>
              <a:ext uri="{FF2B5EF4-FFF2-40B4-BE49-F238E27FC236}">
                <a16:creationId xmlns:a16="http://schemas.microsoft.com/office/drawing/2014/main" id="{835C707B-4543-4630-9BE0-EE1D29C19824}"/>
              </a:ext>
            </a:extLst>
          </p:cNvPr>
          <p:cNvSpPr>
            <a:spLocks noChangeArrowheads="1"/>
          </p:cNvSpPr>
          <p:nvPr/>
        </p:nvSpPr>
        <p:spPr bwMode="auto">
          <a:xfrm>
            <a:off x="4284663" y="4148138"/>
            <a:ext cx="2087562" cy="576262"/>
          </a:xfrm>
          <a:prstGeom prst="wedgeEllipseCallout">
            <a:avLst>
              <a:gd name="adj1" fmla="val -62546"/>
              <a:gd name="adj2" fmla="val 155787"/>
            </a:avLst>
          </a:prstGeom>
          <a:gradFill rotWithShape="1">
            <a:gsLst>
              <a:gs pos="0">
                <a:srgbClr val="FFCC00">
                  <a:alpha val="0"/>
                </a:srgbClr>
              </a:gs>
              <a:gs pos="100000">
                <a:srgbClr val="FFCF10"/>
              </a:gs>
            </a:gsLst>
            <a:path path="rect">
              <a:fillToRect l="50000" t="50000" r="50000" b="50000"/>
            </a:path>
          </a:gradFill>
          <a:ln w="76200" algn="ctr">
            <a:solidFill>
              <a:schemeClr val="folHlink"/>
            </a:solidFill>
            <a:miter lim="800000"/>
            <a:headEnd/>
            <a:tailEnd/>
          </a:ln>
        </p:spPr>
        <p:txBody>
          <a:bodyPr lIns="90000" tIns="46800" rIns="90000" bIns="46800"/>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de-DE" altLang="zh-CN" sz="1800">
                <a:cs typeface="Arial" panose="020B0604020202020204" pitchFamily="34" charset="0"/>
              </a:rPr>
              <a:t>Du schwarz!</a:t>
            </a:r>
          </a:p>
        </p:txBody>
      </p:sp>
      <p:sp>
        <p:nvSpPr>
          <p:cNvPr id="378893" name="AutoShape 13">
            <a:extLst>
              <a:ext uri="{FF2B5EF4-FFF2-40B4-BE49-F238E27FC236}">
                <a16:creationId xmlns:a16="http://schemas.microsoft.com/office/drawing/2014/main" id="{2604DA28-1659-4E7D-9C35-45D0899DE27B}"/>
              </a:ext>
            </a:extLst>
          </p:cNvPr>
          <p:cNvSpPr>
            <a:spLocks noChangeArrowheads="1"/>
          </p:cNvSpPr>
          <p:nvPr/>
        </p:nvSpPr>
        <p:spPr bwMode="auto">
          <a:xfrm>
            <a:off x="4789488" y="4795838"/>
            <a:ext cx="2087562" cy="576262"/>
          </a:xfrm>
          <a:prstGeom prst="wedgeEllipseCallout">
            <a:avLst>
              <a:gd name="adj1" fmla="val 67032"/>
              <a:gd name="adj2" fmla="val 45593"/>
            </a:avLst>
          </a:prstGeom>
          <a:gradFill rotWithShape="1">
            <a:gsLst>
              <a:gs pos="0">
                <a:srgbClr val="990000">
                  <a:alpha val="0"/>
                </a:srgbClr>
              </a:gs>
              <a:gs pos="100000">
                <a:srgbClr val="9F1010"/>
              </a:gs>
            </a:gsLst>
            <a:path path="rect">
              <a:fillToRect l="50000" t="50000" r="50000" b="50000"/>
            </a:path>
          </a:gradFill>
          <a:ln w="76200" algn="ctr">
            <a:solidFill>
              <a:schemeClr val="folHlink"/>
            </a:solidFill>
            <a:miter lim="800000"/>
            <a:headEnd/>
            <a:tailEnd/>
          </a:ln>
        </p:spPr>
        <p:txBody>
          <a:bodyPr lIns="90000" tIns="46800" rIns="90000" bIns="46800"/>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de-DE" altLang="zh-CN" sz="1800">
                <a:cs typeface="Arial" panose="020B0604020202020204" pitchFamily="34" charset="0"/>
              </a:rPr>
              <a:t>Ich weiß.</a:t>
            </a:r>
          </a:p>
        </p:txBody>
      </p:sp>
      <p:sp>
        <p:nvSpPr>
          <p:cNvPr id="92172" name="Text Box 14">
            <a:extLst>
              <a:ext uri="{FF2B5EF4-FFF2-40B4-BE49-F238E27FC236}">
                <a16:creationId xmlns:a16="http://schemas.microsoft.com/office/drawing/2014/main" id="{B76F0A65-EA4F-43E3-BD80-53838C901213}"/>
              </a:ext>
            </a:extLst>
          </p:cNvPr>
          <p:cNvSpPr txBox="1">
            <a:spLocks noChangeArrowheads="1"/>
          </p:cNvSpPr>
          <p:nvPr/>
        </p:nvSpPr>
        <p:spPr bwMode="auto">
          <a:xfrm>
            <a:off x="2182813" y="5734050"/>
            <a:ext cx="5918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de-DE" altLang="zh-CN" sz="1800"/>
              <a:t>Aber man kann sein Urteil bewusst zurückhalten and erst später fällen („Technik des Urteilsaufschubs“).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788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889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37889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378891"/>
                                        </p:tgtEl>
                                        <p:attrNameLst>
                                          <p:attrName>style.visibility</p:attrName>
                                        </p:attrNameLst>
                                      </p:cBhvr>
                                      <p:to>
                                        <p:strVal val="visible"/>
                                      </p:to>
                                    </p:set>
                                  </p:childTnLst>
                                </p:cTn>
                              </p:par>
                              <p:par>
                                <p:cTn id="17" presetID="10" presetClass="exit" presetSubtype="0" fill="hold" grpId="1" nodeType="withEffect">
                                  <p:stCondLst>
                                    <p:cond delay="0"/>
                                  </p:stCondLst>
                                  <p:childTnLst>
                                    <p:animEffect transition="out" filter="fade">
                                      <p:cBhvr>
                                        <p:cTn id="18" dur="2000"/>
                                        <p:tgtEl>
                                          <p:spTgt spid="378889"/>
                                        </p:tgtEl>
                                      </p:cBhvr>
                                    </p:animEffect>
                                    <p:set>
                                      <p:cBhvr>
                                        <p:cTn id="19" dur="1" fill="hold">
                                          <p:stCondLst>
                                            <p:cond delay="1999"/>
                                          </p:stCondLst>
                                        </p:cTn>
                                        <p:tgtEl>
                                          <p:spTgt spid="378889"/>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2000"/>
                                        <p:tgtEl>
                                          <p:spTgt spid="378890"/>
                                        </p:tgtEl>
                                      </p:cBhvr>
                                    </p:animEffect>
                                    <p:set>
                                      <p:cBhvr>
                                        <p:cTn id="22" dur="1" fill="hold">
                                          <p:stCondLst>
                                            <p:cond delay="1999"/>
                                          </p:stCondLst>
                                        </p:cTn>
                                        <p:tgtEl>
                                          <p:spTgt spid="378890"/>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2000"/>
                                        <p:tgtEl>
                                          <p:spTgt spid="378892"/>
                                        </p:tgtEl>
                                      </p:cBhvr>
                                    </p:animEffect>
                                    <p:set>
                                      <p:cBhvr>
                                        <p:cTn id="25" dur="1" fill="hold">
                                          <p:stCondLst>
                                            <p:cond delay="1999"/>
                                          </p:stCondLst>
                                        </p:cTn>
                                        <p:tgtEl>
                                          <p:spTgt spid="378892"/>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2000"/>
                                        <p:tgtEl>
                                          <p:spTgt spid="378891"/>
                                        </p:tgtEl>
                                      </p:cBhvr>
                                    </p:animEffect>
                                    <p:set>
                                      <p:cBhvr>
                                        <p:cTn id="28" dur="1" fill="hold">
                                          <p:stCondLst>
                                            <p:cond delay="1999"/>
                                          </p:stCondLst>
                                        </p:cTn>
                                        <p:tgtEl>
                                          <p:spTgt spid="378891"/>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1" nodeType="clickEffect">
                                  <p:stCondLst>
                                    <p:cond delay="0"/>
                                  </p:stCondLst>
                                  <p:childTnLst>
                                    <p:set>
                                      <p:cBhvr>
                                        <p:cTn id="32" dur="1" fill="hold">
                                          <p:stCondLst>
                                            <p:cond delay="0"/>
                                          </p:stCondLst>
                                        </p:cTn>
                                        <p:tgtEl>
                                          <p:spTgt spid="378893"/>
                                        </p:tgtEl>
                                        <p:attrNameLst>
                                          <p:attrName>style.visibility</p:attrName>
                                        </p:attrNameLst>
                                      </p:cBhvr>
                                      <p:to>
                                        <p:strVal val="visible"/>
                                      </p:to>
                                    </p:set>
                                  </p:childTnLst>
                                </p:cTn>
                              </p:par>
                              <p:par>
                                <p:cTn id="33" presetID="10" presetClass="exit" presetSubtype="0" fill="hold" grpId="0" nodeType="withEffect">
                                  <p:stCondLst>
                                    <p:cond delay="0"/>
                                  </p:stCondLst>
                                  <p:childTnLst>
                                    <p:animEffect transition="out" filter="fade">
                                      <p:cBhvr>
                                        <p:cTn id="34" dur="2000"/>
                                        <p:tgtEl>
                                          <p:spTgt spid="378893"/>
                                        </p:tgtEl>
                                      </p:cBhvr>
                                    </p:animEffect>
                                    <p:set>
                                      <p:cBhvr>
                                        <p:cTn id="35" dur="1" fill="hold">
                                          <p:stCondLst>
                                            <p:cond delay="1999"/>
                                          </p:stCondLst>
                                        </p:cTn>
                                        <p:tgtEl>
                                          <p:spTgt spid="3788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9" grpId="0" animBg="1"/>
      <p:bldP spid="378889" grpId="1" animBg="1"/>
      <p:bldP spid="378890" grpId="0" animBg="1"/>
      <p:bldP spid="378890" grpId="1" animBg="1"/>
      <p:bldP spid="378891" grpId="0" animBg="1"/>
      <p:bldP spid="378891" grpId="1" animBg="1"/>
      <p:bldP spid="378892" grpId="0" animBg="1"/>
      <p:bldP spid="378892" grpId="1" animBg="1"/>
      <p:bldP spid="378893" grpId="0" animBg="1"/>
      <p:bldP spid="378893"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a:extLst>
              <a:ext uri="{FF2B5EF4-FFF2-40B4-BE49-F238E27FC236}">
                <a16:creationId xmlns:a16="http://schemas.microsoft.com/office/drawing/2014/main" id="{F95D91E9-75BA-484D-95B7-C6CCDE269EEF}"/>
              </a:ext>
            </a:extLst>
          </p:cNvPr>
          <p:cNvSpPr>
            <a:spLocks noGrp="1" noChangeArrowheads="1"/>
          </p:cNvSpPr>
          <p:nvPr>
            <p:ph type="title"/>
          </p:nvPr>
        </p:nvSpPr>
        <p:spPr/>
        <p:txBody>
          <a:bodyPr/>
          <a:lstStyle/>
          <a:p>
            <a:pPr eaLnBrk="1" hangingPunct="1"/>
            <a:r>
              <a:rPr lang="de-DE" altLang="zh-CN" sz="3200" b="1">
                <a:ea typeface="宋体" panose="02010600030101010101" pitchFamily="2" charset="-122"/>
              </a:rPr>
              <a:t>2. Lösungsorientierter Ansatz</a:t>
            </a:r>
            <a:br>
              <a:rPr lang="de-DE" altLang="zh-CN" sz="3200" b="1">
                <a:ea typeface="宋体" panose="02010600030101010101" pitchFamily="2" charset="-122"/>
              </a:rPr>
            </a:br>
            <a:r>
              <a:rPr lang="de-DE" altLang="zh-CN" sz="3200" b="1">
                <a:ea typeface="宋体" panose="02010600030101010101" pitchFamily="2" charset="-122"/>
              </a:rPr>
              <a:t>2.3 Einstellungsebene</a:t>
            </a:r>
          </a:p>
        </p:txBody>
      </p:sp>
      <p:sp>
        <p:nvSpPr>
          <p:cNvPr id="94210" name="Rectangle 3">
            <a:extLst>
              <a:ext uri="{FF2B5EF4-FFF2-40B4-BE49-F238E27FC236}">
                <a16:creationId xmlns:a16="http://schemas.microsoft.com/office/drawing/2014/main" id="{31B317EB-AE0B-49C2-8414-7F3485ED25BC}"/>
              </a:ext>
            </a:extLst>
          </p:cNvPr>
          <p:cNvSpPr>
            <a:spLocks noGrp="1" noChangeArrowheads="1"/>
          </p:cNvSpPr>
          <p:nvPr>
            <p:ph type="body" idx="1"/>
          </p:nvPr>
        </p:nvSpPr>
        <p:spPr>
          <a:xfrm>
            <a:off x="1835150" y="1557338"/>
            <a:ext cx="6985000" cy="4533900"/>
          </a:xfrm>
        </p:spPr>
        <p:txBody>
          <a:bodyPr/>
          <a:lstStyle/>
          <a:p>
            <a:pPr eaLnBrk="1" hangingPunct="1">
              <a:spcBef>
                <a:spcPct val="0"/>
              </a:spcBef>
              <a:buClrTx/>
              <a:buSzPct val="100000"/>
              <a:buFontTx/>
              <a:buChar char="•"/>
            </a:pPr>
            <a:r>
              <a:rPr lang="de-DE" altLang="zh-CN" sz="2400">
                <a:ea typeface="宋体" panose="02010600030101010101" pitchFamily="2" charset="-122"/>
              </a:rPr>
              <a:t>Technik des Urteilsaufschubs</a:t>
            </a:r>
          </a:p>
          <a:p>
            <a:pPr eaLnBrk="1" hangingPunct="1">
              <a:spcBef>
                <a:spcPct val="0"/>
              </a:spcBef>
              <a:buClrTx/>
              <a:buSzPct val="100000"/>
              <a:buFontTx/>
              <a:buChar char="•"/>
            </a:pPr>
            <a:r>
              <a:rPr lang="de-DE" altLang="zh-CN" sz="2400">
                <a:ea typeface="宋体" panose="02010600030101010101" pitchFamily="2" charset="-122"/>
              </a:rPr>
              <a:t>Neugierde auf / Wissbegierde an foreign culture, z.B. Tiefe / lange Tradition etc. der foreign culture loben</a:t>
            </a:r>
          </a:p>
          <a:p>
            <a:pPr eaLnBrk="1" hangingPunct="1">
              <a:spcBef>
                <a:spcPct val="0"/>
              </a:spcBef>
              <a:buClrTx/>
              <a:buSzPct val="100000"/>
              <a:buFontTx/>
              <a:buChar char="•"/>
            </a:pPr>
            <a:r>
              <a:rPr lang="de-DE" altLang="zh-CN" sz="2400">
                <a:ea typeface="宋体" panose="02010600030101010101" pitchFamily="2" charset="-122"/>
              </a:rPr>
              <a:t>Integrative Kompetenz (Toleranzgrad, einfühlsame Grundhaltung)</a:t>
            </a:r>
          </a:p>
          <a:p>
            <a:pPr eaLnBrk="1" hangingPunct="1">
              <a:spcBef>
                <a:spcPct val="0"/>
              </a:spcBef>
              <a:buClrTx/>
              <a:buSzPct val="100000"/>
              <a:buFontTx/>
              <a:buChar char="•"/>
            </a:pPr>
            <a:r>
              <a:rPr lang="de-DE" altLang="zh-CN" sz="2400">
                <a:ea typeface="宋体" panose="02010600030101010101" pitchFamily="2" charset="-122"/>
              </a:rPr>
              <a:t>Situationskompetenz (es nützt nichts, wenn man das Hintergrundwissen für zunächst fremd wirkende Elemente besitzt, man muss sie auch situationsadäquat umsetzen, ggf. um andere Intentionen zu erreichen, etwa die Einsicht, dass man gerne anders ist)</a:t>
            </a:r>
          </a:p>
        </p:txBody>
      </p:sp>
      <p:sp>
        <p:nvSpPr>
          <p:cNvPr id="94211" name="Text Box 4">
            <a:extLst>
              <a:ext uri="{FF2B5EF4-FFF2-40B4-BE49-F238E27FC236}">
                <a16:creationId xmlns:a16="http://schemas.microsoft.com/office/drawing/2014/main" id="{B30DAA16-2B91-4CC4-A85C-2A89EB7BD83F}"/>
              </a:ext>
            </a:extLst>
          </p:cNvPr>
          <p:cNvSpPr txBox="1">
            <a:spLocks noChangeArrowheads="1"/>
          </p:cNvSpPr>
          <p:nvPr/>
        </p:nvSpPr>
        <p:spPr bwMode="auto">
          <a:xfrm>
            <a:off x="107950" y="836613"/>
            <a:ext cx="1512888"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20000"/>
              </a:spcBef>
            </a:pPr>
            <a:r>
              <a:rPr lang="de-DE" altLang="zh-CN" sz="1500" b="1">
                <a:solidFill>
                  <a:srgbClr val="777777"/>
                </a:solidFill>
              </a:rPr>
              <a:t>Multicultural Communi-cation</a:t>
            </a:r>
            <a:endParaRPr lang="de-DE" altLang="zh-CN" sz="1500" b="1">
              <a:solidFill>
                <a:srgbClr val="777777"/>
              </a:solidFill>
              <a:ea typeface="Arial Unicode MS" panose="020B0604020202020204" pitchFamily="34" charset="-128"/>
              <a:cs typeface="Arial Unicode MS" panose="020B0604020202020204" pitchFamily="34" charset="-128"/>
            </a:endParaRP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Overview</a:t>
            </a: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1. Experien-</a:t>
            </a:r>
            <a:br>
              <a:rPr lang="de-DE" altLang="zh-CN" sz="1500" b="1">
                <a:solidFill>
                  <a:srgbClr val="777777"/>
                </a:solidFill>
              </a:rPr>
            </a:br>
            <a:r>
              <a:rPr lang="de-DE" altLang="zh-CN" sz="1500" b="1">
                <a:solidFill>
                  <a:srgbClr val="777777"/>
                </a:solidFill>
              </a:rPr>
              <a:t>    ces</a:t>
            </a:r>
          </a:p>
          <a:p>
            <a:pPr>
              <a:spcBef>
                <a:spcPct val="20000"/>
              </a:spcBef>
            </a:pPr>
            <a:r>
              <a:rPr lang="de-DE" altLang="zh-CN" sz="1500" b="1"/>
              <a:t>2. Competen-</a:t>
            </a:r>
            <a:br>
              <a:rPr lang="de-DE" altLang="zh-CN" sz="1500" b="1"/>
            </a:br>
            <a:r>
              <a:rPr lang="de-DE" altLang="zh-CN" sz="1500" b="1"/>
              <a:t>    ces</a:t>
            </a:r>
          </a:p>
          <a:p>
            <a:pPr>
              <a:spcBef>
                <a:spcPct val="20000"/>
              </a:spcBef>
            </a:pPr>
            <a:r>
              <a:rPr lang="de-DE" altLang="zh-CN" sz="1500" b="1">
                <a:solidFill>
                  <a:srgbClr val="777777"/>
                </a:solidFill>
              </a:rPr>
              <a:t>3. Models of</a:t>
            </a:r>
            <a:br>
              <a:rPr lang="de-DE" altLang="zh-CN" sz="1500" b="1">
                <a:solidFill>
                  <a:srgbClr val="777777"/>
                </a:solidFill>
              </a:rPr>
            </a:br>
            <a:r>
              <a:rPr lang="de-DE" altLang="zh-CN" sz="1500" b="1">
                <a:solidFill>
                  <a:srgbClr val="777777"/>
                </a:solidFill>
              </a:rPr>
              <a:t>    cultural</a:t>
            </a:r>
            <a:br>
              <a:rPr lang="de-DE" altLang="zh-CN" sz="1500" b="1">
                <a:solidFill>
                  <a:srgbClr val="777777"/>
                </a:solidFill>
              </a:rPr>
            </a:br>
            <a:r>
              <a:rPr lang="de-DE" altLang="zh-CN" sz="1500" b="1">
                <a:solidFill>
                  <a:srgbClr val="777777"/>
                </a:solidFill>
              </a:rPr>
              <a:t>    comparison</a:t>
            </a:r>
          </a:p>
          <a:p>
            <a:pPr>
              <a:spcBef>
                <a:spcPct val="20000"/>
              </a:spcBef>
            </a:pPr>
            <a:r>
              <a:rPr lang="de-DE" altLang="zh-CN" sz="1500" b="1">
                <a:solidFill>
                  <a:srgbClr val="777777"/>
                </a:solidFill>
              </a:rPr>
              <a:t>4. Methods </a:t>
            </a:r>
            <a:br>
              <a:rPr lang="de-DE" altLang="zh-CN" sz="1500" b="1">
                <a:solidFill>
                  <a:srgbClr val="777777"/>
                </a:solidFill>
              </a:rPr>
            </a:br>
            <a:r>
              <a:rPr lang="de-DE" altLang="zh-CN" sz="1500" b="1">
                <a:solidFill>
                  <a:srgbClr val="777777"/>
                </a:solidFill>
              </a:rPr>
              <a:t>    and</a:t>
            </a:r>
            <a:br>
              <a:rPr lang="de-DE" altLang="zh-CN" sz="1500" b="1">
                <a:solidFill>
                  <a:srgbClr val="777777"/>
                </a:solidFill>
              </a:rPr>
            </a:br>
            <a:r>
              <a:rPr lang="de-DE" altLang="zh-CN" sz="1500" b="1">
                <a:solidFill>
                  <a:srgbClr val="777777"/>
                </a:solidFill>
              </a:rPr>
              <a:t>    findings</a:t>
            </a:r>
            <a:br>
              <a:rPr lang="de-DE" altLang="zh-CN" sz="1500" b="1">
                <a:solidFill>
                  <a:srgbClr val="777777"/>
                </a:solidFill>
              </a:rPr>
            </a:br>
            <a:r>
              <a:rPr lang="de-DE" altLang="zh-CN" sz="1500" b="1">
                <a:solidFill>
                  <a:srgbClr val="777777"/>
                </a:solidFill>
              </a:rPr>
              <a:t>5. Recommen-</a:t>
            </a:r>
            <a:br>
              <a:rPr lang="de-DE" altLang="zh-CN" sz="1500" b="1">
                <a:solidFill>
                  <a:srgbClr val="777777"/>
                </a:solidFill>
              </a:rPr>
            </a:br>
            <a:r>
              <a:rPr lang="de-DE" altLang="zh-CN" sz="1500" b="1">
                <a:solidFill>
                  <a:srgbClr val="777777"/>
                </a:solidFill>
              </a:rPr>
              <a:t>    dations of</a:t>
            </a:r>
            <a:br>
              <a:rPr lang="de-DE" altLang="zh-CN" sz="1500" b="1">
                <a:solidFill>
                  <a:srgbClr val="777777"/>
                </a:solidFill>
              </a:rPr>
            </a:br>
            <a:r>
              <a:rPr lang="de-DE" altLang="zh-CN" sz="1500" b="1">
                <a:solidFill>
                  <a:srgbClr val="777777"/>
                </a:solidFill>
              </a:rPr>
              <a:t>    literature</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1C2DA402-152B-484F-89C9-68567B0736A5}"/>
              </a:ext>
            </a:extLst>
          </p:cNvPr>
          <p:cNvSpPr>
            <a:spLocks noGrp="1" noChangeArrowheads="1"/>
          </p:cNvSpPr>
          <p:nvPr>
            <p:ph type="title"/>
          </p:nvPr>
        </p:nvSpPr>
        <p:spPr/>
        <p:txBody>
          <a:bodyPr/>
          <a:lstStyle/>
          <a:p>
            <a:pPr eaLnBrk="1" hangingPunct="1"/>
            <a:r>
              <a:rPr lang="de-DE" altLang="zh-CN" sz="3200" b="1">
                <a:ea typeface="宋体" panose="02010600030101010101" pitchFamily="2" charset="-122"/>
              </a:rPr>
              <a:t>2. Vorteile des </a:t>
            </a:r>
            <a:br>
              <a:rPr lang="de-DE" altLang="zh-CN" sz="3200" b="1">
                <a:ea typeface="宋体" panose="02010600030101010101" pitchFamily="2" charset="-122"/>
              </a:rPr>
            </a:br>
            <a:r>
              <a:rPr lang="de-DE" altLang="zh-CN" sz="3200" b="1">
                <a:ea typeface="宋体" panose="02010600030101010101" pitchFamily="2" charset="-122"/>
              </a:rPr>
              <a:t>lösungsorientierten Ansatzes</a:t>
            </a:r>
          </a:p>
        </p:txBody>
      </p:sp>
      <p:sp>
        <p:nvSpPr>
          <p:cNvPr id="96258" name="Rectangle 3">
            <a:extLst>
              <a:ext uri="{FF2B5EF4-FFF2-40B4-BE49-F238E27FC236}">
                <a16:creationId xmlns:a16="http://schemas.microsoft.com/office/drawing/2014/main" id="{07052710-2EE2-43E1-8E69-7035B6BF2694}"/>
              </a:ext>
            </a:extLst>
          </p:cNvPr>
          <p:cNvSpPr>
            <a:spLocks noGrp="1" noChangeArrowheads="1"/>
          </p:cNvSpPr>
          <p:nvPr>
            <p:ph type="body" idx="1"/>
          </p:nvPr>
        </p:nvSpPr>
        <p:spPr>
          <a:xfrm>
            <a:off x="1908175" y="1628775"/>
            <a:ext cx="6985000" cy="4114800"/>
          </a:xfrm>
        </p:spPr>
        <p:txBody>
          <a:bodyPr>
            <a:normAutofit fontScale="92500"/>
          </a:bodyPr>
          <a:lstStyle/>
          <a:p>
            <a:pPr eaLnBrk="1" hangingPunct="1"/>
            <a:r>
              <a:rPr lang="de-DE" altLang="zh-CN" sz="4000">
                <a:ea typeface="宋体" panose="02010600030101010101" pitchFamily="2" charset="-122"/>
              </a:rPr>
              <a:t>Selbstsicherheit bei Erstkontakt</a:t>
            </a:r>
          </a:p>
          <a:p>
            <a:pPr eaLnBrk="1" hangingPunct="1"/>
            <a:r>
              <a:rPr lang="de-DE" altLang="zh-CN" sz="4000">
                <a:ea typeface="宋体" panose="02010600030101010101" pitchFamily="2" charset="-122"/>
              </a:rPr>
              <a:t>Toleranz and Vermeiden von Fehlschlüssen durch Urteilsvorbehalt</a:t>
            </a:r>
          </a:p>
          <a:p>
            <a:pPr eaLnBrk="1" hangingPunct="1"/>
            <a:r>
              <a:rPr lang="de-DE" altLang="zh-CN" sz="4000">
                <a:ea typeface="宋体" panose="02010600030101010101" pitchFamily="2" charset="-122"/>
              </a:rPr>
              <a:t>Das „Fremde“ wird vergleichbar</a:t>
            </a:r>
          </a:p>
        </p:txBody>
      </p:sp>
      <p:sp>
        <p:nvSpPr>
          <p:cNvPr id="96259" name="Text Box 4">
            <a:extLst>
              <a:ext uri="{FF2B5EF4-FFF2-40B4-BE49-F238E27FC236}">
                <a16:creationId xmlns:a16="http://schemas.microsoft.com/office/drawing/2014/main" id="{726A7FFE-82B7-40B4-A638-AFE219895E5C}"/>
              </a:ext>
            </a:extLst>
          </p:cNvPr>
          <p:cNvSpPr txBox="1">
            <a:spLocks noChangeArrowheads="1"/>
          </p:cNvSpPr>
          <p:nvPr/>
        </p:nvSpPr>
        <p:spPr bwMode="auto">
          <a:xfrm>
            <a:off x="107950" y="836613"/>
            <a:ext cx="1512888"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20000"/>
              </a:spcBef>
            </a:pPr>
            <a:r>
              <a:rPr lang="de-DE" altLang="zh-CN" sz="1500" b="1">
                <a:solidFill>
                  <a:srgbClr val="777777"/>
                </a:solidFill>
              </a:rPr>
              <a:t>Multicultural Communi-cation</a:t>
            </a:r>
            <a:endParaRPr lang="de-DE" altLang="zh-CN" sz="1500" b="1">
              <a:solidFill>
                <a:srgbClr val="777777"/>
              </a:solidFill>
              <a:ea typeface="Arial Unicode MS" panose="020B0604020202020204" pitchFamily="34" charset="-128"/>
              <a:cs typeface="Arial Unicode MS" panose="020B0604020202020204" pitchFamily="34" charset="-128"/>
            </a:endParaRP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Overview</a:t>
            </a:r>
          </a:p>
          <a:p>
            <a:pPr>
              <a:spcBef>
                <a:spcPct val="20000"/>
              </a:spcBef>
            </a:pPr>
            <a:endParaRPr lang="de-DE" altLang="zh-CN" sz="1500" b="1">
              <a:solidFill>
                <a:srgbClr val="777777"/>
              </a:solidFill>
            </a:endParaRPr>
          </a:p>
          <a:p>
            <a:pPr>
              <a:spcBef>
                <a:spcPct val="20000"/>
              </a:spcBef>
            </a:pPr>
            <a:r>
              <a:rPr lang="de-DE" altLang="zh-CN" sz="1500" b="1">
                <a:solidFill>
                  <a:srgbClr val="777777"/>
                </a:solidFill>
              </a:rPr>
              <a:t>1. Experien-</a:t>
            </a:r>
            <a:br>
              <a:rPr lang="de-DE" altLang="zh-CN" sz="1500" b="1">
                <a:solidFill>
                  <a:srgbClr val="777777"/>
                </a:solidFill>
              </a:rPr>
            </a:br>
            <a:r>
              <a:rPr lang="de-DE" altLang="zh-CN" sz="1500" b="1">
                <a:solidFill>
                  <a:srgbClr val="777777"/>
                </a:solidFill>
              </a:rPr>
              <a:t>    ces</a:t>
            </a:r>
          </a:p>
          <a:p>
            <a:pPr>
              <a:spcBef>
                <a:spcPct val="20000"/>
              </a:spcBef>
            </a:pPr>
            <a:r>
              <a:rPr lang="de-DE" altLang="zh-CN" sz="1500" b="1"/>
              <a:t>2. Competen-</a:t>
            </a:r>
            <a:br>
              <a:rPr lang="de-DE" altLang="zh-CN" sz="1500" b="1"/>
            </a:br>
            <a:r>
              <a:rPr lang="de-DE" altLang="zh-CN" sz="1500" b="1"/>
              <a:t>    ces</a:t>
            </a:r>
          </a:p>
          <a:p>
            <a:pPr>
              <a:spcBef>
                <a:spcPct val="20000"/>
              </a:spcBef>
            </a:pPr>
            <a:r>
              <a:rPr lang="de-DE" altLang="zh-CN" sz="1500" b="1">
                <a:solidFill>
                  <a:srgbClr val="777777"/>
                </a:solidFill>
              </a:rPr>
              <a:t>3. Models of</a:t>
            </a:r>
            <a:br>
              <a:rPr lang="de-DE" altLang="zh-CN" sz="1500" b="1">
                <a:solidFill>
                  <a:srgbClr val="777777"/>
                </a:solidFill>
              </a:rPr>
            </a:br>
            <a:r>
              <a:rPr lang="de-DE" altLang="zh-CN" sz="1500" b="1">
                <a:solidFill>
                  <a:srgbClr val="777777"/>
                </a:solidFill>
              </a:rPr>
              <a:t>    cultural</a:t>
            </a:r>
            <a:br>
              <a:rPr lang="de-DE" altLang="zh-CN" sz="1500" b="1">
                <a:solidFill>
                  <a:srgbClr val="777777"/>
                </a:solidFill>
              </a:rPr>
            </a:br>
            <a:r>
              <a:rPr lang="de-DE" altLang="zh-CN" sz="1500" b="1">
                <a:solidFill>
                  <a:srgbClr val="777777"/>
                </a:solidFill>
              </a:rPr>
              <a:t>    comparison</a:t>
            </a:r>
          </a:p>
          <a:p>
            <a:pPr>
              <a:spcBef>
                <a:spcPct val="20000"/>
              </a:spcBef>
            </a:pPr>
            <a:r>
              <a:rPr lang="de-DE" altLang="zh-CN" sz="1500" b="1">
                <a:solidFill>
                  <a:srgbClr val="777777"/>
                </a:solidFill>
              </a:rPr>
              <a:t>4. Methods </a:t>
            </a:r>
            <a:br>
              <a:rPr lang="de-DE" altLang="zh-CN" sz="1500" b="1">
                <a:solidFill>
                  <a:srgbClr val="777777"/>
                </a:solidFill>
              </a:rPr>
            </a:br>
            <a:r>
              <a:rPr lang="de-DE" altLang="zh-CN" sz="1500" b="1">
                <a:solidFill>
                  <a:srgbClr val="777777"/>
                </a:solidFill>
              </a:rPr>
              <a:t>    and</a:t>
            </a:r>
            <a:br>
              <a:rPr lang="de-DE" altLang="zh-CN" sz="1500" b="1">
                <a:solidFill>
                  <a:srgbClr val="777777"/>
                </a:solidFill>
              </a:rPr>
            </a:br>
            <a:r>
              <a:rPr lang="de-DE" altLang="zh-CN" sz="1500" b="1">
                <a:solidFill>
                  <a:srgbClr val="777777"/>
                </a:solidFill>
              </a:rPr>
              <a:t>    findings</a:t>
            </a:r>
            <a:br>
              <a:rPr lang="de-DE" altLang="zh-CN" sz="1500" b="1">
                <a:solidFill>
                  <a:srgbClr val="777777"/>
                </a:solidFill>
              </a:rPr>
            </a:br>
            <a:r>
              <a:rPr lang="de-DE" altLang="zh-CN" sz="1500" b="1">
                <a:solidFill>
                  <a:srgbClr val="777777"/>
                </a:solidFill>
              </a:rPr>
              <a:t>5. Recommen-</a:t>
            </a:r>
            <a:br>
              <a:rPr lang="de-DE" altLang="zh-CN" sz="1500" b="1">
                <a:solidFill>
                  <a:srgbClr val="777777"/>
                </a:solidFill>
              </a:rPr>
            </a:br>
            <a:r>
              <a:rPr lang="de-DE" altLang="zh-CN" sz="1500" b="1">
                <a:solidFill>
                  <a:srgbClr val="777777"/>
                </a:solidFill>
              </a:rPr>
              <a:t>    dations of</a:t>
            </a:r>
            <a:br>
              <a:rPr lang="de-DE" altLang="zh-CN" sz="1500" b="1">
                <a:solidFill>
                  <a:srgbClr val="777777"/>
                </a:solidFill>
              </a:rPr>
            </a:br>
            <a:r>
              <a:rPr lang="de-DE" altLang="zh-CN" sz="1500" b="1">
                <a:solidFill>
                  <a:srgbClr val="777777"/>
                </a:solidFill>
              </a:rPr>
              <a:t>    literature</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a:extLst>
              <a:ext uri="{FF2B5EF4-FFF2-40B4-BE49-F238E27FC236}">
                <a16:creationId xmlns:a16="http://schemas.microsoft.com/office/drawing/2014/main" id="{E4877FEF-63B4-4D01-994C-3FF46A9F8940}"/>
              </a:ext>
            </a:extLst>
          </p:cNvPr>
          <p:cNvSpPr>
            <a:spLocks noGrp="1" noChangeArrowheads="1"/>
          </p:cNvSpPr>
          <p:nvPr>
            <p:ph type="title"/>
          </p:nvPr>
        </p:nvSpPr>
        <p:spPr>
          <a:xfrm>
            <a:off x="2390775" y="168275"/>
            <a:ext cx="6213475" cy="2117725"/>
          </a:xfrm>
        </p:spPr>
        <p:txBody>
          <a:bodyPr/>
          <a:lstStyle/>
          <a:p>
            <a:pPr eaLnBrk="1" hangingPunct="1"/>
            <a:r>
              <a:rPr lang="de-DE" altLang="zh-CN" sz="3200" b="1">
                <a:ea typeface="宋体" panose="02010600030101010101" pitchFamily="2" charset="-122"/>
              </a:rPr>
              <a:t>8. Historische Entwicklung des Kulturverständnisses / interkulturellen Verständnisses</a:t>
            </a:r>
          </a:p>
        </p:txBody>
      </p:sp>
      <p:sp>
        <p:nvSpPr>
          <p:cNvPr id="98307" name="Text Box 4">
            <a:extLst>
              <a:ext uri="{FF2B5EF4-FFF2-40B4-BE49-F238E27FC236}">
                <a16:creationId xmlns:a16="http://schemas.microsoft.com/office/drawing/2014/main" id="{D11124D2-C2F9-48D1-98B7-7A6E2F3D6F62}"/>
              </a:ext>
            </a:extLst>
          </p:cNvPr>
          <p:cNvSpPr txBox="1">
            <a:spLocks noChangeArrowheads="1"/>
          </p:cNvSpPr>
          <p:nvPr/>
        </p:nvSpPr>
        <p:spPr bwMode="auto">
          <a:xfrm>
            <a:off x="71438" y="142875"/>
            <a:ext cx="1512887" cy="6556375"/>
          </a:xfrm>
          <a:prstGeom prst="rect">
            <a:avLst/>
          </a:prstGeom>
          <a:noFill/>
          <a:ln w="9525">
            <a:noFill/>
            <a:miter lim="800000"/>
            <a:headEnd/>
            <a:tailEnd/>
          </a:ln>
        </p:spPr>
        <p:txBody>
          <a:bodyPr>
            <a:spAutoFit/>
          </a:bodyPr>
          <a:lstStyle/>
          <a:p>
            <a:pPr>
              <a:spcBef>
                <a:spcPct val="20000"/>
              </a:spcBef>
              <a:defRPr/>
            </a:pPr>
            <a:r>
              <a:rPr lang="de-DE" sz="1500" b="1" dirty="0">
                <a:solidFill>
                  <a:srgbClr val="777777"/>
                </a:solidFill>
                <a:ea typeface="+mn-ea"/>
              </a:rPr>
              <a:t>Interkulturelle </a:t>
            </a:r>
            <a:r>
              <a:rPr lang="de-DE" sz="1500" b="1" dirty="0" err="1">
                <a:solidFill>
                  <a:srgbClr val="777777"/>
                </a:solidFill>
                <a:ea typeface="+mn-ea"/>
              </a:rPr>
              <a:t>Kommu-nikation</a:t>
            </a:r>
            <a:endParaRPr lang="de-DE" sz="1500" b="1" dirty="0">
              <a:solidFill>
                <a:srgbClr val="777777"/>
              </a:solidFill>
              <a:ea typeface="Arial Unicode MS" pitchFamily="34" charset="-128"/>
              <a:cs typeface="Arial Unicode MS" pitchFamily="34" charset="-128"/>
            </a:endParaRPr>
          </a:p>
          <a:p>
            <a:pPr>
              <a:spcBef>
                <a:spcPct val="20000"/>
              </a:spcBef>
              <a:defRPr/>
            </a:pPr>
            <a:endParaRPr lang="de-DE" sz="1500" b="1" dirty="0">
              <a:solidFill>
                <a:srgbClr val="777777"/>
              </a:solidFill>
              <a:ea typeface="+mn-ea"/>
            </a:endParaRPr>
          </a:p>
          <a:p>
            <a:pPr>
              <a:spcBef>
                <a:spcPct val="20000"/>
              </a:spcBef>
              <a:defRPr/>
            </a:pPr>
            <a:r>
              <a:rPr lang="de-DE" sz="1500" b="1" dirty="0" err="1">
                <a:solidFill>
                  <a:srgbClr val="777777"/>
                </a:solidFill>
                <a:ea typeface="+mn-ea"/>
              </a:rPr>
              <a:t>Overview</a:t>
            </a:r>
            <a:endParaRPr lang="de-DE" sz="1500" b="1" dirty="0">
              <a:solidFill>
                <a:srgbClr val="777777"/>
              </a:solidFill>
              <a:ea typeface="+mn-ea"/>
            </a:endParaRPr>
          </a:p>
          <a:p>
            <a:pPr>
              <a:spcBef>
                <a:spcPct val="20000"/>
              </a:spcBef>
              <a:defRPr/>
            </a:pPr>
            <a:endParaRPr lang="de-DE" sz="1500" b="1" dirty="0">
              <a:solidFill>
                <a:srgbClr val="777777"/>
              </a:solidFill>
              <a:ea typeface="+mn-ea"/>
            </a:endParaRPr>
          </a:p>
          <a:p>
            <a:pPr>
              <a:spcBef>
                <a:spcPct val="20000"/>
              </a:spcBef>
              <a:defRPr/>
            </a:pPr>
            <a:r>
              <a:rPr lang="de-DE" sz="1500" b="1" dirty="0">
                <a:ea typeface="+mn-ea"/>
              </a:rPr>
              <a:t>8.  Historische </a:t>
            </a:r>
            <a:br>
              <a:rPr lang="de-DE" sz="1500" b="1" dirty="0">
                <a:ea typeface="+mn-ea"/>
              </a:rPr>
            </a:br>
            <a:r>
              <a:rPr lang="de-DE" sz="1500" b="1" dirty="0">
                <a:ea typeface="+mn-ea"/>
              </a:rPr>
              <a:t>     </a:t>
            </a:r>
            <a:r>
              <a:rPr lang="de-DE" sz="1500" b="1" dirty="0" err="1">
                <a:ea typeface="+mn-ea"/>
              </a:rPr>
              <a:t>Entwick</a:t>
            </a:r>
            <a:r>
              <a:rPr lang="de-DE" sz="1500" b="1" dirty="0">
                <a:ea typeface="+mn-ea"/>
              </a:rPr>
              <a:t>-</a:t>
            </a:r>
            <a:br>
              <a:rPr lang="de-DE" sz="1500" b="1" dirty="0">
                <a:ea typeface="+mn-ea"/>
              </a:rPr>
            </a:br>
            <a:r>
              <a:rPr lang="de-DE" sz="1500" b="1" dirty="0">
                <a:ea typeface="+mn-ea"/>
              </a:rPr>
              <a:t>     </a:t>
            </a:r>
            <a:r>
              <a:rPr lang="de-DE" sz="1500" b="1" dirty="0" err="1">
                <a:ea typeface="+mn-ea"/>
              </a:rPr>
              <a:t>lung</a:t>
            </a:r>
            <a:endParaRPr lang="de-DE" sz="1500" b="1" dirty="0">
              <a:ea typeface="+mn-ea"/>
            </a:endParaRPr>
          </a:p>
          <a:p>
            <a:pPr marL="342900" indent="-342900">
              <a:spcBef>
                <a:spcPct val="20000"/>
              </a:spcBef>
              <a:buFontTx/>
              <a:buAutoNum type="arabicPeriod" startAt="9"/>
              <a:defRPr/>
            </a:pPr>
            <a:r>
              <a:rPr lang="de-DE" sz="1500" b="1" dirty="0">
                <a:solidFill>
                  <a:srgbClr val="777777"/>
                </a:solidFill>
                <a:ea typeface="+mn-ea"/>
              </a:rPr>
              <a:t>Kultur-</a:t>
            </a:r>
            <a:br>
              <a:rPr lang="de-DE" sz="1500" b="1" dirty="0">
                <a:solidFill>
                  <a:srgbClr val="777777"/>
                </a:solidFill>
                <a:ea typeface="+mn-ea"/>
              </a:rPr>
            </a:br>
            <a:r>
              <a:rPr lang="de-DE" sz="1500" b="1" dirty="0">
                <a:solidFill>
                  <a:srgbClr val="777777"/>
                </a:solidFill>
                <a:ea typeface="+mn-ea"/>
              </a:rPr>
              <a:t>schock</a:t>
            </a:r>
          </a:p>
          <a:p>
            <a:pPr marL="342900" indent="-342900">
              <a:spcBef>
                <a:spcPct val="20000"/>
              </a:spcBef>
              <a:defRPr/>
            </a:pPr>
            <a:r>
              <a:rPr lang="de-DE" sz="1500" b="1" dirty="0">
                <a:solidFill>
                  <a:srgbClr val="777777"/>
                </a:solidFill>
                <a:ea typeface="+mn-ea"/>
              </a:rPr>
              <a:t>10.	Selbst-/</a:t>
            </a:r>
            <a:br>
              <a:rPr lang="de-DE" sz="1500" b="1" dirty="0">
                <a:solidFill>
                  <a:srgbClr val="777777"/>
                </a:solidFill>
                <a:ea typeface="+mn-ea"/>
              </a:rPr>
            </a:br>
            <a:r>
              <a:rPr lang="de-DE" sz="1500" b="1" dirty="0">
                <a:solidFill>
                  <a:srgbClr val="777777"/>
                </a:solidFill>
                <a:ea typeface="+mn-ea"/>
              </a:rPr>
              <a:t>Fremd-</a:t>
            </a:r>
            <a:br>
              <a:rPr lang="de-DE" sz="1500" b="1" dirty="0">
                <a:solidFill>
                  <a:srgbClr val="777777"/>
                </a:solidFill>
                <a:ea typeface="+mn-ea"/>
              </a:rPr>
            </a:br>
            <a:r>
              <a:rPr lang="de-DE" sz="1500" b="1" dirty="0" err="1">
                <a:solidFill>
                  <a:srgbClr val="777777"/>
                </a:solidFill>
                <a:ea typeface="+mn-ea"/>
              </a:rPr>
              <a:t>bilder</a:t>
            </a:r>
            <a:endParaRPr lang="de-DE" sz="1500" b="1" dirty="0">
              <a:solidFill>
                <a:srgbClr val="777777"/>
              </a:solidFill>
              <a:ea typeface="+mn-ea"/>
            </a:endParaRPr>
          </a:p>
          <a:p>
            <a:pPr marL="342900" indent="-342900">
              <a:spcBef>
                <a:spcPct val="20000"/>
              </a:spcBef>
              <a:defRPr/>
            </a:pPr>
            <a:r>
              <a:rPr lang="de-DE" sz="1500" b="1" dirty="0">
                <a:solidFill>
                  <a:srgbClr val="777777"/>
                </a:solidFill>
                <a:ea typeface="+mn-ea"/>
              </a:rPr>
              <a:t>11.	National-Kulturen Hofstede</a:t>
            </a:r>
          </a:p>
          <a:p>
            <a:pPr marL="342900" indent="-342900">
              <a:spcBef>
                <a:spcPct val="20000"/>
              </a:spcBef>
              <a:defRPr/>
            </a:pPr>
            <a:r>
              <a:rPr lang="de-DE" sz="1500" b="1" dirty="0">
                <a:solidFill>
                  <a:srgbClr val="777777"/>
                </a:solidFill>
                <a:ea typeface="+mn-ea"/>
              </a:rPr>
              <a:t>12. Nonverbal</a:t>
            </a:r>
          </a:p>
          <a:p>
            <a:pPr marL="342900" indent="-342900">
              <a:spcBef>
                <a:spcPct val="20000"/>
              </a:spcBef>
              <a:defRPr/>
            </a:pPr>
            <a:r>
              <a:rPr lang="de-DE" sz="1500" b="1" dirty="0">
                <a:solidFill>
                  <a:srgbClr val="777777"/>
                </a:solidFill>
                <a:ea typeface="+mn-ea"/>
              </a:rPr>
              <a:t>13. Problem-/</a:t>
            </a:r>
            <a:br>
              <a:rPr lang="de-DE" sz="1500" b="1" dirty="0">
                <a:solidFill>
                  <a:srgbClr val="777777"/>
                </a:solidFill>
                <a:ea typeface="+mn-ea"/>
              </a:rPr>
            </a:br>
            <a:r>
              <a:rPr lang="de-DE" sz="1500" b="1" dirty="0">
                <a:solidFill>
                  <a:srgbClr val="777777"/>
                </a:solidFill>
                <a:ea typeface="+mn-ea"/>
              </a:rPr>
              <a:t>lösungs-orientierte Ansätze</a:t>
            </a:r>
          </a:p>
          <a:p>
            <a:pPr marL="342900" indent="-342900">
              <a:spcBef>
                <a:spcPct val="20000"/>
              </a:spcBef>
              <a:defRPr/>
            </a:pPr>
            <a:r>
              <a:rPr lang="de-DE" sz="1500" b="1" dirty="0">
                <a:solidFill>
                  <a:srgbClr val="777777"/>
                </a:solidFill>
                <a:ea typeface="+mn-ea"/>
              </a:rPr>
              <a:t>14. Bsp. Aus </a:t>
            </a:r>
            <a:r>
              <a:rPr lang="de-DE" sz="1500" b="1" dirty="0" err="1">
                <a:solidFill>
                  <a:srgbClr val="777777"/>
                </a:solidFill>
                <a:ea typeface="+mn-ea"/>
              </a:rPr>
              <a:t>distanter</a:t>
            </a:r>
            <a:r>
              <a:rPr lang="de-DE" sz="1500" b="1" dirty="0">
                <a:solidFill>
                  <a:srgbClr val="777777"/>
                </a:solidFill>
                <a:ea typeface="+mn-ea"/>
              </a:rPr>
              <a:t> </a:t>
            </a:r>
            <a:r>
              <a:rPr lang="de-DE" sz="1500" b="1" dirty="0" err="1">
                <a:solidFill>
                  <a:srgbClr val="777777"/>
                </a:solidFill>
                <a:ea typeface="+mn-ea"/>
              </a:rPr>
              <a:t>culture</a:t>
            </a:r>
            <a:r>
              <a:rPr lang="de-DE" sz="1500" b="1" dirty="0">
                <a:solidFill>
                  <a:srgbClr val="777777"/>
                </a:solidFill>
                <a:ea typeface="+mn-ea"/>
              </a:rPr>
              <a:t> China</a:t>
            </a:r>
          </a:p>
        </p:txBody>
      </p:sp>
      <p:sp>
        <p:nvSpPr>
          <p:cNvPr id="2" name="Rectangle 5">
            <a:extLst>
              <a:ext uri="{FF2B5EF4-FFF2-40B4-BE49-F238E27FC236}">
                <a16:creationId xmlns:a16="http://schemas.microsoft.com/office/drawing/2014/main" id="{F0CDCFD6-5EA7-4D3D-BFD4-0827C283B07C}"/>
              </a:ext>
            </a:extLst>
          </p:cNvPr>
          <p:cNvSpPr>
            <a:spLocks noGrp="1" noChangeArrowheads="1"/>
          </p:cNvSpPr>
          <p:nvPr>
            <p:ph type="body" idx="1"/>
          </p:nvPr>
        </p:nvSpPr>
        <p:spPr>
          <a:xfrm>
            <a:off x="1692275" y="2571750"/>
            <a:ext cx="3451225" cy="3235325"/>
          </a:xfrm>
        </p:spPr>
        <p:txBody>
          <a:bodyPr>
            <a:normAutofit lnSpcReduction="10000"/>
          </a:bodyPr>
          <a:lstStyle/>
          <a:p>
            <a:pPr eaLnBrk="1" hangingPunct="1"/>
            <a:r>
              <a:rPr lang="de-DE" altLang="zh-CN">
                <a:ea typeface="宋体" panose="02010600030101010101" pitchFamily="2" charset="-122"/>
              </a:rPr>
              <a:t>Hegel</a:t>
            </a:r>
          </a:p>
          <a:p>
            <a:pPr eaLnBrk="1" hangingPunct="1"/>
            <a:r>
              <a:rPr lang="de-DE" altLang="zh-CN">
                <a:ea typeface="宋体" panose="02010600030101010101" pitchFamily="2" charset="-122"/>
              </a:rPr>
              <a:t>Jaspers</a:t>
            </a:r>
          </a:p>
          <a:p>
            <a:pPr eaLnBrk="1" hangingPunct="1"/>
            <a:r>
              <a:rPr lang="de-DE" altLang="zh-CN">
                <a:ea typeface="宋体" panose="02010600030101010101" pitchFamily="2" charset="-122"/>
              </a:rPr>
              <a:t>Perlmutter</a:t>
            </a:r>
          </a:p>
          <a:p>
            <a:pPr eaLnBrk="1" hangingPunct="1"/>
            <a:r>
              <a:rPr lang="de-DE" altLang="zh-CN">
                <a:ea typeface="宋体" panose="02010600030101010101" pitchFamily="2" charset="-122"/>
              </a:rPr>
              <a:t>Yoshikawa</a:t>
            </a:r>
          </a:p>
          <a:p>
            <a:pPr eaLnBrk="1" hangingPunct="1"/>
            <a:r>
              <a:rPr lang="de-DE" altLang="zh-CN">
                <a:ea typeface="宋体" panose="02010600030101010101" pitchFamily="2" charset="-122"/>
              </a:rPr>
              <a:t>Hofstede</a:t>
            </a:r>
          </a:p>
          <a:p>
            <a:pPr eaLnBrk="1" hangingPunct="1"/>
            <a:r>
              <a:rPr lang="de-DE" altLang="zh-CN">
                <a:ea typeface="宋体" panose="02010600030101010101" pitchFamily="2" charset="-122"/>
              </a:rPr>
              <a:t>Hall</a:t>
            </a:r>
          </a:p>
        </p:txBody>
      </p:sp>
      <p:sp>
        <p:nvSpPr>
          <p:cNvPr id="5" name="Rectangle 5">
            <a:extLst>
              <a:ext uri="{FF2B5EF4-FFF2-40B4-BE49-F238E27FC236}">
                <a16:creationId xmlns:a16="http://schemas.microsoft.com/office/drawing/2014/main" id="{9283C9C1-D58F-40AE-AACE-9CC72C7374A7}"/>
              </a:ext>
            </a:extLst>
          </p:cNvPr>
          <p:cNvSpPr txBox="1">
            <a:spLocks noChangeArrowheads="1"/>
          </p:cNvSpPr>
          <p:nvPr/>
        </p:nvSpPr>
        <p:spPr bwMode="auto">
          <a:xfrm>
            <a:off x="5500688" y="2571750"/>
            <a:ext cx="3451225" cy="3235325"/>
          </a:xfrm>
          <a:prstGeom prst="rect">
            <a:avLst/>
          </a:prstGeom>
          <a:noFill/>
          <a:ln w="9525">
            <a:noFill/>
            <a:miter lim="800000"/>
            <a:headEnd/>
            <a:tailEnd/>
          </a:ln>
        </p:spPr>
        <p:txBody>
          <a:bodyPr/>
          <a:lstStyle/>
          <a:p>
            <a:pPr marL="342900" indent="-342900">
              <a:spcBef>
                <a:spcPct val="20000"/>
              </a:spcBef>
              <a:buClr>
                <a:schemeClr val="bg2"/>
              </a:buClr>
              <a:buSzPct val="75000"/>
              <a:buFont typeface="Wingdings" pitchFamily="2" charset="2"/>
              <a:buChar char="n"/>
              <a:defRPr/>
            </a:pPr>
            <a:r>
              <a:rPr lang="de-DE" sz="3200" kern="0" dirty="0" err="1">
                <a:latin typeface="+mn-lt"/>
                <a:ea typeface="+mn-ea"/>
              </a:rPr>
              <a:t>Oberg</a:t>
            </a:r>
            <a:endParaRPr lang="de-DE" sz="3200" kern="0" dirty="0">
              <a:latin typeface="+mn-lt"/>
              <a:ea typeface="+mn-ea"/>
            </a:endParaRPr>
          </a:p>
          <a:p>
            <a:pPr marL="342900" indent="-342900">
              <a:spcBef>
                <a:spcPct val="20000"/>
              </a:spcBef>
              <a:buClr>
                <a:schemeClr val="bg2"/>
              </a:buClr>
              <a:buSzPct val="75000"/>
              <a:buFont typeface="Wingdings" pitchFamily="2" charset="2"/>
              <a:buChar char="n"/>
              <a:defRPr/>
            </a:pPr>
            <a:r>
              <a:rPr lang="de-DE" sz="3200" kern="0" dirty="0">
                <a:ea typeface="+mn-ea"/>
              </a:rPr>
              <a:t>Kohls</a:t>
            </a:r>
          </a:p>
          <a:p>
            <a:pPr marL="342900" indent="-342900">
              <a:spcBef>
                <a:spcPct val="20000"/>
              </a:spcBef>
              <a:buClr>
                <a:schemeClr val="bg2"/>
              </a:buClr>
              <a:buSzPct val="75000"/>
              <a:buFont typeface="Wingdings" pitchFamily="2" charset="2"/>
              <a:buChar char="n"/>
              <a:defRPr/>
            </a:pPr>
            <a:r>
              <a:rPr lang="de-DE" sz="3200" kern="0" dirty="0">
                <a:latin typeface="+mn-lt"/>
                <a:ea typeface="+mn-ea"/>
              </a:rPr>
              <a:t>Huntington</a:t>
            </a:r>
          </a:p>
          <a:p>
            <a:pPr marL="342900" indent="-342900">
              <a:spcBef>
                <a:spcPct val="20000"/>
              </a:spcBef>
              <a:buClr>
                <a:schemeClr val="bg2"/>
              </a:buClr>
              <a:buSzPct val="75000"/>
              <a:buFont typeface="Wingdings" pitchFamily="2" charset="2"/>
              <a:buChar char="n"/>
              <a:defRPr/>
            </a:pPr>
            <a:r>
              <a:rPr lang="de-DE" sz="3200" kern="0" dirty="0">
                <a:latin typeface="+mn-lt"/>
                <a:ea typeface="+mn-ea"/>
              </a:rPr>
              <a:t>Spengler</a:t>
            </a:r>
          </a:p>
          <a:p>
            <a:pPr marL="342900" indent="-342900">
              <a:spcBef>
                <a:spcPct val="20000"/>
              </a:spcBef>
              <a:buClr>
                <a:schemeClr val="bg2"/>
              </a:buClr>
              <a:buSzPct val="75000"/>
              <a:buFont typeface="Wingdings" pitchFamily="2" charset="2"/>
              <a:buChar char="n"/>
              <a:defRPr/>
            </a:pPr>
            <a:r>
              <a:rPr lang="de-DE" sz="3200" kern="0" dirty="0" err="1">
                <a:latin typeface="+mn-lt"/>
                <a:ea typeface="+mn-ea"/>
              </a:rPr>
              <a:t>Holenstein</a:t>
            </a:r>
            <a:endParaRPr lang="de-DE" sz="3200" kern="0" dirty="0">
              <a:latin typeface="+mn-lt"/>
              <a:ea typeface="+mn-ea"/>
            </a:endParaRPr>
          </a:p>
          <a:p>
            <a:pPr marL="342900" indent="-342900">
              <a:spcBef>
                <a:spcPct val="20000"/>
              </a:spcBef>
              <a:buClr>
                <a:schemeClr val="bg2"/>
              </a:buClr>
              <a:buSzPct val="75000"/>
              <a:buFont typeface="Wingdings" pitchFamily="2" charset="2"/>
              <a:buChar char="n"/>
              <a:defRPr/>
            </a:pPr>
            <a:r>
              <a:rPr lang="de-DE" sz="3200" kern="0" dirty="0">
                <a:latin typeface="+mn-lt"/>
                <a:ea typeface="+mn-ea"/>
              </a:rPr>
              <a:t>Thomas</a:t>
            </a:r>
          </a:p>
          <a:p>
            <a:pPr marL="342900" indent="-342900">
              <a:spcBef>
                <a:spcPct val="20000"/>
              </a:spcBef>
              <a:buClr>
                <a:schemeClr val="bg2"/>
              </a:buClr>
              <a:buSzPct val="75000"/>
              <a:buFont typeface="Wingdings" pitchFamily="2" charset="2"/>
              <a:buChar char="n"/>
              <a:defRPr/>
            </a:pPr>
            <a:endParaRPr lang="de-DE" sz="3200" kern="0" dirty="0">
              <a:latin typeface="+mn-lt"/>
              <a:ea typeface="+mn-ea"/>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3"/>
          <p:cNvPicPr preferRelativeResize="0"/>
          <p:nvPr/>
        </p:nvPicPr>
        <p:blipFill rotWithShape="1">
          <a:blip r:embed="rId3">
            <a:alphaModFix/>
          </a:blip>
          <a:srcRect/>
          <a:stretch/>
        </p:blipFill>
        <p:spPr>
          <a:xfrm>
            <a:off x="0" y="857251"/>
            <a:ext cx="9144000" cy="5143500"/>
          </a:xfrm>
          <a:prstGeom prst="rect">
            <a:avLst/>
          </a:prstGeom>
          <a:noFill/>
          <a:ln>
            <a:noFill/>
          </a:ln>
        </p:spPr>
      </p:pic>
      <p:pic>
        <p:nvPicPr>
          <p:cNvPr id="102" name="Google Shape;102;p3"/>
          <p:cNvPicPr preferRelativeResize="0"/>
          <p:nvPr/>
        </p:nvPicPr>
        <p:blipFill rotWithShape="1">
          <a:blip r:embed="rId4">
            <a:alphaModFix/>
          </a:blip>
          <a:srcRect/>
          <a:stretch/>
        </p:blipFill>
        <p:spPr>
          <a:xfrm>
            <a:off x="71847" y="480062"/>
            <a:ext cx="5520689" cy="5520689"/>
          </a:xfrm>
          <a:prstGeom prst="rect">
            <a:avLst/>
          </a:prstGeom>
          <a:noFill/>
          <a:ln>
            <a:noFill/>
          </a:ln>
          <a:effectLst>
            <a:outerShdw blurRad="292100" dist="139700" dir="2700000" algn="tl" rotWithShape="0">
              <a:srgbClr val="333333">
                <a:alpha val="64705"/>
              </a:srgbClr>
            </a:outerShdw>
          </a:effectLst>
        </p:spPr>
      </p:pic>
      <p:sp>
        <p:nvSpPr>
          <p:cNvPr id="103" name="Google Shape;103;p3"/>
          <p:cNvSpPr/>
          <p:nvPr/>
        </p:nvSpPr>
        <p:spPr>
          <a:xfrm>
            <a:off x="3879668" y="4077245"/>
            <a:ext cx="790304" cy="679268"/>
          </a:xfrm>
          <a:prstGeom prst="ellipse">
            <a:avLst/>
          </a:prstGeom>
          <a:noFill/>
          <a:ln w="3810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104" name="Google Shape;104;p3"/>
          <p:cNvSpPr txBox="1"/>
          <p:nvPr/>
        </p:nvSpPr>
        <p:spPr>
          <a:xfrm>
            <a:off x="5839097" y="1059724"/>
            <a:ext cx="2429691" cy="761717"/>
          </a:xfrm>
          <a:prstGeom prst="rect">
            <a:avLst/>
          </a:prstGeom>
          <a:noFill/>
          <a:ln>
            <a:noFill/>
          </a:ln>
        </p:spPr>
        <p:txBody>
          <a:bodyPr spcFirstLastPara="1" wrap="square" lIns="68569" tIns="34275" rIns="68569" bIns="34275" anchor="t" anchorCtr="0">
            <a:spAutoFit/>
          </a:bodyPr>
          <a:lstStyle/>
          <a:p>
            <a:r>
              <a:rPr lang="zh-CN" altLang="de-DE" sz="4500" u="sng">
                <a:solidFill>
                  <a:srgbClr val="FFFF00"/>
                </a:solidFill>
                <a:latin typeface="DFKai-SB"/>
                <a:ea typeface="DFKai-SB"/>
                <a:cs typeface="DFKai-SB"/>
                <a:sym typeface="DFKai-SB"/>
              </a:rPr>
              <a:t>河南省</a:t>
            </a:r>
            <a:endParaRPr sz="4500" u="sng">
              <a:solidFill>
                <a:srgbClr val="FFFF00"/>
              </a:solidFill>
              <a:latin typeface="DFKai-SB"/>
              <a:ea typeface="DFKai-SB"/>
              <a:cs typeface="DFKai-SB"/>
              <a:sym typeface="DFKai-SB"/>
            </a:endParaRPr>
          </a:p>
        </p:txBody>
      </p:sp>
      <p:sp>
        <p:nvSpPr>
          <p:cNvPr id="105" name="Google Shape;105;p3"/>
          <p:cNvSpPr txBox="1"/>
          <p:nvPr/>
        </p:nvSpPr>
        <p:spPr>
          <a:xfrm>
            <a:off x="5511709" y="2090404"/>
            <a:ext cx="2953022" cy="484718"/>
          </a:xfrm>
          <a:prstGeom prst="rect">
            <a:avLst/>
          </a:prstGeom>
          <a:noFill/>
          <a:ln>
            <a:noFill/>
          </a:ln>
        </p:spPr>
        <p:txBody>
          <a:bodyPr spcFirstLastPara="1" wrap="square" lIns="68569" tIns="34275" rIns="68569" bIns="34275" anchor="t" anchorCtr="0">
            <a:spAutoFit/>
          </a:bodyPr>
          <a:lstStyle/>
          <a:p>
            <a:r>
              <a:rPr lang="zh-CN" altLang="de-DE" sz="2700">
                <a:solidFill>
                  <a:srgbClr val="FFFF00"/>
                </a:solidFill>
                <a:latin typeface="DFKai-SB"/>
                <a:ea typeface="DFKai-SB"/>
                <a:cs typeface="DFKai-SB"/>
                <a:sym typeface="DFKai-SB"/>
              </a:rPr>
              <a:t>嘉禾县；郴州市</a:t>
            </a:r>
            <a:endParaRPr sz="2700">
              <a:solidFill>
                <a:srgbClr val="FFFF00"/>
              </a:solidFill>
              <a:latin typeface="DFKai-SB"/>
              <a:ea typeface="DFKai-SB"/>
              <a:cs typeface="DFKai-SB"/>
              <a:sym typeface="DFKai-SB"/>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a:extLst>
              <a:ext uri="{FF2B5EF4-FFF2-40B4-BE49-F238E27FC236}">
                <a16:creationId xmlns:a16="http://schemas.microsoft.com/office/drawing/2014/main" id="{0AA1D0F9-4151-428F-90E1-574BDBB4397D}"/>
              </a:ext>
            </a:extLst>
          </p:cNvPr>
          <p:cNvSpPr>
            <a:spLocks noGrp="1" noChangeArrowheads="1"/>
          </p:cNvSpPr>
          <p:nvPr>
            <p:ph type="title"/>
          </p:nvPr>
        </p:nvSpPr>
        <p:spPr>
          <a:xfrm>
            <a:off x="2484438" y="188913"/>
            <a:ext cx="6430962" cy="884237"/>
          </a:xfrm>
        </p:spPr>
        <p:txBody>
          <a:bodyPr>
            <a:normAutofit fontScale="90000"/>
          </a:bodyPr>
          <a:lstStyle/>
          <a:p>
            <a:pPr eaLnBrk="1" hangingPunct="1"/>
            <a:r>
              <a:rPr lang="de-DE" altLang="zh-CN" sz="3400" b="1">
                <a:ea typeface="宋体" panose="02010600030101010101" pitchFamily="2" charset="-122"/>
              </a:rPr>
              <a:t>3. Gegenüberstellung China/Deutschland</a:t>
            </a:r>
          </a:p>
        </p:txBody>
      </p:sp>
      <p:sp>
        <p:nvSpPr>
          <p:cNvPr id="100354" name="Rectangle 3">
            <a:extLst>
              <a:ext uri="{FF2B5EF4-FFF2-40B4-BE49-F238E27FC236}">
                <a16:creationId xmlns:a16="http://schemas.microsoft.com/office/drawing/2014/main" id="{7F2958CD-DD66-487E-B6E7-0277ABA45136}"/>
              </a:ext>
            </a:extLst>
          </p:cNvPr>
          <p:cNvSpPr>
            <a:spLocks noChangeArrowheads="1"/>
          </p:cNvSpPr>
          <p:nvPr/>
        </p:nvSpPr>
        <p:spPr bwMode="auto">
          <a:xfrm>
            <a:off x="1752600" y="1295400"/>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20000"/>
              </a:spcBef>
              <a:buClr>
                <a:schemeClr val="bg2"/>
              </a:buClr>
              <a:buSzPct val="75000"/>
              <a:buFont typeface="Wingdings" panose="05000000000000000000" pitchFamily="2" charset="2"/>
              <a:buNone/>
            </a:pPr>
            <a:endParaRPr lang="de-DE" altLang="zh-CN" sz="2000"/>
          </a:p>
        </p:txBody>
      </p:sp>
      <p:sp>
        <p:nvSpPr>
          <p:cNvPr id="100355" name="Text Box 4">
            <a:extLst>
              <a:ext uri="{FF2B5EF4-FFF2-40B4-BE49-F238E27FC236}">
                <a16:creationId xmlns:a16="http://schemas.microsoft.com/office/drawing/2014/main" id="{05566DBE-A958-4E82-8631-E119A90E5742}"/>
              </a:ext>
            </a:extLst>
          </p:cNvPr>
          <p:cNvSpPr txBox="1">
            <a:spLocks noChangeArrowheads="1"/>
          </p:cNvSpPr>
          <p:nvPr/>
        </p:nvSpPr>
        <p:spPr bwMode="auto">
          <a:xfrm>
            <a:off x="1965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endParaRPr lang="de-DE" altLang="zh-CN"/>
          </a:p>
        </p:txBody>
      </p:sp>
      <p:sp>
        <p:nvSpPr>
          <p:cNvPr id="397317" name="Text Box 5">
            <a:extLst>
              <a:ext uri="{FF2B5EF4-FFF2-40B4-BE49-F238E27FC236}">
                <a16:creationId xmlns:a16="http://schemas.microsoft.com/office/drawing/2014/main" id="{EEEF08FB-3026-48B5-960F-548F4CB8D6E0}"/>
              </a:ext>
            </a:extLst>
          </p:cNvPr>
          <p:cNvSpPr txBox="1">
            <a:spLocks noChangeArrowheads="1"/>
          </p:cNvSpPr>
          <p:nvPr/>
        </p:nvSpPr>
        <p:spPr bwMode="auto">
          <a:xfrm>
            <a:off x="107950" y="673100"/>
            <a:ext cx="1512888"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0" hangingPunct="0"/>
            <a:r>
              <a:rPr lang="de-DE" altLang="zh-CN" sz="1600" b="1">
                <a:solidFill>
                  <a:srgbClr val="777777"/>
                </a:solidFill>
              </a:rPr>
              <a:t>Kulturstudien</a:t>
            </a:r>
          </a:p>
          <a:p>
            <a:pPr>
              <a:spcBef>
                <a:spcPct val="20000"/>
              </a:spcBef>
            </a:pPr>
            <a:endParaRPr lang="de-DE" altLang="zh-CN" sz="1600" b="1">
              <a:solidFill>
                <a:srgbClr val="777777"/>
              </a:solidFill>
            </a:endParaRPr>
          </a:p>
          <a:p>
            <a:pPr>
              <a:spcBef>
                <a:spcPct val="20000"/>
              </a:spcBef>
            </a:pPr>
            <a:r>
              <a:rPr lang="de-DE" altLang="zh-CN" sz="1600" b="1">
                <a:solidFill>
                  <a:srgbClr val="777777"/>
                </a:solidFill>
              </a:rPr>
              <a:t>Overview</a:t>
            </a:r>
          </a:p>
          <a:p>
            <a:pPr>
              <a:spcBef>
                <a:spcPct val="20000"/>
              </a:spcBef>
            </a:pPr>
            <a:endParaRPr lang="de-DE" altLang="zh-CN" sz="1600" b="1">
              <a:solidFill>
                <a:srgbClr val="777777"/>
              </a:solidFill>
            </a:endParaRPr>
          </a:p>
          <a:p>
            <a:pPr>
              <a:spcBef>
                <a:spcPct val="20000"/>
              </a:spcBef>
            </a:pPr>
            <a:r>
              <a:rPr lang="de-DE" altLang="zh-CN" sz="1600" b="1">
                <a:solidFill>
                  <a:srgbClr val="777777"/>
                </a:solidFill>
              </a:rPr>
              <a:t>1. Wiederho-</a:t>
            </a:r>
            <a:br>
              <a:rPr lang="de-DE" altLang="zh-CN" sz="1600" b="1">
                <a:solidFill>
                  <a:srgbClr val="777777"/>
                </a:solidFill>
              </a:rPr>
            </a:br>
            <a:r>
              <a:rPr lang="de-DE" altLang="zh-CN" sz="1600" b="1">
                <a:solidFill>
                  <a:srgbClr val="777777"/>
                </a:solidFill>
              </a:rPr>
              <a:t>    lung</a:t>
            </a:r>
          </a:p>
          <a:p>
            <a:pPr>
              <a:spcBef>
                <a:spcPct val="20000"/>
              </a:spcBef>
            </a:pPr>
            <a:r>
              <a:rPr lang="de-DE" altLang="zh-CN" sz="1600" b="1">
                <a:solidFill>
                  <a:srgbClr val="777777"/>
                </a:solidFill>
              </a:rPr>
              <a:t>2. Abschluss </a:t>
            </a:r>
            <a:br>
              <a:rPr lang="de-DE" altLang="zh-CN" sz="1600" b="1">
                <a:solidFill>
                  <a:srgbClr val="777777"/>
                </a:solidFill>
              </a:rPr>
            </a:br>
            <a:r>
              <a:rPr lang="de-DE" altLang="zh-CN" sz="1600" b="1">
                <a:solidFill>
                  <a:srgbClr val="777777"/>
                </a:solidFill>
              </a:rPr>
              <a:t>    Models of</a:t>
            </a:r>
            <a:br>
              <a:rPr lang="de-DE" altLang="zh-CN" sz="1600" b="1">
                <a:solidFill>
                  <a:srgbClr val="777777"/>
                </a:solidFill>
              </a:rPr>
            </a:br>
            <a:r>
              <a:rPr lang="de-DE" altLang="zh-CN" sz="1600" b="1">
                <a:solidFill>
                  <a:srgbClr val="777777"/>
                </a:solidFill>
              </a:rPr>
              <a:t>    cultural</a:t>
            </a:r>
            <a:br>
              <a:rPr lang="de-DE" altLang="zh-CN" sz="1600" b="1">
                <a:solidFill>
                  <a:srgbClr val="777777"/>
                </a:solidFill>
              </a:rPr>
            </a:br>
            <a:r>
              <a:rPr lang="de-DE" altLang="zh-CN" sz="1600" b="1">
                <a:solidFill>
                  <a:srgbClr val="777777"/>
                </a:solidFill>
              </a:rPr>
              <a:t>    comparison</a:t>
            </a:r>
          </a:p>
          <a:p>
            <a:pPr>
              <a:spcBef>
                <a:spcPct val="20000"/>
              </a:spcBef>
            </a:pPr>
            <a:r>
              <a:rPr lang="de-DE" altLang="zh-CN" sz="1600" b="1"/>
              <a:t>3. Denken </a:t>
            </a:r>
            <a:br>
              <a:rPr lang="de-DE" altLang="zh-CN" sz="1600" b="1"/>
            </a:br>
            <a:r>
              <a:rPr lang="de-DE" altLang="zh-CN" sz="1600" b="1"/>
              <a:t>    and religi-</a:t>
            </a:r>
            <a:br>
              <a:rPr lang="de-DE" altLang="zh-CN" sz="1600" b="1"/>
            </a:br>
            <a:r>
              <a:rPr lang="de-DE" altLang="zh-CN" sz="1600" b="1"/>
              <a:t>    öse Strö-</a:t>
            </a:r>
            <a:br>
              <a:rPr lang="de-DE" altLang="zh-CN" sz="1600" b="1"/>
            </a:br>
            <a:r>
              <a:rPr lang="de-DE" altLang="zh-CN" sz="1600" b="1"/>
              <a:t>    mungen</a:t>
            </a:r>
          </a:p>
          <a:p>
            <a:pPr>
              <a:spcBef>
                <a:spcPct val="20000"/>
              </a:spcBef>
            </a:pPr>
            <a:r>
              <a:rPr lang="de-DE" altLang="zh-CN" sz="1600" b="1">
                <a:solidFill>
                  <a:srgbClr val="777777"/>
                </a:solidFill>
              </a:rPr>
              <a:t>4. Aufgabe </a:t>
            </a:r>
            <a:br>
              <a:rPr lang="de-DE" altLang="zh-CN" sz="1600" b="1">
                <a:solidFill>
                  <a:srgbClr val="777777"/>
                </a:solidFill>
              </a:rPr>
            </a:br>
            <a:r>
              <a:rPr lang="de-DE" altLang="zh-CN" sz="1600" b="1">
                <a:solidFill>
                  <a:srgbClr val="777777"/>
                </a:solidFill>
              </a:rPr>
              <a:t>    für kom-</a:t>
            </a:r>
            <a:br>
              <a:rPr lang="de-DE" altLang="zh-CN" sz="1600" b="1">
                <a:solidFill>
                  <a:srgbClr val="777777"/>
                </a:solidFill>
              </a:rPr>
            </a:br>
            <a:r>
              <a:rPr lang="de-DE" altLang="zh-CN" sz="1600" b="1">
                <a:solidFill>
                  <a:srgbClr val="777777"/>
                </a:solidFill>
              </a:rPr>
              <a:t>    mende</a:t>
            </a:r>
            <a:br>
              <a:rPr lang="de-DE" altLang="zh-CN" sz="1600" b="1">
                <a:solidFill>
                  <a:srgbClr val="777777"/>
                </a:solidFill>
              </a:rPr>
            </a:br>
            <a:r>
              <a:rPr lang="de-DE" altLang="zh-CN" sz="1600" b="1">
                <a:solidFill>
                  <a:srgbClr val="777777"/>
                </a:solidFill>
              </a:rPr>
              <a:t>    Sitzung</a:t>
            </a:r>
          </a:p>
        </p:txBody>
      </p:sp>
      <p:pic>
        <p:nvPicPr>
          <p:cNvPr id="7" name="Picture 6" descr="mond">
            <a:extLst>
              <a:ext uri="{FF2B5EF4-FFF2-40B4-BE49-F238E27FC236}">
                <a16:creationId xmlns:a16="http://schemas.microsoft.com/office/drawing/2014/main" id="{62CAADBA-099C-476D-BE94-240A845A22EB}"/>
              </a:ext>
            </a:extLst>
          </p:cNvPr>
          <p:cNvPicPr>
            <a:picLocks noChangeAspect="1" noChangeArrowheads="1"/>
          </p:cNvPicPr>
          <p:nvPr/>
        </p:nvPicPr>
        <p:blipFill>
          <a:blip r:embed="rId3"/>
          <a:srcRect/>
          <a:stretch>
            <a:fillRect/>
          </a:stretch>
        </p:blipFill>
        <p:spPr bwMode="auto">
          <a:xfrm>
            <a:off x="-76200" y="198438"/>
            <a:ext cx="10210800" cy="64309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97317"/>
                                        </p:tgtEl>
                                        <p:attrNameLst>
                                          <p:attrName>style.visibility</p:attrName>
                                        </p:attrNameLst>
                                      </p:cBhvr>
                                      <p:to>
                                        <p:strVal val="visible"/>
                                      </p:to>
                                    </p:set>
                                    <p:anim calcmode="lin" valueType="num">
                                      <p:cBhvr additive="base">
                                        <p:cTn id="7" dur="500" fill="hold"/>
                                        <p:tgtEl>
                                          <p:spTgt spid="397317"/>
                                        </p:tgtEl>
                                        <p:attrNameLst>
                                          <p:attrName>ppt_x</p:attrName>
                                        </p:attrNameLst>
                                      </p:cBhvr>
                                      <p:tavLst>
                                        <p:tav tm="0">
                                          <p:val>
                                            <p:strVal val="0-#ppt_w/2"/>
                                          </p:val>
                                        </p:tav>
                                        <p:tav tm="100000">
                                          <p:val>
                                            <p:strVal val="#ppt_x"/>
                                          </p:val>
                                        </p:tav>
                                      </p:tavLst>
                                    </p:anim>
                                    <p:anim calcmode="lin" valueType="num">
                                      <p:cBhvr additive="base">
                                        <p:cTn id="8" dur="500" fill="hold"/>
                                        <p:tgtEl>
                                          <p:spTgt spid="3973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17"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043608" y="136649"/>
            <a:ext cx="6984776" cy="1564159"/>
          </a:xfrm>
        </p:spPr>
        <p:txBody>
          <a:bodyPr>
            <a:noAutofit/>
          </a:bodyPr>
          <a:lstStyle/>
          <a:p>
            <a:r>
              <a:rPr lang="zh-CN" altLang="de-DE" sz="7200" b="1" dirty="0">
                <a:latin typeface="Calibri" panose="020F0502020204030204" pitchFamily="34" charset="0"/>
                <a:ea typeface="楷体" panose="02010609060101010101" pitchFamily="49" charset="-122"/>
                <a:cs typeface="Calibri" panose="020F0502020204030204" pitchFamily="34" charset="0"/>
              </a:rPr>
              <a:t>以后</a:t>
            </a:r>
            <a:endParaRPr lang="de-DE" sz="7200" b="1" dirty="0">
              <a:latin typeface="Calibri" panose="020F0502020204030204" pitchFamily="34" charset="0"/>
              <a:ea typeface="楷体" panose="02010609060101010101" pitchFamily="49" charset="-122"/>
              <a:cs typeface="Calibri" panose="020F0502020204030204" pitchFamily="34" charset="0"/>
            </a:endParaRPr>
          </a:p>
        </p:txBody>
      </p:sp>
      <p:sp>
        <p:nvSpPr>
          <p:cNvPr id="3" name="Untertitel 2"/>
          <p:cNvSpPr>
            <a:spLocks noGrp="1"/>
          </p:cNvSpPr>
          <p:nvPr>
            <p:ph type="subTitle" idx="1"/>
          </p:nvPr>
        </p:nvSpPr>
        <p:spPr>
          <a:xfrm>
            <a:off x="899592" y="2060848"/>
            <a:ext cx="7992888" cy="4248472"/>
          </a:xfrm>
        </p:spPr>
        <p:txBody>
          <a:bodyPr>
            <a:noAutofit/>
          </a:bodyPr>
          <a:lstStyle/>
          <a:p>
            <a:pPr algn="l">
              <a:buFont typeface="Arial" panose="020B0604020202020204" pitchFamily="34" charset="0"/>
              <a:buChar char="•"/>
            </a:pPr>
            <a:r>
              <a:rPr lang="zh-CN" altLang="de-DE" sz="2800" b="0" i="0" dirty="0">
                <a:solidFill>
                  <a:srgbClr val="000000"/>
                </a:solidFill>
                <a:effectLst/>
                <a:latin typeface="Calibri" panose="020F0502020204030204" pitchFamily="34" charset="0"/>
                <a:cs typeface="Calibri" panose="020F0502020204030204" pitchFamily="34" charset="0"/>
              </a:rPr>
              <a:t>请参加</a:t>
            </a:r>
            <a:r>
              <a:rPr lang="zh-CN" altLang="de-DE" sz="2800" dirty="0">
                <a:solidFill>
                  <a:srgbClr val="000000"/>
                </a:solidFill>
                <a:latin typeface="Calibri" panose="020F0502020204030204" pitchFamily="34" charset="0"/>
                <a:cs typeface="Calibri" panose="020F0502020204030204" pitchFamily="34" charset="0"/>
              </a:rPr>
              <a:t>不同问卷调查</a:t>
            </a:r>
            <a:r>
              <a:rPr lang="de-DE" sz="2800" b="0" i="0" u="none" strike="noStrike" dirty="0">
                <a:solidFill>
                  <a:srgbClr val="3366BB"/>
                </a:solidFill>
                <a:effectLst/>
                <a:latin typeface="Calibri" panose="020F0502020204030204" pitchFamily="34" charset="0"/>
                <a:ea typeface="KaiTi" panose="02010609060101010101" pitchFamily="49" charset="-122"/>
                <a:cs typeface="Calibri" panose="020F0502020204030204" pitchFamily="34" charset="0"/>
                <a:hlinkClick r:id="rId3"/>
              </a:rPr>
              <a:t>http://bit.ly/EU-SURVEY</a:t>
            </a:r>
            <a:endParaRPr lang="de-DE" sz="2800" b="0" i="0" dirty="0">
              <a:solidFill>
                <a:srgbClr val="000000"/>
              </a:solidFill>
              <a:effectLst/>
              <a:latin typeface="Calibri" panose="020F0502020204030204" pitchFamily="34" charset="0"/>
              <a:cs typeface="Calibri" panose="020F0502020204030204" pitchFamily="34" charset="0"/>
            </a:endParaRPr>
          </a:p>
          <a:p>
            <a:pPr algn="l">
              <a:buFont typeface="Arial" panose="020B0604020202020204" pitchFamily="34" charset="0"/>
              <a:buChar char="•"/>
            </a:pPr>
            <a:r>
              <a:rPr lang="zh-CN" altLang="de-DE" sz="2800" b="0" i="0" dirty="0">
                <a:solidFill>
                  <a:srgbClr val="000000"/>
                </a:solidFill>
                <a:effectLst/>
                <a:latin typeface="Calibri" panose="020F0502020204030204" pitchFamily="34" charset="0"/>
                <a:cs typeface="Calibri" panose="020F0502020204030204" pitchFamily="34" charset="0"/>
              </a:rPr>
              <a:t>选主题，看第二周那边，加你的名字（选下个礼拜的主题的同学麻烦准备</a:t>
            </a:r>
            <a:r>
              <a:rPr lang="de-DE" sz="2800" b="0" i="0" dirty="0" err="1">
                <a:solidFill>
                  <a:srgbClr val="000000"/>
                </a:solidFill>
                <a:effectLst/>
                <a:latin typeface="Calibri" panose="020F0502020204030204" pitchFamily="34" charset="0"/>
                <a:cs typeface="Calibri" panose="020F0502020204030204" pitchFamily="34" charset="0"/>
              </a:rPr>
              <a:t>ppt</a:t>
            </a:r>
            <a:r>
              <a:rPr lang="de-DE" sz="2800" b="0" i="0" dirty="0">
                <a:solidFill>
                  <a:srgbClr val="000000"/>
                </a:solidFill>
                <a:effectLst/>
                <a:latin typeface="Calibri" panose="020F0502020204030204" pitchFamily="34" charset="0"/>
                <a:cs typeface="Calibri" panose="020F0502020204030204" pitchFamily="34" charset="0"/>
              </a:rPr>
              <a:t>，</a:t>
            </a:r>
            <a:r>
              <a:rPr lang="zh-CN" altLang="de-DE" sz="2800" b="0" i="0" dirty="0">
                <a:solidFill>
                  <a:srgbClr val="000000"/>
                </a:solidFill>
                <a:effectLst/>
                <a:latin typeface="Calibri" panose="020F0502020204030204" pitchFamily="34" charset="0"/>
                <a:cs typeface="Calibri" panose="020F0502020204030204" pitchFamily="34" charset="0"/>
              </a:rPr>
              <a:t>课网页上上传）</a:t>
            </a:r>
          </a:p>
          <a:p>
            <a:pPr algn="l">
              <a:buFont typeface="Arial" panose="020B0604020202020204" pitchFamily="34" charset="0"/>
              <a:buChar char="•"/>
            </a:pPr>
            <a:r>
              <a:rPr lang="zh-CN" altLang="de-DE" sz="2800" b="0" i="0" dirty="0">
                <a:solidFill>
                  <a:srgbClr val="000000"/>
                </a:solidFill>
                <a:effectLst/>
                <a:latin typeface="Calibri" panose="020F0502020204030204" pitchFamily="34" charset="0"/>
                <a:cs typeface="Calibri" panose="020F0502020204030204" pitchFamily="34" charset="0"/>
              </a:rPr>
              <a:t>准备下个星期的课文（主题</a:t>
            </a:r>
            <a:r>
              <a:rPr lang="de-DE" altLang="zh-CN" sz="2800" b="0" i="0" dirty="0">
                <a:solidFill>
                  <a:srgbClr val="000000"/>
                </a:solidFill>
                <a:effectLst/>
                <a:latin typeface="Calibri" panose="020F0502020204030204" pitchFamily="34" charset="0"/>
                <a:cs typeface="Calibri" panose="020F0502020204030204" pitchFamily="34" charset="0"/>
              </a:rPr>
              <a:t>1</a:t>
            </a:r>
            <a:r>
              <a:rPr lang="zh-CN" altLang="de-DE" sz="2800" b="0" i="0" dirty="0">
                <a:solidFill>
                  <a:srgbClr val="000000"/>
                </a:solidFill>
                <a:effectLst/>
                <a:latin typeface="Calibri" panose="020F0502020204030204" pitchFamily="34" charset="0"/>
                <a:cs typeface="Calibri" panose="020F0502020204030204" pitchFamily="34" charset="0"/>
              </a:rPr>
              <a:t>）</a:t>
            </a:r>
          </a:p>
          <a:p>
            <a:pPr algn="l">
              <a:buFont typeface="Arial" panose="020B0604020202020204" pitchFamily="34" charset="0"/>
              <a:buChar char="•"/>
            </a:pPr>
            <a:r>
              <a:rPr lang="zh-CN" altLang="de-DE" sz="2800" b="0" i="0" dirty="0">
                <a:solidFill>
                  <a:srgbClr val="000000"/>
                </a:solidFill>
                <a:effectLst/>
                <a:latin typeface="Calibri" panose="020F0502020204030204" pitchFamily="34" charset="0"/>
                <a:cs typeface="Calibri" panose="020F0502020204030204" pitchFamily="34" charset="0"/>
              </a:rPr>
              <a:t>回答关于主题的问题</a:t>
            </a:r>
          </a:p>
          <a:p>
            <a:endParaRPr lang="de-DE" sz="6600" b="1" i="0" dirty="0">
              <a:solidFill>
                <a:schemeClr val="tx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862519"/>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043608" y="136649"/>
            <a:ext cx="6984776" cy="1564159"/>
          </a:xfrm>
        </p:spPr>
        <p:txBody>
          <a:bodyPr>
            <a:noAutofit/>
          </a:bodyPr>
          <a:lstStyle/>
          <a:p>
            <a:r>
              <a:rPr lang="zh-CN" altLang="de-DE" sz="8800" b="1" dirty="0">
                <a:latin typeface="Calibri" panose="020F0502020204030204" pitchFamily="34" charset="0"/>
                <a:cs typeface="Calibri" panose="020F0502020204030204" pitchFamily="34" charset="0"/>
              </a:rPr>
              <a:t>作业</a:t>
            </a:r>
            <a:endParaRPr lang="de-DE" sz="2000" b="1" dirty="0">
              <a:latin typeface="Calibri" panose="020F0502020204030204" pitchFamily="34" charset="0"/>
              <a:ea typeface="楷体" panose="02010609060101010101" pitchFamily="49" charset="-122"/>
              <a:cs typeface="Calibri" panose="020F0502020204030204" pitchFamily="34" charset="0"/>
            </a:endParaRPr>
          </a:p>
        </p:txBody>
      </p:sp>
      <p:sp>
        <p:nvSpPr>
          <p:cNvPr id="3" name="Untertitel 2"/>
          <p:cNvSpPr>
            <a:spLocks noGrp="1"/>
          </p:cNvSpPr>
          <p:nvPr>
            <p:ph type="subTitle" idx="1"/>
          </p:nvPr>
        </p:nvSpPr>
        <p:spPr>
          <a:xfrm>
            <a:off x="827584" y="2276872"/>
            <a:ext cx="7992888" cy="4248472"/>
          </a:xfrm>
        </p:spPr>
        <p:txBody>
          <a:bodyPr>
            <a:noAutofit/>
          </a:bodyPr>
          <a:lstStyle/>
          <a:p>
            <a:pPr algn="l">
              <a:buFont typeface="Arial" panose="020B0604020202020204" pitchFamily="34" charset="0"/>
              <a:buChar char="•"/>
            </a:pPr>
            <a:r>
              <a:rPr lang="zh-CN" altLang="de-DE" sz="2800" b="0" i="0" dirty="0">
                <a:solidFill>
                  <a:srgbClr val="000000"/>
                </a:solidFill>
                <a:effectLst/>
                <a:latin typeface="Calibri" panose="020F0502020204030204" pitchFamily="34" charset="0"/>
                <a:cs typeface="Calibri" panose="020F0502020204030204" pitchFamily="34" charset="0"/>
              </a:rPr>
              <a:t>请参加</a:t>
            </a:r>
            <a:r>
              <a:rPr lang="zh-CN" altLang="de-DE" sz="2800" dirty="0">
                <a:solidFill>
                  <a:srgbClr val="000000"/>
                </a:solidFill>
                <a:latin typeface="Calibri" panose="020F0502020204030204" pitchFamily="34" charset="0"/>
                <a:cs typeface="Calibri" panose="020F0502020204030204" pitchFamily="34" charset="0"/>
              </a:rPr>
              <a:t>不同问卷调查</a:t>
            </a:r>
            <a:r>
              <a:rPr lang="de-DE" altLang="zh-CN" sz="2800" dirty="0">
                <a:solidFill>
                  <a:srgbClr val="000000"/>
                </a:solidFill>
                <a:latin typeface="Calibri" panose="020F0502020204030204" pitchFamily="34" charset="0"/>
                <a:cs typeface="Calibri" panose="020F0502020204030204" pitchFamily="34" charset="0"/>
                <a:hlinkClick r:id="rId3"/>
              </a:rPr>
              <a:t>https://bit.ly/100_questions</a:t>
            </a:r>
            <a:endParaRPr lang="de-DE" altLang="zh-CN" sz="2800" dirty="0">
              <a:solidFill>
                <a:srgbClr val="000000"/>
              </a:solidFill>
              <a:latin typeface="Calibri" panose="020F0502020204030204" pitchFamily="34" charset="0"/>
              <a:cs typeface="Calibri" panose="020F0502020204030204" pitchFamily="34" charset="0"/>
            </a:endParaRPr>
          </a:p>
          <a:p>
            <a:pPr algn="l">
              <a:buFont typeface="Arial" panose="020B0604020202020204" pitchFamily="34" charset="0"/>
              <a:buChar char="•"/>
            </a:pPr>
            <a:r>
              <a:rPr lang="zh-CN" altLang="de-DE" sz="2800" b="0" i="0" dirty="0">
                <a:solidFill>
                  <a:srgbClr val="000000"/>
                </a:solidFill>
                <a:effectLst/>
                <a:latin typeface="Calibri" panose="020F0502020204030204" pitchFamily="34" charset="0"/>
                <a:cs typeface="Calibri" panose="020F0502020204030204" pitchFamily="34" charset="0"/>
              </a:rPr>
              <a:t>选主题，看第二周那边，加你的名字（选下个礼拜的主题的同学麻烦准备</a:t>
            </a:r>
            <a:r>
              <a:rPr lang="de-DE" sz="2800" b="0" i="0" dirty="0" err="1">
                <a:solidFill>
                  <a:srgbClr val="000000"/>
                </a:solidFill>
                <a:effectLst/>
                <a:latin typeface="Calibri" panose="020F0502020204030204" pitchFamily="34" charset="0"/>
                <a:cs typeface="Calibri" panose="020F0502020204030204" pitchFamily="34" charset="0"/>
              </a:rPr>
              <a:t>ppt</a:t>
            </a:r>
            <a:r>
              <a:rPr lang="de-DE" sz="2800" b="0" i="0" dirty="0">
                <a:solidFill>
                  <a:srgbClr val="000000"/>
                </a:solidFill>
                <a:effectLst/>
                <a:latin typeface="Calibri" panose="020F0502020204030204" pitchFamily="34" charset="0"/>
                <a:cs typeface="Calibri" panose="020F0502020204030204" pitchFamily="34" charset="0"/>
              </a:rPr>
              <a:t>，</a:t>
            </a:r>
            <a:r>
              <a:rPr lang="zh-CN" altLang="de-DE" sz="2800" b="0" i="0" dirty="0">
                <a:solidFill>
                  <a:srgbClr val="000000"/>
                </a:solidFill>
                <a:effectLst/>
                <a:latin typeface="Calibri" panose="020F0502020204030204" pitchFamily="34" charset="0"/>
                <a:cs typeface="Calibri" panose="020F0502020204030204" pitchFamily="34" charset="0"/>
              </a:rPr>
              <a:t>课网页上上传）</a:t>
            </a:r>
          </a:p>
          <a:p>
            <a:pPr algn="l">
              <a:buFont typeface="Arial" panose="020B0604020202020204" pitchFamily="34" charset="0"/>
              <a:buChar char="•"/>
            </a:pPr>
            <a:r>
              <a:rPr lang="zh-CN" altLang="de-DE" sz="2800" b="0" i="0" dirty="0">
                <a:solidFill>
                  <a:srgbClr val="000000"/>
                </a:solidFill>
                <a:effectLst/>
                <a:latin typeface="Calibri" panose="020F0502020204030204" pitchFamily="34" charset="0"/>
                <a:cs typeface="Calibri" panose="020F0502020204030204" pitchFamily="34" charset="0"/>
              </a:rPr>
              <a:t>准备下个星期的课文（主题</a:t>
            </a:r>
            <a:r>
              <a:rPr lang="de-DE" altLang="zh-CN" sz="2800" b="0" i="0" dirty="0">
                <a:solidFill>
                  <a:srgbClr val="000000"/>
                </a:solidFill>
                <a:effectLst/>
                <a:latin typeface="Calibri" panose="020F0502020204030204" pitchFamily="34" charset="0"/>
                <a:cs typeface="Calibri" panose="020F0502020204030204" pitchFamily="34" charset="0"/>
              </a:rPr>
              <a:t>1</a:t>
            </a:r>
            <a:r>
              <a:rPr lang="zh-CN" altLang="de-DE" sz="2800" b="0" i="0" dirty="0">
                <a:solidFill>
                  <a:srgbClr val="000000"/>
                </a:solidFill>
                <a:effectLst/>
                <a:latin typeface="Calibri" panose="020F0502020204030204" pitchFamily="34" charset="0"/>
                <a:cs typeface="Calibri" panose="020F0502020204030204" pitchFamily="34" charset="0"/>
              </a:rPr>
              <a:t>）</a:t>
            </a:r>
          </a:p>
          <a:p>
            <a:pPr algn="l">
              <a:buFont typeface="Arial" panose="020B0604020202020204" pitchFamily="34" charset="0"/>
              <a:buChar char="•"/>
            </a:pPr>
            <a:r>
              <a:rPr lang="zh-CN" altLang="de-DE" sz="2800" b="0" i="0" dirty="0">
                <a:solidFill>
                  <a:srgbClr val="000000"/>
                </a:solidFill>
                <a:effectLst/>
                <a:latin typeface="Calibri" panose="020F0502020204030204" pitchFamily="34" charset="0"/>
                <a:cs typeface="Calibri" panose="020F0502020204030204" pitchFamily="34" charset="0"/>
              </a:rPr>
              <a:t>回答关于主题的问题</a:t>
            </a:r>
          </a:p>
          <a:p>
            <a:endParaRPr lang="de-DE" sz="6600" b="1" i="0" dirty="0">
              <a:solidFill>
                <a:schemeClr val="tx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99592717"/>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043608" y="136649"/>
            <a:ext cx="6984776" cy="1564159"/>
          </a:xfrm>
        </p:spPr>
        <p:txBody>
          <a:bodyPr>
            <a:noAutofit/>
          </a:bodyPr>
          <a:lstStyle/>
          <a:p>
            <a:r>
              <a:rPr lang="zh-CN" altLang="de-DE" sz="8800" b="1" dirty="0">
                <a:latin typeface="Calibri" panose="020F0502020204030204" pitchFamily="34" charset="0"/>
                <a:cs typeface="Calibri" panose="020F0502020204030204" pitchFamily="34" charset="0"/>
              </a:rPr>
              <a:t>作业</a:t>
            </a:r>
            <a:endParaRPr lang="de-DE" sz="2000" b="1" dirty="0">
              <a:latin typeface="Calibri" panose="020F0502020204030204" pitchFamily="34" charset="0"/>
              <a:ea typeface="楷体" panose="02010609060101010101" pitchFamily="49" charset="-122"/>
              <a:cs typeface="Calibri" panose="020F0502020204030204" pitchFamily="34" charset="0"/>
            </a:endParaRPr>
          </a:p>
        </p:txBody>
      </p:sp>
      <p:sp>
        <p:nvSpPr>
          <p:cNvPr id="3" name="Untertitel 2"/>
          <p:cNvSpPr>
            <a:spLocks noGrp="1"/>
          </p:cNvSpPr>
          <p:nvPr>
            <p:ph type="subTitle" idx="1"/>
          </p:nvPr>
        </p:nvSpPr>
        <p:spPr>
          <a:xfrm>
            <a:off x="899592" y="2060848"/>
            <a:ext cx="7992888" cy="4248472"/>
          </a:xfrm>
        </p:spPr>
        <p:txBody>
          <a:bodyPr>
            <a:noAutofit/>
          </a:bodyPr>
          <a:lstStyle/>
          <a:p>
            <a:pPr algn="l"/>
            <a:r>
              <a:rPr lang="de-DE" altLang="zh-CN" sz="2800" b="0" i="0" dirty="0">
                <a:solidFill>
                  <a:srgbClr val="000000"/>
                </a:solidFill>
                <a:effectLst/>
                <a:latin typeface="Arial" panose="020B0604020202020204" pitchFamily="34" charset="0"/>
              </a:rPr>
              <a:t>5 </a:t>
            </a:r>
            <a:r>
              <a:rPr lang="de-DE" sz="2800" b="0" i="0" dirty="0" err="1">
                <a:solidFill>
                  <a:srgbClr val="000000"/>
                </a:solidFill>
                <a:effectLst/>
                <a:latin typeface="Arial" panose="020B0604020202020204" pitchFamily="34" charset="0"/>
              </a:rPr>
              <a:t>Dec</a:t>
            </a:r>
            <a:r>
              <a:rPr lang="de-DE" sz="2800" b="0" i="0" dirty="0">
                <a:solidFill>
                  <a:srgbClr val="000000"/>
                </a:solidFill>
                <a:effectLst/>
                <a:latin typeface="Arial" panose="020B0604020202020204" pitchFamily="34" charset="0"/>
              </a:rPr>
              <a:t> 7 11:30-13:00</a:t>
            </a:r>
          </a:p>
          <a:p>
            <a:pPr algn="l">
              <a:buFont typeface="+mj-lt"/>
              <a:buAutoNum type="arabicPeriod"/>
            </a:pPr>
            <a:r>
              <a:rPr lang="zh-CN" altLang="de-DE" sz="2800" b="0" i="0" dirty="0">
                <a:solidFill>
                  <a:srgbClr val="000000"/>
                </a:solidFill>
                <a:effectLst/>
                <a:latin typeface="Arial" panose="020B0604020202020204" pitchFamily="34" charset="0"/>
              </a:rPr>
              <a:t>土家族的哭嫁 </a:t>
            </a:r>
            <a:r>
              <a:rPr lang="de-DE" sz="2800" b="0" i="0" dirty="0" err="1">
                <a:solidFill>
                  <a:srgbClr val="000000"/>
                </a:solidFill>
                <a:effectLst/>
                <a:latin typeface="Arial" panose="020B0604020202020204" pitchFamily="34" charset="0"/>
              </a:rPr>
              <a:t>Crying</a:t>
            </a:r>
            <a:r>
              <a:rPr lang="de-DE" sz="2800" b="0" i="0" dirty="0">
                <a:solidFill>
                  <a:srgbClr val="000000"/>
                </a:solidFill>
                <a:effectLst/>
                <a:latin typeface="Arial" panose="020B0604020202020204" pitchFamily="34" charset="0"/>
              </a:rPr>
              <a:t> </a:t>
            </a:r>
            <a:r>
              <a:rPr lang="de-DE" sz="2800" b="0" i="0" dirty="0" err="1">
                <a:solidFill>
                  <a:srgbClr val="000000"/>
                </a:solidFill>
                <a:effectLst/>
                <a:latin typeface="Arial" panose="020B0604020202020204" pitchFamily="34" charset="0"/>
              </a:rPr>
              <a:t>Marriage</a:t>
            </a:r>
            <a:r>
              <a:rPr lang="de-DE" sz="2800" b="0" i="0" dirty="0">
                <a:solidFill>
                  <a:srgbClr val="000000"/>
                </a:solidFill>
                <a:effectLst/>
                <a:latin typeface="Arial" panose="020B0604020202020204" pitchFamily="34" charset="0"/>
              </a:rPr>
              <a:t> </a:t>
            </a:r>
            <a:r>
              <a:rPr lang="de-DE" sz="2800" b="0" i="0" dirty="0" err="1">
                <a:solidFill>
                  <a:srgbClr val="000000"/>
                </a:solidFill>
                <a:effectLst/>
                <a:latin typeface="Arial" panose="020B0604020202020204" pitchFamily="34" charset="0"/>
              </a:rPr>
              <a:t>of</a:t>
            </a:r>
            <a:r>
              <a:rPr lang="de-DE" sz="2800" b="0" i="0" dirty="0">
                <a:solidFill>
                  <a:srgbClr val="000000"/>
                </a:solidFill>
                <a:effectLst/>
                <a:latin typeface="Arial" panose="020B0604020202020204" pitchFamily="34" charset="0"/>
              </a:rPr>
              <a:t> </a:t>
            </a:r>
            <a:r>
              <a:rPr lang="de-DE" sz="2800" b="0" i="0" dirty="0" err="1">
                <a:solidFill>
                  <a:srgbClr val="000000"/>
                </a:solidFill>
                <a:effectLst/>
                <a:latin typeface="Arial" panose="020B0604020202020204" pitchFamily="34" charset="0"/>
              </a:rPr>
              <a:t>Tujia</a:t>
            </a:r>
            <a:r>
              <a:rPr lang="de-DE" sz="2800" b="0" i="0" dirty="0">
                <a:solidFill>
                  <a:srgbClr val="000000"/>
                </a:solidFill>
                <a:effectLst/>
                <a:latin typeface="Arial" panose="020B0604020202020204" pitchFamily="34" charset="0"/>
              </a:rPr>
              <a:t> (4) Wei </a:t>
            </a:r>
            <a:r>
              <a:rPr lang="de-DE" sz="2800" b="0" i="0" dirty="0" err="1">
                <a:solidFill>
                  <a:srgbClr val="000000"/>
                </a:solidFill>
                <a:effectLst/>
                <a:latin typeface="Arial" panose="020B0604020202020204" pitchFamily="34" charset="0"/>
              </a:rPr>
              <a:t>Yuxin</a:t>
            </a:r>
            <a:r>
              <a:rPr lang="de-DE" sz="2800" b="0" i="0" dirty="0">
                <a:solidFill>
                  <a:srgbClr val="000000"/>
                </a:solidFill>
                <a:effectLst/>
                <a:latin typeface="Arial" panose="020B0604020202020204" pitchFamily="34" charset="0"/>
              </a:rPr>
              <a:t> </a:t>
            </a:r>
            <a:r>
              <a:rPr lang="zh-CN" altLang="de-DE" sz="2800" b="0" i="0" dirty="0">
                <a:solidFill>
                  <a:srgbClr val="000000"/>
                </a:solidFill>
                <a:effectLst/>
                <a:latin typeface="Arial" panose="020B0604020202020204" pitchFamily="34" charset="0"/>
              </a:rPr>
              <a:t>魏雨昕</a:t>
            </a:r>
          </a:p>
          <a:p>
            <a:pPr algn="l">
              <a:buFont typeface="+mj-lt"/>
              <a:buAutoNum type="arabicPeriod"/>
            </a:pPr>
            <a:r>
              <a:rPr lang="zh-CN" altLang="de-DE" sz="2800" b="0" i="0" dirty="0">
                <a:solidFill>
                  <a:srgbClr val="000000"/>
                </a:solidFill>
                <a:effectLst/>
                <a:latin typeface="Arial" panose="020B0604020202020204" pitchFamily="34" charset="0"/>
              </a:rPr>
              <a:t>中国古代的四大才子 </a:t>
            </a:r>
            <a:r>
              <a:rPr lang="de-DE" sz="2800" b="0" i="0" dirty="0">
                <a:solidFill>
                  <a:srgbClr val="000000"/>
                </a:solidFill>
                <a:effectLst/>
                <a:latin typeface="Arial" panose="020B0604020202020204" pitchFamily="34" charset="0"/>
              </a:rPr>
              <a:t>The </a:t>
            </a:r>
            <a:r>
              <a:rPr lang="de-DE" sz="2800" b="0" i="0" dirty="0" err="1">
                <a:solidFill>
                  <a:srgbClr val="000000"/>
                </a:solidFill>
                <a:effectLst/>
                <a:latin typeface="Arial" panose="020B0604020202020204" pitchFamily="34" charset="0"/>
              </a:rPr>
              <a:t>Four</a:t>
            </a:r>
            <a:r>
              <a:rPr lang="de-DE" sz="2800" b="0" i="0" dirty="0">
                <a:solidFill>
                  <a:srgbClr val="000000"/>
                </a:solidFill>
                <a:effectLst/>
                <a:latin typeface="Arial" panose="020B0604020202020204" pitchFamily="34" charset="0"/>
              </a:rPr>
              <a:t> Most </a:t>
            </a:r>
            <a:r>
              <a:rPr lang="de-DE" sz="2800" b="0" i="0" dirty="0" err="1">
                <a:solidFill>
                  <a:srgbClr val="000000"/>
                </a:solidFill>
                <a:effectLst/>
                <a:latin typeface="Arial" panose="020B0604020202020204" pitchFamily="34" charset="0"/>
              </a:rPr>
              <a:t>Handsome</a:t>
            </a:r>
            <a:r>
              <a:rPr lang="de-DE" sz="2800" b="0" i="0" dirty="0">
                <a:solidFill>
                  <a:srgbClr val="000000"/>
                </a:solidFill>
                <a:effectLst/>
                <a:latin typeface="Arial" panose="020B0604020202020204" pitchFamily="34" charset="0"/>
              </a:rPr>
              <a:t> </a:t>
            </a:r>
            <a:r>
              <a:rPr lang="de-DE" sz="2800" b="0" i="0" dirty="0" err="1">
                <a:solidFill>
                  <a:srgbClr val="000000"/>
                </a:solidFill>
                <a:effectLst/>
                <a:latin typeface="Arial" panose="020B0604020202020204" pitchFamily="34" charset="0"/>
              </a:rPr>
              <a:t>men</a:t>
            </a:r>
            <a:r>
              <a:rPr lang="de-DE" sz="2800" b="0" i="0" dirty="0">
                <a:solidFill>
                  <a:srgbClr val="000000"/>
                </a:solidFill>
                <a:effectLst/>
                <a:latin typeface="Arial" panose="020B0604020202020204" pitchFamily="34" charset="0"/>
              </a:rPr>
              <a:t> in </a:t>
            </a:r>
            <a:r>
              <a:rPr lang="de-DE" sz="2800" b="0" i="0" dirty="0" err="1">
                <a:solidFill>
                  <a:srgbClr val="000000"/>
                </a:solidFill>
                <a:effectLst/>
                <a:latin typeface="Arial" panose="020B0604020202020204" pitchFamily="34" charset="0"/>
              </a:rPr>
              <a:t>Ancient</a:t>
            </a:r>
            <a:r>
              <a:rPr lang="de-DE" sz="2800" b="0" i="0" dirty="0">
                <a:solidFill>
                  <a:srgbClr val="000000"/>
                </a:solidFill>
                <a:effectLst/>
                <a:latin typeface="Arial" panose="020B0604020202020204" pitchFamily="34" charset="0"/>
              </a:rPr>
              <a:t> China (4) Li </a:t>
            </a:r>
            <a:r>
              <a:rPr lang="de-DE" sz="2800" b="0" i="0" dirty="0" err="1">
                <a:solidFill>
                  <a:srgbClr val="000000"/>
                </a:solidFill>
                <a:effectLst/>
                <a:latin typeface="Arial" panose="020B0604020202020204" pitchFamily="34" charset="0"/>
              </a:rPr>
              <a:t>Meilin</a:t>
            </a:r>
            <a:r>
              <a:rPr lang="de-DE" sz="2800" b="0" i="0" dirty="0">
                <a:solidFill>
                  <a:srgbClr val="000000"/>
                </a:solidFill>
                <a:effectLst/>
                <a:latin typeface="Arial" panose="020B0604020202020204" pitchFamily="34" charset="0"/>
              </a:rPr>
              <a:t> </a:t>
            </a:r>
            <a:r>
              <a:rPr lang="zh-CN" altLang="de-DE" sz="2800" b="0" i="0" dirty="0">
                <a:solidFill>
                  <a:srgbClr val="000000"/>
                </a:solidFill>
                <a:effectLst/>
                <a:latin typeface="Arial" panose="020B0604020202020204" pitchFamily="34" charset="0"/>
              </a:rPr>
              <a:t>李美琳</a:t>
            </a:r>
          </a:p>
          <a:p>
            <a:pPr algn="l">
              <a:buFont typeface="Arial" panose="020B0604020202020204" pitchFamily="34" charset="0"/>
              <a:buChar char="•"/>
            </a:pPr>
            <a:r>
              <a:rPr lang="zh-CN" altLang="de-DE" sz="2800" b="0" i="0" dirty="0">
                <a:solidFill>
                  <a:srgbClr val="000000"/>
                </a:solidFill>
                <a:effectLst/>
                <a:latin typeface="Calibri" panose="020F0502020204030204" pitchFamily="34" charset="0"/>
                <a:cs typeface="Calibri" panose="020F0502020204030204" pitchFamily="34" charset="0"/>
              </a:rPr>
              <a:t>准备下个星期的课文</a:t>
            </a:r>
          </a:p>
          <a:p>
            <a:pPr algn="l">
              <a:buFont typeface="Arial" panose="020B0604020202020204" pitchFamily="34" charset="0"/>
              <a:buChar char="•"/>
            </a:pPr>
            <a:r>
              <a:rPr lang="zh-CN" altLang="de-DE" sz="2800" b="0" i="0" dirty="0">
                <a:solidFill>
                  <a:srgbClr val="000000"/>
                </a:solidFill>
                <a:effectLst/>
                <a:latin typeface="Calibri" panose="020F0502020204030204" pitchFamily="34" charset="0"/>
                <a:cs typeface="Calibri" panose="020F0502020204030204" pitchFamily="34" charset="0"/>
              </a:rPr>
              <a:t>回答关于主题的问题</a:t>
            </a:r>
            <a:endParaRPr lang="de-DE" altLang="zh-CN" sz="2800" b="0" i="0" dirty="0">
              <a:solidFill>
                <a:srgbClr val="000000"/>
              </a:solidFill>
              <a:effectLst/>
              <a:latin typeface="Calibri" panose="020F0502020204030204" pitchFamily="34" charset="0"/>
              <a:cs typeface="Calibri" panose="020F0502020204030204" pitchFamily="34" charset="0"/>
            </a:endParaRPr>
          </a:p>
          <a:p>
            <a:pPr algn="l">
              <a:buFont typeface="Arial" panose="020B0604020202020204" pitchFamily="34" charset="0"/>
              <a:buChar char="•"/>
            </a:pPr>
            <a:r>
              <a:rPr lang="zh-CN" altLang="de-DE" sz="2800" dirty="0">
                <a:solidFill>
                  <a:srgbClr val="000000"/>
                </a:solidFill>
                <a:latin typeface="Calibri" panose="020F0502020204030204" pitchFamily="34" charset="0"/>
                <a:cs typeface="Calibri" panose="020F0502020204030204" pitchFamily="34" charset="0"/>
              </a:rPr>
              <a:t>（以后：</a:t>
            </a:r>
            <a:r>
              <a:rPr lang="zh-CN" altLang="de-DE" sz="2800" b="0" i="0" dirty="0">
                <a:solidFill>
                  <a:srgbClr val="000000"/>
                </a:solidFill>
                <a:effectLst/>
                <a:latin typeface="Calibri" panose="020F0502020204030204" pitchFamily="34" charset="0"/>
                <a:cs typeface="Calibri" panose="020F0502020204030204" pitchFamily="34" charset="0"/>
              </a:rPr>
              <a:t>请参加</a:t>
            </a:r>
            <a:r>
              <a:rPr lang="zh-CN" altLang="de-DE" sz="2800" dirty="0">
                <a:solidFill>
                  <a:srgbClr val="000000"/>
                </a:solidFill>
                <a:latin typeface="Calibri" panose="020F0502020204030204" pitchFamily="34" charset="0"/>
                <a:cs typeface="Calibri" panose="020F0502020204030204" pitchFamily="34" charset="0"/>
              </a:rPr>
              <a:t>不同问卷调查</a:t>
            </a:r>
            <a:r>
              <a:rPr lang="de-DE" altLang="zh-CN" sz="2800" dirty="0">
                <a:solidFill>
                  <a:srgbClr val="000000"/>
                </a:solidFill>
                <a:latin typeface="Calibri" panose="020F0502020204030204" pitchFamily="34" charset="0"/>
                <a:cs typeface="Calibri" panose="020F0502020204030204" pitchFamily="34" charset="0"/>
                <a:hlinkClick r:id="rId3"/>
              </a:rPr>
              <a:t>https://bit.ly/100_questions</a:t>
            </a:r>
            <a:r>
              <a:rPr lang="de-DE" altLang="zh-CN" sz="2800" dirty="0">
                <a:solidFill>
                  <a:srgbClr val="000000"/>
                </a:solidFill>
                <a:latin typeface="Calibri" panose="020F0502020204030204" pitchFamily="34" charset="0"/>
                <a:cs typeface="Calibri" panose="020F0502020204030204" pitchFamily="34" charset="0"/>
              </a:rPr>
              <a:t>, </a:t>
            </a:r>
            <a:r>
              <a:rPr lang="de-DE" sz="2800" b="0" i="0" u="none" strike="noStrike" dirty="0">
                <a:solidFill>
                  <a:srgbClr val="3366BB"/>
                </a:solidFill>
                <a:effectLst/>
                <a:latin typeface="Calibri" panose="020F0502020204030204" pitchFamily="34" charset="0"/>
                <a:ea typeface="KaiTi" panose="02010609060101010101" pitchFamily="49" charset="-122"/>
                <a:cs typeface="Calibri" panose="020F0502020204030204" pitchFamily="34" charset="0"/>
                <a:hlinkClick r:id="rId4"/>
              </a:rPr>
              <a:t>http://bit.ly/EU-SURVEY</a:t>
            </a:r>
            <a:endParaRPr lang="de-DE" sz="2800" b="0" i="0" dirty="0">
              <a:solidFill>
                <a:srgbClr val="000000"/>
              </a:solidFill>
              <a:effectLst/>
              <a:latin typeface="Calibri" panose="020F0502020204030204" pitchFamily="34" charset="0"/>
              <a:cs typeface="Calibri" panose="020F0502020204030204" pitchFamily="34" charset="0"/>
            </a:endParaRPr>
          </a:p>
          <a:p>
            <a:pPr algn="l">
              <a:buFont typeface="Arial" panose="020B0604020202020204" pitchFamily="34" charset="0"/>
              <a:buChar char="•"/>
            </a:pPr>
            <a:r>
              <a:rPr lang="zh-CN" altLang="de-DE" sz="2800" dirty="0">
                <a:solidFill>
                  <a:srgbClr val="000000"/>
                </a:solidFill>
                <a:latin typeface="Calibri" panose="020F0502020204030204" pitchFamily="34" charset="0"/>
                <a:cs typeface="Calibri" panose="020F0502020204030204" pitchFamily="34" charset="0"/>
              </a:rPr>
              <a:t>）</a:t>
            </a:r>
            <a:endParaRPr lang="zh-CN" altLang="de-DE" sz="2800" b="0" i="0" dirty="0">
              <a:solidFill>
                <a:srgbClr val="000000"/>
              </a:solidFill>
              <a:effectLst/>
              <a:latin typeface="Calibri" panose="020F0502020204030204" pitchFamily="34" charset="0"/>
              <a:cs typeface="Calibri" panose="020F0502020204030204" pitchFamily="34" charset="0"/>
            </a:endParaRPr>
          </a:p>
          <a:p>
            <a:endParaRPr lang="de-DE" sz="6600" b="1" i="0" dirty="0">
              <a:solidFill>
                <a:schemeClr val="tx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0843440"/>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标题 1"/>
          <p:cNvSpPr>
            <a:spLocks noGrp="1"/>
          </p:cNvSpPr>
          <p:nvPr>
            <p:ph type="title"/>
          </p:nvPr>
        </p:nvSpPr>
        <p:spPr/>
        <p:txBody>
          <a:bodyPr>
            <a:normAutofit fontScale="90000"/>
          </a:bodyPr>
          <a:lstStyle/>
          <a:p>
            <a:pPr eaLnBrk="1" hangingPunct="1"/>
            <a:r>
              <a:rPr lang="de-DE" dirty="0" err="1">
                <a:latin typeface="Calibri" panose="020F0502020204030204" pitchFamily="34" charset="0"/>
                <a:ea typeface="KaiTi" panose="02010609060101010101" pitchFamily="49" charset="-122"/>
                <a:cs typeface="Calibri" panose="020F0502020204030204" pitchFamily="34" charset="0"/>
              </a:rPr>
              <a:t>Preparation</a:t>
            </a:r>
            <a:r>
              <a:rPr lang="de-DE" dirty="0">
                <a:latin typeface="Calibri" panose="020F0502020204030204" pitchFamily="34" charset="0"/>
                <a:ea typeface="KaiTi" panose="02010609060101010101" pitchFamily="49" charset="-122"/>
                <a:cs typeface="Calibri" panose="020F0502020204030204" pitchFamily="34" charset="0"/>
              </a:rPr>
              <a:t> </a:t>
            </a:r>
            <a:r>
              <a:rPr lang="de-DE" dirty="0" err="1">
                <a:latin typeface="Calibri" panose="020F0502020204030204" pitchFamily="34" charset="0"/>
                <a:ea typeface="KaiTi" panose="02010609060101010101" pitchFamily="49" charset="-122"/>
                <a:cs typeface="Calibri" panose="020F0502020204030204" pitchFamily="34" charset="0"/>
              </a:rPr>
              <a:t>for</a:t>
            </a:r>
            <a:r>
              <a:rPr lang="de-DE" dirty="0">
                <a:latin typeface="Calibri" panose="020F0502020204030204" pitchFamily="34" charset="0"/>
                <a:ea typeface="KaiTi" panose="02010609060101010101" pitchFamily="49" charset="-122"/>
                <a:cs typeface="Calibri" panose="020F0502020204030204" pitchFamily="34" charset="0"/>
              </a:rPr>
              <a:t> </a:t>
            </a:r>
            <a:r>
              <a:rPr lang="de-DE" dirty="0" err="1">
                <a:latin typeface="Calibri" panose="020F0502020204030204" pitchFamily="34" charset="0"/>
                <a:ea typeface="KaiTi" panose="02010609060101010101" pitchFamily="49" charset="-122"/>
                <a:cs typeface="Calibri" panose="020F0502020204030204" pitchFamily="34" charset="0"/>
              </a:rPr>
              <a:t>next</a:t>
            </a:r>
            <a:r>
              <a:rPr lang="de-DE" dirty="0">
                <a:latin typeface="Calibri" panose="020F0502020204030204" pitchFamily="34" charset="0"/>
                <a:ea typeface="KaiTi" panose="02010609060101010101" pitchFamily="49" charset="-122"/>
                <a:cs typeface="Calibri" panose="020F0502020204030204" pitchFamily="34" charset="0"/>
              </a:rPr>
              <a:t> </a:t>
            </a:r>
            <a:r>
              <a:rPr lang="de-DE" dirty="0" err="1">
                <a:latin typeface="Calibri" panose="020F0502020204030204" pitchFamily="34" charset="0"/>
                <a:ea typeface="KaiTi" panose="02010609060101010101" pitchFamily="49" charset="-122"/>
                <a:cs typeface="Calibri" panose="020F0502020204030204" pitchFamily="34" charset="0"/>
              </a:rPr>
              <a:t>week</a:t>
            </a:r>
            <a:br>
              <a:rPr lang="de-DE" dirty="0">
                <a:latin typeface="Calibri" panose="020F0502020204030204" pitchFamily="34" charset="0"/>
                <a:ea typeface="KaiTi" panose="02010609060101010101" pitchFamily="49" charset="-122"/>
                <a:cs typeface="Calibri" panose="020F0502020204030204" pitchFamily="34" charset="0"/>
              </a:rPr>
            </a:br>
            <a:r>
              <a:rPr lang="de-DE" dirty="0" err="1">
                <a:latin typeface="Calibri" panose="020F0502020204030204" pitchFamily="34" charset="0"/>
                <a:ea typeface="KaiTi" panose="02010609060101010101" pitchFamily="49" charset="-122"/>
                <a:cs typeface="Calibri" panose="020F0502020204030204" pitchFamily="34" charset="0"/>
              </a:rPr>
              <a:t>下週的課前預習</a:t>
            </a:r>
            <a:endParaRPr kumimoji="1" lang="zh-CN" altLang="en-US" dirty="0">
              <a:cs typeface="Arial" panose="020B0604020202020204" pitchFamily="34" charset="0"/>
            </a:endParaRPr>
          </a:p>
        </p:txBody>
      </p:sp>
      <p:sp>
        <p:nvSpPr>
          <p:cNvPr id="8195" name="内容占位符 2"/>
          <p:cNvSpPr>
            <a:spLocks noGrp="1"/>
          </p:cNvSpPr>
          <p:nvPr>
            <p:ph idx="1"/>
          </p:nvPr>
        </p:nvSpPr>
        <p:spPr>
          <a:xfrm>
            <a:off x="457200" y="1556792"/>
            <a:ext cx="8229600" cy="5177066"/>
          </a:xfrm>
        </p:spPr>
        <p:txBody>
          <a:bodyPr>
            <a:normAutofit fontScale="97500"/>
          </a:bodyPr>
          <a:lstStyle/>
          <a:p>
            <a:pPr marL="0" indent="0" algn="l">
              <a:buNone/>
            </a:pPr>
            <a:r>
              <a:rPr lang="de-DE" altLang="zh-CN" sz="1600" b="0" i="0" dirty="0">
                <a:solidFill>
                  <a:srgbClr val="000000"/>
                </a:solidFill>
                <a:effectLst/>
                <a:latin typeface="Arial" panose="020B0604020202020204" pitchFamily="34" charset="0"/>
              </a:rPr>
              <a:t>#</a:t>
            </a:r>
            <a:endParaRPr lang="de-DE" sz="1600"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9741472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标题 1"/>
          <p:cNvSpPr>
            <a:spLocks noGrp="1"/>
          </p:cNvSpPr>
          <p:nvPr>
            <p:ph type="title"/>
          </p:nvPr>
        </p:nvSpPr>
        <p:spPr/>
        <p:txBody>
          <a:bodyPr>
            <a:normAutofit fontScale="90000"/>
          </a:bodyPr>
          <a:lstStyle/>
          <a:p>
            <a:pPr algn="ctr"/>
            <a:r>
              <a:rPr altLang="zh-CN" b="1" dirty="0">
                <a:solidFill>
                  <a:schemeClr val="tx1"/>
                </a:solidFill>
                <a:latin typeface="Arial" panose="020B0604020202020204" pitchFamily="34" charset="0"/>
                <a:cs typeface="Arial" panose="020B0604020202020204" pitchFamily="34" charset="0"/>
              </a:rPr>
              <a:t>Always here for you!</a:t>
            </a:r>
            <a:br>
              <a:rPr altLang="zh-CN" b="1" dirty="0">
                <a:solidFill>
                  <a:schemeClr val="tx1"/>
                </a:solidFill>
                <a:latin typeface="Arial" panose="020B0604020202020204" pitchFamily="34" charset="0"/>
                <a:cs typeface="Arial" panose="020B0604020202020204" pitchFamily="34" charset="0"/>
              </a:rPr>
            </a:br>
            <a:r>
              <a:rPr lang="zh-CN" altLang="en-US" sz="2800" b="1" dirty="0">
                <a:latin typeface="Arial" panose="020B0604020202020204" pitchFamily="34" charset="0"/>
                <a:cs typeface="Arial" panose="020B0604020202020204" pitchFamily="34" charset="0"/>
              </a:rPr>
              <a:t>隨時隨地</a:t>
            </a:r>
            <a:r>
              <a:rPr lang="zh-CN" altLang="de-DE" sz="2800" b="1" dirty="0">
                <a:solidFill>
                  <a:schemeClr val="tx1"/>
                </a:solidFill>
                <a:latin typeface="Arial" panose="020B0604020202020204" pitchFamily="34" charset="0"/>
                <a:cs typeface="Arial" panose="020B0604020202020204" pitchFamily="34" charset="0"/>
              </a:rPr>
              <a:t>为你们服务</a:t>
            </a:r>
            <a:endParaRPr kumimoji="1" lang="zh-CN" altLang="en-US" b="1" dirty="0">
              <a:solidFill>
                <a:schemeClr val="tx1"/>
              </a:solidFill>
              <a:cs typeface="Arial" panose="020B0604020202020204" pitchFamily="34" charset="0"/>
            </a:endParaRPr>
          </a:p>
        </p:txBody>
      </p:sp>
      <p:sp>
        <p:nvSpPr>
          <p:cNvPr id="107523" name="内容占位符 2"/>
          <p:cNvSpPr>
            <a:spLocks noGrp="1"/>
          </p:cNvSpPr>
          <p:nvPr>
            <p:ph idx="1"/>
          </p:nvPr>
        </p:nvSpPr>
        <p:spPr>
          <a:xfrm>
            <a:off x="866775" y="2603500"/>
            <a:ext cx="7053263" cy="3722688"/>
          </a:xfrm>
        </p:spPr>
        <p:txBody>
          <a:bodyPr>
            <a:normAutofit/>
          </a:bodyPr>
          <a:lstStyle/>
          <a:p>
            <a:pPr algn="ctr">
              <a:buFont typeface="Garamond" panose="02020404030301010803" pitchFamily="18" charset="0"/>
              <a:buNone/>
            </a:pPr>
            <a:r>
              <a:rPr lang="de-DE" altLang="zh-CN" sz="2400" dirty="0" err="1">
                <a:latin typeface="Arial" panose="020B0604020202020204" pitchFamily="34" charset="0"/>
                <a:ea typeface="楷体" panose="02010609060101010101" pitchFamily="49" charset="-122"/>
                <a:cs typeface="Arial" panose="020B0604020202020204" pitchFamily="34" charset="0"/>
              </a:rPr>
              <a:t>Assistant</a:t>
            </a:r>
            <a:r>
              <a:rPr lang="de-DE" altLang="zh-CN" sz="2400" dirty="0">
                <a:latin typeface="Arial" panose="020B0604020202020204" pitchFamily="34" charset="0"/>
                <a:ea typeface="楷体" panose="02010609060101010101" pitchFamily="49" charset="-122"/>
                <a:cs typeface="Arial" panose="020B0604020202020204" pitchFamily="34" charset="0"/>
              </a:rPr>
              <a:t> Professor (</a:t>
            </a:r>
            <a:r>
              <a:rPr lang="de-DE" altLang="zh-CN" sz="2400" dirty="0" err="1">
                <a:latin typeface="Arial" panose="020B0604020202020204" pitchFamily="34" charset="0"/>
                <a:ea typeface="楷体" panose="02010609060101010101" pitchFamily="49" charset="-122"/>
                <a:cs typeface="Arial" panose="020B0604020202020204" pitchFamily="34" charset="0"/>
              </a:rPr>
              <a:t>Adiunkt</a:t>
            </a:r>
            <a:r>
              <a:rPr lang="de-DE" altLang="zh-CN" sz="2400" dirty="0">
                <a:latin typeface="Arial" panose="020B0604020202020204" pitchFamily="34" charset="0"/>
                <a:ea typeface="楷体" panose="02010609060101010101" pitchFamily="49" charset="-122"/>
                <a:cs typeface="Arial" panose="020B0604020202020204" pitchFamily="34" charset="0"/>
              </a:rPr>
              <a:t>) </a:t>
            </a:r>
            <a:r>
              <a:rPr lang="en-US" altLang="zh-CN" sz="2400" dirty="0">
                <a:latin typeface="Arial" panose="020B0604020202020204" pitchFamily="34" charset="0"/>
                <a:ea typeface="楷体" panose="02010609060101010101" pitchFamily="49" charset="-122"/>
                <a:cs typeface="Arial" panose="020B0604020202020204" pitchFamily="34" charset="0"/>
              </a:rPr>
              <a:t>Dr. Martin </a:t>
            </a:r>
            <a:r>
              <a:rPr lang="en-US" altLang="zh-CN" sz="2400" dirty="0" err="1">
                <a:latin typeface="Arial" panose="020B0604020202020204" pitchFamily="34" charset="0"/>
                <a:ea typeface="楷体" panose="02010609060101010101" pitchFamily="49" charset="-122"/>
                <a:cs typeface="Arial" panose="020B0604020202020204" pitchFamily="34" charset="0"/>
              </a:rPr>
              <a:t>Woesler</a:t>
            </a:r>
            <a:r>
              <a:rPr lang="zh-CN" altLang="de-DE" sz="2400" dirty="0">
                <a:latin typeface="Arial" panose="020B0604020202020204" pitchFamily="34" charset="0"/>
                <a:ea typeface="楷体" panose="02010609060101010101" pitchFamily="49" charset="-122"/>
                <a:cs typeface="Arial" panose="020B0604020202020204" pitchFamily="34" charset="0"/>
              </a:rPr>
              <a:t> </a:t>
            </a:r>
            <a:br>
              <a:rPr lang="de-DE" altLang="zh-CN" sz="2400" dirty="0">
                <a:latin typeface="Arial" panose="020B0604020202020204" pitchFamily="34" charset="0"/>
                <a:ea typeface="楷体" panose="02010609060101010101" pitchFamily="49" charset="-122"/>
                <a:cs typeface="Arial" panose="020B0604020202020204" pitchFamily="34" charset="0"/>
              </a:rPr>
            </a:br>
            <a:r>
              <a:rPr lang="zh-CN" altLang="de-DE" sz="2400" dirty="0">
                <a:latin typeface="Arial" panose="020B0604020202020204" pitchFamily="34" charset="0"/>
                <a:ea typeface="楷体" panose="02010609060101010101" pitchFamily="49" charset="-122"/>
                <a:cs typeface="Arial" panose="020B0604020202020204" pitchFamily="34" charset="0"/>
              </a:rPr>
              <a:t>吴漠汀助理教授</a:t>
            </a:r>
            <a:br>
              <a:rPr lang="de-DE" altLang="zh-CN" sz="2400" dirty="0">
                <a:latin typeface="Arial" panose="020B0604020202020204" pitchFamily="34" charset="0"/>
                <a:ea typeface="楷体" panose="02010609060101010101" pitchFamily="49" charset="-122"/>
                <a:cs typeface="Arial" panose="020B0604020202020204" pitchFamily="34" charset="0"/>
              </a:rPr>
            </a:br>
            <a:endParaRPr lang="de-DE" altLang="zh-CN" sz="2400" dirty="0">
              <a:latin typeface="Arial" panose="020B0604020202020204" pitchFamily="34" charset="0"/>
              <a:ea typeface="楷体" panose="02010609060101010101" pitchFamily="49" charset="-122"/>
              <a:cs typeface="Arial" panose="020B0604020202020204" pitchFamily="34" charset="0"/>
            </a:endParaRPr>
          </a:p>
          <a:p>
            <a:pPr marL="0" indent="0" algn="ctr">
              <a:buNone/>
            </a:pPr>
            <a:r>
              <a:rPr lang="en-US" altLang="de-DE" sz="2400" dirty="0">
                <a:latin typeface="Arial" panose="020B0604020202020204" pitchFamily="34" charset="0"/>
                <a:ea typeface="楷体" panose="02010609060101010101" pitchFamily="49" charset="-122"/>
                <a:cs typeface="Arial" panose="020B0604020202020204" pitchFamily="34" charset="0"/>
              </a:rPr>
              <a:t>Office / </a:t>
            </a:r>
            <a:r>
              <a:rPr lang="zh-CN" altLang="de-DE" sz="2400" dirty="0">
                <a:latin typeface="Arial" panose="020B0604020202020204" pitchFamily="34" charset="0"/>
                <a:ea typeface="楷体" panose="02010609060101010101" pitchFamily="49" charset="-122"/>
                <a:cs typeface="Arial" panose="020B0604020202020204" pitchFamily="34" charset="0"/>
              </a:rPr>
              <a:t>办公室</a:t>
            </a:r>
            <a:r>
              <a:rPr lang="de-DE" altLang="zh-CN" sz="2400" dirty="0">
                <a:latin typeface="Arial" panose="020B0604020202020204" pitchFamily="34" charset="0"/>
                <a:ea typeface="楷体" panose="02010609060101010101" pitchFamily="49" charset="-122"/>
                <a:cs typeface="Arial" panose="020B0604020202020204" pitchFamily="34" charset="0"/>
              </a:rPr>
              <a:t>: </a:t>
            </a:r>
          </a:p>
          <a:p>
            <a:pPr marL="0" indent="0" algn="ctr">
              <a:buNone/>
            </a:pPr>
            <a:r>
              <a:rPr lang="en-US" altLang="zh-CN" sz="2400" dirty="0">
                <a:latin typeface="Arial" panose="020B0604020202020204" pitchFamily="34" charset="0"/>
                <a:ea typeface="楷体" panose="02010609060101010101" pitchFamily="49" charset="-122"/>
                <a:cs typeface="Arial" panose="020B0604020202020204" pitchFamily="34" charset="0"/>
              </a:rPr>
              <a:t>Phone / </a:t>
            </a:r>
            <a:r>
              <a:rPr lang="zh-CN" altLang="de-DE" sz="2400" dirty="0">
                <a:latin typeface="Arial" panose="020B0604020202020204" pitchFamily="34" charset="0"/>
                <a:ea typeface="楷体" panose="02010609060101010101" pitchFamily="49" charset="-122"/>
                <a:cs typeface="Arial" panose="020B0604020202020204" pitchFamily="34" charset="0"/>
              </a:rPr>
              <a:t>电话</a:t>
            </a:r>
            <a:r>
              <a:rPr lang="en-US" altLang="zh-CN" sz="2400" dirty="0">
                <a:latin typeface="Arial" panose="020B0604020202020204" pitchFamily="34" charset="0"/>
                <a:ea typeface="楷体" panose="02010609060101010101" pitchFamily="49" charset="-122"/>
                <a:cs typeface="Arial" panose="020B0604020202020204" pitchFamily="34" charset="0"/>
              </a:rPr>
              <a:t>: </a:t>
            </a:r>
            <a:r>
              <a:rPr lang="de-DE" altLang="zh-CN" sz="2400" dirty="0">
                <a:latin typeface="Arial" panose="020B0604020202020204" pitchFamily="34" charset="0"/>
                <a:ea typeface="楷体" panose="02010609060101010101" pitchFamily="49" charset="-122"/>
                <a:cs typeface="Arial" panose="020B0604020202020204" pitchFamily="34" charset="0"/>
              </a:rPr>
              <a:t>+48 157 5204 9052</a:t>
            </a:r>
            <a:br>
              <a:rPr lang="de-DE" altLang="zh-CN" sz="2400">
                <a:latin typeface="Arial" panose="020B0604020202020204" pitchFamily="34" charset="0"/>
                <a:ea typeface="楷体" panose="02010609060101010101" pitchFamily="49" charset="-122"/>
                <a:cs typeface="Arial" panose="020B0604020202020204" pitchFamily="34" charset="0"/>
              </a:rPr>
            </a:br>
            <a:r>
              <a:rPr lang="de-DE" altLang="zh-CN" sz="2400">
                <a:latin typeface="Arial" panose="020B0604020202020204" pitchFamily="34" charset="0"/>
                <a:ea typeface="楷体" panose="02010609060101010101" pitchFamily="49" charset="-122"/>
                <a:cs typeface="Arial" panose="020B0604020202020204" pitchFamily="34" charset="0"/>
              </a:rPr>
              <a:t>(+49 156 7887 8639, </a:t>
            </a:r>
            <a:r>
              <a:rPr lang="en-US" altLang="zh-CN" sz="2400">
                <a:latin typeface="Arial" panose="020B0604020202020204" pitchFamily="34" charset="0"/>
                <a:ea typeface="楷体" panose="02010609060101010101" pitchFamily="49" charset="-122"/>
                <a:cs typeface="Arial" panose="020B0604020202020204" pitchFamily="34" charset="0"/>
              </a:rPr>
              <a:t>+49 </a:t>
            </a:r>
            <a:r>
              <a:rPr lang="en-US" altLang="zh-CN" sz="2400" dirty="0">
                <a:latin typeface="Arial" panose="020B0604020202020204" pitchFamily="34" charset="0"/>
                <a:ea typeface="楷体" panose="02010609060101010101" pitchFamily="49" charset="-122"/>
                <a:cs typeface="Arial" panose="020B0604020202020204" pitchFamily="34" charset="0"/>
              </a:rPr>
              <a:t>178 </a:t>
            </a:r>
            <a:r>
              <a:rPr lang="de-DE" altLang="zh-CN" sz="2400" dirty="0">
                <a:latin typeface="Arial" panose="020B0604020202020204" pitchFamily="34" charset="0"/>
                <a:ea typeface="楷体" panose="02010609060101010101" pitchFamily="49" charset="-122"/>
                <a:cs typeface="Arial" panose="020B0604020202020204" pitchFamily="34" charset="0"/>
              </a:rPr>
              <a:t>2073538, +86 150 1138 8818)</a:t>
            </a:r>
            <a:br>
              <a:rPr lang="de-DE" altLang="zh-CN" sz="2400" dirty="0">
                <a:latin typeface="Arial" panose="020B0604020202020204" pitchFamily="34" charset="0"/>
                <a:ea typeface="楷体" panose="02010609060101010101" pitchFamily="49" charset="-122"/>
                <a:cs typeface="Arial" panose="020B0604020202020204" pitchFamily="34" charset="0"/>
              </a:rPr>
            </a:br>
            <a:r>
              <a:rPr lang="en-US" altLang="zh-CN" sz="2400" dirty="0">
                <a:latin typeface="Arial" panose="020B0604020202020204" pitchFamily="34" charset="0"/>
                <a:ea typeface="楷体" panose="02010609060101010101" pitchFamily="49" charset="-122"/>
                <a:cs typeface="Arial" panose="020B0604020202020204" pitchFamily="34" charset="0"/>
              </a:rPr>
              <a:t>Email / </a:t>
            </a:r>
            <a:r>
              <a:rPr lang="zh-CN" altLang="de-DE" sz="2400" dirty="0">
                <a:latin typeface="Arial" panose="020B0604020202020204" pitchFamily="34" charset="0"/>
                <a:ea typeface="楷体" panose="02010609060101010101" pitchFamily="49" charset="-122"/>
                <a:cs typeface="Arial" panose="020B0604020202020204" pitchFamily="34" charset="0"/>
              </a:rPr>
              <a:t>电子邮件</a:t>
            </a:r>
            <a:r>
              <a:rPr lang="en-US" altLang="zh-CN" sz="2400" dirty="0">
                <a:latin typeface="Arial" panose="020B0604020202020204" pitchFamily="34" charset="0"/>
                <a:ea typeface="楷体" panose="02010609060101010101" pitchFamily="49" charset="-122"/>
                <a:cs typeface="Arial" panose="020B0604020202020204" pitchFamily="34" charset="0"/>
              </a:rPr>
              <a:t>: </a:t>
            </a:r>
            <a:r>
              <a:rPr lang="en-US" altLang="zh-CN" sz="2400" dirty="0">
                <a:latin typeface="Arial" panose="020B0604020202020204" pitchFamily="34" charset="0"/>
                <a:ea typeface="楷体" panose="02010609060101010101" pitchFamily="49" charset="-122"/>
                <a:cs typeface="Arial" panose="020B0604020202020204" pitchFamily="34" charset="0"/>
                <a:hlinkClick r:id="rId2"/>
              </a:rPr>
              <a:t>martin@woesler.de</a:t>
            </a:r>
            <a:r>
              <a:rPr lang="en-US" altLang="zh-CN" sz="2400" dirty="0">
                <a:latin typeface="Arial" panose="020B0604020202020204" pitchFamily="34" charset="0"/>
                <a:ea typeface="楷体" panose="02010609060101010101" pitchFamily="49" charset="-122"/>
                <a:cs typeface="Arial" panose="020B0604020202020204" pitchFamily="34" charset="0"/>
              </a:rPr>
              <a:t>, martin.woesler@amu.edu.pl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683568" y="2435404"/>
            <a:ext cx="7704856" cy="2015936"/>
          </a:xfrm>
          <a:prstGeom prst="rect">
            <a:avLst/>
          </a:prstGeom>
          <a:noFill/>
        </p:spPr>
        <p:txBody>
          <a:bodyPr wrap="square" rtlCol="0">
            <a:spAutoFit/>
          </a:bodyPr>
          <a:lstStyle/>
          <a:p>
            <a:pPr algn="ctr"/>
            <a:r>
              <a:rPr lang="de-DE" sz="12500" dirty="0">
                <a:latin typeface="Calibri" panose="020F0502020204030204" pitchFamily="34" charset="0"/>
                <a:ea typeface="华文新魏" panose="02010800040101010101" pitchFamily="2" charset="-122"/>
              </a:rPr>
              <a:t>Thank You</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4"/>
          <p:cNvPicPr preferRelativeResize="0"/>
          <p:nvPr/>
        </p:nvPicPr>
        <p:blipFill rotWithShape="1">
          <a:blip r:embed="rId3">
            <a:alphaModFix/>
          </a:blip>
          <a:srcRect/>
          <a:stretch/>
        </p:blipFill>
        <p:spPr>
          <a:xfrm>
            <a:off x="0" y="857251"/>
            <a:ext cx="9144000" cy="5143500"/>
          </a:xfrm>
          <a:prstGeom prst="rect">
            <a:avLst/>
          </a:prstGeom>
          <a:noFill/>
          <a:ln>
            <a:noFill/>
          </a:ln>
        </p:spPr>
      </p:pic>
      <p:sp>
        <p:nvSpPr>
          <p:cNvPr id="111" name="Google Shape;111;p4"/>
          <p:cNvSpPr/>
          <p:nvPr/>
        </p:nvSpPr>
        <p:spPr>
          <a:xfrm>
            <a:off x="188835" y="1274447"/>
            <a:ext cx="5820079" cy="4265838"/>
          </a:xfrm>
          <a:prstGeom prst="snip2DiagRect">
            <a:avLst>
              <a:gd name="adj1" fmla="val 0"/>
              <a:gd name="adj2" fmla="val 16667"/>
            </a:avLst>
          </a:prstGeom>
          <a:solidFill>
            <a:srgbClr val="FA716E"/>
          </a:solidFill>
          <a:ln w="1270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endParaRPr sz="1500">
              <a:solidFill>
                <a:srgbClr val="FEE599"/>
              </a:solidFill>
              <a:latin typeface="SimSun"/>
              <a:ea typeface="SimSun"/>
              <a:cs typeface="SimSun"/>
              <a:sym typeface="SimSun"/>
            </a:endParaRPr>
          </a:p>
        </p:txBody>
      </p:sp>
      <p:sp>
        <p:nvSpPr>
          <p:cNvPr id="112" name="Google Shape;112;p4"/>
          <p:cNvSpPr txBox="1"/>
          <p:nvPr/>
        </p:nvSpPr>
        <p:spPr>
          <a:xfrm>
            <a:off x="779929" y="1483974"/>
            <a:ext cx="4519749" cy="530884"/>
          </a:xfrm>
          <a:prstGeom prst="rect">
            <a:avLst/>
          </a:prstGeom>
          <a:noFill/>
          <a:ln>
            <a:noFill/>
          </a:ln>
        </p:spPr>
        <p:txBody>
          <a:bodyPr spcFirstLastPara="1" wrap="square" lIns="68569" tIns="34275" rIns="68569" bIns="34275" anchor="t" anchorCtr="0">
            <a:spAutoFit/>
          </a:bodyPr>
          <a:lstStyle/>
          <a:p>
            <a:pPr algn="ctr"/>
            <a:r>
              <a:rPr lang="zh-CN" altLang="de-DE" sz="3000" b="1" u="sng">
                <a:solidFill>
                  <a:srgbClr val="FFFF00"/>
                </a:solidFill>
                <a:latin typeface="DFKai-SB"/>
                <a:ea typeface="DFKai-SB"/>
                <a:cs typeface="DFKai-SB"/>
                <a:sym typeface="DFKai-SB"/>
              </a:rPr>
              <a:t>关于湖南伴嫁歌的传说</a:t>
            </a:r>
            <a:endParaRPr sz="3000" b="1" u="sng">
              <a:solidFill>
                <a:srgbClr val="FFFF00"/>
              </a:solidFill>
              <a:latin typeface="DFKai-SB"/>
              <a:ea typeface="DFKai-SB"/>
              <a:cs typeface="DFKai-SB"/>
              <a:sym typeface="DFKai-SB"/>
            </a:endParaRPr>
          </a:p>
        </p:txBody>
      </p:sp>
      <p:sp>
        <p:nvSpPr>
          <p:cNvPr id="113" name="Google Shape;113;p4"/>
          <p:cNvSpPr txBox="1"/>
          <p:nvPr/>
        </p:nvSpPr>
        <p:spPr>
          <a:xfrm>
            <a:off x="429009" y="2412373"/>
            <a:ext cx="5221589" cy="484718"/>
          </a:xfrm>
          <a:prstGeom prst="rect">
            <a:avLst/>
          </a:prstGeom>
          <a:noFill/>
          <a:ln>
            <a:noFill/>
          </a:ln>
        </p:spPr>
        <p:txBody>
          <a:bodyPr spcFirstLastPara="1" wrap="square" lIns="68569" tIns="34275" rIns="68569" bIns="34275" anchor="t" anchorCtr="0">
            <a:spAutoFit/>
          </a:bodyPr>
          <a:lstStyle/>
          <a:p>
            <a:pPr>
              <a:lnSpc>
                <a:spcPct val="150000"/>
              </a:lnSpc>
            </a:pPr>
            <a:endParaRPr>
              <a:solidFill>
                <a:srgbClr val="FEE599"/>
              </a:solidFill>
              <a:latin typeface="SimSun"/>
              <a:ea typeface="SimSun"/>
              <a:cs typeface="SimSun"/>
              <a:sym typeface="SimSun"/>
            </a:endParaRPr>
          </a:p>
        </p:txBody>
      </p:sp>
      <p:pic>
        <p:nvPicPr>
          <p:cNvPr id="114" name="Google Shape;114;p4"/>
          <p:cNvPicPr preferRelativeResize="0"/>
          <p:nvPr/>
        </p:nvPicPr>
        <p:blipFill rotWithShape="1">
          <a:blip r:embed="rId4">
            <a:alphaModFix/>
          </a:blip>
          <a:srcRect/>
          <a:stretch/>
        </p:blipFill>
        <p:spPr>
          <a:xfrm>
            <a:off x="5087845" y="651975"/>
            <a:ext cx="3971247" cy="5667536"/>
          </a:xfrm>
          <a:prstGeom prst="rect">
            <a:avLst/>
          </a:prstGeom>
          <a:noFill/>
          <a:ln>
            <a:noFill/>
          </a:ln>
          <a:effectLst>
            <a:outerShdw blurRad="292100" dist="139700" dir="2700000" algn="tl" rotWithShape="0">
              <a:srgbClr val="333333">
                <a:alpha val="64705"/>
              </a:srgbClr>
            </a:outerShdw>
          </a:effectLst>
        </p:spPr>
      </p:pic>
      <p:sp>
        <p:nvSpPr>
          <p:cNvPr id="115" name="Google Shape;115;p4"/>
          <p:cNvSpPr txBox="1"/>
          <p:nvPr/>
        </p:nvSpPr>
        <p:spPr>
          <a:xfrm>
            <a:off x="344100" y="2202725"/>
            <a:ext cx="5306497" cy="2839208"/>
          </a:xfrm>
          <a:prstGeom prst="rect">
            <a:avLst/>
          </a:prstGeom>
          <a:noFill/>
          <a:ln>
            <a:noFill/>
          </a:ln>
        </p:spPr>
        <p:txBody>
          <a:bodyPr spcFirstLastPara="1" wrap="square" lIns="68569" tIns="34275" rIns="68569" bIns="34275" anchor="t" anchorCtr="0">
            <a:spAutoFit/>
          </a:bodyPr>
          <a:lstStyle/>
          <a:p>
            <a:pPr>
              <a:lnSpc>
                <a:spcPct val="150000"/>
              </a:lnSpc>
            </a:pPr>
            <a:r>
              <a:rPr lang="zh-CN" altLang="de-DE" sz="1500">
                <a:solidFill>
                  <a:srgbClr val="FFF2CC"/>
                </a:solidFill>
                <a:latin typeface="SimSun"/>
                <a:ea typeface="SimSun"/>
                <a:cs typeface="SimSun"/>
                <a:sym typeface="SimSun"/>
              </a:rPr>
              <a:t>楚国的国王叫楚仪狄有一个女儿叫楚玉。有一天，楚玉遇到了一位来自湖南南部嘉禾县逃离婚姻的女人叫陈线云。在了解陈线云的不幸婚姻后，楚玉在陈线云结婚前夕带领一群仙女到她家。当晚，陈线云和公主楚玉连接唱了几百首当地流传的 “哭嫁歌”。几乎每句都是感谢父母养育的恩和劝说父母不要干涉儿女婚姻自由的歌词。仙女们也跟着节拍唱起了歌，跳起了舞。从此，唱伴嫁歌、跳伴嫁舞的习俗在嘉禾沿袭，并形成了一条不成文的规矩。</a:t>
            </a:r>
            <a:endParaRPr sz="1500">
              <a:solidFill>
                <a:srgbClr val="FFF2CC"/>
              </a:solidFill>
              <a:latin typeface="SimSun"/>
              <a:ea typeface="SimSun"/>
              <a:cs typeface="SimSun"/>
              <a:sym typeface="SimSu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5"/>
          <p:cNvPicPr preferRelativeResize="0"/>
          <p:nvPr/>
        </p:nvPicPr>
        <p:blipFill rotWithShape="1">
          <a:blip r:embed="rId3">
            <a:alphaModFix/>
          </a:blip>
          <a:srcRect/>
          <a:stretch/>
        </p:blipFill>
        <p:spPr>
          <a:xfrm>
            <a:off x="0" y="857251"/>
            <a:ext cx="9144000" cy="5143500"/>
          </a:xfrm>
          <a:prstGeom prst="rect">
            <a:avLst/>
          </a:prstGeom>
          <a:noFill/>
          <a:ln>
            <a:noFill/>
          </a:ln>
        </p:spPr>
      </p:pic>
      <p:sp>
        <p:nvSpPr>
          <p:cNvPr id="121" name="Google Shape;121;p5"/>
          <p:cNvSpPr/>
          <p:nvPr/>
        </p:nvSpPr>
        <p:spPr>
          <a:xfrm>
            <a:off x="188835" y="1274446"/>
            <a:ext cx="5983365" cy="4416061"/>
          </a:xfrm>
          <a:prstGeom prst="snip2DiagRect">
            <a:avLst>
              <a:gd name="adj1" fmla="val 0"/>
              <a:gd name="adj2" fmla="val 16667"/>
            </a:avLst>
          </a:prstGeom>
          <a:solidFill>
            <a:srgbClr val="FA716E"/>
          </a:solidFill>
          <a:ln w="1270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endParaRPr sz="1500">
              <a:solidFill>
                <a:srgbClr val="FEE599"/>
              </a:solidFill>
              <a:latin typeface="SimSun"/>
              <a:ea typeface="SimSun"/>
              <a:cs typeface="SimSun"/>
              <a:sym typeface="SimSun"/>
            </a:endParaRPr>
          </a:p>
        </p:txBody>
      </p:sp>
      <p:sp>
        <p:nvSpPr>
          <p:cNvPr id="122" name="Google Shape;122;p5"/>
          <p:cNvSpPr txBox="1"/>
          <p:nvPr/>
        </p:nvSpPr>
        <p:spPr>
          <a:xfrm>
            <a:off x="779929" y="1340580"/>
            <a:ext cx="4519749" cy="530884"/>
          </a:xfrm>
          <a:prstGeom prst="rect">
            <a:avLst/>
          </a:prstGeom>
          <a:noFill/>
          <a:ln>
            <a:noFill/>
          </a:ln>
        </p:spPr>
        <p:txBody>
          <a:bodyPr spcFirstLastPara="1" wrap="square" lIns="68569" tIns="34275" rIns="68569" bIns="34275" anchor="t" anchorCtr="0">
            <a:spAutoFit/>
          </a:bodyPr>
          <a:lstStyle/>
          <a:p>
            <a:pPr algn="ctr"/>
            <a:r>
              <a:rPr lang="zh-CN" altLang="de-DE" sz="3000" b="1" u="sng">
                <a:solidFill>
                  <a:srgbClr val="FFFF00"/>
                </a:solidFill>
                <a:latin typeface="DFKai-SB"/>
                <a:ea typeface="DFKai-SB"/>
                <a:cs typeface="DFKai-SB"/>
                <a:sym typeface="DFKai-SB"/>
              </a:rPr>
              <a:t>嘉禾伴嫁歌</a:t>
            </a:r>
            <a:endParaRPr sz="3000" b="1" u="sng">
              <a:solidFill>
                <a:srgbClr val="FFFF00"/>
              </a:solidFill>
              <a:latin typeface="DFKai-SB"/>
              <a:ea typeface="DFKai-SB"/>
              <a:cs typeface="DFKai-SB"/>
              <a:sym typeface="DFKai-SB"/>
            </a:endParaRPr>
          </a:p>
        </p:txBody>
      </p:sp>
      <p:sp>
        <p:nvSpPr>
          <p:cNvPr id="123" name="Google Shape;123;p5"/>
          <p:cNvSpPr txBox="1"/>
          <p:nvPr/>
        </p:nvSpPr>
        <p:spPr>
          <a:xfrm>
            <a:off x="429009" y="2412373"/>
            <a:ext cx="5221589" cy="484718"/>
          </a:xfrm>
          <a:prstGeom prst="rect">
            <a:avLst/>
          </a:prstGeom>
          <a:noFill/>
          <a:ln>
            <a:noFill/>
          </a:ln>
        </p:spPr>
        <p:txBody>
          <a:bodyPr spcFirstLastPara="1" wrap="square" lIns="68569" tIns="34275" rIns="68569" bIns="34275" anchor="t" anchorCtr="0">
            <a:spAutoFit/>
          </a:bodyPr>
          <a:lstStyle/>
          <a:p>
            <a:pPr>
              <a:lnSpc>
                <a:spcPct val="150000"/>
              </a:lnSpc>
            </a:pPr>
            <a:endParaRPr>
              <a:solidFill>
                <a:srgbClr val="FEE599"/>
              </a:solidFill>
              <a:latin typeface="SimSun"/>
              <a:ea typeface="SimSun"/>
              <a:cs typeface="SimSun"/>
              <a:sym typeface="SimSun"/>
            </a:endParaRPr>
          </a:p>
        </p:txBody>
      </p:sp>
      <p:sp>
        <p:nvSpPr>
          <p:cNvPr id="124" name="Google Shape;124;p5"/>
          <p:cNvSpPr txBox="1"/>
          <p:nvPr/>
        </p:nvSpPr>
        <p:spPr>
          <a:xfrm>
            <a:off x="344100" y="2202725"/>
            <a:ext cx="5306497" cy="415468"/>
          </a:xfrm>
          <a:prstGeom prst="rect">
            <a:avLst/>
          </a:prstGeom>
          <a:noFill/>
          <a:ln>
            <a:noFill/>
          </a:ln>
        </p:spPr>
        <p:txBody>
          <a:bodyPr spcFirstLastPara="1" wrap="square" lIns="68569" tIns="34275" rIns="68569" bIns="34275" anchor="t" anchorCtr="0">
            <a:spAutoFit/>
          </a:bodyPr>
          <a:lstStyle/>
          <a:p>
            <a:pPr>
              <a:lnSpc>
                <a:spcPct val="150000"/>
              </a:lnSpc>
            </a:pPr>
            <a:endParaRPr sz="1500">
              <a:solidFill>
                <a:srgbClr val="FFF2CC"/>
              </a:solidFill>
              <a:latin typeface="SimSun"/>
              <a:ea typeface="SimSun"/>
              <a:cs typeface="SimSun"/>
              <a:sym typeface="SimSun"/>
            </a:endParaRPr>
          </a:p>
        </p:txBody>
      </p:sp>
      <p:pic>
        <p:nvPicPr>
          <p:cNvPr id="125" name="Google Shape;125;p5"/>
          <p:cNvPicPr preferRelativeResize="0"/>
          <p:nvPr/>
        </p:nvPicPr>
        <p:blipFill rotWithShape="1">
          <a:blip r:embed="rId4">
            <a:alphaModFix/>
          </a:blip>
          <a:srcRect/>
          <a:stretch/>
        </p:blipFill>
        <p:spPr>
          <a:xfrm>
            <a:off x="5469495" y="2262592"/>
            <a:ext cx="3579223" cy="3579223"/>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
        <p:nvSpPr>
          <p:cNvPr id="126" name="Google Shape;126;p5"/>
          <p:cNvSpPr txBox="1"/>
          <p:nvPr/>
        </p:nvSpPr>
        <p:spPr>
          <a:xfrm>
            <a:off x="362207" y="1943513"/>
            <a:ext cx="4933917" cy="2608376"/>
          </a:xfrm>
          <a:prstGeom prst="rect">
            <a:avLst/>
          </a:prstGeom>
          <a:noFill/>
          <a:ln>
            <a:noFill/>
          </a:ln>
        </p:spPr>
        <p:txBody>
          <a:bodyPr spcFirstLastPara="1" wrap="square" lIns="68569" tIns="34275" rIns="68569" bIns="34275" anchor="t" anchorCtr="0">
            <a:spAutoFit/>
          </a:bodyPr>
          <a:lstStyle/>
          <a:p>
            <a:r>
              <a:rPr lang="zh-CN" altLang="de-DE" sz="1500">
                <a:solidFill>
                  <a:srgbClr val="FFF2CC"/>
                </a:solidFill>
                <a:latin typeface="SimSun"/>
                <a:ea typeface="SimSun"/>
                <a:cs typeface="SimSun"/>
                <a:sym typeface="SimSun"/>
              </a:rPr>
              <a:t>嘉禾伴嫁歌是一种以歌曲表达陪伴新娘出嫁女伴心情的离别活动。它突出表达围绕新娘出嫁的情感，诉说她们的别离之情。</a:t>
            </a:r>
            <a:endParaRPr sz="1500">
              <a:solidFill>
                <a:srgbClr val="FFF2CC"/>
              </a:solidFill>
              <a:latin typeface="SimSun"/>
              <a:ea typeface="SimSun"/>
              <a:cs typeface="SimSun"/>
              <a:sym typeface="SimSun"/>
            </a:endParaRPr>
          </a:p>
          <a:p>
            <a:endParaRPr sz="1500">
              <a:solidFill>
                <a:srgbClr val="FFF2CC"/>
              </a:solidFill>
              <a:latin typeface="SimSun"/>
              <a:ea typeface="SimSun"/>
              <a:cs typeface="SimSun"/>
              <a:sym typeface="SimSun"/>
            </a:endParaRPr>
          </a:p>
          <a:p>
            <a:r>
              <a:rPr lang="zh-CN" altLang="de-DE" sz="1500">
                <a:solidFill>
                  <a:srgbClr val="FFF2CC"/>
                </a:solidFill>
                <a:latin typeface="SimSun"/>
                <a:ea typeface="SimSun"/>
                <a:cs typeface="SimSun"/>
                <a:sym typeface="SimSun"/>
              </a:rPr>
              <a:t>在以前尤以表现她们对封建婚姻制度和旧有伦理道德的怨恨、愤怒和抗争为主。近年来，嘉禾伴嫁歌与时俱进，在传统形式中能生动地融入现实生活，实现对本地婚俗、省外婚俗的移易。</a:t>
            </a:r>
            <a:endParaRPr sz="1500">
              <a:solidFill>
                <a:srgbClr val="FFF2CC"/>
              </a:solidFill>
              <a:latin typeface="SimSun"/>
              <a:ea typeface="SimSun"/>
              <a:cs typeface="SimSun"/>
              <a:sym typeface="SimSun"/>
            </a:endParaRPr>
          </a:p>
          <a:p>
            <a:endParaRPr sz="1500">
              <a:solidFill>
                <a:srgbClr val="FFF2CC"/>
              </a:solidFill>
              <a:latin typeface="SimSun"/>
              <a:ea typeface="SimSun"/>
              <a:cs typeface="SimSun"/>
              <a:sym typeface="SimSun"/>
            </a:endParaRPr>
          </a:p>
          <a:p>
            <a:r>
              <a:rPr lang="zh-CN" altLang="de-DE" sz="1500">
                <a:solidFill>
                  <a:srgbClr val="FFF2CC"/>
                </a:solidFill>
                <a:latin typeface="SimSun"/>
                <a:ea typeface="SimSun"/>
                <a:cs typeface="SimSun"/>
                <a:sym typeface="SimSun"/>
              </a:rPr>
              <a:t>可以说它嘉禾劳动妇女创造的女性作品，是反映湘南妇女生产、生活、思维方式和婚姻习俗的一面 “镜子”。</a:t>
            </a:r>
            <a:endParaRPr sz="1500">
              <a:solidFill>
                <a:srgbClr val="FFF2CC"/>
              </a:solidFill>
              <a:latin typeface="SimSun"/>
              <a:ea typeface="SimSun"/>
              <a:cs typeface="SimSun"/>
              <a:sym typeface="SimSun"/>
            </a:endParaRPr>
          </a:p>
        </p:txBody>
      </p:sp>
      <p:sp>
        <p:nvSpPr>
          <p:cNvPr id="127" name="Google Shape;127;p5"/>
          <p:cNvSpPr txBox="1"/>
          <p:nvPr/>
        </p:nvSpPr>
        <p:spPr>
          <a:xfrm>
            <a:off x="827139" y="5070945"/>
            <a:ext cx="3037114" cy="530884"/>
          </a:xfrm>
          <a:prstGeom prst="rect">
            <a:avLst/>
          </a:prstGeom>
          <a:solidFill>
            <a:srgbClr val="ACB8CA">
              <a:alpha val="49803"/>
            </a:srgbClr>
          </a:solidFill>
          <a:ln>
            <a:noFill/>
          </a:ln>
        </p:spPr>
        <p:txBody>
          <a:bodyPr spcFirstLastPara="1" wrap="square" lIns="68569" tIns="34275" rIns="68569" bIns="34275" anchor="t" anchorCtr="0">
            <a:spAutoFit/>
          </a:bodyPr>
          <a:lstStyle/>
          <a:p>
            <a:r>
              <a:rPr lang="zh-CN" altLang="de-DE" sz="1500">
                <a:solidFill>
                  <a:schemeClr val="dk1"/>
                </a:solidFill>
                <a:latin typeface="SimSun"/>
                <a:ea typeface="SimSun"/>
                <a:cs typeface="SimSun"/>
                <a:sym typeface="SimSun"/>
              </a:rPr>
              <a:t>封建婚姻制度 </a:t>
            </a:r>
            <a:r>
              <a:rPr lang="de-DE" altLang="zh-CN" sz="1500">
                <a:solidFill>
                  <a:schemeClr val="dk1"/>
                </a:solidFill>
                <a:latin typeface="Arial"/>
                <a:ea typeface="Arial"/>
                <a:cs typeface="Arial"/>
                <a:sym typeface="Arial"/>
              </a:rPr>
              <a:t>feudal marriage system</a:t>
            </a:r>
            <a:endParaRPr sz="1500">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模块">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5946</Words>
  <Application>Microsoft Office PowerPoint</Application>
  <PresentationFormat>Bildschirmpräsentation (4:3)</PresentationFormat>
  <Paragraphs>659</Paragraphs>
  <Slides>76</Slides>
  <Notes>63</Notes>
  <HiddenSlides>0</HiddenSlides>
  <MMClips>0</MMClips>
  <ScaleCrop>false</ScaleCrop>
  <HeadingPairs>
    <vt:vector size="6" baseType="variant">
      <vt:variant>
        <vt:lpstr>Verwendete Schriftarten</vt:lpstr>
      </vt:variant>
      <vt:variant>
        <vt:i4>15</vt:i4>
      </vt:variant>
      <vt:variant>
        <vt:lpstr>Design</vt:lpstr>
      </vt:variant>
      <vt:variant>
        <vt:i4>1</vt:i4>
      </vt:variant>
      <vt:variant>
        <vt:lpstr>Folientitel</vt:lpstr>
      </vt:variant>
      <vt:variant>
        <vt:i4>76</vt:i4>
      </vt:variant>
    </vt:vector>
  </HeadingPairs>
  <TitlesOfParts>
    <vt:vector size="92" baseType="lpstr">
      <vt:lpstr>AvenirNext LT Pro Medium</vt:lpstr>
      <vt:lpstr>DFKai-SB</vt:lpstr>
      <vt:lpstr>KaiTi</vt:lpstr>
      <vt:lpstr>KaiTi</vt:lpstr>
      <vt:lpstr>Noto Sans Symbols</vt:lpstr>
      <vt:lpstr>SimSun</vt:lpstr>
      <vt:lpstr>Arial</vt:lpstr>
      <vt:lpstr>Calibri</vt:lpstr>
      <vt:lpstr>Comic Sans MS</vt:lpstr>
      <vt:lpstr>Corbel</vt:lpstr>
      <vt:lpstr>Courier New</vt:lpstr>
      <vt:lpstr>Garamond</vt:lpstr>
      <vt:lpstr>Times New Roman</vt:lpstr>
      <vt:lpstr>Trebuchet MS</vt:lpstr>
      <vt:lpstr>Wingdings</vt:lpstr>
      <vt:lpstr>Larissa-Design</vt:lpstr>
      <vt:lpstr>中国文化 研究生课（研一） Kultura chińska | Chinese Culture for MA1 students 第四周 Session 4</vt:lpstr>
      <vt:lpstr>Schedule</vt:lpstr>
      <vt:lpstr>Schedule</vt:lpstr>
      <vt:lpstr>4 Nov 30 11:30-13:00 2. Marriage-Accompanying Songs in Hunan Edyta Ai Xi 艾希</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Aesthetic ideals and social customs: Marriage-Accompanying Songs in Hunan</vt:lpstr>
      <vt:lpstr>简介</vt:lpstr>
      <vt:lpstr>PowerPoint-Präsentation</vt:lpstr>
      <vt:lpstr>关于湖南伴嫁歌的传说</vt:lpstr>
      <vt:lpstr>伴嫁歌的类型</vt:lpstr>
      <vt:lpstr>陪嫁的过程</vt:lpstr>
      <vt:lpstr>PowerPoint-Präsentation</vt:lpstr>
      <vt:lpstr>Bibliography</vt:lpstr>
      <vt:lpstr>Overview</vt:lpstr>
      <vt:lpstr>1.1 Your experiences in foreign cultures</vt:lpstr>
      <vt:lpstr>Video clip</vt:lpstr>
      <vt:lpstr>1.4 Culture shock</vt:lpstr>
      <vt:lpstr>1.4 Culture shock</vt:lpstr>
      <vt:lpstr>1.4 Culture shock</vt:lpstr>
      <vt:lpstr>1.4 Culture shock</vt:lpstr>
      <vt:lpstr>1.4 Culture shock</vt:lpstr>
      <vt:lpstr>1.4 Culture shock</vt:lpstr>
      <vt:lpstr>1.4 Culture shock</vt:lpstr>
      <vt:lpstr>1.4 Culture shock</vt:lpstr>
      <vt:lpstr>Culture shock: Literature</vt:lpstr>
      <vt:lpstr>Culture Shock</vt:lpstr>
      <vt:lpstr>2. situations in the foreign culture</vt:lpstr>
      <vt:lpstr>situations in the foreign culture</vt:lpstr>
      <vt:lpstr>situations in the foreign culture</vt:lpstr>
      <vt:lpstr>situations in the foreign culture</vt:lpstr>
      <vt:lpstr>situations in the foreign culture</vt:lpstr>
      <vt:lpstr>situations in the foreign culture</vt:lpstr>
      <vt:lpstr>2. Cross-cultural competences</vt:lpstr>
      <vt:lpstr>Cross-cultural competences</vt:lpstr>
      <vt:lpstr>2. Problem oriented approaches</vt:lpstr>
      <vt:lpstr>Clash of Civilizations</vt:lpstr>
      <vt:lpstr>PowerPoint-Präsentation</vt:lpstr>
      <vt:lpstr>PowerPoint-Präsentation</vt:lpstr>
      <vt:lpstr>PowerPoint-Präsentation</vt:lpstr>
      <vt:lpstr>PowerPoint-Präsentation</vt:lpstr>
      <vt:lpstr>Huntingtons Einteilung der Welt in Kulturkreise</vt:lpstr>
      <vt:lpstr>PowerPoint-Präsentation</vt:lpstr>
      <vt:lpstr>PowerPoint-Präsentation</vt:lpstr>
      <vt:lpstr>PowerPoint-Präsentation</vt:lpstr>
      <vt:lpstr>PowerPoint-Präsentation</vt:lpstr>
      <vt:lpstr>2. Lösungsorientierter Ansatz 2.1 Gemeinsamkeiten</vt:lpstr>
      <vt:lpstr>2. Lösungsorientierter Ansatz 2.2 Wissensebene</vt:lpstr>
      <vt:lpstr>Lösungsorientierter Ansatz 2. Wissensebene</vt:lpstr>
      <vt:lpstr>2. Lösungsorientierter Ansatz 2.3 Einstellungsebene</vt:lpstr>
      <vt:lpstr>2. Lösungsorientierter Ansatz 2.3 Einstellungsebene</vt:lpstr>
      <vt:lpstr>2. Vorteile des  lösungsorientierten Ansatzes</vt:lpstr>
      <vt:lpstr>8. Historische Entwicklung des Kulturverständnisses / interkulturellen Verständnisses</vt:lpstr>
      <vt:lpstr>3. Gegenüberstellung China/Deutschland</vt:lpstr>
      <vt:lpstr>以后</vt:lpstr>
      <vt:lpstr>作业</vt:lpstr>
      <vt:lpstr>作业</vt:lpstr>
      <vt:lpstr>Preparation for next week 下週的課前預習</vt:lpstr>
      <vt:lpstr>Always here for you! 隨時隨地为你们服务</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Chinesische Literatur  der Gegenwart</dc:title>
  <dc:creator>woesler</dc:creator>
  <cp:lastModifiedBy>-</cp:lastModifiedBy>
  <cp:revision>784</cp:revision>
  <dcterms:created xsi:type="dcterms:W3CDTF">2010-06-18T15:32:00Z</dcterms:created>
  <dcterms:modified xsi:type="dcterms:W3CDTF">2023-11-30T07:20:05Z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2052-10.1.0.7224</vt:lpwstr>
  </property>
</Properties>
</file>