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303" r:id="rId4"/>
    <p:sldId id="307" r:id="rId5"/>
    <p:sldId id="305" r:id="rId6"/>
    <p:sldId id="306" r:id="rId7"/>
    <p:sldId id="291" r:id="rId8"/>
    <p:sldId id="30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成 于思" initials="成" lastIdx="1" clrIdx="0">
    <p:extLst>
      <p:ext uri="{19B8F6BF-5375-455C-9EA6-DF929625EA0E}">
        <p15:presenceInfo xmlns:p15="http://schemas.microsoft.com/office/powerpoint/2012/main" userId="76245716089b39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BEC"/>
    <a:srgbClr val="4649AA"/>
    <a:srgbClr val="95C1C4"/>
    <a:srgbClr val="AFA8D3"/>
    <a:srgbClr val="A099CB"/>
    <a:srgbClr val="31327F"/>
    <a:srgbClr val="383987"/>
    <a:srgbClr val="9E651A"/>
    <a:srgbClr val="B9D6D8"/>
    <a:srgbClr val="A9A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9636" autoAdjust="0"/>
  </p:normalViewPr>
  <p:slideViewPr>
    <p:cSldViewPr snapToGrid="0">
      <p:cViewPr varScale="1">
        <p:scale>
          <a:sx n="91" d="100"/>
          <a:sy n="91" d="100"/>
        </p:scale>
        <p:origin x="104" y="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787AE-07D3-4C2E-A65C-6D9720373DE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B617C67-A562-4B7A-AB1C-5B702B003DBE}">
      <dgm:prSet/>
      <dgm:spPr>
        <a:solidFill>
          <a:srgbClr val="95C1C4"/>
        </a:solidFill>
      </dgm:spPr>
      <dgm:t>
        <a:bodyPr/>
        <a:lstStyle/>
        <a:p>
          <a:r>
            <a:rPr lang="en-US" altLang="zh-CN" dirty="0">
              <a:latin typeface="Times New Roman" panose="02020603050405020304" pitchFamily="18" charset="0"/>
              <a:cs typeface="Times New Roman" panose="02020603050405020304" pitchFamily="18" charset="0"/>
            </a:rPr>
            <a:t>Culture</a:t>
          </a:r>
          <a:endParaRPr lang="zh-C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A037A-B913-4397-AC9D-C747CD3FAC60}" type="parTrans" cxnId="{9BBCC5A3-F456-4B2F-93A5-04CD2B2270F9}">
      <dgm:prSet/>
      <dgm:spPr>
        <a:ln>
          <a:solidFill>
            <a:srgbClr val="AFA8D3"/>
          </a:solidFill>
        </a:ln>
      </dgm:spPr>
      <dgm:t>
        <a:bodyPr/>
        <a:lstStyle/>
        <a:p>
          <a:endParaRPr lang="zh-CN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76531-BEB3-4948-94B0-47DD125DA856}" type="sibTrans" cxnId="{9BBCC5A3-F456-4B2F-93A5-04CD2B2270F9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3440A-91D2-4888-BE86-C39A27B962C5}">
      <dgm:prSet/>
      <dgm:spPr>
        <a:solidFill>
          <a:srgbClr val="95C1C4"/>
        </a:solidFill>
      </dgm:spPr>
      <dgm:t>
        <a:bodyPr/>
        <a:lstStyle/>
        <a:p>
          <a:r>
            <a:rPr lang="en-US" altLang="zh-CN" dirty="0">
              <a:latin typeface="Times New Roman" panose="02020603050405020304" pitchFamily="18" charset="0"/>
              <a:cs typeface="Times New Roman" panose="02020603050405020304" pitchFamily="18" charset="0"/>
            </a:rPr>
            <a:t>Society</a:t>
          </a:r>
          <a:endParaRPr lang="zh-C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1F29A-17FE-4EAA-B1A4-AEE68CB7465E}" type="parTrans" cxnId="{68E9A057-647F-4FFE-949D-3D5344FACD9C}">
      <dgm:prSet/>
      <dgm:spPr>
        <a:ln>
          <a:solidFill>
            <a:srgbClr val="AFA8D3"/>
          </a:solidFill>
        </a:ln>
      </dgm:spPr>
      <dgm:t>
        <a:bodyPr/>
        <a:lstStyle/>
        <a:p>
          <a:endParaRPr lang="zh-CN" altLang="en-US"/>
        </a:p>
      </dgm:t>
    </dgm:pt>
    <dgm:pt modelId="{199EF28A-9681-43C7-B742-355FDE975D6A}" type="sibTrans" cxnId="{68E9A057-647F-4FFE-949D-3D5344FACD9C}">
      <dgm:prSet/>
      <dgm:spPr/>
      <dgm:t>
        <a:bodyPr/>
        <a:lstStyle/>
        <a:p>
          <a:endParaRPr lang="zh-CN" altLang="en-US"/>
        </a:p>
      </dgm:t>
    </dgm:pt>
    <dgm:pt modelId="{953B2538-D655-4721-BD76-9102757F27D8}">
      <dgm:prSet/>
      <dgm:spPr>
        <a:solidFill>
          <a:srgbClr val="95C1C4"/>
        </a:solidFill>
      </dgm:spPr>
      <dgm:t>
        <a:bodyPr/>
        <a:lstStyle/>
        <a:p>
          <a:r>
            <a:rPr lang="en-US" altLang="zh-CN" dirty="0">
              <a:latin typeface="Times New Roman" panose="02020603050405020304" pitchFamily="18" charset="0"/>
              <a:cs typeface="Times New Roman" panose="02020603050405020304" pitchFamily="18" charset="0"/>
            </a:rPr>
            <a:t>Others</a:t>
          </a:r>
          <a:endParaRPr lang="zh-CN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FB49F-D169-4541-826E-B1A49FEE1B42}" type="parTrans" cxnId="{836EFB25-EAD4-4E2D-B90E-FFD5A910DF1D}">
      <dgm:prSet/>
      <dgm:spPr>
        <a:ln>
          <a:solidFill>
            <a:srgbClr val="95C1C4"/>
          </a:solidFill>
        </a:ln>
      </dgm:spPr>
      <dgm:t>
        <a:bodyPr/>
        <a:lstStyle/>
        <a:p>
          <a:endParaRPr lang="zh-CN" altLang="en-US"/>
        </a:p>
      </dgm:t>
    </dgm:pt>
    <dgm:pt modelId="{696AF09B-F29D-4E46-9B39-C8FC27D95F43}" type="sibTrans" cxnId="{836EFB25-EAD4-4E2D-B90E-FFD5A910DF1D}">
      <dgm:prSet/>
      <dgm:spPr/>
      <dgm:t>
        <a:bodyPr/>
        <a:lstStyle/>
        <a:p>
          <a:endParaRPr lang="zh-CN" altLang="en-US"/>
        </a:p>
      </dgm:t>
    </dgm:pt>
    <dgm:pt modelId="{488FBB28-4AF0-4FC6-B421-A8D116509F09}">
      <dgm:prSet custT="1"/>
      <dgm:spPr>
        <a:solidFill>
          <a:srgbClr val="95C1C4"/>
        </a:solidFill>
      </dgm:spPr>
      <dgm:t>
        <a:bodyPr/>
        <a:lstStyle/>
        <a:p>
          <a:endParaRPr lang="zh-CN" sz="23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B909F1F-E2D1-4BE9-835D-5248D77CEC99}" type="sibTrans" cxnId="{BD2D0DF3-2721-4E4D-B020-FA7492BEDC80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D0065-9B9C-42DB-B5AF-26E077CA02B1}" type="parTrans" cxnId="{BD2D0DF3-2721-4E4D-B020-FA7492BEDC80}">
      <dgm:prSet/>
      <dgm:spPr>
        <a:ln>
          <a:solidFill>
            <a:srgbClr val="AFA8D3"/>
          </a:solidFill>
        </a:ln>
      </dgm:spPr>
      <dgm:t>
        <a:bodyPr/>
        <a:lstStyle/>
        <a:p>
          <a:endParaRPr lang="zh-CN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7B706-252B-4198-8E47-437A5675441C}" type="pres">
      <dgm:prSet presAssocID="{51D787AE-07D3-4C2E-A65C-6D9720373DE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8325F58-CB22-47C6-B904-9E79A370A2F6}" type="pres">
      <dgm:prSet presAssocID="{51D787AE-07D3-4C2E-A65C-6D9720373DE1}" presName="cycle" presStyleCnt="0"/>
      <dgm:spPr/>
    </dgm:pt>
    <dgm:pt modelId="{331BF6D0-D430-446B-95DC-D817A110F2BE}" type="pres">
      <dgm:prSet presAssocID="{51D787AE-07D3-4C2E-A65C-6D9720373DE1}" presName="centerShape" presStyleCnt="0"/>
      <dgm:spPr/>
    </dgm:pt>
    <dgm:pt modelId="{286695DC-1D3D-40C7-9A35-9FB3627B3756}" type="pres">
      <dgm:prSet presAssocID="{51D787AE-07D3-4C2E-A65C-6D9720373DE1}" presName="connSite" presStyleLbl="node1" presStyleIdx="0" presStyleCnt="5"/>
      <dgm:spPr/>
    </dgm:pt>
    <dgm:pt modelId="{316E835F-50BA-48AF-92DB-FCDE57D36A29}" type="pres">
      <dgm:prSet presAssocID="{51D787AE-07D3-4C2E-A65C-6D9720373DE1}" presName="visible" presStyleLbl="node1" presStyleIdx="0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AFA8D3"/>
          </a:solidFill>
        </a:ln>
      </dgm:spPr>
    </dgm:pt>
    <dgm:pt modelId="{66663EA3-84A7-495D-A3D3-BB74A2BF52A0}" type="pres">
      <dgm:prSet presAssocID="{71CD0065-9B9C-42DB-B5AF-26E077CA02B1}" presName="Name25" presStyleLbl="parChTrans1D1" presStyleIdx="0" presStyleCnt="4"/>
      <dgm:spPr/>
    </dgm:pt>
    <dgm:pt modelId="{D2F782E7-A6FD-4E19-B9F2-8C6813C64830}" type="pres">
      <dgm:prSet presAssocID="{488FBB28-4AF0-4FC6-B421-A8D116509F09}" presName="node" presStyleCnt="0"/>
      <dgm:spPr/>
    </dgm:pt>
    <dgm:pt modelId="{FE067106-FD24-4804-ADE9-5600F12B11FD}" type="pres">
      <dgm:prSet presAssocID="{488FBB28-4AF0-4FC6-B421-A8D116509F09}" presName="parentNode" presStyleLbl="node1" presStyleIdx="1" presStyleCnt="5" custScaleX="119667" custScaleY="97028" custLinFactNeighborX="-513" custLinFactNeighborY="-3083">
        <dgm:presLayoutVars>
          <dgm:chMax val="1"/>
          <dgm:bulletEnabled val="1"/>
        </dgm:presLayoutVars>
      </dgm:prSet>
      <dgm:spPr/>
    </dgm:pt>
    <dgm:pt modelId="{9F8F0CDF-6599-4D67-8EEB-281FC083CACE}" type="pres">
      <dgm:prSet presAssocID="{488FBB28-4AF0-4FC6-B421-A8D116509F09}" presName="childNode" presStyleLbl="revTx" presStyleIdx="0" presStyleCnt="0">
        <dgm:presLayoutVars>
          <dgm:bulletEnabled val="1"/>
        </dgm:presLayoutVars>
      </dgm:prSet>
      <dgm:spPr/>
    </dgm:pt>
    <dgm:pt modelId="{63D44E2A-41B2-4581-8A88-980EC328147A}" type="pres">
      <dgm:prSet presAssocID="{D13A037A-B913-4397-AC9D-C747CD3FAC60}" presName="Name25" presStyleLbl="parChTrans1D1" presStyleIdx="1" presStyleCnt="4"/>
      <dgm:spPr/>
    </dgm:pt>
    <dgm:pt modelId="{814EE71D-072C-4472-AB53-C055AA6A135F}" type="pres">
      <dgm:prSet presAssocID="{8B617C67-A562-4B7A-AB1C-5B702B003DBE}" presName="node" presStyleCnt="0"/>
      <dgm:spPr/>
    </dgm:pt>
    <dgm:pt modelId="{68F7EB2F-A290-4768-B723-FF3B261E84CA}" type="pres">
      <dgm:prSet presAssocID="{8B617C67-A562-4B7A-AB1C-5B702B003DBE}" presName="parentNode" presStyleLbl="node1" presStyleIdx="2" presStyleCnt="5" custScaleX="119667" custScaleY="97028">
        <dgm:presLayoutVars>
          <dgm:chMax val="1"/>
          <dgm:bulletEnabled val="1"/>
        </dgm:presLayoutVars>
      </dgm:prSet>
      <dgm:spPr/>
    </dgm:pt>
    <dgm:pt modelId="{7F646BC0-F492-4875-B6A6-DB977A774593}" type="pres">
      <dgm:prSet presAssocID="{8B617C67-A562-4B7A-AB1C-5B702B003DBE}" presName="childNode" presStyleLbl="revTx" presStyleIdx="0" presStyleCnt="0">
        <dgm:presLayoutVars>
          <dgm:bulletEnabled val="1"/>
        </dgm:presLayoutVars>
      </dgm:prSet>
      <dgm:spPr/>
    </dgm:pt>
    <dgm:pt modelId="{707153DD-6EEE-488A-87FF-4467051CE8B3}" type="pres">
      <dgm:prSet presAssocID="{44A1F29A-17FE-4EAA-B1A4-AEE68CB7465E}" presName="Name25" presStyleLbl="parChTrans1D1" presStyleIdx="2" presStyleCnt="4"/>
      <dgm:spPr/>
    </dgm:pt>
    <dgm:pt modelId="{E09CA6F1-6016-4390-9C57-5DECFB7E96D8}" type="pres">
      <dgm:prSet presAssocID="{9393440A-91D2-4888-BE86-C39A27B962C5}" presName="node" presStyleCnt="0"/>
      <dgm:spPr/>
    </dgm:pt>
    <dgm:pt modelId="{8BEC758A-516C-40B7-B2EB-C2F197A65A0E}" type="pres">
      <dgm:prSet presAssocID="{9393440A-91D2-4888-BE86-C39A27B962C5}" presName="parentNode" presStyleLbl="node1" presStyleIdx="3" presStyleCnt="5" custScaleX="119667" custScaleY="97028">
        <dgm:presLayoutVars>
          <dgm:chMax val="1"/>
          <dgm:bulletEnabled val="1"/>
        </dgm:presLayoutVars>
      </dgm:prSet>
      <dgm:spPr/>
    </dgm:pt>
    <dgm:pt modelId="{3D835C3D-5A2B-479B-8F68-AC8299D42013}" type="pres">
      <dgm:prSet presAssocID="{9393440A-91D2-4888-BE86-C39A27B962C5}" presName="childNode" presStyleLbl="revTx" presStyleIdx="0" presStyleCnt="0">
        <dgm:presLayoutVars>
          <dgm:bulletEnabled val="1"/>
        </dgm:presLayoutVars>
      </dgm:prSet>
      <dgm:spPr/>
    </dgm:pt>
    <dgm:pt modelId="{EF62AA53-5AEB-4E62-A81C-F36CD047958E}" type="pres">
      <dgm:prSet presAssocID="{F06FB49F-D169-4541-826E-B1A49FEE1B42}" presName="Name25" presStyleLbl="parChTrans1D1" presStyleIdx="3" presStyleCnt="4"/>
      <dgm:spPr/>
    </dgm:pt>
    <dgm:pt modelId="{54CD6DD2-F839-4FA8-84B2-D5825DA6B6D9}" type="pres">
      <dgm:prSet presAssocID="{953B2538-D655-4721-BD76-9102757F27D8}" presName="node" presStyleCnt="0"/>
      <dgm:spPr/>
    </dgm:pt>
    <dgm:pt modelId="{A4B8969B-BCC1-4F19-B2B4-CA9266678BD1}" type="pres">
      <dgm:prSet presAssocID="{953B2538-D655-4721-BD76-9102757F27D8}" presName="parentNode" presStyleLbl="node1" presStyleIdx="4" presStyleCnt="5" custScaleX="119667" custScaleY="97028">
        <dgm:presLayoutVars>
          <dgm:chMax val="1"/>
          <dgm:bulletEnabled val="1"/>
        </dgm:presLayoutVars>
      </dgm:prSet>
      <dgm:spPr/>
    </dgm:pt>
    <dgm:pt modelId="{526828FD-D67B-498B-9B93-7454CA163B2F}" type="pres">
      <dgm:prSet presAssocID="{953B2538-D655-4721-BD76-9102757F27D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36EFB25-EAD4-4E2D-B90E-FFD5A910DF1D}" srcId="{51D787AE-07D3-4C2E-A65C-6D9720373DE1}" destId="{953B2538-D655-4721-BD76-9102757F27D8}" srcOrd="3" destOrd="0" parTransId="{F06FB49F-D169-4541-826E-B1A49FEE1B42}" sibTransId="{696AF09B-F29D-4E46-9B39-C8FC27D95F43}"/>
    <dgm:cxn modelId="{FDF9866C-5A55-485F-96DB-89469BF674D5}" type="presOf" srcId="{F06FB49F-D169-4541-826E-B1A49FEE1B42}" destId="{EF62AA53-5AEB-4E62-A81C-F36CD047958E}" srcOrd="0" destOrd="0" presId="urn:microsoft.com/office/officeart/2005/8/layout/radial2"/>
    <dgm:cxn modelId="{68E9A057-647F-4FFE-949D-3D5344FACD9C}" srcId="{51D787AE-07D3-4C2E-A65C-6D9720373DE1}" destId="{9393440A-91D2-4888-BE86-C39A27B962C5}" srcOrd="2" destOrd="0" parTransId="{44A1F29A-17FE-4EAA-B1A4-AEE68CB7465E}" sibTransId="{199EF28A-9681-43C7-B742-355FDE975D6A}"/>
    <dgm:cxn modelId="{9D0A237F-7409-41EF-85FA-68313E971F6A}" type="presOf" srcId="{71CD0065-9B9C-42DB-B5AF-26E077CA02B1}" destId="{66663EA3-84A7-495D-A3D3-BB74A2BF52A0}" srcOrd="0" destOrd="0" presId="urn:microsoft.com/office/officeart/2005/8/layout/radial2"/>
    <dgm:cxn modelId="{CC9E2693-D3F5-44A1-BDF2-FF5C741B1887}" type="presOf" srcId="{D13A037A-B913-4397-AC9D-C747CD3FAC60}" destId="{63D44E2A-41B2-4581-8A88-980EC328147A}" srcOrd="0" destOrd="0" presId="urn:microsoft.com/office/officeart/2005/8/layout/radial2"/>
    <dgm:cxn modelId="{9BBCC5A3-F456-4B2F-93A5-04CD2B2270F9}" srcId="{51D787AE-07D3-4C2E-A65C-6D9720373DE1}" destId="{8B617C67-A562-4B7A-AB1C-5B702B003DBE}" srcOrd="1" destOrd="0" parTransId="{D13A037A-B913-4397-AC9D-C747CD3FAC60}" sibTransId="{32476531-BEB3-4948-94B0-47DD125DA856}"/>
    <dgm:cxn modelId="{D143F2A6-228C-498C-BD2C-5F40764BCFC3}" type="presOf" srcId="{9393440A-91D2-4888-BE86-C39A27B962C5}" destId="{8BEC758A-516C-40B7-B2EB-C2F197A65A0E}" srcOrd="0" destOrd="0" presId="urn:microsoft.com/office/officeart/2005/8/layout/radial2"/>
    <dgm:cxn modelId="{20C09FBA-76D7-40D4-AC78-E3D59518C7D9}" type="presOf" srcId="{44A1F29A-17FE-4EAA-B1A4-AEE68CB7465E}" destId="{707153DD-6EEE-488A-87FF-4467051CE8B3}" srcOrd="0" destOrd="0" presId="urn:microsoft.com/office/officeart/2005/8/layout/radial2"/>
    <dgm:cxn modelId="{A4E814CA-81AC-4434-B71A-C06EEB3DFF13}" type="presOf" srcId="{953B2538-D655-4721-BD76-9102757F27D8}" destId="{A4B8969B-BCC1-4F19-B2B4-CA9266678BD1}" srcOrd="0" destOrd="0" presId="urn:microsoft.com/office/officeart/2005/8/layout/radial2"/>
    <dgm:cxn modelId="{BA8876D4-2656-4CC4-A4C2-43A8B9BE92E5}" type="presOf" srcId="{51D787AE-07D3-4C2E-A65C-6D9720373DE1}" destId="{5367B706-252B-4198-8E47-437A5675441C}" srcOrd="0" destOrd="0" presId="urn:microsoft.com/office/officeart/2005/8/layout/radial2"/>
    <dgm:cxn modelId="{088720E4-02CC-4515-BEAC-01DEADC17FCC}" type="presOf" srcId="{8B617C67-A562-4B7A-AB1C-5B702B003DBE}" destId="{68F7EB2F-A290-4768-B723-FF3B261E84CA}" srcOrd="0" destOrd="0" presId="urn:microsoft.com/office/officeart/2005/8/layout/radial2"/>
    <dgm:cxn modelId="{BD2D0DF3-2721-4E4D-B020-FA7492BEDC80}" srcId="{51D787AE-07D3-4C2E-A65C-6D9720373DE1}" destId="{488FBB28-4AF0-4FC6-B421-A8D116509F09}" srcOrd="0" destOrd="0" parTransId="{71CD0065-9B9C-42DB-B5AF-26E077CA02B1}" sibTransId="{7B909F1F-E2D1-4BE9-835D-5248D77CEC99}"/>
    <dgm:cxn modelId="{01A51DF6-DAB2-450F-A999-7397193B2F04}" type="presOf" srcId="{488FBB28-4AF0-4FC6-B421-A8D116509F09}" destId="{FE067106-FD24-4804-ADE9-5600F12B11FD}" srcOrd="0" destOrd="0" presId="urn:microsoft.com/office/officeart/2005/8/layout/radial2"/>
    <dgm:cxn modelId="{61E9470A-B7B2-48E2-9FAB-8EBE7311278C}" type="presParOf" srcId="{5367B706-252B-4198-8E47-437A5675441C}" destId="{48325F58-CB22-47C6-B904-9E79A370A2F6}" srcOrd="0" destOrd="0" presId="urn:microsoft.com/office/officeart/2005/8/layout/radial2"/>
    <dgm:cxn modelId="{5AFEE0A6-C2E5-4460-92AC-A07DA3557472}" type="presParOf" srcId="{48325F58-CB22-47C6-B904-9E79A370A2F6}" destId="{331BF6D0-D430-446B-95DC-D817A110F2BE}" srcOrd="0" destOrd="0" presId="urn:microsoft.com/office/officeart/2005/8/layout/radial2"/>
    <dgm:cxn modelId="{8B46398E-4592-4B1D-AEBA-E635E9DF108E}" type="presParOf" srcId="{331BF6D0-D430-446B-95DC-D817A110F2BE}" destId="{286695DC-1D3D-40C7-9A35-9FB3627B3756}" srcOrd="0" destOrd="0" presId="urn:microsoft.com/office/officeart/2005/8/layout/radial2"/>
    <dgm:cxn modelId="{274E105D-5B3A-4B14-A6F2-BEF85FD2CED7}" type="presParOf" srcId="{331BF6D0-D430-446B-95DC-D817A110F2BE}" destId="{316E835F-50BA-48AF-92DB-FCDE57D36A29}" srcOrd="1" destOrd="0" presId="urn:microsoft.com/office/officeart/2005/8/layout/radial2"/>
    <dgm:cxn modelId="{1CF1164F-E05F-4A6E-87CD-5028EE35BDBA}" type="presParOf" srcId="{48325F58-CB22-47C6-B904-9E79A370A2F6}" destId="{66663EA3-84A7-495D-A3D3-BB74A2BF52A0}" srcOrd="1" destOrd="0" presId="urn:microsoft.com/office/officeart/2005/8/layout/radial2"/>
    <dgm:cxn modelId="{AC04DD21-951E-4F3B-947B-B67572968264}" type="presParOf" srcId="{48325F58-CB22-47C6-B904-9E79A370A2F6}" destId="{D2F782E7-A6FD-4E19-B9F2-8C6813C64830}" srcOrd="2" destOrd="0" presId="urn:microsoft.com/office/officeart/2005/8/layout/radial2"/>
    <dgm:cxn modelId="{211A90F0-BCD7-400D-A346-C06214A8FB90}" type="presParOf" srcId="{D2F782E7-A6FD-4E19-B9F2-8C6813C64830}" destId="{FE067106-FD24-4804-ADE9-5600F12B11FD}" srcOrd="0" destOrd="0" presId="urn:microsoft.com/office/officeart/2005/8/layout/radial2"/>
    <dgm:cxn modelId="{A63A29B1-E522-44D4-B8A6-BCE06931BAE4}" type="presParOf" srcId="{D2F782E7-A6FD-4E19-B9F2-8C6813C64830}" destId="{9F8F0CDF-6599-4D67-8EEB-281FC083CACE}" srcOrd="1" destOrd="0" presId="urn:microsoft.com/office/officeart/2005/8/layout/radial2"/>
    <dgm:cxn modelId="{BBD56C6F-C14B-422E-835A-E9AF6874FB98}" type="presParOf" srcId="{48325F58-CB22-47C6-B904-9E79A370A2F6}" destId="{63D44E2A-41B2-4581-8A88-980EC328147A}" srcOrd="3" destOrd="0" presId="urn:microsoft.com/office/officeart/2005/8/layout/radial2"/>
    <dgm:cxn modelId="{7730FD6E-E77F-4652-B290-943C0EE154BF}" type="presParOf" srcId="{48325F58-CB22-47C6-B904-9E79A370A2F6}" destId="{814EE71D-072C-4472-AB53-C055AA6A135F}" srcOrd="4" destOrd="0" presId="urn:microsoft.com/office/officeart/2005/8/layout/radial2"/>
    <dgm:cxn modelId="{64D24D1B-BE94-44B1-8956-AC2A0D8BCDC6}" type="presParOf" srcId="{814EE71D-072C-4472-AB53-C055AA6A135F}" destId="{68F7EB2F-A290-4768-B723-FF3B261E84CA}" srcOrd="0" destOrd="0" presId="urn:microsoft.com/office/officeart/2005/8/layout/radial2"/>
    <dgm:cxn modelId="{EBD5B4A6-207B-4913-B61D-5EF8B6E4FC1B}" type="presParOf" srcId="{814EE71D-072C-4472-AB53-C055AA6A135F}" destId="{7F646BC0-F492-4875-B6A6-DB977A774593}" srcOrd="1" destOrd="0" presId="urn:microsoft.com/office/officeart/2005/8/layout/radial2"/>
    <dgm:cxn modelId="{EBAE6CF9-8C7D-4E9B-8843-2B85EE0C51D9}" type="presParOf" srcId="{48325F58-CB22-47C6-B904-9E79A370A2F6}" destId="{707153DD-6EEE-488A-87FF-4467051CE8B3}" srcOrd="5" destOrd="0" presId="urn:microsoft.com/office/officeart/2005/8/layout/radial2"/>
    <dgm:cxn modelId="{ACA4B997-DAF9-4CE7-9986-C6F4E37B38CE}" type="presParOf" srcId="{48325F58-CB22-47C6-B904-9E79A370A2F6}" destId="{E09CA6F1-6016-4390-9C57-5DECFB7E96D8}" srcOrd="6" destOrd="0" presId="urn:microsoft.com/office/officeart/2005/8/layout/radial2"/>
    <dgm:cxn modelId="{913F7B75-3A26-444B-B478-2714989BD0F7}" type="presParOf" srcId="{E09CA6F1-6016-4390-9C57-5DECFB7E96D8}" destId="{8BEC758A-516C-40B7-B2EB-C2F197A65A0E}" srcOrd="0" destOrd="0" presId="urn:microsoft.com/office/officeart/2005/8/layout/radial2"/>
    <dgm:cxn modelId="{D0388D4D-5FA1-4AE9-8DC4-F5DE75442EFA}" type="presParOf" srcId="{E09CA6F1-6016-4390-9C57-5DECFB7E96D8}" destId="{3D835C3D-5A2B-479B-8F68-AC8299D42013}" srcOrd="1" destOrd="0" presId="urn:microsoft.com/office/officeart/2005/8/layout/radial2"/>
    <dgm:cxn modelId="{22C37A66-26BE-4AB9-9D2A-376A6407743D}" type="presParOf" srcId="{48325F58-CB22-47C6-B904-9E79A370A2F6}" destId="{EF62AA53-5AEB-4E62-A81C-F36CD047958E}" srcOrd="7" destOrd="0" presId="urn:microsoft.com/office/officeart/2005/8/layout/radial2"/>
    <dgm:cxn modelId="{B8F5449B-AFFA-491E-8E85-91841C37D310}" type="presParOf" srcId="{48325F58-CB22-47C6-B904-9E79A370A2F6}" destId="{54CD6DD2-F839-4FA8-84B2-D5825DA6B6D9}" srcOrd="8" destOrd="0" presId="urn:microsoft.com/office/officeart/2005/8/layout/radial2"/>
    <dgm:cxn modelId="{28106ADA-4C96-44FB-A72C-C841F6A6382F}" type="presParOf" srcId="{54CD6DD2-F839-4FA8-84B2-D5825DA6B6D9}" destId="{A4B8969B-BCC1-4F19-B2B4-CA9266678BD1}" srcOrd="0" destOrd="0" presId="urn:microsoft.com/office/officeart/2005/8/layout/radial2"/>
    <dgm:cxn modelId="{9163AE92-4B2C-4093-BBF9-B87CED8B7CB0}" type="presParOf" srcId="{54CD6DD2-F839-4FA8-84B2-D5825DA6B6D9}" destId="{526828FD-D67B-498B-9B93-7454CA163B2F}" srcOrd="1" destOrd="0" presId="urn:microsoft.com/office/officeart/2005/8/layout/radial2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6254A6-107F-4F54-A2AC-6CE6AF4915F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8AE8CAA-80FE-4700-ABF0-66E23F71BE4A}">
      <dgm:prSet phldrT="[文本]" custT="1"/>
      <dgm:spPr>
        <a:solidFill>
          <a:srgbClr val="A099CB"/>
        </a:solidFill>
        <a:ln>
          <a:solidFill>
            <a:srgbClr val="AFA8D3"/>
          </a:solidFill>
        </a:ln>
      </dgm:spPr>
      <dgm:t>
        <a:bodyPr/>
        <a:lstStyle/>
        <a:p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During the first half of 20</a:t>
          </a:r>
          <a:r>
            <a:rPr lang="en-US" altLang="zh-CN" sz="20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Century</a:t>
          </a:r>
          <a:endParaRPr lang="zh-CN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5CC1E-37DD-4A00-841E-ACB136F68BEB}" type="parTrans" cxnId="{43F3116E-E9C2-42E4-A019-998F3677BB98}">
      <dgm:prSet/>
      <dgm:spPr/>
      <dgm:t>
        <a:bodyPr/>
        <a:lstStyle/>
        <a:p>
          <a:endParaRPr lang="zh-CN" altLang="en-US"/>
        </a:p>
      </dgm:t>
    </dgm:pt>
    <dgm:pt modelId="{0D0623FB-80E2-4AE7-B245-2B2E9C3E7925}" type="sibTrans" cxnId="{43F3116E-E9C2-42E4-A019-998F3677BB98}">
      <dgm:prSet/>
      <dgm:spPr/>
      <dgm:t>
        <a:bodyPr/>
        <a:lstStyle/>
        <a:p>
          <a:endParaRPr lang="zh-CN" altLang="en-US"/>
        </a:p>
      </dgm:t>
    </dgm:pt>
    <dgm:pt modelId="{E3538A25-9D1C-4EE4-BFCE-FABA9496DA8C}">
      <dgm:prSet phldrT="[文本]" custT="1"/>
      <dgm:spPr>
        <a:solidFill>
          <a:srgbClr val="95C1C4"/>
        </a:solidFill>
      </dgm:spPr>
      <dgm:t>
        <a:bodyPr/>
        <a:lstStyle/>
        <a:p>
          <a:pPr algn="ctr"/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1995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571A3-2814-4158-BCDE-F76FA60B67FB}" type="parTrans" cxnId="{A3D63DA3-4796-4074-A9DE-F01CA093C0CA}">
      <dgm:prSet/>
      <dgm:spPr/>
      <dgm:t>
        <a:bodyPr/>
        <a:lstStyle/>
        <a:p>
          <a:endParaRPr lang="zh-CN" altLang="en-US"/>
        </a:p>
      </dgm:t>
    </dgm:pt>
    <dgm:pt modelId="{E7745543-8F10-49AB-B3BF-08FAE0853547}" type="sibTrans" cxnId="{A3D63DA3-4796-4074-A9DE-F01CA093C0CA}">
      <dgm:prSet/>
      <dgm:spPr/>
      <dgm:t>
        <a:bodyPr/>
        <a:lstStyle/>
        <a:p>
          <a:endParaRPr lang="zh-CN" altLang="en-US"/>
        </a:p>
      </dgm:t>
    </dgm:pt>
    <dgm:pt modelId="{52147DAE-2391-4A5F-9DA0-B6EAE8CD24C1}">
      <dgm:prSet/>
      <dgm:spPr/>
      <dgm:t>
        <a:bodyPr/>
        <a:lstStyle/>
        <a:p>
          <a:endParaRPr lang="zh-CN" altLang="en-US"/>
        </a:p>
      </dgm:t>
    </dgm:pt>
    <dgm:pt modelId="{30005523-DF82-4CEB-98D6-E991E723A75F}" type="parTrans" cxnId="{12DB5B6A-CCD9-44BF-BAB7-587895000616}">
      <dgm:prSet/>
      <dgm:spPr/>
      <dgm:t>
        <a:bodyPr/>
        <a:lstStyle/>
        <a:p>
          <a:endParaRPr lang="zh-CN" altLang="en-US"/>
        </a:p>
      </dgm:t>
    </dgm:pt>
    <dgm:pt modelId="{D85EEB07-EC80-494D-858A-AFDB48A678BB}" type="sibTrans" cxnId="{12DB5B6A-CCD9-44BF-BAB7-587895000616}">
      <dgm:prSet/>
      <dgm:spPr/>
      <dgm:t>
        <a:bodyPr/>
        <a:lstStyle/>
        <a:p>
          <a:endParaRPr lang="zh-CN" altLang="en-US"/>
        </a:p>
      </dgm:t>
    </dgm:pt>
    <dgm:pt modelId="{4034C88F-5CE2-4C8A-AA55-491022DB4BE5}">
      <dgm:prSet custT="1"/>
      <dgm:spPr/>
      <dgm:t>
        <a:bodyPr/>
        <a:lstStyle/>
        <a:p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Future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54EB40-697B-48C1-8D85-94D28C2B2F20}" type="parTrans" cxnId="{C8BCF76B-7D91-4FD7-A6EB-C15298F71DE0}">
      <dgm:prSet/>
      <dgm:spPr/>
      <dgm:t>
        <a:bodyPr/>
        <a:lstStyle/>
        <a:p>
          <a:endParaRPr lang="zh-CN" altLang="en-US"/>
        </a:p>
      </dgm:t>
    </dgm:pt>
    <dgm:pt modelId="{AF6F1CE3-CAB0-4008-99F7-923CB07D2C57}" type="sibTrans" cxnId="{C8BCF76B-7D91-4FD7-A6EB-C15298F71DE0}">
      <dgm:prSet/>
      <dgm:spPr/>
      <dgm:t>
        <a:bodyPr/>
        <a:lstStyle/>
        <a:p>
          <a:endParaRPr lang="zh-CN" altLang="en-US"/>
        </a:p>
      </dgm:t>
    </dgm:pt>
    <dgm:pt modelId="{8866FC6D-BDFF-4F84-8328-C1B3CF216E8C}" type="pres">
      <dgm:prSet presAssocID="{3E6254A6-107F-4F54-A2AC-6CE6AF4915FE}" presName="rootnode" presStyleCnt="0">
        <dgm:presLayoutVars>
          <dgm:chMax/>
          <dgm:chPref/>
          <dgm:dir/>
          <dgm:animLvl val="lvl"/>
        </dgm:presLayoutVars>
      </dgm:prSet>
      <dgm:spPr/>
    </dgm:pt>
    <dgm:pt modelId="{99C45C70-FF7D-4B03-8D5D-2039CDE0CF03}" type="pres">
      <dgm:prSet presAssocID="{B8AE8CAA-80FE-4700-ABF0-66E23F71BE4A}" presName="composite" presStyleCnt="0"/>
      <dgm:spPr/>
    </dgm:pt>
    <dgm:pt modelId="{55032A50-CDCF-49D6-9B5A-F3EAEC99621C}" type="pres">
      <dgm:prSet presAssocID="{B8AE8CAA-80FE-4700-ABF0-66E23F71BE4A}" presName="bentUpArrow1" presStyleLbl="alignImgPlace1" presStyleIdx="0" presStyleCnt="2"/>
      <dgm:spPr/>
    </dgm:pt>
    <dgm:pt modelId="{19688094-9C21-4F51-9EB2-7D499C1FFCE4}" type="pres">
      <dgm:prSet presAssocID="{B8AE8CAA-80FE-4700-ABF0-66E23F71BE4A}" presName="ParentText" presStyleLbl="node1" presStyleIdx="0" presStyleCnt="3" custScaleX="106312" custScaleY="110114">
        <dgm:presLayoutVars>
          <dgm:chMax val="1"/>
          <dgm:chPref val="1"/>
          <dgm:bulletEnabled val="1"/>
        </dgm:presLayoutVars>
      </dgm:prSet>
      <dgm:spPr/>
    </dgm:pt>
    <dgm:pt modelId="{C704DB7F-7333-474F-90BA-C8B12ECC06E7}" type="pres">
      <dgm:prSet presAssocID="{B8AE8CAA-80FE-4700-ABF0-66E23F71BE4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08238D4-D8E6-46F1-B02F-A5B9FE44A3A0}" type="pres">
      <dgm:prSet presAssocID="{0D0623FB-80E2-4AE7-B245-2B2E9C3E7925}" presName="sibTrans" presStyleCnt="0"/>
      <dgm:spPr/>
    </dgm:pt>
    <dgm:pt modelId="{FC127AAB-0361-4EDA-BFBA-5BD589E36615}" type="pres">
      <dgm:prSet presAssocID="{E3538A25-9D1C-4EE4-BFCE-FABA9496DA8C}" presName="composite" presStyleCnt="0"/>
      <dgm:spPr/>
    </dgm:pt>
    <dgm:pt modelId="{E573DE54-49DE-4E1F-9A7B-6E44F3224846}" type="pres">
      <dgm:prSet presAssocID="{E3538A25-9D1C-4EE4-BFCE-FABA9496DA8C}" presName="bentUpArrow1" presStyleLbl="alignImgPlace1" presStyleIdx="1" presStyleCnt="2"/>
      <dgm:spPr/>
    </dgm:pt>
    <dgm:pt modelId="{45AEC03C-3019-4333-8071-5EBB3497B965}" type="pres">
      <dgm:prSet presAssocID="{E3538A25-9D1C-4EE4-BFCE-FABA9496DA8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7D6D3E9B-6E53-4043-8F96-53C7C49BCDDC}" type="pres">
      <dgm:prSet presAssocID="{E3538A25-9D1C-4EE4-BFCE-FABA9496DA8C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4C359E5-0FE2-4117-A5CD-1901CFA55B07}" type="pres">
      <dgm:prSet presAssocID="{E7745543-8F10-49AB-B3BF-08FAE0853547}" presName="sibTrans" presStyleCnt="0"/>
      <dgm:spPr/>
    </dgm:pt>
    <dgm:pt modelId="{7B2AE35F-13D8-4C11-B762-8E40854B3C35}" type="pres">
      <dgm:prSet presAssocID="{4034C88F-5CE2-4C8A-AA55-491022DB4BE5}" presName="composite" presStyleCnt="0"/>
      <dgm:spPr/>
    </dgm:pt>
    <dgm:pt modelId="{5425609A-5F0B-405B-A9AC-9F9C5C7F8173}" type="pres">
      <dgm:prSet presAssocID="{4034C88F-5CE2-4C8A-AA55-491022DB4BE5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2DB5B6A-CCD9-44BF-BAB7-587895000616}" srcId="{B8AE8CAA-80FE-4700-ABF0-66E23F71BE4A}" destId="{52147DAE-2391-4A5F-9DA0-B6EAE8CD24C1}" srcOrd="0" destOrd="0" parTransId="{30005523-DF82-4CEB-98D6-E991E723A75F}" sibTransId="{D85EEB07-EC80-494D-858A-AFDB48A678BB}"/>
    <dgm:cxn modelId="{C8BCF76B-7D91-4FD7-A6EB-C15298F71DE0}" srcId="{3E6254A6-107F-4F54-A2AC-6CE6AF4915FE}" destId="{4034C88F-5CE2-4C8A-AA55-491022DB4BE5}" srcOrd="2" destOrd="0" parTransId="{4E54EB40-697B-48C1-8D85-94D28C2B2F20}" sibTransId="{AF6F1CE3-CAB0-4008-99F7-923CB07D2C57}"/>
    <dgm:cxn modelId="{43F3116E-E9C2-42E4-A019-998F3677BB98}" srcId="{3E6254A6-107F-4F54-A2AC-6CE6AF4915FE}" destId="{B8AE8CAA-80FE-4700-ABF0-66E23F71BE4A}" srcOrd="0" destOrd="0" parTransId="{8A05CC1E-37DD-4A00-841E-ACB136F68BEB}" sibTransId="{0D0623FB-80E2-4AE7-B245-2B2E9C3E7925}"/>
    <dgm:cxn modelId="{FC06CF98-B668-4544-BD96-391802BCCD7D}" type="presOf" srcId="{52147DAE-2391-4A5F-9DA0-B6EAE8CD24C1}" destId="{C704DB7F-7333-474F-90BA-C8B12ECC06E7}" srcOrd="0" destOrd="0" presId="urn:microsoft.com/office/officeart/2005/8/layout/StepDownProcess"/>
    <dgm:cxn modelId="{A3D63DA3-4796-4074-A9DE-F01CA093C0CA}" srcId="{3E6254A6-107F-4F54-A2AC-6CE6AF4915FE}" destId="{E3538A25-9D1C-4EE4-BFCE-FABA9496DA8C}" srcOrd="1" destOrd="0" parTransId="{590571A3-2814-4158-BCDE-F76FA60B67FB}" sibTransId="{E7745543-8F10-49AB-B3BF-08FAE0853547}"/>
    <dgm:cxn modelId="{F4D240A9-61F3-401C-93D1-2FD5FAC169D5}" type="presOf" srcId="{4034C88F-5CE2-4C8A-AA55-491022DB4BE5}" destId="{5425609A-5F0B-405B-A9AC-9F9C5C7F8173}" srcOrd="0" destOrd="0" presId="urn:microsoft.com/office/officeart/2005/8/layout/StepDownProcess"/>
    <dgm:cxn modelId="{0E9F67B6-A994-4572-B888-0B8B27D116EB}" type="presOf" srcId="{E3538A25-9D1C-4EE4-BFCE-FABA9496DA8C}" destId="{45AEC03C-3019-4333-8071-5EBB3497B965}" srcOrd="0" destOrd="0" presId="urn:microsoft.com/office/officeart/2005/8/layout/StepDownProcess"/>
    <dgm:cxn modelId="{D62568C3-9D86-43A8-A424-F31D42CF3761}" type="presOf" srcId="{B8AE8CAA-80FE-4700-ABF0-66E23F71BE4A}" destId="{19688094-9C21-4F51-9EB2-7D499C1FFCE4}" srcOrd="0" destOrd="0" presId="urn:microsoft.com/office/officeart/2005/8/layout/StepDownProcess"/>
    <dgm:cxn modelId="{B1A40BFA-FD53-4732-85D4-3FBFEB39E7A5}" type="presOf" srcId="{3E6254A6-107F-4F54-A2AC-6CE6AF4915FE}" destId="{8866FC6D-BDFF-4F84-8328-C1B3CF216E8C}" srcOrd="0" destOrd="0" presId="urn:microsoft.com/office/officeart/2005/8/layout/StepDownProcess"/>
    <dgm:cxn modelId="{1323CF51-4819-43E7-B4DF-44788DC12B6C}" type="presParOf" srcId="{8866FC6D-BDFF-4F84-8328-C1B3CF216E8C}" destId="{99C45C70-FF7D-4B03-8D5D-2039CDE0CF03}" srcOrd="0" destOrd="0" presId="urn:microsoft.com/office/officeart/2005/8/layout/StepDownProcess"/>
    <dgm:cxn modelId="{155F6C5C-BA33-49ED-90EB-2452AC785299}" type="presParOf" srcId="{99C45C70-FF7D-4B03-8D5D-2039CDE0CF03}" destId="{55032A50-CDCF-49D6-9B5A-F3EAEC99621C}" srcOrd="0" destOrd="0" presId="urn:microsoft.com/office/officeart/2005/8/layout/StepDownProcess"/>
    <dgm:cxn modelId="{098F6550-81A2-4966-BF19-BD4619DFE86E}" type="presParOf" srcId="{99C45C70-FF7D-4B03-8D5D-2039CDE0CF03}" destId="{19688094-9C21-4F51-9EB2-7D499C1FFCE4}" srcOrd="1" destOrd="0" presId="urn:microsoft.com/office/officeart/2005/8/layout/StepDownProcess"/>
    <dgm:cxn modelId="{3D4A0F50-7423-4CC9-9650-2A369B4FA09F}" type="presParOf" srcId="{99C45C70-FF7D-4B03-8D5D-2039CDE0CF03}" destId="{C704DB7F-7333-474F-90BA-C8B12ECC06E7}" srcOrd="2" destOrd="0" presId="urn:microsoft.com/office/officeart/2005/8/layout/StepDownProcess"/>
    <dgm:cxn modelId="{F0B5D169-20AA-4811-AD92-794C5FCC7DAE}" type="presParOf" srcId="{8866FC6D-BDFF-4F84-8328-C1B3CF216E8C}" destId="{E08238D4-D8E6-46F1-B02F-A5B9FE44A3A0}" srcOrd="1" destOrd="0" presId="urn:microsoft.com/office/officeart/2005/8/layout/StepDownProcess"/>
    <dgm:cxn modelId="{35405087-7DE3-4083-A061-B1116FAD6E0E}" type="presParOf" srcId="{8866FC6D-BDFF-4F84-8328-C1B3CF216E8C}" destId="{FC127AAB-0361-4EDA-BFBA-5BD589E36615}" srcOrd="2" destOrd="0" presId="urn:microsoft.com/office/officeart/2005/8/layout/StepDownProcess"/>
    <dgm:cxn modelId="{AEB284AE-C710-426B-B690-CC1D41170382}" type="presParOf" srcId="{FC127AAB-0361-4EDA-BFBA-5BD589E36615}" destId="{E573DE54-49DE-4E1F-9A7B-6E44F3224846}" srcOrd="0" destOrd="0" presId="urn:microsoft.com/office/officeart/2005/8/layout/StepDownProcess"/>
    <dgm:cxn modelId="{6CD9CCC3-A75E-4331-99AE-A6703606EDBA}" type="presParOf" srcId="{FC127AAB-0361-4EDA-BFBA-5BD589E36615}" destId="{45AEC03C-3019-4333-8071-5EBB3497B965}" srcOrd="1" destOrd="0" presId="urn:microsoft.com/office/officeart/2005/8/layout/StepDownProcess"/>
    <dgm:cxn modelId="{7506EB58-4996-46DF-8569-B62229A17208}" type="presParOf" srcId="{FC127AAB-0361-4EDA-BFBA-5BD589E36615}" destId="{7D6D3E9B-6E53-4043-8F96-53C7C49BCDDC}" srcOrd="2" destOrd="0" presId="urn:microsoft.com/office/officeart/2005/8/layout/StepDownProcess"/>
    <dgm:cxn modelId="{2D7F6023-5E38-49CF-8CF2-CF8202F30EF4}" type="presParOf" srcId="{8866FC6D-BDFF-4F84-8328-C1B3CF216E8C}" destId="{34C359E5-0FE2-4117-A5CD-1901CFA55B07}" srcOrd="3" destOrd="0" presId="urn:microsoft.com/office/officeart/2005/8/layout/StepDownProcess"/>
    <dgm:cxn modelId="{BE7F52A8-F342-4B60-AD95-EDF9DB527480}" type="presParOf" srcId="{8866FC6D-BDFF-4F84-8328-C1B3CF216E8C}" destId="{7B2AE35F-13D8-4C11-B762-8E40854B3C35}" srcOrd="4" destOrd="0" presId="urn:microsoft.com/office/officeart/2005/8/layout/StepDownProcess"/>
    <dgm:cxn modelId="{DCBFBE57-BBB5-4801-8FCB-F140BCD3AB08}" type="presParOf" srcId="{7B2AE35F-13D8-4C11-B762-8E40854B3C35}" destId="{5425609A-5F0B-405B-A9AC-9F9C5C7F817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2AA53-5AEB-4E62-A81C-F36CD047958E}">
      <dsp:nvSpPr>
        <dsp:cNvPr id="0" name=""/>
        <dsp:cNvSpPr/>
      </dsp:nvSpPr>
      <dsp:spPr>
        <a:xfrm rot="3719748">
          <a:off x="2390057" y="4326943"/>
          <a:ext cx="112340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23409" y="23642"/>
              </a:lnTo>
            </a:path>
          </a:pathLst>
        </a:custGeom>
        <a:noFill/>
        <a:ln w="12700" cap="flat" cmpd="sng" algn="ctr">
          <a:solidFill>
            <a:srgbClr val="95C1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153DD-6EEE-488A-87FF-4467051CE8B3}">
      <dsp:nvSpPr>
        <dsp:cNvPr id="0" name=""/>
        <dsp:cNvSpPr/>
      </dsp:nvSpPr>
      <dsp:spPr>
        <a:xfrm rot="1330780">
          <a:off x="3032838" y="3490970"/>
          <a:ext cx="677673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673" y="23642"/>
              </a:lnTo>
            </a:path>
          </a:pathLst>
        </a:custGeom>
        <a:noFill/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44E2A-41B2-4581-8A88-980EC328147A}">
      <dsp:nvSpPr>
        <dsp:cNvPr id="0" name=""/>
        <dsp:cNvSpPr/>
      </dsp:nvSpPr>
      <dsp:spPr>
        <a:xfrm rot="20269220">
          <a:off x="3032838" y="2590985"/>
          <a:ext cx="677673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673" y="23642"/>
              </a:lnTo>
            </a:path>
          </a:pathLst>
        </a:custGeom>
        <a:noFill/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63EA3-84A7-495D-A3D3-BB74A2BF52A0}">
      <dsp:nvSpPr>
        <dsp:cNvPr id="0" name=""/>
        <dsp:cNvSpPr/>
      </dsp:nvSpPr>
      <dsp:spPr>
        <a:xfrm rot="17859231">
          <a:off x="2375476" y="1744538"/>
          <a:ext cx="1143438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43438" y="23642"/>
              </a:lnTo>
            </a:path>
          </a:pathLst>
        </a:custGeom>
        <a:noFill/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E835F-50BA-48AF-92DB-FCDE57D36A29}">
      <dsp:nvSpPr>
        <dsp:cNvPr id="0" name=""/>
        <dsp:cNvSpPr/>
      </dsp:nvSpPr>
      <dsp:spPr>
        <a:xfrm>
          <a:off x="1139268" y="1936007"/>
          <a:ext cx="2257226" cy="225722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E067106-FD24-4804-ADE9-5600F12B11FD}">
      <dsp:nvSpPr>
        <dsp:cNvPr id="0" name=""/>
        <dsp:cNvSpPr/>
      </dsp:nvSpPr>
      <dsp:spPr>
        <a:xfrm>
          <a:off x="2719068" y="0"/>
          <a:ext cx="1620693" cy="1314085"/>
        </a:xfrm>
        <a:prstGeom prst="ellipse">
          <a:avLst/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sz="23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956413" y="192443"/>
        <a:ext cx="1146003" cy="929199"/>
      </dsp:txXfrm>
    </dsp:sp>
    <dsp:sp modelId="{68F7EB2F-A290-4768-B723-FF3B261E84CA}">
      <dsp:nvSpPr>
        <dsp:cNvPr id="0" name=""/>
        <dsp:cNvSpPr/>
      </dsp:nvSpPr>
      <dsp:spPr>
        <a:xfrm>
          <a:off x="3599076" y="1534517"/>
          <a:ext cx="1620693" cy="1314085"/>
        </a:xfrm>
        <a:prstGeom prst="ellipse">
          <a:avLst/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Culture</a:t>
          </a:r>
          <a:endParaRPr lang="zh-CN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6421" y="1726960"/>
        <a:ext cx="1146003" cy="929199"/>
      </dsp:txXfrm>
    </dsp:sp>
    <dsp:sp modelId="{8BEC758A-516C-40B7-B2EB-C2F197A65A0E}">
      <dsp:nvSpPr>
        <dsp:cNvPr id="0" name=""/>
        <dsp:cNvSpPr/>
      </dsp:nvSpPr>
      <dsp:spPr>
        <a:xfrm>
          <a:off x="3599076" y="3280638"/>
          <a:ext cx="1620693" cy="1314085"/>
        </a:xfrm>
        <a:prstGeom prst="ellipse">
          <a:avLst/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Society</a:t>
          </a:r>
          <a:endParaRPr lang="zh-CN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6421" y="3473081"/>
        <a:ext cx="1146003" cy="929199"/>
      </dsp:txXfrm>
    </dsp:sp>
    <dsp:sp modelId="{A4B8969B-BCC1-4F19-B2B4-CA9266678BD1}">
      <dsp:nvSpPr>
        <dsp:cNvPr id="0" name=""/>
        <dsp:cNvSpPr/>
      </dsp:nvSpPr>
      <dsp:spPr>
        <a:xfrm>
          <a:off x="2726016" y="4792823"/>
          <a:ext cx="1620693" cy="1314085"/>
        </a:xfrm>
        <a:prstGeom prst="ellipse">
          <a:avLst/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Others</a:t>
          </a:r>
          <a:endParaRPr lang="zh-CN" alt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3361" y="4985266"/>
        <a:ext cx="1146003" cy="929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32A50-CDCF-49D6-9B5A-F3EAEC99621C}">
      <dsp:nvSpPr>
        <dsp:cNvPr id="0" name=""/>
        <dsp:cNvSpPr/>
      </dsp:nvSpPr>
      <dsp:spPr>
        <a:xfrm rot="5400000">
          <a:off x="813488" y="1277141"/>
          <a:ext cx="1074555" cy="12233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8094-9C21-4F51-9EB2-7D499C1FFCE4}">
      <dsp:nvSpPr>
        <dsp:cNvPr id="0" name=""/>
        <dsp:cNvSpPr/>
      </dsp:nvSpPr>
      <dsp:spPr>
        <a:xfrm>
          <a:off x="471706" y="21944"/>
          <a:ext cx="1923098" cy="1394246"/>
        </a:xfrm>
        <a:prstGeom prst="roundRect">
          <a:avLst>
            <a:gd name="adj" fmla="val 16670"/>
          </a:avLst>
        </a:prstGeom>
        <a:solidFill>
          <a:srgbClr val="A099CB"/>
        </a:solidFill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During the first half of 20</a:t>
          </a:r>
          <a:r>
            <a:rPr lang="en-US" altLang="zh-CN" sz="20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Century</a:t>
          </a:r>
          <a:endParaRPr lang="zh-CN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780" y="90018"/>
        <a:ext cx="1786950" cy="1258098"/>
      </dsp:txXfrm>
    </dsp:sp>
    <dsp:sp modelId="{C704DB7F-7333-474F-90BA-C8B12ECC06E7}">
      <dsp:nvSpPr>
        <dsp:cNvPr id="0" name=""/>
        <dsp:cNvSpPr/>
      </dsp:nvSpPr>
      <dsp:spPr>
        <a:xfrm>
          <a:off x="2337715" y="206734"/>
          <a:ext cx="1315635" cy="10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800" kern="1200"/>
        </a:p>
      </dsp:txBody>
      <dsp:txXfrm>
        <a:off x="2337715" y="206734"/>
        <a:ext cx="1315635" cy="1023386"/>
      </dsp:txXfrm>
    </dsp:sp>
    <dsp:sp modelId="{E573DE54-49DE-4E1F-9A7B-6E44F3224846}">
      <dsp:nvSpPr>
        <dsp:cNvPr id="0" name=""/>
        <dsp:cNvSpPr/>
      </dsp:nvSpPr>
      <dsp:spPr>
        <a:xfrm rot="5400000">
          <a:off x="2283587" y="2699485"/>
          <a:ext cx="1074555" cy="12233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EC03C-3019-4333-8071-5EBB3497B965}">
      <dsp:nvSpPr>
        <dsp:cNvPr id="0" name=""/>
        <dsp:cNvSpPr/>
      </dsp:nvSpPr>
      <dsp:spPr>
        <a:xfrm>
          <a:off x="1998895" y="1508318"/>
          <a:ext cx="1808919" cy="1266184"/>
        </a:xfrm>
        <a:prstGeom prst="roundRect">
          <a:avLst>
            <a:gd name="adj" fmla="val 16670"/>
          </a:avLst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1995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0716" y="1570139"/>
        <a:ext cx="1685277" cy="1142542"/>
      </dsp:txXfrm>
    </dsp:sp>
    <dsp:sp modelId="{7D6D3E9B-6E53-4043-8F96-53C7C49BCDDC}">
      <dsp:nvSpPr>
        <dsp:cNvPr id="0" name=""/>
        <dsp:cNvSpPr/>
      </dsp:nvSpPr>
      <dsp:spPr>
        <a:xfrm>
          <a:off x="3807815" y="1629078"/>
          <a:ext cx="1315635" cy="10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5609A-5F0B-405B-A9AC-9F9C5C7F8173}">
      <dsp:nvSpPr>
        <dsp:cNvPr id="0" name=""/>
        <dsp:cNvSpPr/>
      </dsp:nvSpPr>
      <dsp:spPr>
        <a:xfrm>
          <a:off x="3526085" y="2930661"/>
          <a:ext cx="1808919" cy="12661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Future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7906" y="2992482"/>
        <a:ext cx="1685277" cy="1142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5EFA1-FAD1-4705-B9BA-7AD2CC63A550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0C0CE-DE93-4043-AC17-75AC4DB3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589114" y="59358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40060;\Desktop\61&#26399;-&#35270;&#38556;&#34649;&#34656;&#20384;Daniel%20Kish&#22312;TED&#30340;&#28436;&#35762;&#26080;&#38556;&#30861;&#29256;.x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97" y="252449"/>
            <a:ext cx="9401215" cy="660555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679C068-B8D3-4785-A6FB-007F90ACFEFC}"/>
              </a:ext>
            </a:extLst>
          </p:cNvPr>
          <p:cNvSpPr txBox="1"/>
          <p:nvPr/>
        </p:nvSpPr>
        <p:spPr>
          <a:xfrm>
            <a:off x="334843" y="1719375"/>
            <a:ext cx="6751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4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</a:p>
          <a:p>
            <a:pPr marL="0" indent="0" algn="ctr">
              <a:buNone/>
            </a:pPr>
            <a:r>
              <a:rPr lang="en-US" altLang="zh-CN" sz="4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Audiovisual Translation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B31558-0012-4486-A01A-F001A6D69B58}"/>
              </a:ext>
            </a:extLst>
          </p:cNvPr>
          <p:cNvSpPr txBox="1"/>
          <p:nvPr/>
        </p:nvSpPr>
        <p:spPr>
          <a:xfrm>
            <a:off x="2352311" y="3692694"/>
            <a:ext cx="38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Group members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Cheng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Yusi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/>
              <a:t>成于思</a:t>
            </a:r>
            <a:endParaRPr lang="en-US" altLang="zh-CN" dirty="0"/>
          </a:p>
          <a:p>
            <a:r>
              <a:rPr lang="en-US" altLang="zh-CN" dirty="0"/>
              <a:t>                           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Yumian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龚钰冕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1598930" y="1590040"/>
            <a:ext cx="650875" cy="183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9BB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en-US" altLang="zh-CN" sz="2400" dirty="0">
                <a:solidFill>
                  <a:srgbClr val="38398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CONTENTS</a:t>
            </a:r>
            <a:endParaRPr lang="en-US" altLang="zh-CN" sz="2400" b="1" dirty="0">
              <a:solidFill>
                <a:srgbClr val="38398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0495" y="1546225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38398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Background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00648" y="1613634"/>
            <a:ext cx="79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 w="3175">
                  <a:solidFill>
                    <a:srgbClr val="383987"/>
                  </a:solidFill>
                </a:ln>
                <a:noFill/>
                <a:uLnTx/>
                <a:uFillTx/>
                <a:latin typeface="Agency FB" panose="020B0503020202020204" charset="0"/>
                <a:ea typeface="微软雅黑" panose="020B0503020204020204" pitchFamily="34" charset="-122"/>
                <a:sym typeface="+mn-ea"/>
              </a:rPr>
              <a:t>01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00647" y="2647666"/>
            <a:ext cx="79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 w="3175">
                  <a:solidFill>
                    <a:srgbClr val="383987"/>
                  </a:solidFill>
                </a:ln>
                <a:noFill/>
                <a:uLnTx/>
                <a:uFillTx/>
                <a:latin typeface="Agency FB" panose="020B0503020202020204" charset="0"/>
                <a:ea typeface="微软雅黑" panose="020B0503020204020204" pitchFamily="34" charset="-122"/>
                <a:sym typeface="+mn-ea"/>
              </a:rPr>
              <a:t>02</a:t>
            </a:r>
            <a:endParaRPr lang="en-US" altLang="zh-CN" sz="3200" noProof="0" dirty="0">
              <a:ln w="3175">
                <a:solidFill>
                  <a:srgbClr val="383987"/>
                </a:solidFill>
              </a:ln>
              <a:noFill/>
              <a:uLnTx/>
              <a:uFillTx/>
              <a:latin typeface="Agency FB" panose="020B05030202020202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33940" y="3623268"/>
            <a:ext cx="92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 w="3175">
                  <a:solidFill>
                    <a:srgbClr val="383987"/>
                  </a:solidFill>
                </a:ln>
                <a:noFill/>
                <a:uLnTx/>
                <a:uFillTx/>
                <a:latin typeface="Agency FB" panose="020B0503020202020204" charset="0"/>
                <a:ea typeface="微软雅黑" panose="020B0503020204020204" pitchFamily="34" charset="-122"/>
                <a:sym typeface="+mn-ea"/>
              </a:rPr>
              <a:t>03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60494" y="2782423"/>
            <a:ext cx="2799715" cy="396240"/>
          </a:xfrm>
          <a:prstGeom prst="rect">
            <a:avLst/>
          </a:prstGeom>
          <a:noFill/>
        </p:spPr>
        <p:txBody>
          <a:bodyPr anchor="ctr"/>
          <a:lstStyle/>
          <a:p>
            <a:pPr algn="dist"/>
            <a:endParaRPr kumimoji="0" lang="en-US" altLang="zh-CN" sz="1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60493" y="3558785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solidFill>
                  <a:srgbClr val="38398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Development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383987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60493" y="2772711"/>
            <a:ext cx="2799715" cy="3962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solidFill>
                  <a:srgbClr val="38398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What is </a:t>
            </a:r>
            <a:r>
              <a:rPr lang="en-US" altLang="zh-CN" sz="2800" kern="0" dirty="0" err="1">
                <a:solidFill>
                  <a:srgbClr val="38398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AVT</a:t>
            </a:r>
            <a:r>
              <a:rPr lang="en-US" altLang="zh-CN" sz="2800" kern="0" dirty="0">
                <a:solidFill>
                  <a:srgbClr val="38398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2800" kern="0" dirty="0">
              <a:solidFill>
                <a:srgbClr val="383987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60495" y="439801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38398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Discussion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383987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60494" y="5433695"/>
            <a:ext cx="2799715" cy="396240"/>
          </a:xfrm>
          <a:prstGeom prst="rect">
            <a:avLst/>
          </a:prstGeom>
          <a:noFill/>
        </p:spPr>
        <p:txBody>
          <a:bodyPr anchor="ctr"/>
          <a:lstStyle/>
          <a:p>
            <a:pPr algn="dist"/>
            <a:endParaRPr kumimoji="0" lang="en-US" altLang="zh-CN" sz="1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60495" y="5037455"/>
            <a:ext cx="2799715" cy="396240"/>
          </a:xfrm>
          <a:prstGeom prst="rect">
            <a:avLst/>
          </a:prstGeom>
          <a:noFill/>
        </p:spPr>
        <p:txBody>
          <a:bodyPr anchor="ctr"/>
          <a:lstStyle/>
          <a:p>
            <a:pPr algn="dist"/>
            <a:endParaRPr kumimoji="0" lang="en-US" altLang="zh-CN" sz="1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4" y="698597"/>
            <a:ext cx="9232031" cy="6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097AA14-2165-4F25-9682-B464650FCD06}"/>
              </a:ext>
            </a:extLst>
          </p:cNvPr>
          <p:cNvSpPr txBox="1"/>
          <p:nvPr/>
        </p:nvSpPr>
        <p:spPr>
          <a:xfrm>
            <a:off x="3038627" y="4452680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3175">
                  <a:solidFill>
                    <a:srgbClr val="383987"/>
                  </a:solidFill>
                </a:ln>
                <a:noFill/>
                <a:latin typeface="Agency FB" panose="020B0503020202020204" charset="0"/>
                <a:ea typeface="微软雅黑" panose="020B0503020204020204" pitchFamily="34" charset="-122"/>
              </a:rPr>
              <a:t>04</a:t>
            </a:r>
            <a:endParaRPr lang="zh-CN" altLang="en-US" sz="3200" dirty="0">
              <a:ln w="3175">
                <a:solidFill>
                  <a:srgbClr val="383987"/>
                </a:solidFill>
              </a:ln>
              <a:noFill/>
              <a:latin typeface="Agency FB" panose="020B05030202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>
            <a:extLst>
              <a:ext uri="{FF2B5EF4-FFF2-40B4-BE49-F238E27FC236}">
                <a16:creationId xmlns:a16="http://schemas.microsoft.com/office/drawing/2014/main" id="{ABFFA93A-818C-42F8-8400-ADE48B252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713360"/>
              </p:ext>
            </p:extLst>
          </p:nvPr>
        </p:nvGraphicFramePr>
        <p:xfrm>
          <a:off x="-886477" y="20940"/>
          <a:ext cx="8592565" cy="612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490756A8-50C8-47E0-A8C2-36CCA64C14C0}"/>
              </a:ext>
            </a:extLst>
          </p:cNvPr>
          <p:cNvSpPr txBox="1"/>
          <p:nvPr/>
        </p:nvSpPr>
        <p:spPr>
          <a:xfrm>
            <a:off x="418810" y="2822425"/>
            <a:ext cx="193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464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dirty="0">
              <a:solidFill>
                <a:srgbClr val="4649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0141F59-ABDC-4E23-B10C-619824123B85}"/>
              </a:ext>
            </a:extLst>
          </p:cNvPr>
          <p:cNvSpPr txBox="1"/>
          <p:nvPr/>
        </p:nvSpPr>
        <p:spPr>
          <a:xfrm>
            <a:off x="3549410" y="386179"/>
            <a:ext cx="7205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growth promotes the emergence of new media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330BFEB-D604-4FC2-8ECF-566840C29552}"/>
              </a:ext>
            </a:extLst>
          </p:cNvPr>
          <p:cNvSpPr txBox="1"/>
          <p:nvPr/>
        </p:nvSpPr>
        <p:spPr>
          <a:xfrm>
            <a:off x="4558040" y="1886720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 environment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BDE747-F0F1-426E-9FE3-CAFA1D4BFE65}"/>
              </a:ext>
            </a:extLst>
          </p:cNvPr>
          <p:cNvSpPr txBox="1"/>
          <p:nvPr/>
        </p:nvSpPr>
        <p:spPr>
          <a:xfrm>
            <a:off x="4558040" y="5891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516B489-F129-4CA6-BAAF-A219756ECD38}"/>
              </a:ext>
            </a:extLst>
          </p:cNvPr>
          <p:cNvSpPr txBox="1"/>
          <p:nvPr/>
        </p:nvSpPr>
        <p:spPr>
          <a:xfrm>
            <a:off x="4328859" y="3416935"/>
            <a:ext cx="4218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Highly refined labor division leads to the specialization of translation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B8398D4-3122-4E4B-8104-80C3CE915C93}"/>
              </a:ext>
            </a:extLst>
          </p:cNvPr>
          <p:cNvSpPr txBox="1"/>
          <p:nvPr/>
        </p:nvSpPr>
        <p:spPr>
          <a:xfrm>
            <a:off x="1857696" y="386179"/>
            <a:ext cx="160973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9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Economy</a:t>
            </a:r>
            <a:endParaRPr lang="zh-CN" altLang="en-US" sz="2900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2485480-3C4A-469C-A697-36B60F65CAC6}"/>
              </a:ext>
            </a:extLst>
          </p:cNvPr>
          <p:cNvSpPr txBox="1"/>
          <p:nvPr/>
        </p:nvSpPr>
        <p:spPr>
          <a:xfrm>
            <a:off x="3631607" y="5262903"/>
            <a:ext cx="246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Inter-disciplinarity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C6D9C0-485D-452D-A8A9-819EA2735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4774" y="3310428"/>
            <a:ext cx="3987226" cy="3161393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A0FD0FD0-D63C-459D-A8B1-F036A0E40D3A}"/>
              </a:ext>
            </a:extLst>
          </p:cNvPr>
          <p:cNvSpPr/>
          <p:nvPr/>
        </p:nvSpPr>
        <p:spPr>
          <a:xfrm>
            <a:off x="9192907" y="5382053"/>
            <a:ext cx="663070" cy="202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6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83FB6F0-2760-4848-B087-A0FA5A6994C6}"/>
              </a:ext>
            </a:extLst>
          </p:cNvPr>
          <p:cNvSpPr txBox="1"/>
          <p:nvPr/>
        </p:nvSpPr>
        <p:spPr>
          <a:xfrm>
            <a:off x="-1163" y="117693"/>
            <a:ext cx="5641126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</a:t>
            </a:r>
          </a:p>
          <a:p>
            <a:pPr algn="just"/>
            <a:r>
              <a:rPr lang="en-US" altLang="zh-CN" sz="24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fr-FR" altLang="zh-CN" sz="2400" dirty="0">
                <a:solidFill>
                  <a:srgbClr val="464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</a:t>
            </a:r>
            <a:endParaRPr lang="fr-FR" altLang="zh-CN" sz="2400" dirty="0">
              <a:solidFill>
                <a:srgbClr val="4649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“Audiovisual”, used to serve as an audio-visual aid in education, now relates to texts in film and television and other audiovisual works and products.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刘大燕，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 (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 specialized branch of translation which deals with the transfer of multimodal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 audiovisual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texts into another language and/or culture.</a:t>
            </a:r>
          </a:p>
          <a:p>
            <a:pPr algn="just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C93B37-448D-42A3-9FED-1A00D46C4154}"/>
              </a:ext>
            </a:extLst>
          </p:cNvPr>
          <p:cNvSpPr txBox="1"/>
          <p:nvPr/>
        </p:nvSpPr>
        <p:spPr>
          <a:xfrm>
            <a:off x="5884269" y="194637"/>
            <a:ext cx="602154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 sz="2400" dirty="0">
                <a:solidFill>
                  <a:srgbClr val="464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</a:p>
          <a:p>
            <a:pPr algn="just"/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Subtitling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（字幕翻译）</a:t>
            </a:r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written text on a screen that conveys a target language version of the source speech.</a:t>
            </a:r>
          </a:p>
          <a:p>
            <a:pPr algn="just"/>
            <a:endParaRPr lang="fr-FR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Dubbing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（配音翻译）</a:t>
            </a:r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involves both the translation and its synchronization as well as dubbing the actors' and actresses' performance.</a:t>
            </a:r>
          </a:p>
          <a:p>
            <a:pPr algn="just"/>
            <a:endParaRPr lang="fr-FR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Voice-over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（画外音）</a:t>
            </a:r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original soundtrack and the translation being broadcast simultaneously. </a:t>
            </a:r>
          </a:p>
          <a:p>
            <a:pPr algn="just"/>
            <a:endParaRPr lang="fr-FR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 discription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（口述影音）</a:t>
            </a:r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intended for those who are blind, visually-impaired or partially-sighted and assists by providing a narration concerning the visual aspects of a film or television show.</a:t>
            </a:r>
            <a:endParaRPr lang="fr-FR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928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70AB2D-E98C-41ED-907A-CD12A3791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b="8804"/>
          <a:stretch/>
        </p:blipFill>
        <p:spPr>
          <a:xfrm>
            <a:off x="0" y="2400"/>
            <a:ext cx="12192000" cy="6855600"/>
          </a:xfrm>
          <a:prstGeom prst="rect">
            <a:avLst/>
          </a:prstGeom>
        </p:spPr>
      </p:pic>
      <p:sp>
        <p:nvSpPr>
          <p:cNvPr id="4" name="动作按钮: 前进或下一项 3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46CC969B-8177-473C-809B-FA179212BEF1}"/>
              </a:ext>
            </a:extLst>
          </p:cNvPr>
          <p:cNvSpPr/>
          <p:nvPr/>
        </p:nvSpPr>
        <p:spPr>
          <a:xfrm>
            <a:off x="11217688" y="6310054"/>
            <a:ext cx="314106" cy="2582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7B6C87-1F92-4B76-BF7B-4092C76E5FDC}"/>
              </a:ext>
            </a:extLst>
          </p:cNvPr>
          <p:cNvSpPr txBox="1"/>
          <p:nvPr/>
        </p:nvSpPr>
        <p:spPr>
          <a:xfrm>
            <a:off x="893462" y="1060984"/>
            <a:ext cx="9765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FEB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translated audio about a blind speaker who tried to illustrate how he “see” the objects through sonar.</a:t>
            </a:r>
          </a:p>
          <a:p>
            <a:r>
              <a:rPr lang="en-US" altLang="zh-CN" sz="2800" dirty="0">
                <a:solidFill>
                  <a:srgbClr val="EFEB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get the differences between the original one and the translated one.</a:t>
            </a:r>
            <a:endParaRPr lang="zh-CN" altLang="en-US" sz="2800" dirty="0">
              <a:solidFill>
                <a:srgbClr val="EFEB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D62CB9-945C-426E-847F-A83800FDAEC0}"/>
              </a:ext>
            </a:extLst>
          </p:cNvPr>
          <p:cNvSpPr txBox="1"/>
          <p:nvPr/>
        </p:nvSpPr>
        <p:spPr>
          <a:xfrm>
            <a:off x="893462" y="3566118"/>
            <a:ext cx="716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EFEBEC"/>
                </a:solidFill>
              </a:rPr>
              <a:t>“这位嘉宾拿了一块纸板在自己面前来回移动，造成了声音的变化”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83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DC0286-03A7-4BF7-A712-C3DD78D1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25" y="65779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zh-CN" altLang="en-US" dirty="0">
              <a:solidFill>
                <a:srgbClr val="313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828F35-A841-4734-8191-69F3F5897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91342"/>
            <a:ext cx="10825829" cy="4966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C860946-C8E6-4324-A687-CD4112038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38451"/>
              </p:ext>
            </p:extLst>
          </p:nvPr>
        </p:nvGraphicFramePr>
        <p:xfrm>
          <a:off x="2948628" y="1391340"/>
          <a:ext cx="5806711" cy="421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BF3CAAFD-D075-4046-B672-C4AF04EBEB5B}"/>
              </a:ext>
            </a:extLst>
          </p:cNvPr>
          <p:cNvSpPr txBox="1"/>
          <p:nvPr/>
        </p:nvSpPr>
        <p:spPr>
          <a:xfrm>
            <a:off x="5562158" y="1743950"/>
            <a:ext cx="568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translation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电影翻译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81C8F30-1F9B-4526-B833-5A68CBA4B494}"/>
              </a:ext>
            </a:extLst>
          </p:cNvPr>
          <p:cNvSpPr txBox="1"/>
          <p:nvPr/>
        </p:nvSpPr>
        <p:spPr>
          <a:xfrm>
            <a:off x="8549575" y="4917634"/>
            <a:ext cx="50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 </a:t>
            </a:r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Multimedia translation</a:t>
            </a:r>
          </a:p>
          <a:p>
            <a:pPr algn="just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多媒体翻译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B17CAC-7E9D-4736-B837-64B446F052E2}"/>
              </a:ext>
            </a:extLst>
          </p:cNvPr>
          <p:cNvSpPr txBox="1"/>
          <p:nvPr/>
        </p:nvSpPr>
        <p:spPr>
          <a:xfrm>
            <a:off x="1123804" y="2925842"/>
            <a:ext cx="239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 translation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屏幕翻译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FDF8B9-6FDA-4910-94DC-D3429140FA08}"/>
              </a:ext>
            </a:extLst>
          </p:cNvPr>
          <p:cNvSpPr txBox="1"/>
          <p:nvPr/>
        </p:nvSpPr>
        <p:spPr>
          <a:xfrm>
            <a:off x="514509" y="4049633"/>
            <a:ext cx="4483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</a:t>
            </a:r>
          </a:p>
          <a:p>
            <a:pPr algn="just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视听翻译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quality of audiovisual 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texts through the lens of 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translation theories.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A21FF9-EF25-4702-9F1A-A351CD021B98}"/>
              </a:ext>
            </a:extLst>
          </p:cNvPr>
          <p:cNvSpPr txBox="1"/>
          <p:nvPr/>
        </p:nvSpPr>
        <p:spPr>
          <a:xfrm>
            <a:off x="76781" y="6262510"/>
            <a:ext cx="1224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 was given different name in different phases. The definition is expanding with time going by.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-8890" y="1949450"/>
            <a:ext cx="2293620" cy="706120"/>
          </a:xfrm>
          <a:prstGeom prst="homePlate">
            <a:avLst/>
          </a:prstGeom>
          <a:solidFill>
            <a:srgbClr val="95C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220"/>
          <p:cNvSpPr/>
          <p:nvPr/>
        </p:nvSpPr>
        <p:spPr>
          <a:xfrm>
            <a:off x="-8890" y="2750820"/>
            <a:ext cx="3286125" cy="706120"/>
          </a:xfrm>
          <a:prstGeom prst="homePlate">
            <a:avLst/>
          </a:prstGeom>
          <a:solidFill>
            <a:srgbClr val="A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220"/>
          <p:cNvSpPr/>
          <p:nvPr/>
        </p:nvSpPr>
        <p:spPr>
          <a:xfrm>
            <a:off x="-8890" y="3534410"/>
            <a:ext cx="4309745" cy="706120"/>
          </a:xfrm>
          <a:prstGeom prst="homePlate">
            <a:avLst/>
          </a:prstGeom>
          <a:solidFill>
            <a:srgbClr val="95C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6215" y="2103120"/>
            <a:ext cx="4914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11425" y="2895600"/>
            <a:ext cx="4914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02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98850" y="3688080"/>
            <a:ext cx="4914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03</a:t>
            </a:r>
          </a:p>
        </p:txBody>
      </p:sp>
      <p:sp>
        <p:nvSpPr>
          <p:cNvPr id="14" name="TextBox 1210"/>
          <p:cNvSpPr/>
          <p:nvPr/>
        </p:nvSpPr>
        <p:spPr>
          <a:xfrm>
            <a:off x="2757160" y="1963330"/>
            <a:ext cx="7949594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zh-CN" sz="4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3519E6-2DC6-4654-94E6-185E7B563F77}"/>
              </a:ext>
            </a:extLst>
          </p:cNvPr>
          <p:cNvSpPr txBox="1"/>
          <p:nvPr/>
        </p:nvSpPr>
        <p:spPr>
          <a:xfrm>
            <a:off x="2591571" y="2014959"/>
            <a:ext cx="813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translate non-linguistic texts in Audiovisual Translation?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C31E7A-22A8-4078-9B82-6634969FE8D5}"/>
              </a:ext>
            </a:extLst>
          </p:cNvPr>
          <p:cNvSpPr txBox="1"/>
          <p:nvPr/>
        </p:nvSpPr>
        <p:spPr>
          <a:xfrm>
            <a:off x="6646" y="272226"/>
            <a:ext cx="2661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1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Discussion</a:t>
            </a:r>
            <a:endParaRPr lang="zh-CN" altLang="en-US" sz="4400" dirty="0">
              <a:solidFill>
                <a:srgbClr val="3132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5CBAF0C-D205-4644-BE82-4D507C9B30DF}"/>
              </a:ext>
            </a:extLst>
          </p:cNvPr>
          <p:cNvSpPr txBox="1"/>
          <p:nvPr/>
        </p:nvSpPr>
        <p:spPr>
          <a:xfrm>
            <a:off x="4434840" y="3502768"/>
            <a:ext cx="7949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make bilingual subtitles more accessible in spite of its instantaneity?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BCEC2AE-FB91-46C6-A1B5-2FD56AF617AD}"/>
              </a:ext>
            </a:extLst>
          </p:cNvPr>
          <p:cNvSpPr txBox="1"/>
          <p:nvPr/>
        </p:nvSpPr>
        <p:spPr>
          <a:xfrm>
            <a:off x="3277234" y="2580280"/>
            <a:ext cx="891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audio description violate the translation standards of </a:t>
            </a:r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faithfulness </a:t>
            </a:r>
          </a:p>
          <a:p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expre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siveness? Which translation standards should be built?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91818" y="1846715"/>
            <a:ext cx="71107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ln>
                  <a:solidFill>
                    <a:srgbClr val="383987"/>
                  </a:solidFill>
                </a:ln>
                <a:noFill/>
                <a:latin typeface="Agency FB" panose="020B0503020202020204" charset="0"/>
              </a:rPr>
              <a:t>Thanks for your listening!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396</Words>
  <Application>Microsoft Office PowerPoint</Application>
  <PresentationFormat>宽屏</PresentationFormat>
  <Paragraphs>66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微软雅黑</vt:lpstr>
      <vt:lpstr>Agency FB</vt:lpstr>
      <vt:lpstr>Arial</vt:lpstr>
      <vt:lpstr>Calibri</vt:lpstr>
      <vt:lpstr>Calibri Light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Development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水彩墨迹</dc:title>
  <dc:creator>第一PPT</dc:creator>
  <cp:keywords>www.1ppt.com</cp:keywords>
  <dc:description>第一PPT，www.1ppt.com</dc:description>
  <cp:lastModifiedBy>成 于思</cp:lastModifiedBy>
  <cp:revision>146</cp:revision>
  <dcterms:created xsi:type="dcterms:W3CDTF">2015-05-05T08:02:00Z</dcterms:created>
  <dcterms:modified xsi:type="dcterms:W3CDTF">2020-10-15T15:10:41Z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