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0" r:id="rId6"/>
    <p:sldId id="263" r:id="rId7"/>
    <p:sldId id="259" r:id="rId8"/>
    <p:sldId id="264" r:id="rId9"/>
    <p:sldId id="266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9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5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1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2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2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34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9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7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87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7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9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85CC5-B855-4637-87F0-0D33E04E6A78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1D439-44C7-47EC-B5ED-89E512C98A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8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rct=j&amp;q=sima+qian&amp;source=images&amp;cd=&amp;cad=rja&amp;docid=9dRAYuh5DOdQKM&amp;tbnid=jT9h9qkCucX9DM:&amp;ved=0CAUQjRw&amp;url=https://caracteres.wordpress.com/2011/page/6/&amp;ei=eQgeUdm6HuKnigKzxIHYCQ&amp;bvm=bv.42553238,d.cGE&amp;psig=AFQjCNFG1UCrDmKKTOUCQhTv-U8OPNgZGg&amp;ust=136100910294049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1bZXxGv52t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cad=rja&amp;docid=rsL6Iapbb1iQ4M&amp;tbnid=xnLV62sl99uOZM:&amp;ved=0CAUQjRw&amp;url=http%3A%2F%2Fwww.mitchellteachers.org%2FWorldHistory%2FAncientChinaCurriculum%2FExaminingReignofQinShiHuangDiAssignment.htm&amp;ei=Sm0kUf60OarwiQLM_IHQDw&amp;bvm=bv.42661473,d.cGE&amp;psig=AFQjCNHMxYZVvbnjPL8rTfW39YMEiQUAmA&amp;ust=136142816276740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frm=1&amp;source=images&amp;cd=&amp;cad=rja&amp;docid=Ny8AnOoCcyCvkM&amp;tbnid=TIsqr2WzqFGqxM:&amp;ved=0CAUQjRw&amp;url=http%3A%2F%2Fen.wikipedia.org%2Fwiki%2FList_of_book-burning_incidents&amp;ei=rHskUZO4BYfMigKayIBQ&amp;bvm=bv.42661473,d.cGE&amp;psig=AFQjCNFsd79AXQ0d0qxFDKCP3X4QIg-7Pg&amp;ust=136143177349539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frm=1&amp;source=images&amp;cd=&amp;cad=rja&amp;docid=QsDW-oHN7jf6wM&amp;tbnid=5h590vA8KWdDlM:&amp;ved=0CAUQjRw&amp;url=http%3A%2F%2Faggas2nd.blogspot.com%2F2011%2F04%2Fli-si-prime-minister-of-qin.html&amp;ei=GXwkUainOcPuiQLlq4HYDA&amp;bvm=bv.42661473,d.cGE&amp;psig=AFQjCNHdNLKOonsDHW5iB5aCXNA_wZ_udA&amp;ust=136143192481445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frm=1&amp;source=images&amp;cd=&amp;cad=rja&amp;docid=2SrE40g50JWEZM&amp;tbnid=fPBzYQeAaUNgUM:&amp;ved=0CAUQjRw&amp;url=http%3A%2F%2Fwww.iep.utm.edu%2Fmencius%2F&amp;ei=eYUkUZ_bM43LigKRwYCgDw&amp;bvm=bv.42661473,d.cGE&amp;psig=AFQjCNHvBUgNn5bjPS3n9qiZDOxMn9rpMw&amp;ust=136143435585375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/>
          <a:lstStyle/>
          <a:p>
            <a:r>
              <a:rPr lang="en-US" dirty="0" smtClean="0"/>
              <a:t>Book Burning in the Qin Dynasty</a:t>
            </a:r>
            <a:br>
              <a:rPr lang="en-US" dirty="0" smtClean="0"/>
            </a:br>
            <a:r>
              <a:rPr lang="en-US" dirty="0" err="1" smtClean="0"/>
              <a:t>焚書坑儒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54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does our information on the book burning 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Sima</a:t>
            </a:r>
            <a:r>
              <a:rPr lang="en-US" dirty="0"/>
              <a:t> </a:t>
            </a:r>
            <a:r>
              <a:rPr lang="en-US" dirty="0" err="1" smtClean="0"/>
              <a:t>Qian</a:t>
            </a:r>
            <a:endParaRPr lang="en-US" dirty="0" smtClean="0"/>
          </a:p>
          <a:p>
            <a:r>
              <a:rPr lang="en-US" dirty="0" smtClean="0"/>
              <a:t>Historian from the Han dynasty.</a:t>
            </a:r>
          </a:p>
          <a:p>
            <a:r>
              <a:rPr lang="en-US" dirty="0" smtClean="0"/>
              <a:t>What do we know about the relationship between the Han and Qi</a:t>
            </a:r>
            <a:r>
              <a:rPr lang="en-US" dirty="0" smtClean="0"/>
              <a:t>n?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700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Sima</a:t>
            </a:r>
            <a:r>
              <a:rPr lang="en-US" dirty="0" smtClean="0"/>
              <a:t> </a:t>
            </a:r>
            <a:r>
              <a:rPr lang="en-US" dirty="0" err="1" smtClean="0"/>
              <a:t>Qian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influence would </a:t>
            </a:r>
            <a:r>
              <a:rPr lang="en-US" dirty="0" err="1" smtClean="0"/>
              <a:t>Sima</a:t>
            </a:r>
            <a:r>
              <a:rPr lang="en-US" dirty="0" smtClean="0"/>
              <a:t> </a:t>
            </a:r>
            <a:r>
              <a:rPr lang="en-US" dirty="0" err="1" smtClean="0"/>
              <a:t>Qian</a:t>
            </a:r>
            <a:r>
              <a:rPr lang="en-US" dirty="0" smtClean="0"/>
              <a:t> being part of the Han empire have on his objectivity as a historian of the Qin dynasty?</a:t>
            </a:r>
          </a:p>
          <a:p>
            <a:endParaRPr lang="en-US" dirty="0"/>
          </a:p>
        </p:txBody>
      </p:sp>
      <p:pic>
        <p:nvPicPr>
          <p:cNvPr id="4" name="Picture 3" descr="http://danieltubau.com/wordpress/wp-content/uploads/SimaQian-color(1)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700974"/>
            <a:ext cx="2928937" cy="2962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351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Qin Shi </a:t>
            </a:r>
            <a:r>
              <a:rPr lang="en-US" dirty="0" err="1" smtClean="0"/>
              <a:t>Huangdi</a:t>
            </a:r>
            <a:r>
              <a:rPr lang="en-US" dirty="0" smtClean="0"/>
              <a:t> </a:t>
            </a:r>
            <a:r>
              <a:rPr lang="ja-JP" altLang="en-US" dirty="0" smtClean="0"/>
              <a:t>秦始皇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understand the book burning we must understand Qin Shi </a:t>
            </a:r>
            <a:r>
              <a:rPr lang="en-US" dirty="0" err="1" smtClean="0"/>
              <a:t>Huangdi</a:t>
            </a:r>
            <a:r>
              <a:rPr lang="en-US" dirty="0" smtClean="0"/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3983" y="2438400"/>
            <a:ext cx="2476500" cy="4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2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Qin Shi </a:t>
            </a:r>
            <a:r>
              <a:rPr lang="en-US" dirty="0" err="1" smtClean="0"/>
              <a:t>Huangdi</a:t>
            </a:r>
            <a:r>
              <a:rPr lang="en-US" dirty="0" smtClean="0"/>
              <a:t> </a:t>
            </a:r>
            <a:r>
              <a:rPr lang="ja-JP" altLang="en-US" dirty="0" smtClean="0"/>
              <a:t>秦始皇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we know about him?</a:t>
            </a:r>
          </a:p>
          <a:p>
            <a:r>
              <a:rPr lang="en-US" dirty="0" smtClean="0">
                <a:hlinkClick r:id="rId2"/>
              </a:rPr>
              <a:t>http://www.youtube.com/watch?v=1bZXxGv52t8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9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http://www.mitchellteachers.org/WorldHistory/AncientChinaCurriculum/Images/emperor/ConfucianBookBurningsExecution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399"/>
            <a:ext cx="681990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617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must understand the political climate of the time to understand what happened.</a:t>
            </a:r>
            <a:endParaRPr lang="en-US" dirty="0"/>
          </a:p>
        </p:txBody>
      </p:sp>
      <p:pic>
        <p:nvPicPr>
          <p:cNvPr id="2050" name="Picture 2" descr="http://upload.wikimedia.org/wikipedia/commons/thumb/7/7d/Santo_Domingo_y_los_albigenses-detalle.jpg/270px-Santo_Domingo_y_los_albigenses-detalle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856088"/>
            <a:ext cx="4248150" cy="3807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241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 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is Li Si?</a:t>
            </a:r>
            <a:endParaRPr lang="en-US" dirty="0"/>
          </a:p>
        </p:txBody>
      </p:sp>
      <p:pic>
        <p:nvPicPr>
          <p:cNvPr id="3074" name="Picture 2" descr="http://1.bp.blogspot.com/-zTfYrzDyABY/TZhG5vUY_lI/AAAAAAAAAfw/ZdsRWsWDkt8/s1600/li%2Bsi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514" y="2819400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21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legalism?</a:t>
            </a:r>
          </a:p>
          <a:p>
            <a:r>
              <a:rPr lang="en-US" dirty="0" smtClean="0"/>
              <a:t>From the point of view of Legalism why does a policy of book burning make sense?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50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Confucianism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we define Confucianism?</a:t>
            </a:r>
          </a:p>
          <a:p>
            <a:r>
              <a:rPr lang="en-US" dirty="0" smtClean="0"/>
              <a:t>How could Confucianism pose a problem for Qin Shi </a:t>
            </a:r>
            <a:r>
              <a:rPr lang="en-US" dirty="0" err="1" smtClean="0"/>
              <a:t>Huangdi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pic>
        <p:nvPicPr>
          <p:cNvPr id="4098" name="Picture 2" descr="http://www.iep.utm.edu/wp-content/media/menciu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49" y="3505200"/>
            <a:ext cx="2742045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200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effectLst/>
              </a:rPr>
              <a:t>Scholars could "use the past to criticize the present“- Li Si</a:t>
            </a:r>
          </a:p>
          <a:p>
            <a:r>
              <a:rPr lang="en-US" dirty="0" smtClean="0"/>
              <a:t>Deference for the past.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“The feeling of commiseration is the beginning of humanity; the feeling of shame and dislike is the beginning of righteousness; the feeling of deference and compliance is the beginning of propriety; and the feeling of right or wrong is the beginning of wisdom. Men have these Four Beginnings just as they have their four limbs.” –Mencius</a:t>
            </a:r>
          </a:p>
          <a:p>
            <a:r>
              <a:rPr lang="en-US" dirty="0" smtClean="0"/>
              <a:t>In other words,  goodness is innate as opposed to the views of many legalists. (we are born evil)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40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269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Book Burning in the Qin Dynasty 焚書坑儒</vt:lpstr>
      <vt:lpstr>Qin Shi Huangdi 秦始皇</vt:lpstr>
      <vt:lpstr>Qin Shi Huangdi 秦始皇</vt:lpstr>
      <vt:lpstr>What Happened?</vt:lpstr>
      <vt:lpstr>What Happened?</vt:lpstr>
      <vt:lpstr>Li Si</vt:lpstr>
      <vt:lpstr>Legalism</vt:lpstr>
      <vt:lpstr>Confucianism</vt:lpstr>
      <vt:lpstr>PowerPoint Presentation</vt:lpstr>
      <vt:lpstr>Where does our information on the book burning come from?</vt:lpstr>
      <vt:lpstr>Sima Qian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Book Burning in the Qin Dynasty</dc:title>
  <dc:creator>Christopher Wiltsie</dc:creator>
  <cp:lastModifiedBy>Christopher Wiltsie</cp:lastModifiedBy>
  <cp:revision>11</cp:revision>
  <dcterms:created xsi:type="dcterms:W3CDTF">2013-02-20T06:28:02Z</dcterms:created>
  <dcterms:modified xsi:type="dcterms:W3CDTF">2013-02-20T08:17:43Z</dcterms:modified>
</cp:coreProperties>
</file>