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94" r:id="rId3"/>
    <p:sldId id="257" r:id="rId4"/>
    <p:sldId id="258" r:id="rId5"/>
    <p:sldId id="322" r:id="rId6"/>
    <p:sldId id="270" r:id="rId7"/>
    <p:sldId id="271" r:id="rId8"/>
    <p:sldId id="272" r:id="rId9"/>
    <p:sldId id="275" r:id="rId10"/>
    <p:sldId id="276" r:id="rId11"/>
    <p:sldId id="281" r:id="rId12"/>
    <p:sldId id="279" r:id="rId13"/>
    <p:sldId id="285" r:id="rId14"/>
    <p:sldId id="283" r:id="rId15"/>
    <p:sldId id="295" r:id="rId16"/>
    <p:sldId id="296" r:id="rId17"/>
    <p:sldId id="297" r:id="rId18"/>
    <p:sldId id="323" r:id="rId19"/>
    <p:sldId id="300" r:id="rId20"/>
    <p:sldId id="324" r:id="rId21"/>
    <p:sldId id="298" r:id="rId22"/>
    <p:sldId id="301" r:id="rId23"/>
    <p:sldId id="302" r:id="rId24"/>
    <p:sldId id="303" r:id="rId25"/>
    <p:sldId id="305" r:id="rId26"/>
    <p:sldId id="306" r:id="rId27"/>
    <p:sldId id="307" r:id="rId28"/>
  </p:sldIdLst>
  <p:sldSz cx="12192000" cy="6858000"/>
  <p:notesSz cx="6858000" cy="9144000"/>
  <p:embeddedFontLst>
    <p:embeddedFont>
      <p:font typeface="Times New Roman" panose="02020603050405020304" pitchFamily="18" charset="0"/>
      <p:bold r:id="rId29"/>
    </p:embeddedFont>
    <p:embeddedFont>
      <p:font typeface="微软雅黑" panose="020B0503020204020204" pitchFamily="34" charset="-122"/>
      <p:regular r:id="rId30"/>
      <p:bold r:id="rId31"/>
    </p:embeddedFont>
    <p:embeddedFont>
      <p:font typeface="黑体" panose="02010609060101010101" pitchFamily="49" charset="-122"/>
      <p:regular r:id="rId32"/>
      <p:italic r:id="rId33"/>
    </p:embeddedFont>
    <p:embeddedFont>
      <p:font typeface="Vladimir Script" panose="03050402040407070305" pitchFamily="66" charset="0"/>
      <p:regular r:id="rId34"/>
    </p:embeddedFont>
    <p:embeddedFont>
      <p:font typeface="Wingdings 2" panose="05020102010507070707" pitchFamily="18" charset="2"/>
      <p:regular r:id="rId35"/>
    </p:embeddedFont>
    <p:embeddedFont>
      <p:font typeface="Verdana" panose="020B0604030504040204" pitchFamily="34" charset="0"/>
      <p:regular r:id="rId36"/>
      <p:bold r:id="rId37"/>
      <p:italic r:id="rId38"/>
      <p:boldItalic r:id="rId39"/>
    </p:embeddedFont>
    <p:embeddedFont>
      <p:font typeface="Simsun" panose="02010600030101010101" pitchFamily="2" charset="-122"/>
      <p:regular r:id="rId40"/>
    </p:embeddedFont>
    <p:embeddedFont>
      <p:font typeface="幼圆" panose="02010509060101010101" pitchFamily="49" charset="-122"/>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xml"/><Relationship Id="rId7"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94"/>
          </a:xfrm>
          <a:prstGeom prst="rect">
            <a:avLst/>
          </a:prstGeom>
        </p:spPr>
      </p:pic>
      <p:sp>
        <p:nvSpPr>
          <p:cNvPr id="2" name="标题 1"/>
          <p:cNvSpPr>
            <a:spLocks noGrp="1"/>
          </p:cNvSpPr>
          <p:nvPr>
            <p:ph type="ctrTitle"/>
          </p:nvPr>
        </p:nvSpPr>
        <p:spPr>
          <a:xfrm>
            <a:off x="838800" y="2757600"/>
            <a:ext cx="10515600" cy="1339200"/>
          </a:xfrm>
        </p:spPr>
        <p:txBody>
          <a:bodyPr anchor="ctr" anchorCtr="0">
            <a:normAutofit/>
          </a:bodyPr>
          <a:lstStyle>
            <a:lvl1pPr algn="ctr">
              <a:defRPr sz="4000"/>
            </a:lvl1pPr>
          </a:lstStyle>
          <a:p>
            <a:r>
              <a:rPr lang="zh-CN" altLang="en-US"/>
              <a:t>单击此处编辑母版标题样式</a:t>
            </a:r>
          </a:p>
        </p:txBody>
      </p:sp>
      <p:sp>
        <p:nvSpPr>
          <p:cNvPr id="3" name="副标题 2"/>
          <p:cNvSpPr>
            <a:spLocks noGrp="1"/>
          </p:cNvSpPr>
          <p:nvPr>
            <p:ph type="subTitle" idx="1"/>
          </p:nvPr>
        </p:nvSpPr>
        <p:spPr>
          <a:xfrm>
            <a:off x="1962000" y="5538158"/>
            <a:ext cx="8298000" cy="571042"/>
          </a:xfrm>
        </p:spPr>
        <p:txBody>
          <a:bodyPr>
            <a:normAutofit/>
          </a:bodyPr>
          <a:lstStyle>
            <a:lvl1pPr marL="0" indent="0" algn="ctr">
              <a:buNone/>
              <a:defRPr sz="18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563FF4-1E94-4709-B08A-850CDF661BAA}" type="slidenum">
              <a:rPr lang="zh-CN" altLang="en-US" smtClean="0"/>
              <a:t>‹#›</a:t>
            </a:fld>
            <a:endParaRPr lang="zh-CN" altLang="en-US"/>
          </a:p>
        </p:txBody>
      </p:sp>
      <p:sp>
        <p:nvSpPr>
          <p:cNvPr id="7" name="内容占位符 6"/>
          <p:cNvSpPr>
            <a:spLocks noGrp="1"/>
          </p:cNvSpPr>
          <p:nvPr>
            <p:ph sz="quarter" idx="13"/>
          </p:nvPr>
        </p:nvSpPr>
        <p:spPr>
          <a:xfrm>
            <a:off x="715963" y="766508"/>
            <a:ext cx="10760075" cy="5540922"/>
          </a:xfrm>
        </p:spPr>
        <p:txBody>
          <a:bodyPr/>
          <a:lstStyle>
            <a:lvl1pPr>
              <a:spcBef>
                <a:spcPts val="300"/>
              </a:spcBef>
              <a:spcAft>
                <a:spcPts val="300"/>
              </a:spcAft>
              <a:defRPr/>
            </a:lvl1pPr>
            <a:lvl3pPr>
              <a:spcBef>
                <a:spcPts val="300"/>
              </a:spcBef>
              <a:spcAft>
                <a:spcPts val="300"/>
              </a:spcAft>
              <a:defRPr sz="2000"/>
            </a:lvl3pPr>
            <a:lvl4pPr>
              <a:spcBef>
                <a:spcPts val="300"/>
              </a:spcBef>
              <a:spcAft>
                <a:spcPts val="300"/>
              </a:spcAft>
              <a:defRPr sz="1800"/>
            </a:lvl4pPr>
            <a:lvl5pPr>
              <a:spcBef>
                <a:spcPts val="300"/>
              </a:spcBef>
              <a:spcAft>
                <a:spcPts val="300"/>
              </a:spcAft>
              <a:defRPr sz="1800"/>
            </a:lvl5pPr>
            <a:lvl6pPr>
              <a:spcBef>
                <a:spcPts val="300"/>
              </a:spcBef>
              <a:spcAft>
                <a:spcPts val="300"/>
              </a:spcAft>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idx="1"/>
          </p:nvPr>
        </p:nvSpPr>
        <p:spPr>
          <a:xfrm>
            <a:off x="558801" y="1744326"/>
            <a:ext cx="11056060" cy="4508992"/>
          </a:xfrm>
        </p:spPr>
        <p:txBody>
          <a:bodyPr>
            <a:normAutofit/>
          </a:bodyPr>
          <a:lstStyle>
            <a:lvl1pPr marL="285750" indent="-285750">
              <a:spcBef>
                <a:spcPts val="300"/>
              </a:spcBef>
              <a:spcAft>
                <a:spcPts val="300"/>
              </a:spcAft>
              <a:buClrTx/>
              <a:buSzPct val="100000"/>
              <a:buFont typeface="Arial" pitchFamily="34" charset="0"/>
              <a:buChar char="•"/>
              <a:defRPr sz="2400">
                <a:solidFill>
                  <a:schemeClr val="bg2"/>
                </a:solidFill>
              </a:defRPr>
            </a:lvl1pPr>
            <a:lvl2pPr marL="0" indent="0">
              <a:lnSpc>
                <a:spcPct val="150000"/>
              </a:lnSpc>
              <a:spcBef>
                <a:spcPts val="600"/>
              </a:spcBef>
              <a:spcAft>
                <a:spcPts val="600"/>
              </a:spcAft>
              <a:buNone/>
              <a:defRPr sz="1800">
                <a:solidFill>
                  <a:schemeClr val="bg2"/>
                </a:solidFill>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vl6pPr>
              <a:spcBef>
                <a:spcPts val="300"/>
              </a:spcBef>
              <a:spcAft>
                <a:spcPts val="300"/>
              </a:spcAft>
              <a:defRPr/>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日期占位符 3"/>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组合 11"/>
          <p:cNvGrpSpPr/>
          <p:nvPr/>
        </p:nvGrpSpPr>
        <p:grpSpPr>
          <a:xfrm>
            <a:off x="0" y="0"/>
            <a:ext cx="12193434" cy="6858000"/>
            <a:chOff x="0" y="0"/>
            <a:chExt cx="12193434" cy="6858000"/>
          </a:xfrm>
        </p:grpSpPr>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grpSp>
          <p:nvGrpSpPr>
            <p:cNvPr id="8" name="组合 7"/>
            <p:cNvGrpSpPr/>
            <p:nvPr userDrawn="1"/>
          </p:nvGrpSpPr>
          <p:grpSpPr>
            <a:xfrm>
              <a:off x="2302205" y="1703388"/>
              <a:ext cx="7597118" cy="3306762"/>
              <a:chOff x="2302205" y="1703388"/>
              <a:chExt cx="7597118" cy="3306762"/>
            </a:xfrm>
          </p:grpSpPr>
          <p:sp>
            <p:nvSpPr>
              <p:cNvPr id="9" name="任意多边形 8"/>
              <p:cNvSpPr/>
              <p:nvPr userDrawn="1">
                <p:custDataLst>
                  <p:tags r:id="rId1"/>
                </p:custDataLst>
              </p:nvPr>
            </p:nvSpPr>
            <p:spPr>
              <a:xfrm>
                <a:off x="2954503" y="2176665"/>
                <a:ext cx="6352197" cy="233551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accent1"/>
              </a:solidFill>
              <a:ln w="12700" cap="flat" cmpd="sng" algn="ctr">
                <a:noFill/>
                <a:prstDash val="solid"/>
                <a:miter lim="800000"/>
              </a:ln>
              <a:effectLst/>
            </p:spPr>
            <p:txBody>
              <a:bodyPr anchor="ctr"/>
              <a:lstStyle/>
              <a:p>
                <a:pPr algn="ctr">
                  <a:defRPr/>
                </a:pPr>
                <a:endParaRPr lang="zh-CN" altLang="en-US" kern="0">
                  <a:solidFill>
                    <a:prstClr val="white"/>
                  </a:solidFill>
                  <a:latin typeface="Arial" pitchFamily="34" charset="0"/>
                  <a:ea typeface="黑体" pitchFamily="49" charset="-122"/>
                </a:endParaRPr>
              </a:p>
            </p:txBody>
          </p:sp>
          <p:cxnSp>
            <p:nvCxnSpPr>
              <p:cNvPr id="10" name="直接连接符 9"/>
              <p:cNvCxnSpPr/>
              <p:nvPr userDrawn="1">
                <p:custDataLst>
                  <p:tags r:id="rId2"/>
                </p:custDataLst>
              </p:nvPr>
            </p:nvCxnSpPr>
            <p:spPr>
              <a:xfrm flipH="1">
                <a:off x="2302205" y="1703388"/>
                <a:ext cx="2726484" cy="1967184"/>
              </a:xfrm>
              <a:prstGeom prst="line">
                <a:avLst/>
              </a:prstGeom>
              <a:noFill/>
              <a:ln w="12700" cap="flat" cmpd="sng" algn="ctr">
                <a:solidFill>
                  <a:schemeClr val="accent1">
                    <a:lumMod val="75000"/>
                  </a:schemeClr>
                </a:solidFill>
                <a:prstDash val="solid"/>
                <a:miter lim="800000"/>
              </a:ln>
              <a:effectLst/>
            </p:spPr>
          </p:cxnSp>
          <p:cxnSp>
            <p:nvCxnSpPr>
              <p:cNvPr id="11" name="直接连接符 10"/>
              <p:cNvCxnSpPr/>
              <p:nvPr userDrawn="1">
                <p:custDataLst>
                  <p:tags r:id="rId3"/>
                </p:custDataLst>
              </p:nvPr>
            </p:nvCxnSpPr>
            <p:spPr>
              <a:xfrm flipH="1">
                <a:off x="7172837" y="3042966"/>
                <a:ext cx="2726486" cy="1967184"/>
              </a:xfrm>
              <a:prstGeom prst="line">
                <a:avLst/>
              </a:prstGeom>
              <a:noFill/>
              <a:ln w="12700" cap="flat" cmpd="sng" algn="ctr">
                <a:solidFill>
                  <a:schemeClr val="accent1">
                    <a:lumMod val="75000"/>
                  </a:schemeClr>
                </a:solidFill>
                <a:prstDash val="solid"/>
                <a:miter lim="800000"/>
              </a:ln>
              <a:effectLst/>
            </p:spPr>
          </p:cxnSp>
        </p:grpSp>
      </p:grpSp>
      <p:sp>
        <p:nvSpPr>
          <p:cNvPr id="2" name="标题 1"/>
          <p:cNvSpPr>
            <a:spLocks noGrp="1"/>
          </p:cNvSpPr>
          <p:nvPr>
            <p:ph type="title" hasCustomPrompt="1"/>
          </p:nvPr>
        </p:nvSpPr>
        <p:spPr>
          <a:xfrm>
            <a:off x="3380400" y="3290400"/>
            <a:ext cx="5536800" cy="1224000"/>
          </a:xfrm>
        </p:spPr>
        <p:txBody>
          <a:bodyPr anchor="ctr" anchorCtr="0">
            <a:normAutofit/>
          </a:bodyPr>
          <a:lstStyle>
            <a:lvl1pPr algn="l">
              <a:defRPr sz="3200" b="0">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sz="half" idx="1"/>
          </p:nvPr>
        </p:nvSpPr>
        <p:spPr>
          <a:xfrm>
            <a:off x="558801" y="1783775"/>
            <a:ext cx="5413906" cy="4462478"/>
          </a:xfrm>
        </p:spPr>
        <p:txBody>
          <a:bodyPr>
            <a:normAutofit/>
          </a:bodyPr>
          <a:lstStyle>
            <a:lvl1pPr marL="342900" indent="-342900" algn="l">
              <a:spcBef>
                <a:spcPts val="300"/>
              </a:spcBef>
              <a:spcAft>
                <a:spcPts val="300"/>
              </a:spcAft>
              <a:buClrTx/>
              <a:buSzPct val="100000"/>
              <a:buFont typeface="Arial" pitchFamily="34" charset="0"/>
              <a:buChar char="•"/>
              <a:defRPr sz="2400">
                <a:solidFill>
                  <a:schemeClr val="bg2"/>
                </a:solidFill>
              </a:defRPr>
            </a:lvl1pPr>
            <a:lvl2pPr marL="0" indent="0" algn="l">
              <a:buNone/>
              <a:defRPr sz="1800">
                <a:solidFill>
                  <a:schemeClr val="bg2"/>
                </a:solidFill>
              </a:defRPr>
            </a:lvl2pPr>
            <a:lvl3pPr>
              <a:spcBef>
                <a:spcPts val="300"/>
              </a:spcBef>
              <a:spcAft>
                <a:spcPts val="300"/>
              </a:spcAft>
              <a:defRPr/>
            </a:lvl3pPr>
            <a:lvl4pPr>
              <a:spcBef>
                <a:spcPts val="300"/>
              </a:spcBef>
              <a:spcAft>
                <a:spcPts val="300"/>
              </a:spcAft>
              <a:defRPr sz="1800"/>
            </a:lvl4pPr>
            <a:lvl5pPr>
              <a:spcBef>
                <a:spcPts val="300"/>
              </a:spcBef>
              <a:spcAft>
                <a:spcPts val="300"/>
              </a:spcAft>
              <a:defRPr sz="1800"/>
            </a:lvl5pPr>
            <a:lvl6pPr>
              <a:spcBef>
                <a:spcPts val="300"/>
              </a:spcBef>
              <a:spcAft>
                <a:spcPts val="300"/>
              </a:spcAft>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KSO_BC2"/>
          <p:cNvSpPr>
            <a:spLocks noGrp="1"/>
          </p:cNvSpPr>
          <p:nvPr>
            <p:ph sz="half" idx="2"/>
          </p:nvPr>
        </p:nvSpPr>
        <p:spPr>
          <a:xfrm>
            <a:off x="6200955" y="1783775"/>
            <a:ext cx="5413906" cy="4462478"/>
          </a:xfrm>
        </p:spPr>
        <p:txBody>
          <a:bodyPr>
            <a:normAutofit/>
          </a:bodyPr>
          <a:lstStyle>
            <a:lvl1pPr marL="342900" indent="-342900" algn="l">
              <a:spcBef>
                <a:spcPts val="300"/>
              </a:spcBef>
              <a:spcAft>
                <a:spcPts val="300"/>
              </a:spcAft>
              <a:buSzPct val="100000"/>
              <a:buFont typeface="Arial" pitchFamily="34" charset="0"/>
              <a:buChar char="•"/>
              <a:defRPr sz="2400">
                <a:solidFill>
                  <a:schemeClr val="bg2"/>
                </a:solidFill>
              </a:defRPr>
            </a:lvl1pPr>
            <a:lvl2pPr marL="0" indent="0" algn="l">
              <a:buNone/>
              <a:defRPr sz="1800">
                <a:solidFill>
                  <a:schemeClr val="bg2"/>
                </a:solidFill>
              </a:defRPr>
            </a:lvl2pPr>
            <a:lvl3pPr>
              <a:spcBef>
                <a:spcPts val="300"/>
              </a:spcBef>
              <a:spcAft>
                <a:spcPts val="300"/>
              </a:spcAft>
              <a:defRPr sz="2000"/>
            </a:lvl3pPr>
            <a:lvl4pPr>
              <a:spcBef>
                <a:spcPts val="300"/>
              </a:spcBef>
              <a:spcAft>
                <a:spcPts val="300"/>
              </a:spcAft>
              <a:defRPr sz="1800"/>
            </a:lvl4pPr>
            <a:lvl5pPr>
              <a:spcBef>
                <a:spcPts val="300"/>
              </a:spcBef>
              <a:spcAft>
                <a:spcPts val="300"/>
              </a:spcAft>
              <a:defRPr sz="1800"/>
            </a:lvl5pPr>
            <a:lvl6pPr>
              <a:spcBef>
                <a:spcPts val="300"/>
              </a:spcBef>
              <a:spcAft>
                <a:spcPts val="300"/>
              </a:spcAft>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5" name="日期占位符 4"/>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38198" y="934458"/>
            <a:ext cx="10515602" cy="71702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8198" y="1768720"/>
            <a:ext cx="515778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KSO_BC1"/>
          <p:cNvSpPr>
            <a:spLocks noGrp="1"/>
          </p:cNvSpPr>
          <p:nvPr>
            <p:ph sz="half" idx="2"/>
          </p:nvPr>
        </p:nvSpPr>
        <p:spPr>
          <a:xfrm>
            <a:off x="838198" y="2592632"/>
            <a:ext cx="5157787" cy="3684588"/>
          </a:xfrm>
        </p:spPr>
        <p:txBody>
          <a:bodyPr>
            <a:normAutofit/>
          </a:bodyPr>
          <a:lstStyle>
            <a:lvl1pPr>
              <a:defRPr sz="2400"/>
            </a:lvl1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5" name="Text Placeholder 4"/>
          <p:cNvSpPr>
            <a:spLocks noGrp="1"/>
          </p:cNvSpPr>
          <p:nvPr>
            <p:ph type="body" sz="quarter" idx="3"/>
          </p:nvPr>
        </p:nvSpPr>
        <p:spPr>
          <a:xfrm>
            <a:off x="6170612" y="1768720"/>
            <a:ext cx="518318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KSO_BC2"/>
          <p:cNvSpPr>
            <a:spLocks noGrp="1"/>
          </p:cNvSpPr>
          <p:nvPr>
            <p:ph sz="quarter" idx="4"/>
          </p:nvPr>
        </p:nvSpPr>
        <p:spPr>
          <a:xfrm>
            <a:off x="6170612" y="2592632"/>
            <a:ext cx="5183188" cy="3684588"/>
          </a:xfrm>
        </p:spPr>
        <p:txBody>
          <a:bodyPr>
            <a:normAutofit/>
          </a:bodyPr>
          <a:lstStyle>
            <a:lvl1pPr>
              <a:defRPr sz="2400"/>
            </a:lvl1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7" name="日期占位符 6"/>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grpSp>
        <p:nvGrpSpPr>
          <p:cNvPr id="3" name="组合 2"/>
          <p:cNvGrpSpPr/>
          <p:nvPr/>
        </p:nvGrpSpPr>
        <p:grpSpPr>
          <a:xfrm>
            <a:off x="3086100" y="396876"/>
            <a:ext cx="6249988" cy="5422900"/>
            <a:chOff x="3086100" y="396876"/>
            <a:chExt cx="6249988" cy="5422900"/>
          </a:xfrm>
        </p:grpSpPr>
        <p:sp>
          <p:nvSpPr>
            <p:cNvPr id="4" name="任意多边形 65"/>
            <p:cNvSpPr/>
            <p:nvPr userDrawn="1">
              <p:custDataLst>
                <p:tags r:id="rId1"/>
              </p:custDataLst>
            </p:nvPr>
          </p:nvSpPr>
          <p:spPr bwMode="auto">
            <a:xfrm>
              <a:off x="4579938" y="396876"/>
              <a:ext cx="4756150" cy="5167313"/>
            </a:xfrm>
            <a:custGeom>
              <a:avLst/>
              <a:gdLst/>
              <a:ahLst/>
              <a:cxnLst/>
              <a:rect l="0" t="0" r="r" b="b"/>
              <a:pathLst>
                <a:path w="4757024" h="5166475">
                  <a:moveTo>
                    <a:pt x="3800615" y="3920919"/>
                  </a:moveTo>
                  <a:cubicBezTo>
                    <a:pt x="3978552" y="3927407"/>
                    <a:pt x="3978552" y="3927407"/>
                    <a:pt x="3978552" y="3927407"/>
                  </a:cubicBezTo>
                  <a:cubicBezTo>
                    <a:pt x="3978552" y="3927407"/>
                    <a:pt x="3866518" y="3959843"/>
                    <a:pt x="3800615" y="3920919"/>
                  </a:cubicBezTo>
                  <a:close/>
                  <a:moveTo>
                    <a:pt x="3505907" y="3901458"/>
                  </a:moveTo>
                  <a:cubicBezTo>
                    <a:pt x="3505907" y="3901458"/>
                    <a:pt x="3578340" y="3908033"/>
                    <a:pt x="3598095" y="3914607"/>
                  </a:cubicBezTo>
                  <a:cubicBezTo>
                    <a:pt x="3598095" y="3914607"/>
                    <a:pt x="3598095" y="3914607"/>
                    <a:pt x="3644189" y="3927756"/>
                  </a:cubicBezTo>
                  <a:cubicBezTo>
                    <a:pt x="3644189" y="3927756"/>
                    <a:pt x="3644189" y="3927756"/>
                    <a:pt x="3683698" y="3947480"/>
                  </a:cubicBezTo>
                  <a:cubicBezTo>
                    <a:pt x="3683698" y="3947480"/>
                    <a:pt x="3683698" y="3947480"/>
                    <a:pt x="3716622" y="3973778"/>
                  </a:cubicBezTo>
                  <a:cubicBezTo>
                    <a:pt x="3716622" y="3973778"/>
                    <a:pt x="3716622" y="3973778"/>
                    <a:pt x="3756131" y="3986927"/>
                  </a:cubicBezTo>
                  <a:cubicBezTo>
                    <a:pt x="3756131" y="3986927"/>
                    <a:pt x="3756131" y="3986927"/>
                    <a:pt x="3828564" y="4006650"/>
                  </a:cubicBezTo>
                  <a:cubicBezTo>
                    <a:pt x="3828564" y="4006650"/>
                    <a:pt x="3828564" y="4006650"/>
                    <a:pt x="3933921" y="4052672"/>
                  </a:cubicBezTo>
                  <a:cubicBezTo>
                    <a:pt x="3933921" y="4052672"/>
                    <a:pt x="3933921" y="4052672"/>
                    <a:pt x="3980015" y="4065821"/>
                  </a:cubicBezTo>
                  <a:cubicBezTo>
                    <a:pt x="3980015" y="4065821"/>
                    <a:pt x="4105126" y="4131566"/>
                    <a:pt x="4124881" y="4138140"/>
                  </a:cubicBezTo>
                  <a:cubicBezTo>
                    <a:pt x="4151220" y="4144715"/>
                    <a:pt x="4157805" y="4164438"/>
                    <a:pt x="4157805" y="4164438"/>
                  </a:cubicBezTo>
                  <a:cubicBezTo>
                    <a:pt x="4157805" y="4164438"/>
                    <a:pt x="4190729" y="4184162"/>
                    <a:pt x="4203899" y="4190736"/>
                  </a:cubicBezTo>
                  <a:cubicBezTo>
                    <a:pt x="4217068" y="4197311"/>
                    <a:pt x="4236823" y="4203886"/>
                    <a:pt x="4256577" y="4210460"/>
                  </a:cubicBezTo>
                  <a:cubicBezTo>
                    <a:pt x="4276332" y="4223609"/>
                    <a:pt x="4296086" y="4236758"/>
                    <a:pt x="4315841" y="4243333"/>
                  </a:cubicBezTo>
                  <a:cubicBezTo>
                    <a:pt x="4342180" y="4249907"/>
                    <a:pt x="4401444" y="4276205"/>
                    <a:pt x="4401444" y="4276205"/>
                  </a:cubicBezTo>
                  <a:cubicBezTo>
                    <a:pt x="4401444" y="4276205"/>
                    <a:pt x="4401444" y="4276205"/>
                    <a:pt x="4467292" y="4309078"/>
                  </a:cubicBezTo>
                  <a:cubicBezTo>
                    <a:pt x="4467292" y="4309078"/>
                    <a:pt x="4658252" y="4394546"/>
                    <a:pt x="4671421" y="4394546"/>
                  </a:cubicBezTo>
                  <a:cubicBezTo>
                    <a:pt x="4684591" y="4394546"/>
                    <a:pt x="4704346" y="4414270"/>
                    <a:pt x="4704346" y="4414270"/>
                  </a:cubicBezTo>
                  <a:cubicBezTo>
                    <a:pt x="4704346" y="4414270"/>
                    <a:pt x="4717515" y="4420844"/>
                    <a:pt x="4737270" y="4433993"/>
                  </a:cubicBezTo>
                  <a:cubicBezTo>
                    <a:pt x="4737270" y="4433993"/>
                    <a:pt x="4737270" y="4433993"/>
                    <a:pt x="4757024" y="4453717"/>
                  </a:cubicBezTo>
                  <a:cubicBezTo>
                    <a:pt x="4757024" y="4453717"/>
                    <a:pt x="4757024" y="4453717"/>
                    <a:pt x="4717515" y="4453717"/>
                  </a:cubicBezTo>
                  <a:cubicBezTo>
                    <a:pt x="4691176" y="4460291"/>
                    <a:pt x="4664837" y="4414270"/>
                    <a:pt x="4664837" y="4414270"/>
                  </a:cubicBezTo>
                  <a:cubicBezTo>
                    <a:pt x="4664837" y="4414270"/>
                    <a:pt x="4664837" y="4414270"/>
                    <a:pt x="4467292" y="4328801"/>
                  </a:cubicBezTo>
                  <a:cubicBezTo>
                    <a:pt x="4467292" y="4328801"/>
                    <a:pt x="4467292" y="4328801"/>
                    <a:pt x="4151220" y="4190736"/>
                  </a:cubicBezTo>
                  <a:cubicBezTo>
                    <a:pt x="4151220" y="4190736"/>
                    <a:pt x="4151220" y="4190736"/>
                    <a:pt x="4032693" y="4105268"/>
                  </a:cubicBezTo>
                  <a:cubicBezTo>
                    <a:pt x="4032693" y="4105268"/>
                    <a:pt x="4032693" y="4105268"/>
                    <a:pt x="3953675" y="4072395"/>
                  </a:cubicBezTo>
                  <a:cubicBezTo>
                    <a:pt x="3953675" y="4072395"/>
                    <a:pt x="3953675" y="4072395"/>
                    <a:pt x="3828564" y="4046097"/>
                  </a:cubicBezTo>
                  <a:cubicBezTo>
                    <a:pt x="3828564" y="4046097"/>
                    <a:pt x="3828564" y="4046097"/>
                    <a:pt x="3742961" y="4026374"/>
                  </a:cubicBezTo>
                  <a:cubicBezTo>
                    <a:pt x="3742961" y="4026374"/>
                    <a:pt x="3742961" y="4026374"/>
                    <a:pt x="3657358" y="3980352"/>
                  </a:cubicBezTo>
                  <a:cubicBezTo>
                    <a:pt x="3657358" y="3980352"/>
                    <a:pt x="3657358" y="3980352"/>
                    <a:pt x="3505907" y="3901458"/>
                  </a:cubicBezTo>
                  <a:close/>
                  <a:moveTo>
                    <a:pt x="3795055" y="3815269"/>
                  </a:moveTo>
                  <a:lnTo>
                    <a:pt x="3920167" y="3840292"/>
                  </a:lnTo>
                  <a:lnTo>
                    <a:pt x="3697746" y="3829170"/>
                  </a:lnTo>
                  <a:lnTo>
                    <a:pt x="3795055" y="3815269"/>
                  </a:lnTo>
                  <a:close/>
                  <a:moveTo>
                    <a:pt x="4425720" y="1620817"/>
                  </a:moveTo>
                  <a:cubicBezTo>
                    <a:pt x="4481777" y="1618505"/>
                    <a:pt x="4548787" y="1627756"/>
                    <a:pt x="4507550" y="1693542"/>
                  </a:cubicBezTo>
                  <a:cubicBezTo>
                    <a:pt x="4349199" y="1746171"/>
                    <a:pt x="4349199" y="1746171"/>
                    <a:pt x="4349199" y="1746171"/>
                  </a:cubicBezTo>
                  <a:cubicBezTo>
                    <a:pt x="4250230" y="1746171"/>
                    <a:pt x="4250230" y="1746171"/>
                    <a:pt x="4250230" y="1746171"/>
                  </a:cubicBezTo>
                  <a:cubicBezTo>
                    <a:pt x="3973117" y="1864587"/>
                    <a:pt x="3973117" y="1864587"/>
                    <a:pt x="3973117" y="1864587"/>
                  </a:cubicBezTo>
                  <a:lnTo>
                    <a:pt x="3247344" y="2055367"/>
                  </a:lnTo>
                  <a:cubicBezTo>
                    <a:pt x="3379303" y="2015895"/>
                    <a:pt x="3379303" y="2015895"/>
                    <a:pt x="3379303" y="2015895"/>
                  </a:cubicBezTo>
                  <a:cubicBezTo>
                    <a:pt x="3913736" y="1838272"/>
                    <a:pt x="3913736" y="1838272"/>
                    <a:pt x="3913736" y="1838272"/>
                  </a:cubicBezTo>
                  <a:cubicBezTo>
                    <a:pt x="4091880" y="1759329"/>
                    <a:pt x="4091880" y="1759329"/>
                    <a:pt x="4091880" y="1759329"/>
                  </a:cubicBezTo>
                  <a:cubicBezTo>
                    <a:pt x="4091880" y="1759329"/>
                    <a:pt x="4303014" y="1634335"/>
                    <a:pt x="4362395" y="1627756"/>
                  </a:cubicBezTo>
                  <a:cubicBezTo>
                    <a:pt x="4362395" y="1627756"/>
                    <a:pt x="4392086" y="1622205"/>
                    <a:pt x="4425720" y="1620817"/>
                  </a:cubicBezTo>
                  <a:close/>
                  <a:moveTo>
                    <a:pt x="2833481" y="1554921"/>
                  </a:moveTo>
                  <a:cubicBezTo>
                    <a:pt x="2833481" y="1554921"/>
                    <a:pt x="2846986" y="1568425"/>
                    <a:pt x="2840234" y="1581930"/>
                  </a:cubicBezTo>
                  <a:cubicBezTo>
                    <a:pt x="2826729" y="1595434"/>
                    <a:pt x="2799721" y="1602186"/>
                    <a:pt x="2799721" y="1602186"/>
                  </a:cubicBezTo>
                  <a:lnTo>
                    <a:pt x="2813225" y="1568425"/>
                  </a:lnTo>
                  <a:cubicBezTo>
                    <a:pt x="2813225" y="1568425"/>
                    <a:pt x="2813225" y="1568425"/>
                    <a:pt x="2833481" y="1554921"/>
                  </a:cubicBezTo>
                  <a:close/>
                  <a:moveTo>
                    <a:pt x="1461755" y="1526595"/>
                  </a:moveTo>
                  <a:lnTo>
                    <a:pt x="1461715" y="1526922"/>
                  </a:lnTo>
                  <a:lnTo>
                    <a:pt x="1461549" y="1527110"/>
                  </a:lnTo>
                  <a:cubicBezTo>
                    <a:pt x="1453516" y="1537303"/>
                    <a:pt x="1446924" y="1547187"/>
                    <a:pt x="1443628" y="1555424"/>
                  </a:cubicBezTo>
                  <a:cubicBezTo>
                    <a:pt x="1437036" y="1568603"/>
                    <a:pt x="1443628" y="1555424"/>
                    <a:pt x="1450219" y="1542245"/>
                  </a:cubicBezTo>
                  <a:cubicBezTo>
                    <a:pt x="1453515" y="1532361"/>
                    <a:pt x="1460107" y="1522477"/>
                    <a:pt x="1461755" y="1526595"/>
                  </a:cubicBezTo>
                  <a:close/>
                  <a:moveTo>
                    <a:pt x="1522730" y="1463171"/>
                  </a:moveTo>
                  <a:cubicBezTo>
                    <a:pt x="1522730" y="1463171"/>
                    <a:pt x="1588649" y="1463171"/>
                    <a:pt x="1582058" y="1496119"/>
                  </a:cubicBezTo>
                  <a:cubicBezTo>
                    <a:pt x="1575466" y="1529066"/>
                    <a:pt x="1562282" y="1614730"/>
                    <a:pt x="1562282" y="1614730"/>
                  </a:cubicBezTo>
                  <a:cubicBezTo>
                    <a:pt x="1582058" y="1674035"/>
                    <a:pt x="1582058" y="1674035"/>
                    <a:pt x="1582058" y="1674035"/>
                  </a:cubicBezTo>
                  <a:cubicBezTo>
                    <a:pt x="1601833" y="1739931"/>
                    <a:pt x="1601833" y="1739931"/>
                    <a:pt x="1601833" y="1739931"/>
                  </a:cubicBezTo>
                  <a:cubicBezTo>
                    <a:pt x="1568874" y="1779468"/>
                    <a:pt x="1568874" y="1779468"/>
                    <a:pt x="1568874" y="1779468"/>
                  </a:cubicBezTo>
                  <a:cubicBezTo>
                    <a:pt x="1549098" y="1851952"/>
                    <a:pt x="1549098" y="1851952"/>
                    <a:pt x="1549098" y="1851952"/>
                  </a:cubicBezTo>
                  <a:cubicBezTo>
                    <a:pt x="1549098" y="1851952"/>
                    <a:pt x="1601833" y="1917847"/>
                    <a:pt x="1661160" y="1891489"/>
                  </a:cubicBezTo>
                  <a:cubicBezTo>
                    <a:pt x="1661160" y="1891489"/>
                    <a:pt x="1740263" y="1983742"/>
                    <a:pt x="1812774" y="1911258"/>
                  </a:cubicBezTo>
                  <a:cubicBezTo>
                    <a:pt x="1812774" y="1911258"/>
                    <a:pt x="1891877" y="1812415"/>
                    <a:pt x="1924837" y="1891489"/>
                  </a:cubicBezTo>
                  <a:cubicBezTo>
                    <a:pt x="2010532" y="1838773"/>
                    <a:pt x="2010532" y="1838773"/>
                    <a:pt x="2010532" y="1838773"/>
                  </a:cubicBezTo>
                  <a:cubicBezTo>
                    <a:pt x="2135778" y="1799236"/>
                    <a:pt x="2135778" y="1799236"/>
                    <a:pt x="2135778" y="1799236"/>
                  </a:cubicBezTo>
                  <a:cubicBezTo>
                    <a:pt x="2135778" y="1799236"/>
                    <a:pt x="2181921" y="1812415"/>
                    <a:pt x="2188513" y="1772878"/>
                  </a:cubicBezTo>
                  <a:cubicBezTo>
                    <a:pt x="2188513" y="1772878"/>
                    <a:pt x="2155554" y="1700393"/>
                    <a:pt x="2228065" y="1687214"/>
                  </a:cubicBezTo>
                  <a:cubicBezTo>
                    <a:pt x="2261024" y="1634498"/>
                    <a:pt x="2261024" y="1634498"/>
                    <a:pt x="2261024" y="1634498"/>
                  </a:cubicBezTo>
                  <a:cubicBezTo>
                    <a:pt x="2261024" y="1634498"/>
                    <a:pt x="2392862" y="1555424"/>
                    <a:pt x="2465373" y="1634498"/>
                  </a:cubicBezTo>
                  <a:cubicBezTo>
                    <a:pt x="2498333" y="1746520"/>
                    <a:pt x="2498333" y="1746520"/>
                    <a:pt x="2498333" y="1746520"/>
                  </a:cubicBezTo>
                  <a:cubicBezTo>
                    <a:pt x="2498333" y="1746520"/>
                    <a:pt x="2584028" y="1792647"/>
                    <a:pt x="2518109" y="1838773"/>
                  </a:cubicBezTo>
                  <a:cubicBezTo>
                    <a:pt x="2491741" y="1898079"/>
                    <a:pt x="2491741" y="1898079"/>
                    <a:pt x="2491741" y="1898079"/>
                  </a:cubicBezTo>
                  <a:cubicBezTo>
                    <a:pt x="2491741" y="1898079"/>
                    <a:pt x="2544476" y="1957384"/>
                    <a:pt x="2478557" y="2010100"/>
                  </a:cubicBezTo>
                  <a:cubicBezTo>
                    <a:pt x="2478557" y="2010100"/>
                    <a:pt x="2419230" y="2082585"/>
                    <a:pt x="2491741" y="2082585"/>
                  </a:cubicBezTo>
                  <a:cubicBezTo>
                    <a:pt x="2524701" y="2148480"/>
                    <a:pt x="2524701" y="2148480"/>
                    <a:pt x="2524701" y="2148480"/>
                  </a:cubicBezTo>
                  <a:cubicBezTo>
                    <a:pt x="2524701" y="2148480"/>
                    <a:pt x="2577436" y="2188017"/>
                    <a:pt x="2570844" y="2260502"/>
                  </a:cubicBezTo>
                  <a:cubicBezTo>
                    <a:pt x="2696090" y="2339576"/>
                    <a:pt x="2696090" y="2339576"/>
                    <a:pt x="2696090" y="2339576"/>
                  </a:cubicBezTo>
                  <a:cubicBezTo>
                    <a:pt x="2788377" y="2379113"/>
                    <a:pt x="2788377" y="2379113"/>
                    <a:pt x="2788377" y="2379113"/>
                  </a:cubicBezTo>
                  <a:cubicBezTo>
                    <a:pt x="2887256" y="2425239"/>
                    <a:pt x="2887256" y="2425239"/>
                    <a:pt x="2887256" y="2425239"/>
                  </a:cubicBezTo>
                  <a:cubicBezTo>
                    <a:pt x="2979542" y="2359344"/>
                    <a:pt x="2979542" y="2359344"/>
                    <a:pt x="2979542" y="2359344"/>
                  </a:cubicBezTo>
                  <a:cubicBezTo>
                    <a:pt x="3085013" y="2326397"/>
                    <a:pt x="3085013" y="2326397"/>
                    <a:pt x="3085013" y="2326397"/>
                  </a:cubicBezTo>
                  <a:cubicBezTo>
                    <a:pt x="3085013" y="2372523"/>
                    <a:pt x="3085013" y="2372523"/>
                    <a:pt x="3085013" y="2372523"/>
                  </a:cubicBezTo>
                  <a:cubicBezTo>
                    <a:pt x="3019094" y="2405471"/>
                    <a:pt x="3019094" y="2405471"/>
                    <a:pt x="3019094" y="2405471"/>
                  </a:cubicBezTo>
                  <a:cubicBezTo>
                    <a:pt x="2966358" y="2471366"/>
                    <a:pt x="2966358" y="2471366"/>
                    <a:pt x="2966358" y="2471366"/>
                  </a:cubicBezTo>
                  <a:cubicBezTo>
                    <a:pt x="2900439" y="2517493"/>
                    <a:pt x="2900439" y="2517493"/>
                    <a:pt x="2900439" y="2517493"/>
                  </a:cubicBezTo>
                  <a:cubicBezTo>
                    <a:pt x="2893847" y="2596567"/>
                    <a:pt x="2893847" y="2596567"/>
                    <a:pt x="2893847" y="2596567"/>
                  </a:cubicBezTo>
                  <a:cubicBezTo>
                    <a:pt x="2900439" y="2616335"/>
                    <a:pt x="2920215" y="2609746"/>
                    <a:pt x="2926807" y="2603156"/>
                  </a:cubicBezTo>
                  <a:cubicBezTo>
                    <a:pt x="2939991" y="2596567"/>
                    <a:pt x="2939991" y="2589977"/>
                    <a:pt x="2913623" y="2636104"/>
                  </a:cubicBezTo>
                  <a:cubicBezTo>
                    <a:pt x="2860888" y="2721767"/>
                    <a:pt x="2887256" y="2754715"/>
                    <a:pt x="2887256" y="2754715"/>
                  </a:cubicBezTo>
                  <a:cubicBezTo>
                    <a:pt x="2880664" y="2807431"/>
                    <a:pt x="2880664" y="2807431"/>
                    <a:pt x="2880664" y="2807431"/>
                  </a:cubicBezTo>
                  <a:cubicBezTo>
                    <a:pt x="2966358" y="2820610"/>
                    <a:pt x="2966358" y="2820610"/>
                    <a:pt x="2966358" y="2820610"/>
                  </a:cubicBezTo>
                  <a:cubicBezTo>
                    <a:pt x="2966358" y="2820610"/>
                    <a:pt x="3019094" y="2820610"/>
                    <a:pt x="3005910" y="2886505"/>
                  </a:cubicBezTo>
                  <a:cubicBezTo>
                    <a:pt x="3012502" y="2965579"/>
                    <a:pt x="3012502" y="2965579"/>
                    <a:pt x="3012502" y="2965579"/>
                  </a:cubicBezTo>
                  <a:cubicBezTo>
                    <a:pt x="3065237" y="2945811"/>
                    <a:pt x="3065237" y="2945811"/>
                    <a:pt x="3065237" y="2945811"/>
                  </a:cubicBezTo>
                  <a:cubicBezTo>
                    <a:pt x="3078421" y="3044653"/>
                    <a:pt x="3078421" y="3044653"/>
                    <a:pt x="3078421" y="3044653"/>
                  </a:cubicBezTo>
                  <a:cubicBezTo>
                    <a:pt x="3078421" y="3044653"/>
                    <a:pt x="3078421" y="3084190"/>
                    <a:pt x="3058645" y="3110548"/>
                  </a:cubicBezTo>
                  <a:cubicBezTo>
                    <a:pt x="3032277" y="3130317"/>
                    <a:pt x="3032277" y="3130317"/>
                    <a:pt x="3032277" y="3130317"/>
                  </a:cubicBezTo>
                  <a:cubicBezTo>
                    <a:pt x="3111380" y="3189623"/>
                    <a:pt x="3111380" y="3189623"/>
                    <a:pt x="3111380" y="3189623"/>
                  </a:cubicBezTo>
                  <a:cubicBezTo>
                    <a:pt x="3157524" y="3262107"/>
                    <a:pt x="3157524" y="3262107"/>
                    <a:pt x="3157524" y="3262107"/>
                  </a:cubicBezTo>
                  <a:cubicBezTo>
                    <a:pt x="3150932" y="3301644"/>
                    <a:pt x="3131156" y="3341181"/>
                    <a:pt x="3131156" y="3341181"/>
                  </a:cubicBezTo>
                  <a:cubicBezTo>
                    <a:pt x="3170708" y="3387308"/>
                    <a:pt x="3170708" y="3387308"/>
                    <a:pt x="3170708" y="3387308"/>
                  </a:cubicBezTo>
                  <a:cubicBezTo>
                    <a:pt x="3164116" y="3492740"/>
                    <a:pt x="3164116" y="3492740"/>
                    <a:pt x="3164116" y="3492740"/>
                  </a:cubicBezTo>
                  <a:cubicBezTo>
                    <a:pt x="3269586" y="3604762"/>
                    <a:pt x="3269586" y="3604762"/>
                    <a:pt x="3269586" y="3604762"/>
                  </a:cubicBezTo>
                  <a:cubicBezTo>
                    <a:pt x="3144340" y="3677246"/>
                    <a:pt x="3144340" y="3677246"/>
                    <a:pt x="3144340" y="3677246"/>
                  </a:cubicBezTo>
                  <a:cubicBezTo>
                    <a:pt x="3104788" y="3716783"/>
                    <a:pt x="3104788" y="3716783"/>
                    <a:pt x="3104788" y="3716783"/>
                  </a:cubicBezTo>
                  <a:cubicBezTo>
                    <a:pt x="3078421" y="3789268"/>
                    <a:pt x="3078421" y="3789268"/>
                    <a:pt x="3078421" y="3789268"/>
                  </a:cubicBezTo>
                  <a:cubicBezTo>
                    <a:pt x="3065237" y="3868342"/>
                    <a:pt x="3065237" y="3868342"/>
                    <a:pt x="3065237" y="3868342"/>
                  </a:cubicBezTo>
                  <a:cubicBezTo>
                    <a:pt x="2986134" y="3901289"/>
                    <a:pt x="2986134" y="3901289"/>
                    <a:pt x="2986134" y="3901289"/>
                  </a:cubicBezTo>
                  <a:cubicBezTo>
                    <a:pt x="2939991" y="3901289"/>
                    <a:pt x="2939991" y="3901289"/>
                    <a:pt x="2939991" y="3901289"/>
                  </a:cubicBezTo>
                  <a:cubicBezTo>
                    <a:pt x="2939991" y="3901289"/>
                    <a:pt x="2933399" y="3934237"/>
                    <a:pt x="2926807" y="3960595"/>
                  </a:cubicBezTo>
                  <a:cubicBezTo>
                    <a:pt x="2920215" y="3986953"/>
                    <a:pt x="2913623" y="4033080"/>
                    <a:pt x="2913623" y="4033080"/>
                  </a:cubicBezTo>
                  <a:cubicBezTo>
                    <a:pt x="2847704" y="4079206"/>
                    <a:pt x="2847704" y="4079206"/>
                    <a:pt x="2847704" y="4079206"/>
                  </a:cubicBezTo>
                  <a:cubicBezTo>
                    <a:pt x="2748825" y="4085796"/>
                    <a:pt x="2748825" y="4085796"/>
                    <a:pt x="2748825" y="4085796"/>
                  </a:cubicBezTo>
                  <a:cubicBezTo>
                    <a:pt x="2748825" y="4085796"/>
                    <a:pt x="2729050" y="4098975"/>
                    <a:pt x="2702682" y="4098975"/>
                  </a:cubicBezTo>
                  <a:cubicBezTo>
                    <a:pt x="2676314" y="4105564"/>
                    <a:pt x="2656539" y="4164870"/>
                    <a:pt x="2656539" y="4164870"/>
                  </a:cubicBezTo>
                  <a:cubicBezTo>
                    <a:pt x="2597212" y="4197817"/>
                    <a:pt x="2597212" y="4230765"/>
                    <a:pt x="2610395" y="4257123"/>
                  </a:cubicBezTo>
                  <a:cubicBezTo>
                    <a:pt x="2623579" y="4283481"/>
                    <a:pt x="2623579" y="4309839"/>
                    <a:pt x="2610395" y="4336197"/>
                  </a:cubicBezTo>
                  <a:cubicBezTo>
                    <a:pt x="2597212" y="4355966"/>
                    <a:pt x="2630171" y="4388913"/>
                    <a:pt x="2584028" y="4395503"/>
                  </a:cubicBezTo>
                  <a:cubicBezTo>
                    <a:pt x="2537884" y="4402092"/>
                    <a:pt x="2524701" y="4408682"/>
                    <a:pt x="2498333" y="4415271"/>
                  </a:cubicBezTo>
                  <a:cubicBezTo>
                    <a:pt x="2471965" y="4415271"/>
                    <a:pt x="2471965" y="4415271"/>
                    <a:pt x="2471965" y="4415271"/>
                  </a:cubicBezTo>
                  <a:cubicBezTo>
                    <a:pt x="2386271" y="4448219"/>
                    <a:pt x="2386271" y="4448219"/>
                    <a:pt x="2386271" y="4448219"/>
                  </a:cubicBezTo>
                  <a:cubicBezTo>
                    <a:pt x="2386271" y="4448219"/>
                    <a:pt x="2359903" y="4514114"/>
                    <a:pt x="2412638" y="4566830"/>
                  </a:cubicBezTo>
                  <a:cubicBezTo>
                    <a:pt x="2478557" y="4639314"/>
                    <a:pt x="2478557" y="4639314"/>
                    <a:pt x="2478557" y="4639314"/>
                  </a:cubicBezTo>
                  <a:cubicBezTo>
                    <a:pt x="2478557" y="4639314"/>
                    <a:pt x="2544476" y="4678851"/>
                    <a:pt x="2518109" y="4678851"/>
                  </a:cubicBezTo>
                  <a:cubicBezTo>
                    <a:pt x="2485149" y="4678851"/>
                    <a:pt x="2419230" y="4685441"/>
                    <a:pt x="2419230" y="4685441"/>
                  </a:cubicBezTo>
                  <a:cubicBezTo>
                    <a:pt x="2392862" y="4626135"/>
                    <a:pt x="2392862" y="4626135"/>
                    <a:pt x="2392862" y="4626135"/>
                  </a:cubicBezTo>
                  <a:cubicBezTo>
                    <a:pt x="2346719" y="4560240"/>
                    <a:pt x="2346719" y="4560240"/>
                    <a:pt x="2346719" y="4560240"/>
                  </a:cubicBezTo>
                  <a:cubicBezTo>
                    <a:pt x="2346719" y="4507524"/>
                    <a:pt x="2346719" y="4507524"/>
                    <a:pt x="2346719" y="4507524"/>
                  </a:cubicBezTo>
                  <a:cubicBezTo>
                    <a:pt x="2300576" y="4454808"/>
                    <a:pt x="2300576" y="4454808"/>
                    <a:pt x="2300576" y="4454808"/>
                  </a:cubicBezTo>
                  <a:cubicBezTo>
                    <a:pt x="2267616" y="4415271"/>
                    <a:pt x="2267616" y="4415271"/>
                    <a:pt x="2267616" y="4415271"/>
                  </a:cubicBezTo>
                  <a:cubicBezTo>
                    <a:pt x="2267616" y="4415271"/>
                    <a:pt x="2188513" y="4369145"/>
                    <a:pt x="2181921" y="4402092"/>
                  </a:cubicBezTo>
                  <a:cubicBezTo>
                    <a:pt x="2168737" y="4421861"/>
                    <a:pt x="2168737" y="4421861"/>
                    <a:pt x="2162145" y="4421861"/>
                  </a:cubicBezTo>
                  <a:cubicBezTo>
                    <a:pt x="2162145" y="4421861"/>
                    <a:pt x="2162145" y="4421861"/>
                    <a:pt x="2162145" y="4448219"/>
                  </a:cubicBezTo>
                  <a:cubicBezTo>
                    <a:pt x="2162145" y="4494345"/>
                    <a:pt x="2195105" y="4487756"/>
                    <a:pt x="2162145" y="4494345"/>
                  </a:cubicBezTo>
                  <a:cubicBezTo>
                    <a:pt x="2122594" y="4507524"/>
                    <a:pt x="2122594" y="4507524"/>
                    <a:pt x="2122594" y="4507524"/>
                  </a:cubicBezTo>
                  <a:cubicBezTo>
                    <a:pt x="2056675" y="4435040"/>
                    <a:pt x="2056675" y="4435040"/>
                    <a:pt x="2056675" y="4435040"/>
                  </a:cubicBezTo>
                  <a:cubicBezTo>
                    <a:pt x="2030307" y="4435040"/>
                    <a:pt x="2003940" y="4474577"/>
                    <a:pt x="2003940" y="4474577"/>
                  </a:cubicBezTo>
                  <a:cubicBezTo>
                    <a:pt x="2003940" y="4474577"/>
                    <a:pt x="1957796" y="4481166"/>
                    <a:pt x="1938021" y="4500935"/>
                  </a:cubicBezTo>
                  <a:cubicBezTo>
                    <a:pt x="1918245" y="4520703"/>
                    <a:pt x="1918245" y="4520703"/>
                    <a:pt x="1918245" y="4520703"/>
                  </a:cubicBezTo>
                  <a:cubicBezTo>
                    <a:pt x="1918245" y="4520703"/>
                    <a:pt x="1852326" y="4553651"/>
                    <a:pt x="1839142" y="4573419"/>
                  </a:cubicBezTo>
                  <a:cubicBezTo>
                    <a:pt x="1825958" y="4599777"/>
                    <a:pt x="1819366" y="4632725"/>
                    <a:pt x="1819366" y="4632725"/>
                  </a:cubicBezTo>
                  <a:cubicBezTo>
                    <a:pt x="1839142" y="5159886"/>
                    <a:pt x="1839142" y="5159886"/>
                    <a:pt x="1839142" y="5159886"/>
                  </a:cubicBezTo>
                  <a:cubicBezTo>
                    <a:pt x="1792999" y="5166475"/>
                    <a:pt x="1792999" y="5166475"/>
                    <a:pt x="1792999" y="5166475"/>
                  </a:cubicBezTo>
                  <a:cubicBezTo>
                    <a:pt x="1792999" y="5074222"/>
                    <a:pt x="1792999" y="5074222"/>
                    <a:pt x="1792999" y="5074222"/>
                  </a:cubicBezTo>
                  <a:cubicBezTo>
                    <a:pt x="1792999" y="5074222"/>
                    <a:pt x="1766631" y="4988558"/>
                    <a:pt x="1773223" y="4968790"/>
                  </a:cubicBezTo>
                  <a:cubicBezTo>
                    <a:pt x="1773223" y="4942432"/>
                    <a:pt x="1753447" y="4843589"/>
                    <a:pt x="1753447" y="4843589"/>
                  </a:cubicBezTo>
                  <a:cubicBezTo>
                    <a:pt x="1773223" y="4738157"/>
                    <a:pt x="1773223" y="4738157"/>
                    <a:pt x="1773223" y="4738157"/>
                  </a:cubicBezTo>
                  <a:cubicBezTo>
                    <a:pt x="1766631" y="4678851"/>
                    <a:pt x="1766631" y="4678851"/>
                    <a:pt x="1766631" y="4678851"/>
                  </a:cubicBezTo>
                  <a:cubicBezTo>
                    <a:pt x="1694120" y="4639314"/>
                    <a:pt x="1694120" y="4639314"/>
                    <a:pt x="1694120" y="4639314"/>
                  </a:cubicBezTo>
                  <a:cubicBezTo>
                    <a:pt x="1694120" y="4639314"/>
                    <a:pt x="1634793" y="4599777"/>
                    <a:pt x="1641385" y="4652493"/>
                  </a:cubicBezTo>
                  <a:cubicBezTo>
                    <a:pt x="1647977" y="4705210"/>
                    <a:pt x="1628201" y="4738157"/>
                    <a:pt x="1628201" y="4738157"/>
                  </a:cubicBezTo>
                  <a:cubicBezTo>
                    <a:pt x="1582058" y="4757926"/>
                    <a:pt x="1549098" y="4738157"/>
                    <a:pt x="1562282" y="4711799"/>
                  </a:cubicBezTo>
                  <a:cubicBezTo>
                    <a:pt x="1575466" y="4692030"/>
                    <a:pt x="1575466" y="4692030"/>
                    <a:pt x="1575466" y="4692030"/>
                  </a:cubicBezTo>
                  <a:cubicBezTo>
                    <a:pt x="1582058" y="4612956"/>
                    <a:pt x="1582058" y="4612956"/>
                    <a:pt x="1582058" y="4612956"/>
                  </a:cubicBezTo>
                  <a:cubicBezTo>
                    <a:pt x="1535914" y="4580009"/>
                    <a:pt x="1535914" y="4580009"/>
                    <a:pt x="1535914" y="4580009"/>
                  </a:cubicBezTo>
                  <a:cubicBezTo>
                    <a:pt x="1535914" y="4580009"/>
                    <a:pt x="1529322" y="4553651"/>
                    <a:pt x="1502955" y="4533882"/>
                  </a:cubicBezTo>
                  <a:cubicBezTo>
                    <a:pt x="1483179" y="4507524"/>
                    <a:pt x="1483179" y="4507524"/>
                    <a:pt x="1483179" y="4507524"/>
                  </a:cubicBezTo>
                  <a:cubicBezTo>
                    <a:pt x="1390892" y="4461398"/>
                    <a:pt x="1390892" y="4461398"/>
                    <a:pt x="1390892" y="4461398"/>
                  </a:cubicBezTo>
                  <a:cubicBezTo>
                    <a:pt x="1390892" y="4461398"/>
                    <a:pt x="1357933" y="4494345"/>
                    <a:pt x="1344749" y="4514114"/>
                  </a:cubicBezTo>
                  <a:cubicBezTo>
                    <a:pt x="1331565" y="4540472"/>
                    <a:pt x="1285422" y="4553651"/>
                    <a:pt x="1285422" y="4553651"/>
                  </a:cubicBezTo>
                  <a:cubicBezTo>
                    <a:pt x="1206319" y="4553651"/>
                    <a:pt x="1206319" y="4553651"/>
                    <a:pt x="1206319" y="4553651"/>
                  </a:cubicBezTo>
                  <a:cubicBezTo>
                    <a:pt x="1160175" y="4527293"/>
                    <a:pt x="1160175" y="4527293"/>
                    <a:pt x="1160175" y="4527293"/>
                  </a:cubicBezTo>
                  <a:cubicBezTo>
                    <a:pt x="1140400" y="4448219"/>
                    <a:pt x="1140400" y="4448219"/>
                    <a:pt x="1140400" y="4448219"/>
                  </a:cubicBezTo>
                  <a:cubicBezTo>
                    <a:pt x="1140400" y="4448219"/>
                    <a:pt x="1127216" y="4421861"/>
                    <a:pt x="1100848" y="4402092"/>
                  </a:cubicBezTo>
                  <a:cubicBezTo>
                    <a:pt x="1081073" y="4375734"/>
                    <a:pt x="988786" y="4316428"/>
                    <a:pt x="988786" y="4316428"/>
                  </a:cubicBezTo>
                  <a:cubicBezTo>
                    <a:pt x="942643" y="4283481"/>
                    <a:pt x="942643" y="4283481"/>
                    <a:pt x="942643" y="4283481"/>
                  </a:cubicBezTo>
                  <a:cubicBezTo>
                    <a:pt x="942643" y="4283481"/>
                    <a:pt x="949234" y="4224175"/>
                    <a:pt x="949234" y="4197817"/>
                  </a:cubicBezTo>
                  <a:cubicBezTo>
                    <a:pt x="949234" y="4184638"/>
                    <a:pt x="955826" y="4184638"/>
                    <a:pt x="962418" y="4184638"/>
                  </a:cubicBezTo>
                  <a:cubicBezTo>
                    <a:pt x="969010" y="4184638"/>
                    <a:pt x="969010" y="4184638"/>
                    <a:pt x="942643" y="4171459"/>
                  </a:cubicBezTo>
                  <a:cubicBezTo>
                    <a:pt x="896499" y="4145101"/>
                    <a:pt x="955826" y="4164870"/>
                    <a:pt x="896499" y="4145101"/>
                  </a:cubicBezTo>
                  <a:cubicBezTo>
                    <a:pt x="837172" y="4125333"/>
                    <a:pt x="771253" y="4118743"/>
                    <a:pt x="804213" y="4079206"/>
                  </a:cubicBezTo>
                  <a:cubicBezTo>
                    <a:pt x="837172" y="4033080"/>
                    <a:pt x="837172" y="4033080"/>
                    <a:pt x="837172" y="4033080"/>
                  </a:cubicBezTo>
                  <a:cubicBezTo>
                    <a:pt x="837172" y="4033080"/>
                    <a:pt x="817396" y="3960595"/>
                    <a:pt x="791029" y="3973774"/>
                  </a:cubicBezTo>
                  <a:cubicBezTo>
                    <a:pt x="777845" y="3973774"/>
                    <a:pt x="771253" y="3973774"/>
                    <a:pt x="764661" y="3967185"/>
                  </a:cubicBezTo>
                  <a:cubicBezTo>
                    <a:pt x="758069" y="3960595"/>
                    <a:pt x="744885" y="3960595"/>
                    <a:pt x="725110" y="3986953"/>
                  </a:cubicBezTo>
                  <a:cubicBezTo>
                    <a:pt x="692150" y="4026490"/>
                    <a:pt x="731702" y="4000132"/>
                    <a:pt x="692150" y="4026490"/>
                  </a:cubicBezTo>
                  <a:cubicBezTo>
                    <a:pt x="646007" y="4052848"/>
                    <a:pt x="619639" y="4039669"/>
                    <a:pt x="619639" y="4039669"/>
                  </a:cubicBezTo>
                  <a:cubicBezTo>
                    <a:pt x="573496" y="3986953"/>
                    <a:pt x="573496" y="3986953"/>
                    <a:pt x="573496" y="3986953"/>
                  </a:cubicBezTo>
                  <a:cubicBezTo>
                    <a:pt x="593271" y="3934237"/>
                    <a:pt x="593271" y="3934237"/>
                    <a:pt x="593271" y="3934237"/>
                  </a:cubicBezTo>
                  <a:cubicBezTo>
                    <a:pt x="553720" y="3881521"/>
                    <a:pt x="566904" y="3848573"/>
                    <a:pt x="533944" y="3841984"/>
                  </a:cubicBezTo>
                  <a:cubicBezTo>
                    <a:pt x="494393" y="3835394"/>
                    <a:pt x="461433" y="3802447"/>
                    <a:pt x="461433" y="3802447"/>
                  </a:cubicBezTo>
                  <a:cubicBezTo>
                    <a:pt x="441658" y="3756320"/>
                    <a:pt x="441658" y="3756320"/>
                    <a:pt x="441658" y="3756320"/>
                  </a:cubicBezTo>
                  <a:cubicBezTo>
                    <a:pt x="441658" y="3756320"/>
                    <a:pt x="408698" y="3631120"/>
                    <a:pt x="375739" y="3637709"/>
                  </a:cubicBezTo>
                  <a:cubicBezTo>
                    <a:pt x="362555" y="3637709"/>
                    <a:pt x="355963" y="3631120"/>
                    <a:pt x="342779" y="3624530"/>
                  </a:cubicBezTo>
                  <a:cubicBezTo>
                    <a:pt x="336187" y="3617941"/>
                    <a:pt x="323003" y="3611351"/>
                    <a:pt x="309820" y="3611351"/>
                  </a:cubicBezTo>
                  <a:cubicBezTo>
                    <a:pt x="283452" y="3617941"/>
                    <a:pt x="204349" y="3611351"/>
                    <a:pt x="204349" y="3611351"/>
                  </a:cubicBezTo>
                  <a:cubicBezTo>
                    <a:pt x="138430" y="3558635"/>
                    <a:pt x="138430" y="3558635"/>
                    <a:pt x="138430" y="3558635"/>
                  </a:cubicBezTo>
                  <a:cubicBezTo>
                    <a:pt x="138430" y="3558635"/>
                    <a:pt x="138430" y="3538866"/>
                    <a:pt x="151614" y="3512508"/>
                  </a:cubicBezTo>
                  <a:cubicBezTo>
                    <a:pt x="164798" y="3492740"/>
                    <a:pt x="164798" y="3492740"/>
                    <a:pt x="164798" y="3492740"/>
                  </a:cubicBezTo>
                  <a:cubicBezTo>
                    <a:pt x="164798" y="3492740"/>
                    <a:pt x="158206" y="3505919"/>
                    <a:pt x="105470" y="3492740"/>
                  </a:cubicBezTo>
                  <a:cubicBezTo>
                    <a:pt x="52735" y="3486150"/>
                    <a:pt x="39551" y="3433434"/>
                    <a:pt x="39551" y="3433434"/>
                  </a:cubicBezTo>
                  <a:cubicBezTo>
                    <a:pt x="39551" y="3433434"/>
                    <a:pt x="59327" y="3400487"/>
                    <a:pt x="39551" y="3360950"/>
                  </a:cubicBezTo>
                  <a:cubicBezTo>
                    <a:pt x="26368" y="3328002"/>
                    <a:pt x="0" y="3229160"/>
                    <a:pt x="0" y="3229160"/>
                  </a:cubicBezTo>
                  <a:cubicBezTo>
                    <a:pt x="32959" y="3176444"/>
                    <a:pt x="32959" y="3176444"/>
                    <a:pt x="32959" y="3176444"/>
                  </a:cubicBezTo>
                  <a:cubicBezTo>
                    <a:pt x="112062" y="3117138"/>
                    <a:pt x="112062" y="3117138"/>
                    <a:pt x="112062" y="3117138"/>
                  </a:cubicBezTo>
                  <a:cubicBezTo>
                    <a:pt x="145022" y="3071011"/>
                    <a:pt x="158206" y="2978758"/>
                    <a:pt x="158206" y="2978758"/>
                  </a:cubicBezTo>
                  <a:cubicBezTo>
                    <a:pt x="210941" y="2965579"/>
                    <a:pt x="224125" y="2952400"/>
                    <a:pt x="257084" y="2952400"/>
                  </a:cubicBezTo>
                  <a:cubicBezTo>
                    <a:pt x="296636" y="2952400"/>
                    <a:pt x="296636" y="2932632"/>
                    <a:pt x="336187" y="2939221"/>
                  </a:cubicBezTo>
                  <a:cubicBezTo>
                    <a:pt x="369147" y="2945811"/>
                    <a:pt x="382330" y="2919453"/>
                    <a:pt x="382330" y="2919453"/>
                  </a:cubicBezTo>
                  <a:cubicBezTo>
                    <a:pt x="355963" y="2879916"/>
                    <a:pt x="342779" y="2853558"/>
                    <a:pt x="316411" y="2840379"/>
                  </a:cubicBezTo>
                  <a:cubicBezTo>
                    <a:pt x="296636" y="2827200"/>
                    <a:pt x="276860" y="2787662"/>
                    <a:pt x="276860" y="2787662"/>
                  </a:cubicBezTo>
                  <a:cubicBezTo>
                    <a:pt x="276860" y="2701999"/>
                    <a:pt x="276860" y="2701999"/>
                    <a:pt x="276860" y="2701999"/>
                  </a:cubicBezTo>
                  <a:cubicBezTo>
                    <a:pt x="276860" y="2701999"/>
                    <a:pt x="250492" y="2649283"/>
                    <a:pt x="263676" y="2622925"/>
                  </a:cubicBezTo>
                  <a:cubicBezTo>
                    <a:pt x="276860" y="2603156"/>
                    <a:pt x="210941" y="2622925"/>
                    <a:pt x="276860" y="2603156"/>
                  </a:cubicBezTo>
                  <a:cubicBezTo>
                    <a:pt x="342779" y="2583388"/>
                    <a:pt x="342779" y="2583388"/>
                    <a:pt x="342779" y="2583388"/>
                  </a:cubicBezTo>
                  <a:cubicBezTo>
                    <a:pt x="355963" y="2517493"/>
                    <a:pt x="355963" y="2517493"/>
                    <a:pt x="355963" y="2517493"/>
                  </a:cubicBezTo>
                  <a:cubicBezTo>
                    <a:pt x="355963" y="2431829"/>
                    <a:pt x="355963" y="2431829"/>
                    <a:pt x="355963" y="2431829"/>
                  </a:cubicBezTo>
                  <a:cubicBezTo>
                    <a:pt x="408698" y="2398881"/>
                    <a:pt x="408698" y="2398881"/>
                    <a:pt x="408698" y="2398881"/>
                  </a:cubicBezTo>
                  <a:cubicBezTo>
                    <a:pt x="474617" y="2372523"/>
                    <a:pt x="474617" y="2372523"/>
                    <a:pt x="474617" y="2372523"/>
                  </a:cubicBezTo>
                  <a:cubicBezTo>
                    <a:pt x="547128" y="2332986"/>
                    <a:pt x="547128" y="2332986"/>
                    <a:pt x="547128" y="2332986"/>
                  </a:cubicBezTo>
                  <a:cubicBezTo>
                    <a:pt x="553720" y="2240733"/>
                    <a:pt x="553720" y="2240733"/>
                    <a:pt x="553720" y="2240733"/>
                  </a:cubicBezTo>
                  <a:cubicBezTo>
                    <a:pt x="487801" y="2214375"/>
                    <a:pt x="487801" y="2214375"/>
                    <a:pt x="487801" y="2214375"/>
                  </a:cubicBezTo>
                  <a:cubicBezTo>
                    <a:pt x="487801" y="2214375"/>
                    <a:pt x="481209" y="2122122"/>
                    <a:pt x="507577" y="2115533"/>
                  </a:cubicBezTo>
                  <a:cubicBezTo>
                    <a:pt x="540536" y="2115533"/>
                    <a:pt x="586680" y="2082585"/>
                    <a:pt x="586680" y="2082585"/>
                  </a:cubicBezTo>
                  <a:cubicBezTo>
                    <a:pt x="586680" y="2082585"/>
                    <a:pt x="652599" y="2108943"/>
                    <a:pt x="659191" y="2075995"/>
                  </a:cubicBezTo>
                  <a:cubicBezTo>
                    <a:pt x="665782" y="2049637"/>
                    <a:pt x="672374" y="2023279"/>
                    <a:pt x="678966" y="1990332"/>
                  </a:cubicBezTo>
                  <a:cubicBezTo>
                    <a:pt x="685558" y="1957384"/>
                    <a:pt x="725110" y="1884900"/>
                    <a:pt x="725110" y="1884900"/>
                  </a:cubicBezTo>
                  <a:cubicBezTo>
                    <a:pt x="725110" y="1884900"/>
                    <a:pt x="777845" y="1851952"/>
                    <a:pt x="804213" y="1865131"/>
                  </a:cubicBezTo>
                  <a:cubicBezTo>
                    <a:pt x="823988" y="1878310"/>
                    <a:pt x="856948" y="1884900"/>
                    <a:pt x="896499" y="1891489"/>
                  </a:cubicBezTo>
                  <a:cubicBezTo>
                    <a:pt x="929459" y="1898079"/>
                    <a:pt x="922867" y="1911258"/>
                    <a:pt x="969010" y="1911258"/>
                  </a:cubicBezTo>
                  <a:cubicBezTo>
                    <a:pt x="1015154" y="1917847"/>
                    <a:pt x="1074481" y="1937616"/>
                    <a:pt x="1074481" y="1911258"/>
                  </a:cubicBezTo>
                  <a:cubicBezTo>
                    <a:pt x="1081073" y="1884900"/>
                    <a:pt x="1114032" y="1851952"/>
                    <a:pt x="1114032" y="1825594"/>
                  </a:cubicBezTo>
                  <a:cubicBezTo>
                    <a:pt x="1107440" y="1799236"/>
                    <a:pt x="1146992" y="1733341"/>
                    <a:pt x="1146992" y="1733341"/>
                  </a:cubicBezTo>
                  <a:cubicBezTo>
                    <a:pt x="1239278" y="1739931"/>
                    <a:pt x="1239278" y="1739931"/>
                    <a:pt x="1239278" y="1739931"/>
                  </a:cubicBezTo>
                  <a:cubicBezTo>
                    <a:pt x="1245870" y="1786057"/>
                    <a:pt x="1245870" y="1786057"/>
                    <a:pt x="1245870" y="1786057"/>
                  </a:cubicBezTo>
                  <a:cubicBezTo>
                    <a:pt x="1245870" y="1786057"/>
                    <a:pt x="1259054" y="1845363"/>
                    <a:pt x="1239278" y="1865131"/>
                  </a:cubicBezTo>
                  <a:cubicBezTo>
                    <a:pt x="1212911" y="1884900"/>
                    <a:pt x="1206319" y="1931026"/>
                    <a:pt x="1232686" y="1931026"/>
                  </a:cubicBezTo>
                  <a:cubicBezTo>
                    <a:pt x="1259054" y="1937616"/>
                    <a:pt x="1456811" y="1937616"/>
                    <a:pt x="1437036" y="1924437"/>
                  </a:cubicBezTo>
                  <a:cubicBezTo>
                    <a:pt x="1423852" y="1911258"/>
                    <a:pt x="1423852" y="1911258"/>
                    <a:pt x="1423852" y="1911258"/>
                  </a:cubicBezTo>
                  <a:cubicBezTo>
                    <a:pt x="1509547" y="1759699"/>
                    <a:pt x="1509547" y="1759699"/>
                    <a:pt x="1509547" y="1759699"/>
                  </a:cubicBezTo>
                  <a:cubicBezTo>
                    <a:pt x="1509547" y="1759699"/>
                    <a:pt x="1397484" y="1746520"/>
                    <a:pt x="1443628" y="1594961"/>
                  </a:cubicBezTo>
                  <a:cubicBezTo>
                    <a:pt x="1451868" y="1571898"/>
                    <a:pt x="1456811" y="1555836"/>
                    <a:pt x="1459489" y="1545025"/>
                  </a:cubicBezTo>
                  <a:lnTo>
                    <a:pt x="1461715" y="1526922"/>
                  </a:lnTo>
                  <a:lnTo>
                    <a:pt x="1488123" y="1496942"/>
                  </a:lnTo>
                  <a:cubicBezTo>
                    <a:pt x="1506251" y="1477998"/>
                    <a:pt x="1522730" y="1463171"/>
                    <a:pt x="1522730" y="1463171"/>
                  </a:cubicBezTo>
                  <a:close/>
                  <a:moveTo>
                    <a:pt x="2832694" y="1433993"/>
                  </a:moveTo>
                  <a:cubicBezTo>
                    <a:pt x="2837256" y="1432473"/>
                    <a:pt x="2842121" y="1433283"/>
                    <a:pt x="2846987" y="1438149"/>
                  </a:cubicBezTo>
                  <a:cubicBezTo>
                    <a:pt x="2834012" y="1470586"/>
                    <a:pt x="2834012" y="1470586"/>
                    <a:pt x="2834012" y="1470586"/>
                  </a:cubicBezTo>
                  <a:cubicBezTo>
                    <a:pt x="2821037" y="1477073"/>
                    <a:pt x="2808063" y="1464098"/>
                    <a:pt x="2808063" y="1464098"/>
                  </a:cubicBezTo>
                  <a:cubicBezTo>
                    <a:pt x="2808063" y="1464098"/>
                    <a:pt x="2819010" y="1438554"/>
                    <a:pt x="2832694" y="1433993"/>
                  </a:cubicBezTo>
                  <a:close/>
                  <a:moveTo>
                    <a:pt x="3278763" y="1399123"/>
                  </a:moveTo>
                  <a:cubicBezTo>
                    <a:pt x="3284934" y="1398814"/>
                    <a:pt x="3289047" y="1401697"/>
                    <a:pt x="3289047" y="1409935"/>
                  </a:cubicBezTo>
                  <a:cubicBezTo>
                    <a:pt x="3289047" y="1409935"/>
                    <a:pt x="3282465" y="1449477"/>
                    <a:pt x="3242974" y="1436296"/>
                  </a:cubicBezTo>
                  <a:cubicBezTo>
                    <a:pt x="3190319" y="1469248"/>
                    <a:pt x="3190319" y="1469248"/>
                    <a:pt x="3190319" y="1469248"/>
                  </a:cubicBezTo>
                  <a:cubicBezTo>
                    <a:pt x="3104755" y="1495609"/>
                    <a:pt x="3104755" y="1495609"/>
                    <a:pt x="3104755" y="1495609"/>
                  </a:cubicBezTo>
                  <a:cubicBezTo>
                    <a:pt x="3038937" y="1508789"/>
                    <a:pt x="3038937" y="1508789"/>
                    <a:pt x="3038937" y="1508789"/>
                  </a:cubicBezTo>
                  <a:lnTo>
                    <a:pt x="2966537" y="1554921"/>
                  </a:lnTo>
                  <a:cubicBezTo>
                    <a:pt x="2966537" y="1554921"/>
                    <a:pt x="2992864" y="1508789"/>
                    <a:pt x="3025773" y="1502199"/>
                  </a:cubicBezTo>
                  <a:cubicBezTo>
                    <a:pt x="3078428" y="1489018"/>
                    <a:pt x="3078428" y="1489018"/>
                    <a:pt x="3078428" y="1489018"/>
                  </a:cubicBezTo>
                  <a:cubicBezTo>
                    <a:pt x="3157410" y="1462657"/>
                    <a:pt x="3157410" y="1462657"/>
                    <a:pt x="3157410" y="1462657"/>
                  </a:cubicBezTo>
                  <a:cubicBezTo>
                    <a:pt x="3223228" y="1429706"/>
                    <a:pt x="3223228" y="1429706"/>
                    <a:pt x="3223228" y="1429706"/>
                  </a:cubicBezTo>
                  <a:cubicBezTo>
                    <a:pt x="3223228" y="1429706"/>
                    <a:pt x="3260252" y="1400050"/>
                    <a:pt x="3278763" y="1399123"/>
                  </a:cubicBezTo>
                  <a:close/>
                  <a:moveTo>
                    <a:pt x="3040257" y="1218887"/>
                  </a:moveTo>
                  <a:cubicBezTo>
                    <a:pt x="3042733" y="1219819"/>
                    <a:pt x="3044384" y="1222305"/>
                    <a:pt x="3044384" y="1227278"/>
                  </a:cubicBezTo>
                  <a:lnTo>
                    <a:pt x="2938734" y="1293577"/>
                  </a:lnTo>
                  <a:cubicBezTo>
                    <a:pt x="2938734" y="1293577"/>
                    <a:pt x="2938734" y="1293577"/>
                    <a:pt x="2984956" y="1253797"/>
                  </a:cubicBezTo>
                  <a:cubicBezTo>
                    <a:pt x="2984956" y="1253797"/>
                    <a:pt x="2984956" y="1253797"/>
                    <a:pt x="3017971" y="1227278"/>
                  </a:cubicBezTo>
                  <a:cubicBezTo>
                    <a:pt x="3017971" y="1227278"/>
                    <a:pt x="3032828" y="1216090"/>
                    <a:pt x="3040257" y="1218887"/>
                  </a:cubicBezTo>
                  <a:close/>
                  <a:moveTo>
                    <a:pt x="3577972" y="974958"/>
                  </a:moveTo>
                  <a:cubicBezTo>
                    <a:pt x="3577972" y="974958"/>
                    <a:pt x="3597656" y="1001648"/>
                    <a:pt x="3571410" y="1008321"/>
                  </a:cubicBezTo>
                  <a:cubicBezTo>
                    <a:pt x="3532042" y="1035011"/>
                    <a:pt x="3532042" y="1035011"/>
                    <a:pt x="3532042" y="1035011"/>
                  </a:cubicBezTo>
                  <a:cubicBezTo>
                    <a:pt x="3532042" y="1035011"/>
                    <a:pt x="3453305" y="1101737"/>
                    <a:pt x="3433620" y="1081719"/>
                  </a:cubicBezTo>
                  <a:cubicBezTo>
                    <a:pt x="3538603" y="1008321"/>
                    <a:pt x="3538603" y="1008321"/>
                    <a:pt x="3538603" y="1008321"/>
                  </a:cubicBezTo>
                  <a:cubicBezTo>
                    <a:pt x="3538603" y="1008321"/>
                    <a:pt x="3564849" y="968285"/>
                    <a:pt x="3577972" y="974958"/>
                  </a:cubicBezTo>
                  <a:close/>
                  <a:moveTo>
                    <a:pt x="3116672" y="937703"/>
                  </a:moveTo>
                  <a:cubicBezTo>
                    <a:pt x="3116672" y="937703"/>
                    <a:pt x="3077351" y="1016345"/>
                    <a:pt x="3024923" y="1029452"/>
                  </a:cubicBezTo>
                  <a:cubicBezTo>
                    <a:pt x="3116672" y="937703"/>
                    <a:pt x="3116672" y="937703"/>
                    <a:pt x="3116672" y="937703"/>
                  </a:cubicBezTo>
                  <a:close/>
                  <a:moveTo>
                    <a:pt x="3049945" y="929362"/>
                  </a:moveTo>
                  <a:lnTo>
                    <a:pt x="2944295" y="1040572"/>
                  </a:lnTo>
                  <a:lnTo>
                    <a:pt x="2985999" y="990527"/>
                  </a:lnTo>
                  <a:lnTo>
                    <a:pt x="3049945" y="929362"/>
                  </a:lnTo>
                  <a:close/>
                  <a:moveTo>
                    <a:pt x="3873636" y="467839"/>
                  </a:moveTo>
                  <a:cubicBezTo>
                    <a:pt x="3873636" y="467839"/>
                    <a:pt x="3873636" y="467839"/>
                    <a:pt x="3886803" y="467839"/>
                  </a:cubicBezTo>
                  <a:cubicBezTo>
                    <a:pt x="3886803" y="467839"/>
                    <a:pt x="3886803" y="467839"/>
                    <a:pt x="3873636" y="494178"/>
                  </a:cubicBezTo>
                  <a:cubicBezTo>
                    <a:pt x="3867053" y="507348"/>
                    <a:pt x="3840719" y="513933"/>
                    <a:pt x="3840719" y="513933"/>
                  </a:cubicBezTo>
                  <a:cubicBezTo>
                    <a:pt x="3840719" y="513933"/>
                    <a:pt x="3840719" y="513933"/>
                    <a:pt x="3728800" y="612705"/>
                  </a:cubicBezTo>
                  <a:cubicBezTo>
                    <a:pt x="3728800" y="612705"/>
                    <a:pt x="3728800" y="612705"/>
                    <a:pt x="3551047" y="770741"/>
                  </a:cubicBezTo>
                  <a:cubicBezTo>
                    <a:pt x="3551047" y="770741"/>
                    <a:pt x="3551047" y="770741"/>
                    <a:pt x="3472046" y="816835"/>
                  </a:cubicBezTo>
                  <a:cubicBezTo>
                    <a:pt x="3472046" y="816835"/>
                    <a:pt x="3472046" y="816835"/>
                    <a:pt x="3425962" y="862929"/>
                  </a:cubicBezTo>
                  <a:cubicBezTo>
                    <a:pt x="3425962" y="862929"/>
                    <a:pt x="3425962" y="862929"/>
                    <a:pt x="3366710" y="935362"/>
                  </a:cubicBezTo>
                  <a:cubicBezTo>
                    <a:pt x="3366710" y="935362"/>
                    <a:pt x="3366710" y="935362"/>
                    <a:pt x="3327210" y="981456"/>
                  </a:cubicBezTo>
                  <a:cubicBezTo>
                    <a:pt x="3327210" y="981456"/>
                    <a:pt x="3327210" y="981456"/>
                    <a:pt x="3281126" y="1020965"/>
                  </a:cubicBezTo>
                  <a:cubicBezTo>
                    <a:pt x="3281126" y="1020965"/>
                    <a:pt x="3281126" y="1020965"/>
                    <a:pt x="3188957" y="1093398"/>
                  </a:cubicBezTo>
                  <a:cubicBezTo>
                    <a:pt x="3188957" y="1093398"/>
                    <a:pt x="3215291" y="1047304"/>
                    <a:pt x="3221874" y="1040719"/>
                  </a:cubicBezTo>
                  <a:cubicBezTo>
                    <a:pt x="3221874" y="1040719"/>
                    <a:pt x="3221874" y="1040719"/>
                    <a:pt x="3248208" y="1014380"/>
                  </a:cubicBezTo>
                  <a:cubicBezTo>
                    <a:pt x="3248208" y="1014380"/>
                    <a:pt x="3248208" y="1014380"/>
                    <a:pt x="3267959" y="994625"/>
                  </a:cubicBezTo>
                  <a:cubicBezTo>
                    <a:pt x="3267959" y="994625"/>
                    <a:pt x="3267959" y="994625"/>
                    <a:pt x="3294292" y="974871"/>
                  </a:cubicBezTo>
                  <a:cubicBezTo>
                    <a:pt x="3294292" y="974871"/>
                    <a:pt x="3294292" y="974871"/>
                    <a:pt x="3314043" y="961701"/>
                  </a:cubicBezTo>
                  <a:cubicBezTo>
                    <a:pt x="3314043" y="961701"/>
                    <a:pt x="3314043" y="961701"/>
                    <a:pt x="3346960" y="922192"/>
                  </a:cubicBezTo>
                  <a:cubicBezTo>
                    <a:pt x="3346960" y="922192"/>
                    <a:pt x="3346960" y="922192"/>
                    <a:pt x="3406211" y="862929"/>
                  </a:cubicBezTo>
                  <a:cubicBezTo>
                    <a:pt x="3406211" y="862929"/>
                    <a:pt x="3406211" y="862929"/>
                    <a:pt x="3432545" y="843174"/>
                  </a:cubicBezTo>
                  <a:cubicBezTo>
                    <a:pt x="3432545" y="843174"/>
                    <a:pt x="3504963" y="783911"/>
                    <a:pt x="3518130" y="770741"/>
                  </a:cubicBezTo>
                  <a:cubicBezTo>
                    <a:pt x="3531297" y="757572"/>
                    <a:pt x="3537880" y="757572"/>
                    <a:pt x="3537880" y="757572"/>
                  </a:cubicBezTo>
                  <a:cubicBezTo>
                    <a:pt x="3537880" y="757572"/>
                    <a:pt x="3564214" y="744402"/>
                    <a:pt x="3570797" y="737817"/>
                  </a:cubicBezTo>
                  <a:cubicBezTo>
                    <a:pt x="3577381" y="731232"/>
                    <a:pt x="3583964" y="724647"/>
                    <a:pt x="3597131" y="711478"/>
                  </a:cubicBezTo>
                  <a:cubicBezTo>
                    <a:pt x="3610298" y="698308"/>
                    <a:pt x="3623465" y="691723"/>
                    <a:pt x="3636632" y="678554"/>
                  </a:cubicBezTo>
                  <a:cubicBezTo>
                    <a:pt x="3643215" y="665384"/>
                    <a:pt x="3682716" y="639045"/>
                    <a:pt x="3682716" y="639045"/>
                  </a:cubicBezTo>
                  <a:cubicBezTo>
                    <a:pt x="3682716" y="639045"/>
                    <a:pt x="3682716" y="639045"/>
                    <a:pt x="3722217" y="606120"/>
                  </a:cubicBezTo>
                  <a:cubicBezTo>
                    <a:pt x="3722217" y="606120"/>
                    <a:pt x="3827552" y="507348"/>
                    <a:pt x="3834136" y="500763"/>
                  </a:cubicBezTo>
                  <a:cubicBezTo>
                    <a:pt x="3834136" y="494178"/>
                    <a:pt x="3853886" y="487593"/>
                    <a:pt x="3853886" y="487593"/>
                  </a:cubicBezTo>
                  <a:cubicBezTo>
                    <a:pt x="3853886" y="487593"/>
                    <a:pt x="3860469" y="481009"/>
                    <a:pt x="3873636" y="467839"/>
                  </a:cubicBezTo>
                  <a:close/>
                  <a:moveTo>
                    <a:pt x="2746897" y="423355"/>
                  </a:moveTo>
                  <a:lnTo>
                    <a:pt x="2760799" y="437257"/>
                  </a:lnTo>
                  <a:lnTo>
                    <a:pt x="2741336" y="448378"/>
                  </a:lnTo>
                  <a:lnTo>
                    <a:pt x="2741336" y="428916"/>
                  </a:lnTo>
                  <a:lnTo>
                    <a:pt x="2746897" y="423355"/>
                  </a:lnTo>
                  <a:close/>
                  <a:moveTo>
                    <a:pt x="2272464" y="95"/>
                  </a:moveTo>
                  <a:cubicBezTo>
                    <a:pt x="2284975" y="1034"/>
                    <a:pt x="2299274" y="8540"/>
                    <a:pt x="2299274" y="8540"/>
                  </a:cubicBezTo>
                  <a:lnTo>
                    <a:pt x="2273854" y="28558"/>
                  </a:lnTo>
                  <a:cubicBezTo>
                    <a:pt x="2273854" y="28558"/>
                    <a:pt x="2273854" y="28558"/>
                    <a:pt x="2254790" y="28558"/>
                  </a:cubicBezTo>
                  <a:cubicBezTo>
                    <a:pt x="2254790" y="28558"/>
                    <a:pt x="2254790" y="8540"/>
                    <a:pt x="2261145" y="1868"/>
                  </a:cubicBezTo>
                  <a:cubicBezTo>
                    <a:pt x="2264322" y="200"/>
                    <a:pt x="2268294" y="-217"/>
                    <a:pt x="2272464"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5"/>
            <p:cNvSpPr>
              <a:spLocks noEditPoints="1"/>
            </p:cNvSpPr>
            <p:nvPr userDrawn="1">
              <p:custDataLst>
                <p:tags r:id="rId2"/>
              </p:custDataLst>
            </p:nvPr>
          </p:nvSpPr>
          <p:spPr bwMode="auto">
            <a:xfrm>
              <a:off x="5238750" y="5378451"/>
              <a:ext cx="533400" cy="441325"/>
            </a:xfrm>
            <a:custGeom>
              <a:avLst/>
              <a:gdLst>
                <a:gd name="T0" fmla="*/ 520630 w 81"/>
                <a:gd name="T1" fmla="*/ 191340 h 67"/>
                <a:gd name="T2" fmla="*/ 243839 w 81"/>
                <a:gd name="T3" fmla="*/ 6598 h 67"/>
                <a:gd name="T4" fmla="*/ 224068 w 81"/>
                <a:gd name="T5" fmla="*/ 26392 h 67"/>
                <a:gd name="T6" fmla="*/ 210888 w 81"/>
                <a:gd name="T7" fmla="*/ 52784 h 67"/>
                <a:gd name="T8" fmla="*/ 171346 w 81"/>
                <a:gd name="T9" fmla="*/ 85773 h 67"/>
                <a:gd name="T10" fmla="*/ 158166 w 81"/>
                <a:gd name="T11" fmla="*/ 98969 h 67"/>
                <a:gd name="T12" fmla="*/ 164756 w 81"/>
                <a:gd name="T13" fmla="*/ 112165 h 67"/>
                <a:gd name="T14" fmla="*/ 138395 w 81"/>
                <a:gd name="T15" fmla="*/ 125361 h 67"/>
                <a:gd name="T16" fmla="*/ 138395 w 81"/>
                <a:gd name="T17" fmla="*/ 131959 h 67"/>
                <a:gd name="T18" fmla="*/ 131805 w 81"/>
                <a:gd name="T19" fmla="*/ 131959 h 67"/>
                <a:gd name="T20" fmla="*/ 105444 w 81"/>
                <a:gd name="T21" fmla="*/ 151753 h 67"/>
                <a:gd name="T22" fmla="*/ 85673 w 81"/>
                <a:gd name="T23" fmla="*/ 178144 h 67"/>
                <a:gd name="T24" fmla="*/ 85673 w 81"/>
                <a:gd name="T25" fmla="*/ 204536 h 67"/>
                <a:gd name="T26" fmla="*/ 65902 w 81"/>
                <a:gd name="T27" fmla="*/ 217732 h 67"/>
                <a:gd name="T28" fmla="*/ 72493 w 81"/>
                <a:gd name="T29" fmla="*/ 224330 h 67"/>
                <a:gd name="T30" fmla="*/ 59312 w 81"/>
                <a:gd name="T31" fmla="*/ 244124 h 67"/>
                <a:gd name="T32" fmla="*/ 26361 w 81"/>
                <a:gd name="T33" fmla="*/ 244124 h 67"/>
                <a:gd name="T34" fmla="*/ 79083 w 81"/>
                <a:gd name="T35" fmla="*/ 250722 h 67"/>
                <a:gd name="T36" fmla="*/ 98854 w 81"/>
                <a:gd name="T37" fmla="*/ 270516 h 67"/>
                <a:gd name="T38" fmla="*/ 98854 w 81"/>
                <a:gd name="T39" fmla="*/ 296907 h 67"/>
                <a:gd name="T40" fmla="*/ 105444 w 81"/>
                <a:gd name="T41" fmla="*/ 310103 h 67"/>
                <a:gd name="T42" fmla="*/ 72493 w 81"/>
                <a:gd name="T43" fmla="*/ 329897 h 67"/>
                <a:gd name="T44" fmla="*/ 92263 w 81"/>
                <a:gd name="T45" fmla="*/ 329897 h 67"/>
                <a:gd name="T46" fmla="*/ 112034 w 81"/>
                <a:gd name="T47" fmla="*/ 336495 h 67"/>
                <a:gd name="T48" fmla="*/ 125215 w 81"/>
                <a:gd name="T49" fmla="*/ 356289 h 67"/>
                <a:gd name="T50" fmla="*/ 138395 w 81"/>
                <a:gd name="T51" fmla="*/ 349691 h 67"/>
                <a:gd name="T52" fmla="*/ 164756 w 81"/>
                <a:gd name="T53" fmla="*/ 382681 h 67"/>
                <a:gd name="T54" fmla="*/ 191117 w 81"/>
                <a:gd name="T55" fmla="*/ 402474 h 67"/>
                <a:gd name="T56" fmla="*/ 224068 w 81"/>
                <a:gd name="T57" fmla="*/ 422268 h 67"/>
                <a:gd name="T58" fmla="*/ 270200 w 81"/>
                <a:gd name="T59" fmla="*/ 422268 h 67"/>
                <a:gd name="T60" fmla="*/ 303151 w 81"/>
                <a:gd name="T61" fmla="*/ 409072 h 67"/>
                <a:gd name="T62" fmla="*/ 322922 w 81"/>
                <a:gd name="T63" fmla="*/ 402474 h 67"/>
                <a:gd name="T64" fmla="*/ 342693 w 81"/>
                <a:gd name="T65" fmla="*/ 382681 h 67"/>
                <a:gd name="T66" fmla="*/ 375644 w 81"/>
                <a:gd name="T67" fmla="*/ 395876 h 67"/>
                <a:gd name="T68" fmla="*/ 402005 w 81"/>
                <a:gd name="T69" fmla="*/ 402474 h 67"/>
                <a:gd name="T70" fmla="*/ 402005 w 81"/>
                <a:gd name="T71" fmla="*/ 382681 h 67"/>
                <a:gd name="T72" fmla="*/ 421776 w 81"/>
                <a:gd name="T73" fmla="*/ 343093 h 67"/>
                <a:gd name="T74" fmla="*/ 461317 w 81"/>
                <a:gd name="T75" fmla="*/ 329897 h 67"/>
                <a:gd name="T76" fmla="*/ 487678 w 81"/>
                <a:gd name="T77" fmla="*/ 336495 h 67"/>
                <a:gd name="T78" fmla="*/ 500859 w 81"/>
                <a:gd name="T79" fmla="*/ 296907 h 67"/>
                <a:gd name="T80" fmla="*/ 481088 w 81"/>
                <a:gd name="T81" fmla="*/ 263918 h 67"/>
                <a:gd name="T82" fmla="*/ 474498 w 81"/>
                <a:gd name="T83" fmla="*/ 204536 h 67"/>
                <a:gd name="T84" fmla="*/ 507449 w 81"/>
                <a:gd name="T85" fmla="*/ 204536 h 67"/>
                <a:gd name="T86" fmla="*/ 520630 w 81"/>
                <a:gd name="T87" fmla="*/ 191340 h 67"/>
                <a:gd name="T88" fmla="*/ 487678 w 81"/>
                <a:gd name="T89" fmla="*/ 197938 h 67"/>
                <a:gd name="T90" fmla="*/ 461317 w 81"/>
                <a:gd name="T91" fmla="*/ 164949 h 67"/>
                <a:gd name="T92" fmla="*/ 481088 w 81"/>
                <a:gd name="T93" fmla="*/ 164949 h 67"/>
                <a:gd name="T94" fmla="*/ 474498 w 81"/>
                <a:gd name="T95" fmla="*/ 145155 h 67"/>
                <a:gd name="T96" fmla="*/ 467908 w 81"/>
                <a:gd name="T97" fmla="*/ 118763 h 67"/>
                <a:gd name="T98" fmla="*/ 434956 w 81"/>
                <a:gd name="T99" fmla="*/ 85773 h 67"/>
                <a:gd name="T100" fmla="*/ 415186 w 81"/>
                <a:gd name="T101" fmla="*/ 65979 h 67"/>
                <a:gd name="T102" fmla="*/ 388825 w 81"/>
                <a:gd name="T103" fmla="*/ 52784 h 67"/>
                <a:gd name="T104" fmla="*/ 355873 w 81"/>
                <a:gd name="T105" fmla="*/ 39588 h 67"/>
                <a:gd name="T106" fmla="*/ 355873 w 81"/>
                <a:gd name="T107" fmla="*/ 39588 h 67"/>
                <a:gd name="T108" fmla="*/ 322922 w 81"/>
                <a:gd name="T109" fmla="*/ 46186 h 67"/>
                <a:gd name="T110" fmla="*/ 303151 w 81"/>
                <a:gd name="T111" fmla="*/ 19794 h 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1" h="67">
                  <a:moveTo>
                    <a:pt x="78" y="29"/>
                  </a:moveTo>
                  <a:cubicBezTo>
                    <a:pt x="78" y="29"/>
                    <a:pt x="78" y="29"/>
                    <a:pt x="78" y="29"/>
                  </a:cubicBezTo>
                  <a:cubicBezTo>
                    <a:pt x="79" y="29"/>
                    <a:pt x="79" y="29"/>
                    <a:pt x="79" y="29"/>
                  </a:cubicBezTo>
                  <a:cubicBezTo>
                    <a:pt x="79" y="29"/>
                    <a:pt x="79" y="29"/>
                    <a:pt x="79" y="29"/>
                  </a:cubicBezTo>
                  <a:cubicBezTo>
                    <a:pt x="79" y="29"/>
                    <a:pt x="78" y="29"/>
                    <a:pt x="78" y="29"/>
                  </a:cubicBezTo>
                  <a:moveTo>
                    <a:pt x="40" y="0"/>
                  </a:moveTo>
                  <a:cubicBezTo>
                    <a:pt x="40" y="0"/>
                    <a:pt x="38" y="1"/>
                    <a:pt x="37" y="1"/>
                  </a:cubicBezTo>
                  <a:cubicBezTo>
                    <a:pt x="37" y="1"/>
                    <a:pt x="37" y="1"/>
                    <a:pt x="37" y="1"/>
                  </a:cubicBezTo>
                  <a:cubicBezTo>
                    <a:pt x="36" y="1"/>
                    <a:pt x="36" y="1"/>
                    <a:pt x="36" y="1"/>
                  </a:cubicBezTo>
                  <a:cubicBezTo>
                    <a:pt x="36" y="1"/>
                    <a:pt x="35" y="2"/>
                    <a:pt x="35" y="3"/>
                  </a:cubicBezTo>
                  <a:cubicBezTo>
                    <a:pt x="35" y="4"/>
                    <a:pt x="35" y="4"/>
                    <a:pt x="35" y="4"/>
                  </a:cubicBezTo>
                  <a:cubicBezTo>
                    <a:pt x="35" y="4"/>
                    <a:pt x="35" y="4"/>
                    <a:pt x="34" y="4"/>
                  </a:cubicBezTo>
                  <a:cubicBezTo>
                    <a:pt x="34" y="3"/>
                    <a:pt x="33" y="3"/>
                    <a:pt x="33" y="3"/>
                  </a:cubicBezTo>
                  <a:cubicBezTo>
                    <a:pt x="32" y="5"/>
                    <a:pt x="32" y="5"/>
                    <a:pt x="32" y="5"/>
                  </a:cubicBezTo>
                  <a:cubicBezTo>
                    <a:pt x="32" y="5"/>
                    <a:pt x="32" y="6"/>
                    <a:pt x="32" y="7"/>
                  </a:cubicBezTo>
                  <a:cubicBezTo>
                    <a:pt x="32" y="7"/>
                    <a:pt x="32" y="8"/>
                    <a:pt x="32" y="8"/>
                  </a:cubicBezTo>
                  <a:cubicBezTo>
                    <a:pt x="32" y="9"/>
                    <a:pt x="29" y="10"/>
                    <a:pt x="29" y="10"/>
                  </a:cubicBezTo>
                  <a:cubicBezTo>
                    <a:pt x="28" y="10"/>
                    <a:pt x="28" y="10"/>
                    <a:pt x="28" y="10"/>
                  </a:cubicBezTo>
                  <a:cubicBezTo>
                    <a:pt x="28" y="10"/>
                    <a:pt x="28" y="11"/>
                    <a:pt x="27" y="11"/>
                  </a:cubicBezTo>
                  <a:cubicBezTo>
                    <a:pt x="27" y="12"/>
                    <a:pt x="27" y="12"/>
                    <a:pt x="26" y="13"/>
                  </a:cubicBezTo>
                  <a:cubicBezTo>
                    <a:pt x="24" y="12"/>
                    <a:pt x="24" y="12"/>
                    <a:pt x="24" y="12"/>
                  </a:cubicBezTo>
                  <a:cubicBezTo>
                    <a:pt x="23" y="13"/>
                    <a:pt x="23" y="13"/>
                    <a:pt x="23" y="13"/>
                  </a:cubicBezTo>
                  <a:cubicBezTo>
                    <a:pt x="23" y="13"/>
                    <a:pt x="23" y="14"/>
                    <a:pt x="24" y="15"/>
                  </a:cubicBezTo>
                  <a:cubicBezTo>
                    <a:pt x="24" y="15"/>
                    <a:pt x="24" y="15"/>
                    <a:pt x="24" y="15"/>
                  </a:cubicBezTo>
                  <a:cubicBezTo>
                    <a:pt x="24" y="15"/>
                    <a:pt x="24" y="15"/>
                    <a:pt x="24" y="15"/>
                  </a:cubicBezTo>
                  <a:cubicBezTo>
                    <a:pt x="24" y="15"/>
                    <a:pt x="24" y="15"/>
                    <a:pt x="24" y="15"/>
                  </a:cubicBezTo>
                  <a:cubicBezTo>
                    <a:pt x="24" y="15"/>
                    <a:pt x="24" y="15"/>
                    <a:pt x="25" y="15"/>
                  </a:cubicBezTo>
                  <a:cubicBezTo>
                    <a:pt x="26" y="16"/>
                    <a:pt x="25" y="16"/>
                    <a:pt x="25" y="17"/>
                  </a:cubicBezTo>
                  <a:cubicBezTo>
                    <a:pt x="25" y="17"/>
                    <a:pt x="24" y="18"/>
                    <a:pt x="24" y="18"/>
                  </a:cubicBezTo>
                  <a:cubicBezTo>
                    <a:pt x="24" y="18"/>
                    <a:pt x="24" y="18"/>
                    <a:pt x="23" y="17"/>
                  </a:cubicBezTo>
                  <a:cubicBezTo>
                    <a:pt x="23" y="17"/>
                    <a:pt x="22" y="17"/>
                    <a:pt x="22" y="17"/>
                  </a:cubicBezTo>
                  <a:cubicBezTo>
                    <a:pt x="22" y="17"/>
                    <a:pt x="22" y="18"/>
                    <a:pt x="21" y="19"/>
                  </a:cubicBezTo>
                  <a:cubicBezTo>
                    <a:pt x="21" y="19"/>
                    <a:pt x="21" y="19"/>
                    <a:pt x="21" y="19"/>
                  </a:cubicBezTo>
                  <a:cubicBezTo>
                    <a:pt x="21" y="19"/>
                    <a:pt x="21" y="19"/>
                    <a:pt x="21" y="19"/>
                  </a:cubicBezTo>
                  <a:cubicBezTo>
                    <a:pt x="21" y="19"/>
                    <a:pt x="21" y="19"/>
                    <a:pt x="21" y="19"/>
                  </a:cubicBezTo>
                  <a:cubicBezTo>
                    <a:pt x="21" y="19"/>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19" y="20"/>
                    <a:pt x="18" y="20"/>
                    <a:pt x="18" y="20"/>
                  </a:cubicBezTo>
                  <a:cubicBezTo>
                    <a:pt x="18" y="21"/>
                    <a:pt x="18" y="21"/>
                    <a:pt x="18" y="21"/>
                  </a:cubicBezTo>
                  <a:cubicBezTo>
                    <a:pt x="18" y="21"/>
                    <a:pt x="16" y="23"/>
                    <a:pt x="16" y="23"/>
                  </a:cubicBezTo>
                  <a:cubicBezTo>
                    <a:pt x="15" y="24"/>
                    <a:pt x="15" y="24"/>
                    <a:pt x="15" y="24"/>
                  </a:cubicBezTo>
                  <a:cubicBezTo>
                    <a:pt x="13" y="24"/>
                    <a:pt x="13" y="24"/>
                    <a:pt x="13" y="24"/>
                  </a:cubicBezTo>
                  <a:cubicBezTo>
                    <a:pt x="13" y="25"/>
                    <a:pt x="13" y="25"/>
                    <a:pt x="13" y="25"/>
                  </a:cubicBezTo>
                  <a:cubicBezTo>
                    <a:pt x="13" y="27"/>
                    <a:pt x="13" y="27"/>
                    <a:pt x="13" y="27"/>
                  </a:cubicBezTo>
                  <a:cubicBezTo>
                    <a:pt x="13" y="27"/>
                    <a:pt x="13" y="28"/>
                    <a:pt x="14" y="28"/>
                  </a:cubicBezTo>
                  <a:cubicBezTo>
                    <a:pt x="14" y="28"/>
                    <a:pt x="15" y="29"/>
                    <a:pt x="15" y="29"/>
                  </a:cubicBezTo>
                  <a:cubicBezTo>
                    <a:pt x="14" y="31"/>
                    <a:pt x="14" y="31"/>
                    <a:pt x="14" y="31"/>
                  </a:cubicBezTo>
                  <a:cubicBezTo>
                    <a:pt x="14" y="31"/>
                    <a:pt x="14" y="31"/>
                    <a:pt x="13" y="31"/>
                  </a:cubicBezTo>
                  <a:cubicBezTo>
                    <a:pt x="13" y="32"/>
                    <a:pt x="12" y="32"/>
                    <a:pt x="12" y="32"/>
                  </a:cubicBezTo>
                  <a:cubicBezTo>
                    <a:pt x="12" y="33"/>
                    <a:pt x="12" y="33"/>
                    <a:pt x="12" y="33"/>
                  </a:cubicBezTo>
                  <a:cubicBezTo>
                    <a:pt x="10" y="33"/>
                    <a:pt x="10" y="33"/>
                    <a:pt x="10" y="33"/>
                  </a:cubicBezTo>
                  <a:cubicBezTo>
                    <a:pt x="10" y="33"/>
                    <a:pt x="10" y="33"/>
                    <a:pt x="10" y="33"/>
                  </a:cubicBezTo>
                  <a:cubicBezTo>
                    <a:pt x="9" y="33"/>
                    <a:pt x="9" y="33"/>
                    <a:pt x="9" y="33"/>
                  </a:cubicBezTo>
                  <a:cubicBezTo>
                    <a:pt x="9" y="33"/>
                    <a:pt x="9" y="33"/>
                    <a:pt x="9" y="34"/>
                  </a:cubicBezTo>
                  <a:cubicBezTo>
                    <a:pt x="9" y="34"/>
                    <a:pt x="10" y="34"/>
                    <a:pt x="10" y="34"/>
                  </a:cubicBezTo>
                  <a:cubicBezTo>
                    <a:pt x="10" y="34"/>
                    <a:pt x="11" y="34"/>
                    <a:pt x="11" y="34"/>
                  </a:cubicBezTo>
                  <a:cubicBezTo>
                    <a:pt x="11" y="34"/>
                    <a:pt x="11" y="34"/>
                    <a:pt x="11" y="34"/>
                  </a:cubicBezTo>
                  <a:cubicBezTo>
                    <a:pt x="12" y="34"/>
                    <a:pt x="11" y="35"/>
                    <a:pt x="11" y="35"/>
                  </a:cubicBezTo>
                  <a:cubicBezTo>
                    <a:pt x="11" y="37"/>
                    <a:pt x="11" y="37"/>
                    <a:pt x="11" y="37"/>
                  </a:cubicBezTo>
                  <a:cubicBezTo>
                    <a:pt x="9" y="37"/>
                    <a:pt x="9" y="37"/>
                    <a:pt x="9" y="37"/>
                  </a:cubicBezTo>
                  <a:cubicBezTo>
                    <a:pt x="7" y="36"/>
                    <a:pt x="7" y="36"/>
                    <a:pt x="7" y="36"/>
                  </a:cubicBezTo>
                  <a:cubicBezTo>
                    <a:pt x="7" y="36"/>
                    <a:pt x="5" y="37"/>
                    <a:pt x="4" y="37"/>
                  </a:cubicBezTo>
                  <a:cubicBezTo>
                    <a:pt x="4" y="37"/>
                    <a:pt x="4" y="37"/>
                    <a:pt x="4" y="37"/>
                  </a:cubicBezTo>
                  <a:cubicBezTo>
                    <a:pt x="4" y="37"/>
                    <a:pt x="4" y="37"/>
                    <a:pt x="4" y="37"/>
                  </a:cubicBezTo>
                  <a:cubicBezTo>
                    <a:pt x="3" y="37"/>
                    <a:pt x="2" y="37"/>
                    <a:pt x="2" y="37"/>
                  </a:cubicBezTo>
                  <a:cubicBezTo>
                    <a:pt x="0" y="37"/>
                    <a:pt x="0" y="37"/>
                    <a:pt x="0" y="37"/>
                  </a:cubicBezTo>
                  <a:cubicBezTo>
                    <a:pt x="0" y="38"/>
                    <a:pt x="0" y="38"/>
                    <a:pt x="0" y="38"/>
                  </a:cubicBezTo>
                  <a:cubicBezTo>
                    <a:pt x="12" y="38"/>
                    <a:pt x="12" y="38"/>
                    <a:pt x="12" y="38"/>
                  </a:cubicBezTo>
                  <a:cubicBezTo>
                    <a:pt x="12" y="38"/>
                    <a:pt x="12" y="38"/>
                    <a:pt x="13" y="38"/>
                  </a:cubicBezTo>
                  <a:cubicBezTo>
                    <a:pt x="13" y="38"/>
                    <a:pt x="14" y="40"/>
                    <a:pt x="14" y="40"/>
                  </a:cubicBezTo>
                  <a:cubicBezTo>
                    <a:pt x="14" y="40"/>
                    <a:pt x="14" y="40"/>
                    <a:pt x="15" y="40"/>
                  </a:cubicBezTo>
                  <a:cubicBezTo>
                    <a:pt x="15" y="41"/>
                    <a:pt x="15" y="41"/>
                    <a:pt x="15" y="41"/>
                  </a:cubicBezTo>
                  <a:cubicBezTo>
                    <a:pt x="15" y="41"/>
                    <a:pt x="16" y="42"/>
                    <a:pt x="16" y="42"/>
                  </a:cubicBezTo>
                  <a:cubicBezTo>
                    <a:pt x="15" y="44"/>
                    <a:pt x="15" y="44"/>
                    <a:pt x="15" y="44"/>
                  </a:cubicBezTo>
                  <a:cubicBezTo>
                    <a:pt x="15" y="44"/>
                    <a:pt x="15" y="44"/>
                    <a:pt x="15" y="45"/>
                  </a:cubicBezTo>
                  <a:cubicBezTo>
                    <a:pt x="15" y="45"/>
                    <a:pt x="15" y="45"/>
                    <a:pt x="15" y="45"/>
                  </a:cubicBezTo>
                  <a:cubicBezTo>
                    <a:pt x="15" y="45"/>
                    <a:pt x="15" y="45"/>
                    <a:pt x="16" y="45"/>
                  </a:cubicBezTo>
                  <a:cubicBezTo>
                    <a:pt x="17" y="45"/>
                    <a:pt x="16" y="45"/>
                    <a:pt x="17" y="45"/>
                  </a:cubicBezTo>
                  <a:cubicBezTo>
                    <a:pt x="18" y="45"/>
                    <a:pt x="17" y="47"/>
                    <a:pt x="17" y="47"/>
                  </a:cubicBezTo>
                  <a:cubicBezTo>
                    <a:pt x="17" y="47"/>
                    <a:pt x="17" y="47"/>
                    <a:pt x="16" y="47"/>
                  </a:cubicBezTo>
                  <a:cubicBezTo>
                    <a:pt x="15" y="48"/>
                    <a:pt x="15" y="48"/>
                    <a:pt x="15" y="48"/>
                  </a:cubicBezTo>
                  <a:cubicBezTo>
                    <a:pt x="14" y="48"/>
                    <a:pt x="14" y="48"/>
                    <a:pt x="14" y="48"/>
                  </a:cubicBezTo>
                  <a:cubicBezTo>
                    <a:pt x="12" y="49"/>
                    <a:pt x="12" y="49"/>
                    <a:pt x="12" y="49"/>
                  </a:cubicBezTo>
                  <a:cubicBezTo>
                    <a:pt x="12" y="49"/>
                    <a:pt x="12" y="49"/>
                    <a:pt x="11" y="50"/>
                  </a:cubicBezTo>
                  <a:cubicBezTo>
                    <a:pt x="11" y="50"/>
                    <a:pt x="11" y="51"/>
                    <a:pt x="11" y="52"/>
                  </a:cubicBezTo>
                  <a:cubicBezTo>
                    <a:pt x="11" y="52"/>
                    <a:pt x="11" y="52"/>
                    <a:pt x="11" y="52"/>
                  </a:cubicBezTo>
                  <a:cubicBezTo>
                    <a:pt x="12" y="52"/>
                    <a:pt x="12" y="51"/>
                    <a:pt x="12" y="51"/>
                  </a:cubicBezTo>
                  <a:cubicBezTo>
                    <a:pt x="14" y="50"/>
                    <a:pt x="14" y="50"/>
                    <a:pt x="14" y="50"/>
                  </a:cubicBezTo>
                  <a:cubicBezTo>
                    <a:pt x="14" y="49"/>
                    <a:pt x="15" y="49"/>
                    <a:pt x="15" y="49"/>
                  </a:cubicBezTo>
                  <a:cubicBezTo>
                    <a:pt x="16" y="49"/>
                    <a:pt x="16" y="49"/>
                    <a:pt x="16" y="49"/>
                  </a:cubicBezTo>
                  <a:cubicBezTo>
                    <a:pt x="17" y="51"/>
                    <a:pt x="17" y="51"/>
                    <a:pt x="17" y="51"/>
                  </a:cubicBezTo>
                  <a:cubicBezTo>
                    <a:pt x="17" y="51"/>
                    <a:pt x="17" y="51"/>
                    <a:pt x="17" y="51"/>
                  </a:cubicBezTo>
                  <a:cubicBezTo>
                    <a:pt x="17" y="52"/>
                    <a:pt x="17" y="52"/>
                    <a:pt x="18" y="53"/>
                  </a:cubicBezTo>
                  <a:cubicBezTo>
                    <a:pt x="18" y="54"/>
                    <a:pt x="18" y="54"/>
                    <a:pt x="18" y="54"/>
                  </a:cubicBezTo>
                  <a:cubicBezTo>
                    <a:pt x="18" y="54"/>
                    <a:pt x="18" y="54"/>
                    <a:pt x="18" y="54"/>
                  </a:cubicBezTo>
                  <a:cubicBezTo>
                    <a:pt x="18" y="54"/>
                    <a:pt x="18" y="54"/>
                    <a:pt x="19" y="54"/>
                  </a:cubicBezTo>
                  <a:cubicBezTo>
                    <a:pt x="19" y="54"/>
                    <a:pt x="19" y="54"/>
                    <a:pt x="19" y="54"/>
                  </a:cubicBezTo>
                  <a:cubicBezTo>
                    <a:pt x="19" y="54"/>
                    <a:pt x="19" y="54"/>
                    <a:pt x="20" y="54"/>
                  </a:cubicBezTo>
                  <a:cubicBezTo>
                    <a:pt x="20" y="54"/>
                    <a:pt x="20" y="54"/>
                    <a:pt x="21" y="54"/>
                  </a:cubicBezTo>
                  <a:cubicBezTo>
                    <a:pt x="21" y="53"/>
                    <a:pt x="21" y="53"/>
                    <a:pt x="21" y="53"/>
                  </a:cubicBezTo>
                  <a:cubicBezTo>
                    <a:pt x="22" y="53"/>
                    <a:pt x="22" y="54"/>
                    <a:pt x="23" y="54"/>
                  </a:cubicBezTo>
                  <a:cubicBezTo>
                    <a:pt x="23" y="54"/>
                    <a:pt x="24" y="55"/>
                    <a:pt x="24" y="55"/>
                  </a:cubicBezTo>
                  <a:cubicBezTo>
                    <a:pt x="24" y="56"/>
                    <a:pt x="24" y="56"/>
                    <a:pt x="24" y="56"/>
                  </a:cubicBezTo>
                  <a:cubicBezTo>
                    <a:pt x="25" y="58"/>
                    <a:pt x="25" y="58"/>
                    <a:pt x="25" y="58"/>
                  </a:cubicBezTo>
                  <a:cubicBezTo>
                    <a:pt x="26" y="60"/>
                    <a:pt x="26" y="60"/>
                    <a:pt x="26" y="60"/>
                  </a:cubicBezTo>
                  <a:cubicBezTo>
                    <a:pt x="26" y="60"/>
                    <a:pt x="27" y="60"/>
                    <a:pt x="27" y="60"/>
                  </a:cubicBezTo>
                  <a:cubicBezTo>
                    <a:pt x="28" y="60"/>
                    <a:pt x="29" y="60"/>
                    <a:pt x="29" y="60"/>
                  </a:cubicBezTo>
                  <a:cubicBezTo>
                    <a:pt x="29" y="61"/>
                    <a:pt x="29" y="61"/>
                    <a:pt x="29" y="61"/>
                  </a:cubicBezTo>
                  <a:cubicBezTo>
                    <a:pt x="30" y="63"/>
                    <a:pt x="30" y="63"/>
                    <a:pt x="30" y="63"/>
                  </a:cubicBezTo>
                  <a:cubicBezTo>
                    <a:pt x="31" y="63"/>
                    <a:pt x="31" y="63"/>
                    <a:pt x="31" y="63"/>
                  </a:cubicBezTo>
                  <a:cubicBezTo>
                    <a:pt x="33" y="63"/>
                    <a:pt x="33" y="63"/>
                    <a:pt x="33" y="63"/>
                  </a:cubicBezTo>
                  <a:cubicBezTo>
                    <a:pt x="34" y="64"/>
                    <a:pt x="34" y="64"/>
                    <a:pt x="34" y="64"/>
                  </a:cubicBezTo>
                  <a:cubicBezTo>
                    <a:pt x="35" y="67"/>
                    <a:pt x="35" y="67"/>
                    <a:pt x="35" y="67"/>
                  </a:cubicBezTo>
                  <a:cubicBezTo>
                    <a:pt x="38" y="65"/>
                    <a:pt x="38" y="65"/>
                    <a:pt x="38" y="65"/>
                  </a:cubicBezTo>
                  <a:cubicBezTo>
                    <a:pt x="40" y="65"/>
                    <a:pt x="40" y="65"/>
                    <a:pt x="40" y="65"/>
                  </a:cubicBezTo>
                  <a:cubicBezTo>
                    <a:pt x="41" y="64"/>
                    <a:pt x="41" y="64"/>
                    <a:pt x="41" y="64"/>
                  </a:cubicBezTo>
                  <a:cubicBezTo>
                    <a:pt x="41" y="64"/>
                    <a:pt x="42" y="64"/>
                    <a:pt x="43" y="64"/>
                  </a:cubicBezTo>
                  <a:cubicBezTo>
                    <a:pt x="44" y="63"/>
                    <a:pt x="44" y="63"/>
                    <a:pt x="44" y="63"/>
                  </a:cubicBezTo>
                  <a:cubicBezTo>
                    <a:pt x="46" y="62"/>
                    <a:pt x="46" y="62"/>
                    <a:pt x="46" y="62"/>
                  </a:cubicBezTo>
                  <a:cubicBezTo>
                    <a:pt x="46" y="62"/>
                    <a:pt x="46" y="62"/>
                    <a:pt x="46" y="62"/>
                  </a:cubicBezTo>
                  <a:cubicBezTo>
                    <a:pt x="47" y="63"/>
                    <a:pt x="47" y="63"/>
                    <a:pt x="48" y="63"/>
                  </a:cubicBezTo>
                  <a:cubicBezTo>
                    <a:pt x="48" y="63"/>
                    <a:pt x="48" y="63"/>
                    <a:pt x="48" y="63"/>
                  </a:cubicBezTo>
                  <a:cubicBezTo>
                    <a:pt x="50" y="62"/>
                    <a:pt x="50" y="62"/>
                    <a:pt x="50" y="62"/>
                  </a:cubicBezTo>
                  <a:cubicBezTo>
                    <a:pt x="49" y="61"/>
                    <a:pt x="49" y="61"/>
                    <a:pt x="49" y="61"/>
                  </a:cubicBezTo>
                  <a:cubicBezTo>
                    <a:pt x="51" y="61"/>
                    <a:pt x="51" y="61"/>
                    <a:pt x="51" y="61"/>
                  </a:cubicBezTo>
                  <a:cubicBezTo>
                    <a:pt x="51" y="61"/>
                    <a:pt x="51" y="61"/>
                    <a:pt x="51" y="61"/>
                  </a:cubicBezTo>
                  <a:cubicBezTo>
                    <a:pt x="52" y="61"/>
                    <a:pt x="52" y="60"/>
                    <a:pt x="52" y="60"/>
                  </a:cubicBezTo>
                  <a:cubicBezTo>
                    <a:pt x="52" y="58"/>
                    <a:pt x="52" y="58"/>
                    <a:pt x="52" y="58"/>
                  </a:cubicBezTo>
                  <a:cubicBezTo>
                    <a:pt x="54" y="59"/>
                    <a:pt x="54" y="59"/>
                    <a:pt x="54" y="59"/>
                  </a:cubicBezTo>
                  <a:cubicBezTo>
                    <a:pt x="54" y="59"/>
                    <a:pt x="54" y="58"/>
                    <a:pt x="54" y="58"/>
                  </a:cubicBezTo>
                  <a:cubicBezTo>
                    <a:pt x="55" y="58"/>
                    <a:pt x="55" y="59"/>
                    <a:pt x="56" y="59"/>
                  </a:cubicBezTo>
                  <a:cubicBezTo>
                    <a:pt x="57" y="59"/>
                    <a:pt x="57" y="60"/>
                    <a:pt x="57" y="60"/>
                  </a:cubicBezTo>
                  <a:cubicBezTo>
                    <a:pt x="57" y="60"/>
                    <a:pt x="57" y="59"/>
                    <a:pt x="57" y="59"/>
                  </a:cubicBezTo>
                  <a:cubicBezTo>
                    <a:pt x="59" y="59"/>
                    <a:pt x="59" y="59"/>
                    <a:pt x="59" y="59"/>
                  </a:cubicBezTo>
                  <a:cubicBezTo>
                    <a:pt x="60" y="60"/>
                    <a:pt x="60" y="60"/>
                    <a:pt x="60" y="60"/>
                  </a:cubicBezTo>
                  <a:cubicBezTo>
                    <a:pt x="61" y="61"/>
                    <a:pt x="61" y="61"/>
                    <a:pt x="61" y="61"/>
                  </a:cubicBezTo>
                  <a:cubicBezTo>
                    <a:pt x="62" y="62"/>
                    <a:pt x="62" y="62"/>
                    <a:pt x="62" y="62"/>
                  </a:cubicBezTo>
                  <a:cubicBezTo>
                    <a:pt x="63" y="62"/>
                    <a:pt x="63" y="62"/>
                    <a:pt x="63" y="62"/>
                  </a:cubicBezTo>
                  <a:cubicBezTo>
                    <a:pt x="62" y="60"/>
                    <a:pt x="62" y="60"/>
                    <a:pt x="62" y="60"/>
                  </a:cubicBezTo>
                  <a:cubicBezTo>
                    <a:pt x="61" y="58"/>
                    <a:pt x="61" y="58"/>
                    <a:pt x="61" y="58"/>
                  </a:cubicBezTo>
                  <a:cubicBezTo>
                    <a:pt x="62" y="56"/>
                    <a:pt x="62" y="56"/>
                    <a:pt x="62" y="56"/>
                  </a:cubicBezTo>
                  <a:cubicBezTo>
                    <a:pt x="63" y="55"/>
                    <a:pt x="63" y="55"/>
                    <a:pt x="63" y="55"/>
                  </a:cubicBezTo>
                  <a:cubicBezTo>
                    <a:pt x="64" y="52"/>
                    <a:pt x="64" y="52"/>
                    <a:pt x="64" y="52"/>
                  </a:cubicBezTo>
                  <a:cubicBezTo>
                    <a:pt x="64" y="52"/>
                    <a:pt x="64" y="52"/>
                    <a:pt x="64" y="52"/>
                  </a:cubicBezTo>
                  <a:cubicBezTo>
                    <a:pt x="66" y="52"/>
                    <a:pt x="67" y="51"/>
                    <a:pt x="67" y="51"/>
                  </a:cubicBezTo>
                  <a:cubicBezTo>
                    <a:pt x="68" y="50"/>
                    <a:pt x="68" y="50"/>
                    <a:pt x="68" y="50"/>
                  </a:cubicBezTo>
                  <a:cubicBezTo>
                    <a:pt x="68" y="50"/>
                    <a:pt x="68" y="50"/>
                    <a:pt x="68" y="50"/>
                  </a:cubicBezTo>
                  <a:cubicBezTo>
                    <a:pt x="69" y="50"/>
                    <a:pt x="70" y="50"/>
                    <a:pt x="70" y="50"/>
                  </a:cubicBezTo>
                  <a:cubicBezTo>
                    <a:pt x="70" y="51"/>
                    <a:pt x="71" y="51"/>
                    <a:pt x="71" y="51"/>
                  </a:cubicBezTo>
                  <a:cubicBezTo>
                    <a:pt x="72" y="51"/>
                    <a:pt x="72" y="50"/>
                    <a:pt x="72" y="50"/>
                  </a:cubicBezTo>
                  <a:cubicBezTo>
                    <a:pt x="73" y="51"/>
                    <a:pt x="73" y="51"/>
                    <a:pt x="73" y="51"/>
                  </a:cubicBezTo>
                  <a:cubicBezTo>
                    <a:pt x="74" y="51"/>
                    <a:pt x="74" y="51"/>
                    <a:pt x="74" y="51"/>
                  </a:cubicBezTo>
                  <a:cubicBezTo>
                    <a:pt x="75" y="51"/>
                    <a:pt x="75" y="50"/>
                    <a:pt x="75" y="50"/>
                  </a:cubicBezTo>
                  <a:cubicBezTo>
                    <a:pt x="78" y="50"/>
                    <a:pt x="78" y="50"/>
                    <a:pt x="78" y="50"/>
                  </a:cubicBezTo>
                  <a:cubicBezTo>
                    <a:pt x="79" y="48"/>
                    <a:pt x="77" y="46"/>
                    <a:pt x="77" y="46"/>
                  </a:cubicBezTo>
                  <a:cubicBezTo>
                    <a:pt x="76" y="45"/>
                    <a:pt x="76" y="45"/>
                    <a:pt x="76" y="45"/>
                  </a:cubicBezTo>
                  <a:cubicBezTo>
                    <a:pt x="76" y="44"/>
                    <a:pt x="76" y="44"/>
                    <a:pt x="75" y="44"/>
                  </a:cubicBezTo>
                  <a:cubicBezTo>
                    <a:pt x="75" y="44"/>
                    <a:pt x="74" y="44"/>
                    <a:pt x="74" y="44"/>
                  </a:cubicBezTo>
                  <a:cubicBezTo>
                    <a:pt x="74" y="44"/>
                    <a:pt x="74" y="43"/>
                    <a:pt x="74" y="43"/>
                  </a:cubicBezTo>
                  <a:cubicBezTo>
                    <a:pt x="73" y="40"/>
                    <a:pt x="73" y="40"/>
                    <a:pt x="73" y="40"/>
                  </a:cubicBezTo>
                  <a:cubicBezTo>
                    <a:pt x="72" y="39"/>
                    <a:pt x="72" y="39"/>
                    <a:pt x="72" y="39"/>
                  </a:cubicBezTo>
                  <a:cubicBezTo>
                    <a:pt x="73" y="38"/>
                    <a:pt x="71" y="37"/>
                    <a:pt x="71" y="37"/>
                  </a:cubicBezTo>
                  <a:cubicBezTo>
                    <a:pt x="69" y="35"/>
                    <a:pt x="71" y="33"/>
                    <a:pt x="71" y="33"/>
                  </a:cubicBezTo>
                  <a:cubicBezTo>
                    <a:pt x="71" y="32"/>
                    <a:pt x="72" y="31"/>
                    <a:pt x="72" y="31"/>
                  </a:cubicBezTo>
                  <a:cubicBezTo>
                    <a:pt x="74" y="32"/>
                    <a:pt x="74" y="32"/>
                    <a:pt x="74" y="32"/>
                  </a:cubicBezTo>
                  <a:cubicBezTo>
                    <a:pt x="75" y="32"/>
                    <a:pt x="75" y="32"/>
                    <a:pt x="75" y="32"/>
                  </a:cubicBezTo>
                  <a:cubicBezTo>
                    <a:pt x="76" y="32"/>
                    <a:pt x="76" y="32"/>
                    <a:pt x="76" y="32"/>
                  </a:cubicBezTo>
                  <a:cubicBezTo>
                    <a:pt x="77" y="31"/>
                    <a:pt x="77" y="31"/>
                    <a:pt x="77" y="31"/>
                  </a:cubicBezTo>
                  <a:cubicBezTo>
                    <a:pt x="77" y="31"/>
                    <a:pt x="79" y="32"/>
                    <a:pt x="80" y="32"/>
                  </a:cubicBezTo>
                  <a:cubicBezTo>
                    <a:pt x="80" y="32"/>
                    <a:pt x="80" y="32"/>
                    <a:pt x="80" y="32"/>
                  </a:cubicBezTo>
                  <a:cubicBezTo>
                    <a:pt x="81" y="32"/>
                    <a:pt x="81" y="31"/>
                    <a:pt x="81" y="31"/>
                  </a:cubicBezTo>
                  <a:cubicBezTo>
                    <a:pt x="81" y="31"/>
                    <a:pt x="80" y="30"/>
                    <a:pt x="79" y="29"/>
                  </a:cubicBezTo>
                  <a:cubicBezTo>
                    <a:pt x="79" y="29"/>
                    <a:pt x="79" y="29"/>
                    <a:pt x="79" y="29"/>
                  </a:cubicBezTo>
                  <a:cubicBezTo>
                    <a:pt x="79" y="29"/>
                    <a:pt x="78" y="29"/>
                    <a:pt x="78" y="29"/>
                  </a:cubicBezTo>
                  <a:cubicBezTo>
                    <a:pt x="77" y="29"/>
                    <a:pt x="77" y="29"/>
                    <a:pt x="76" y="29"/>
                  </a:cubicBezTo>
                  <a:cubicBezTo>
                    <a:pt x="74" y="29"/>
                    <a:pt x="74" y="30"/>
                    <a:pt x="74" y="30"/>
                  </a:cubicBezTo>
                  <a:cubicBezTo>
                    <a:pt x="71" y="29"/>
                    <a:pt x="71" y="29"/>
                    <a:pt x="71" y="29"/>
                  </a:cubicBezTo>
                  <a:cubicBezTo>
                    <a:pt x="70" y="29"/>
                    <a:pt x="70" y="29"/>
                    <a:pt x="70" y="29"/>
                  </a:cubicBezTo>
                  <a:cubicBezTo>
                    <a:pt x="70" y="29"/>
                    <a:pt x="70" y="29"/>
                    <a:pt x="70" y="29"/>
                  </a:cubicBezTo>
                  <a:cubicBezTo>
                    <a:pt x="70" y="29"/>
                    <a:pt x="70" y="25"/>
                    <a:pt x="70" y="25"/>
                  </a:cubicBezTo>
                  <a:cubicBezTo>
                    <a:pt x="70" y="25"/>
                    <a:pt x="70" y="25"/>
                    <a:pt x="70" y="25"/>
                  </a:cubicBezTo>
                  <a:cubicBezTo>
                    <a:pt x="71" y="25"/>
                    <a:pt x="71" y="25"/>
                    <a:pt x="71" y="25"/>
                  </a:cubicBezTo>
                  <a:cubicBezTo>
                    <a:pt x="72" y="25"/>
                    <a:pt x="72" y="25"/>
                    <a:pt x="72" y="25"/>
                  </a:cubicBezTo>
                  <a:cubicBezTo>
                    <a:pt x="73" y="25"/>
                    <a:pt x="73" y="25"/>
                    <a:pt x="73" y="25"/>
                  </a:cubicBezTo>
                  <a:cubicBezTo>
                    <a:pt x="74" y="25"/>
                    <a:pt x="74" y="25"/>
                    <a:pt x="74" y="25"/>
                  </a:cubicBezTo>
                  <a:cubicBezTo>
                    <a:pt x="74" y="23"/>
                    <a:pt x="74" y="23"/>
                    <a:pt x="74" y="23"/>
                  </a:cubicBezTo>
                  <a:cubicBezTo>
                    <a:pt x="74" y="23"/>
                    <a:pt x="73" y="22"/>
                    <a:pt x="72" y="22"/>
                  </a:cubicBezTo>
                  <a:cubicBezTo>
                    <a:pt x="72" y="22"/>
                    <a:pt x="72" y="22"/>
                    <a:pt x="72" y="22"/>
                  </a:cubicBezTo>
                  <a:cubicBezTo>
                    <a:pt x="72" y="22"/>
                    <a:pt x="72" y="22"/>
                    <a:pt x="72" y="22"/>
                  </a:cubicBezTo>
                  <a:cubicBezTo>
                    <a:pt x="72" y="22"/>
                    <a:pt x="71" y="22"/>
                    <a:pt x="70" y="22"/>
                  </a:cubicBezTo>
                  <a:cubicBezTo>
                    <a:pt x="70" y="22"/>
                    <a:pt x="70" y="20"/>
                    <a:pt x="70" y="20"/>
                  </a:cubicBezTo>
                  <a:cubicBezTo>
                    <a:pt x="70" y="19"/>
                    <a:pt x="70" y="19"/>
                    <a:pt x="71" y="18"/>
                  </a:cubicBezTo>
                  <a:cubicBezTo>
                    <a:pt x="71" y="17"/>
                    <a:pt x="71" y="17"/>
                    <a:pt x="71" y="16"/>
                  </a:cubicBezTo>
                  <a:cubicBezTo>
                    <a:pt x="71" y="16"/>
                    <a:pt x="71" y="15"/>
                    <a:pt x="71" y="15"/>
                  </a:cubicBezTo>
                  <a:cubicBezTo>
                    <a:pt x="71" y="15"/>
                    <a:pt x="69" y="14"/>
                    <a:pt x="68" y="14"/>
                  </a:cubicBezTo>
                  <a:cubicBezTo>
                    <a:pt x="67" y="14"/>
                    <a:pt x="67" y="13"/>
                    <a:pt x="66" y="13"/>
                  </a:cubicBezTo>
                  <a:cubicBezTo>
                    <a:pt x="65" y="13"/>
                    <a:pt x="66" y="12"/>
                    <a:pt x="66" y="12"/>
                  </a:cubicBezTo>
                  <a:cubicBezTo>
                    <a:pt x="66" y="12"/>
                    <a:pt x="65" y="11"/>
                    <a:pt x="65" y="10"/>
                  </a:cubicBezTo>
                  <a:cubicBezTo>
                    <a:pt x="65" y="10"/>
                    <a:pt x="64" y="10"/>
                    <a:pt x="64" y="10"/>
                  </a:cubicBezTo>
                  <a:cubicBezTo>
                    <a:pt x="63" y="10"/>
                    <a:pt x="63" y="10"/>
                    <a:pt x="63" y="10"/>
                  </a:cubicBezTo>
                  <a:cubicBezTo>
                    <a:pt x="62" y="11"/>
                    <a:pt x="62" y="11"/>
                    <a:pt x="62" y="11"/>
                  </a:cubicBezTo>
                  <a:cubicBezTo>
                    <a:pt x="60" y="11"/>
                    <a:pt x="60" y="11"/>
                    <a:pt x="60" y="11"/>
                  </a:cubicBezTo>
                  <a:cubicBezTo>
                    <a:pt x="60" y="10"/>
                    <a:pt x="60" y="10"/>
                    <a:pt x="60" y="10"/>
                  </a:cubicBezTo>
                  <a:cubicBezTo>
                    <a:pt x="59" y="8"/>
                    <a:pt x="59" y="8"/>
                    <a:pt x="59" y="8"/>
                  </a:cubicBezTo>
                  <a:cubicBezTo>
                    <a:pt x="58" y="7"/>
                    <a:pt x="58" y="7"/>
                    <a:pt x="58" y="7"/>
                  </a:cubicBezTo>
                  <a:cubicBezTo>
                    <a:pt x="56" y="7"/>
                    <a:pt x="56" y="7"/>
                    <a:pt x="56" y="7"/>
                  </a:cubicBezTo>
                  <a:cubicBezTo>
                    <a:pt x="55" y="7"/>
                    <a:pt x="55" y="7"/>
                    <a:pt x="55" y="7"/>
                  </a:cubicBezTo>
                  <a:cubicBezTo>
                    <a:pt x="55" y="7"/>
                    <a:pt x="55" y="7"/>
                    <a:pt x="54" y="6"/>
                  </a:cubicBezTo>
                  <a:cubicBezTo>
                    <a:pt x="54" y="5"/>
                    <a:pt x="54" y="5"/>
                    <a:pt x="54" y="5"/>
                  </a:cubicBezTo>
                  <a:cubicBezTo>
                    <a:pt x="54" y="5"/>
                    <a:pt x="54" y="5"/>
                    <a:pt x="54" y="5"/>
                  </a:cubicBezTo>
                  <a:cubicBezTo>
                    <a:pt x="54" y="5"/>
                    <a:pt x="54" y="6"/>
                    <a:pt x="54" y="6"/>
                  </a:cubicBezTo>
                  <a:cubicBezTo>
                    <a:pt x="54" y="6"/>
                    <a:pt x="54" y="6"/>
                    <a:pt x="54" y="6"/>
                  </a:cubicBezTo>
                  <a:cubicBezTo>
                    <a:pt x="54" y="5"/>
                    <a:pt x="54" y="5"/>
                    <a:pt x="54" y="5"/>
                  </a:cubicBezTo>
                  <a:cubicBezTo>
                    <a:pt x="53" y="5"/>
                    <a:pt x="52" y="6"/>
                    <a:pt x="52" y="6"/>
                  </a:cubicBezTo>
                  <a:cubicBezTo>
                    <a:pt x="50" y="6"/>
                    <a:pt x="50" y="6"/>
                    <a:pt x="50" y="6"/>
                  </a:cubicBezTo>
                  <a:cubicBezTo>
                    <a:pt x="50" y="6"/>
                    <a:pt x="50" y="6"/>
                    <a:pt x="49" y="7"/>
                  </a:cubicBezTo>
                  <a:cubicBezTo>
                    <a:pt x="49" y="7"/>
                    <a:pt x="48" y="7"/>
                    <a:pt x="48" y="8"/>
                  </a:cubicBezTo>
                  <a:cubicBezTo>
                    <a:pt x="48" y="8"/>
                    <a:pt x="47" y="8"/>
                    <a:pt x="47" y="7"/>
                  </a:cubicBezTo>
                  <a:cubicBezTo>
                    <a:pt x="47" y="6"/>
                    <a:pt x="47" y="6"/>
                    <a:pt x="47" y="6"/>
                  </a:cubicBezTo>
                  <a:cubicBezTo>
                    <a:pt x="47" y="5"/>
                    <a:pt x="46" y="5"/>
                    <a:pt x="46" y="3"/>
                  </a:cubicBezTo>
                  <a:cubicBezTo>
                    <a:pt x="46" y="3"/>
                    <a:pt x="44" y="3"/>
                    <a:pt x="43" y="3"/>
                  </a:cubicBezTo>
                  <a:cubicBezTo>
                    <a:pt x="42" y="1"/>
                    <a:pt x="42" y="1"/>
                    <a:pt x="42" y="1"/>
                  </a:cubicBezTo>
                  <a:cubicBezTo>
                    <a:pt x="40" y="0"/>
                    <a:pt x="40" y="0"/>
                    <a:pt x="4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351"/>
            <p:cNvSpPr/>
            <p:nvPr userDrawn="1">
              <p:custDataLst>
                <p:tags r:id="rId3"/>
              </p:custDataLst>
            </p:nvPr>
          </p:nvSpPr>
          <p:spPr bwMode="auto">
            <a:xfrm>
              <a:off x="4613275" y="3521075"/>
              <a:ext cx="7938" cy="0"/>
            </a:xfrm>
            <a:custGeom>
              <a:avLst/>
              <a:gdLst>
                <a:gd name="T0" fmla="*/ 8342 w 1"/>
                <a:gd name="T1" fmla="*/ 8342 w 1"/>
                <a:gd name="T2" fmla="*/ 8342 w 1"/>
                <a:gd name="T3" fmla="*/ 8342 w 1"/>
                <a:gd name="T4" fmla="*/ 0 w 1"/>
                <a:gd name="T5" fmla="*/ 0 w 1"/>
                <a:gd name="T6" fmla="*/ 8342 w 1"/>
                <a:gd name="T7" fmla="*/ 8342 w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1">
                  <a:moveTo>
                    <a:pt x="1" y="0"/>
                  </a:move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082"/>
            <p:cNvSpPr>
              <a:spLocks noEditPoints="1"/>
            </p:cNvSpPr>
            <p:nvPr userDrawn="1">
              <p:custDataLst>
                <p:tags r:id="rId4"/>
              </p:custDataLst>
            </p:nvPr>
          </p:nvSpPr>
          <p:spPr bwMode="auto">
            <a:xfrm>
              <a:off x="4078288" y="2447925"/>
              <a:ext cx="692150" cy="585788"/>
            </a:xfrm>
            <a:custGeom>
              <a:avLst/>
              <a:gdLst>
                <a:gd name="T0" fmla="*/ 639540 w 105"/>
                <a:gd name="T1" fmla="*/ 454807 h 89"/>
                <a:gd name="T2" fmla="*/ 646134 w 105"/>
                <a:gd name="T3" fmla="*/ 514130 h 89"/>
                <a:gd name="T4" fmla="*/ 685693 w 105"/>
                <a:gd name="T5" fmla="*/ 520721 h 89"/>
                <a:gd name="T6" fmla="*/ 685693 w 105"/>
                <a:gd name="T7" fmla="*/ 507538 h 89"/>
                <a:gd name="T8" fmla="*/ 692286 w 105"/>
                <a:gd name="T9" fmla="*/ 494355 h 89"/>
                <a:gd name="T10" fmla="*/ 639540 w 105"/>
                <a:gd name="T11" fmla="*/ 454807 h 89"/>
                <a:gd name="T12" fmla="*/ 316474 w 105"/>
                <a:gd name="T13" fmla="*/ 0 h 89"/>
                <a:gd name="T14" fmla="*/ 164830 w 105"/>
                <a:gd name="T15" fmla="*/ 336162 h 89"/>
                <a:gd name="T16" fmla="*/ 606574 w 105"/>
                <a:gd name="T17" fmla="*/ 573452 h 89"/>
                <a:gd name="T18" fmla="*/ 652727 w 105"/>
                <a:gd name="T19" fmla="*/ 586635 h 89"/>
                <a:gd name="T20" fmla="*/ 652727 w 105"/>
                <a:gd name="T21" fmla="*/ 586635 h 89"/>
                <a:gd name="T22" fmla="*/ 659320 w 105"/>
                <a:gd name="T23" fmla="*/ 573452 h 89"/>
                <a:gd name="T24" fmla="*/ 659320 w 105"/>
                <a:gd name="T25" fmla="*/ 573452 h 89"/>
                <a:gd name="T26" fmla="*/ 659320 w 105"/>
                <a:gd name="T27" fmla="*/ 573452 h 89"/>
                <a:gd name="T28" fmla="*/ 659320 w 105"/>
                <a:gd name="T29" fmla="*/ 547087 h 89"/>
                <a:gd name="T30" fmla="*/ 646134 w 105"/>
                <a:gd name="T31" fmla="*/ 540495 h 89"/>
                <a:gd name="T32" fmla="*/ 659320 w 105"/>
                <a:gd name="T33" fmla="*/ 547087 h 89"/>
                <a:gd name="T34" fmla="*/ 659320 w 105"/>
                <a:gd name="T35" fmla="*/ 547087 h 89"/>
                <a:gd name="T36" fmla="*/ 665913 w 105"/>
                <a:gd name="T37" fmla="*/ 520721 h 89"/>
                <a:gd name="T38" fmla="*/ 665913 w 105"/>
                <a:gd name="T39" fmla="*/ 520721 h 89"/>
                <a:gd name="T40" fmla="*/ 652727 w 105"/>
                <a:gd name="T41" fmla="*/ 520721 h 89"/>
                <a:gd name="T42" fmla="*/ 665913 w 105"/>
                <a:gd name="T43" fmla="*/ 520721 h 89"/>
                <a:gd name="T44" fmla="*/ 665913 w 105"/>
                <a:gd name="T45" fmla="*/ 520721 h 89"/>
                <a:gd name="T46" fmla="*/ 665913 w 105"/>
                <a:gd name="T47" fmla="*/ 514130 h 89"/>
                <a:gd name="T48" fmla="*/ 665913 w 105"/>
                <a:gd name="T49" fmla="*/ 514130 h 89"/>
                <a:gd name="T50" fmla="*/ 646134 w 105"/>
                <a:gd name="T51" fmla="*/ 514130 h 89"/>
                <a:gd name="T52" fmla="*/ 646134 w 105"/>
                <a:gd name="T53" fmla="*/ 520721 h 89"/>
                <a:gd name="T54" fmla="*/ 547236 w 105"/>
                <a:gd name="T55" fmla="*/ 461398 h 89"/>
                <a:gd name="T56" fmla="*/ 553829 w 105"/>
                <a:gd name="T57" fmla="*/ 481173 h 89"/>
                <a:gd name="T58" fmla="*/ 501083 w 105"/>
                <a:gd name="T59" fmla="*/ 454807 h 89"/>
                <a:gd name="T60" fmla="*/ 501083 w 105"/>
                <a:gd name="T61" fmla="*/ 487764 h 89"/>
                <a:gd name="T62" fmla="*/ 138457 w 105"/>
                <a:gd name="T63" fmla="*/ 230699 h 89"/>
                <a:gd name="T64" fmla="*/ 316474 w 10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5" h="89">
                  <a:moveTo>
                    <a:pt x="97" y="69"/>
                  </a:moveTo>
                  <a:cubicBezTo>
                    <a:pt x="97" y="72"/>
                    <a:pt x="97" y="75"/>
                    <a:pt x="98" y="78"/>
                  </a:cubicBezTo>
                  <a:cubicBezTo>
                    <a:pt x="99" y="78"/>
                    <a:pt x="101" y="78"/>
                    <a:pt x="104" y="79"/>
                  </a:cubicBezTo>
                  <a:cubicBezTo>
                    <a:pt x="104" y="78"/>
                    <a:pt x="104" y="78"/>
                    <a:pt x="104" y="77"/>
                  </a:cubicBezTo>
                  <a:cubicBezTo>
                    <a:pt x="105" y="77"/>
                    <a:pt x="105" y="76"/>
                    <a:pt x="105" y="75"/>
                  </a:cubicBezTo>
                  <a:cubicBezTo>
                    <a:pt x="103" y="73"/>
                    <a:pt x="100" y="71"/>
                    <a:pt x="97" y="69"/>
                  </a:cubicBezTo>
                  <a:moveTo>
                    <a:pt x="48" y="0"/>
                  </a:moveTo>
                  <a:cubicBezTo>
                    <a:pt x="29" y="8"/>
                    <a:pt x="0" y="23"/>
                    <a:pt x="25" y="51"/>
                  </a:cubicBezTo>
                  <a:cubicBezTo>
                    <a:pt x="41" y="69"/>
                    <a:pt x="70" y="79"/>
                    <a:pt x="92" y="87"/>
                  </a:cubicBezTo>
                  <a:cubicBezTo>
                    <a:pt x="95" y="88"/>
                    <a:pt x="97" y="88"/>
                    <a:pt x="99" y="89"/>
                  </a:cubicBezTo>
                  <a:cubicBezTo>
                    <a:pt x="99" y="89"/>
                    <a:pt x="99" y="89"/>
                    <a:pt x="99" y="89"/>
                  </a:cubicBezTo>
                  <a:cubicBezTo>
                    <a:pt x="100" y="87"/>
                    <a:pt x="100" y="87"/>
                    <a:pt x="100" y="87"/>
                  </a:cubicBezTo>
                  <a:cubicBezTo>
                    <a:pt x="100" y="87"/>
                    <a:pt x="100" y="87"/>
                    <a:pt x="100" y="87"/>
                  </a:cubicBezTo>
                  <a:cubicBezTo>
                    <a:pt x="100" y="87"/>
                    <a:pt x="100" y="87"/>
                    <a:pt x="100" y="87"/>
                  </a:cubicBezTo>
                  <a:cubicBezTo>
                    <a:pt x="100" y="83"/>
                    <a:pt x="100" y="83"/>
                    <a:pt x="100" y="83"/>
                  </a:cubicBezTo>
                  <a:cubicBezTo>
                    <a:pt x="99" y="83"/>
                    <a:pt x="98" y="82"/>
                    <a:pt x="98" y="82"/>
                  </a:cubicBezTo>
                  <a:cubicBezTo>
                    <a:pt x="98" y="82"/>
                    <a:pt x="99" y="83"/>
                    <a:pt x="100" y="83"/>
                  </a:cubicBezTo>
                  <a:cubicBezTo>
                    <a:pt x="100" y="83"/>
                    <a:pt x="100" y="83"/>
                    <a:pt x="100" y="83"/>
                  </a:cubicBezTo>
                  <a:cubicBezTo>
                    <a:pt x="101" y="79"/>
                    <a:pt x="101" y="79"/>
                    <a:pt x="101" y="79"/>
                  </a:cubicBezTo>
                  <a:cubicBezTo>
                    <a:pt x="101" y="79"/>
                    <a:pt x="101" y="79"/>
                    <a:pt x="101" y="79"/>
                  </a:cubicBezTo>
                  <a:cubicBezTo>
                    <a:pt x="100" y="79"/>
                    <a:pt x="99" y="79"/>
                    <a:pt x="99" y="79"/>
                  </a:cubicBezTo>
                  <a:cubicBezTo>
                    <a:pt x="99" y="79"/>
                    <a:pt x="100" y="79"/>
                    <a:pt x="101" y="79"/>
                  </a:cubicBezTo>
                  <a:cubicBezTo>
                    <a:pt x="101" y="79"/>
                    <a:pt x="101" y="79"/>
                    <a:pt x="101" y="79"/>
                  </a:cubicBezTo>
                  <a:cubicBezTo>
                    <a:pt x="101" y="78"/>
                    <a:pt x="101" y="78"/>
                    <a:pt x="101" y="78"/>
                  </a:cubicBezTo>
                  <a:cubicBezTo>
                    <a:pt x="101" y="78"/>
                    <a:pt x="101" y="78"/>
                    <a:pt x="101" y="78"/>
                  </a:cubicBezTo>
                  <a:cubicBezTo>
                    <a:pt x="99" y="78"/>
                    <a:pt x="98" y="78"/>
                    <a:pt x="98" y="78"/>
                  </a:cubicBezTo>
                  <a:cubicBezTo>
                    <a:pt x="98" y="78"/>
                    <a:pt x="98" y="78"/>
                    <a:pt x="98" y="79"/>
                  </a:cubicBezTo>
                  <a:cubicBezTo>
                    <a:pt x="93" y="77"/>
                    <a:pt x="87" y="73"/>
                    <a:pt x="83" y="70"/>
                  </a:cubicBezTo>
                  <a:cubicBezTo>
                    <a:pt x="83" y="71"/>
                    <a:pt x="84" y="72"/>
                    <a:pt x="84" y="73"/>
                  </a:cubicBezTo>
                  <a:cubicBezTo>
                    <a:pt x="82" y="72"/>
                    <a:pt x="78" y="70"/>
                    <a:pt x="76" y="69"/>
                  </a:cubicBezTo>
                  <a:cubicBezTo>
                    <a:pt x="77" y="71"/>
                    <a:pt x="76" y="72"/>
                    <a:pt x="76" y="74"/>
                  </a:cubicBezTo>
                  <a:cubicBezTo>
                    <a:pt x="58" y="68"/>
                    <a:pt x="27" y="51"/>
                    <a:pt x="21" y="35"/>
                  </a:cubicBezTo>
                  <a:cubicBezTo>
                    <a:pt x="13" y="13"/>
                    <a:pt x="41" y="13"/>
                    <a:pt x="4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120"/>
            <p:cNvSpPr/>
            <p:nvPr userDrawn="1">
              <p:custDataLst>
                <p:tags r:id="rId5"/>
              </p:custDataLst>
            </p:nvPr>
          </p:nvSpPr>
          <p:spPr bwMode="auto">
            <a:xfrm>
              <a:off x="4587875" y="4035425"/>
              <a:ext cx="25400" cy="19050"/>
            </a:xfrm>
            <a:custGeom>
              <a:avLst/>
              <a:gdLst>
                <a:gd name="T0" fmla="*/ 25023 w 4"/>
                <a:gd name="T1" fmla="*/ 12975 h 3"/>
                <a:gd name="T2" fmla="*/ 6256 w 4"/>
                <a:gd name="T3" fmla="*/ 0 h 3"/>
                <a:gd name="T4" fmla="*/ 0 w 4"/>
                <a:gd name="T5" fmla="*/ 12975 h 3"/>
                <a:gd name="T6" fmla="*/ 25023 w 4"/>
                <a:gd name="T7" fmla="*/ 1297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2"/>
                  </a:moveTo>
                  <a:cubicBezTo>
                    <a:pt x="1" y="0"/>
                    <a:pt x="1" y="0"/>
                    <a:pt x="1" y="0"/>
                  </a:cubicBezTo>
                  <a:cubicBezTo>
                    <a:pt x="0" y="2"/>
                    <a:pt x="0" y="2"/>
                    <a:pt x="0" y="2"/>
                  </a:cubicBezTo>
                  <a:cubicBezTo>
                    <a:pt x="2" y="3"/>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任意多边形 29"/>
            <p:cNvSpPr/>
            <p:nvPr userDrawn="1">
              <p:custDataLst>
                <p:tags r:id="rId6"/>
              </p:custDataLst>
            </p:nvPr>
          </p:nvSpPr>
          <p:spPr bwMode="auto">
            <a:xfrm>
              <a:off x="3086100" y="3898900"/>
              <a:ext cx="1416050" cy="814388"/>
            </a:xfrm>
            <a:custGeom>
              <a:avLst/>
              <a:gdLst/>
              <a:ahLst/>
              <a:cxnLst/>
              <a:rect l="0" t="0" r="r" b="b"/>
              <a:pathLst>
                <a:path w="808038" h="465148">
                  <a:moveTo>
                    <a:pt x="472836" y="449620"/>
                  </a:moveTo>
                  <a:lnTo>
                    <a:pt x="473086" y="450141"/>
                  </a:lnTo>
                  <a:cubicBezTo>
                    <a:pt x="475733" y="455968"/>
                    <a:pt x="478321" y="461382"/>
                    <a:pt x="481144" y="465148"/>
                  </a:cubicBezTo>
                  <a:cubicBezTo>
                    <a:pt x="473616" y="461382"/>
                    <a:pt x="473616" y="457615"/>
                    <a:pt x="469852" y="450083"/>
                  </a:cubicBezTo>
                  <a:lnTo>
                    <a:pt x="472836" y="449620"/>
                  </a:lnTo>
                  <a:close/>
                  <a:moveTo>
                    <a:pt x="623888" y="300047"/>
                  </a:moveTo>
                  <a:lnTo>
                    <a:pt x="590551" y="314335"/>
                  </a:lnTo>
                  <a:lnTo>
                    <a:pt x="544513" y="322272"/>
                  </a:lnTo>
                  <a:lnTo>
                    <a:pt x="623888" y="300047"/>
                  </a:lnTo>
                  <a:close/>
                  <a:moveTo>
                    <a:pt x="554931" y="279658"/>
                  </a:moveTo>
                  <a:cubicBezTo>
                    <a:pt x="562570" y="278617"/>
                    <a:pt x="570442" y="278617"/>
                    <a:pt x="577850" y="280469"/>
                  </a:cubicBezTo>
                  <a:cubicBezTo>
                    <a:pt x="511175" y="295285"/>
                    <a:pt x="511175" y="295285"/>
                    <a:pt x="511175" y="295285"/>
                  </a:cubicBezTo>
                  <a:cubicBezTo>
                    <a:pt x="511175" y="295285"/>
                    <a:pt x="532011" y="282784"/>
                    <a:pt x="554931" y="279658"/>
                  </a:cubicBezTo>
                  <a:close/>
                  <a:moveTo>
                    <a:pt x="804863" y="273060"/>
                  </a:moveTo>
                  <a:cubicBezTo>
                    <a:pt x="748401" y="310725"/>
                    <a:pt x="684410" y="333323"/>
                    <a:pt x="627947" y="370987"/>
                  </a:cubicBezTo>
                  <a:cubicBezTo>
                    <a:pt x="594069" y="393586"/>
                    <a:pt x="553840" y="428896"/>
                    <a:pt x="512022" y="443550"/>
                  </a:cubicBezTo>
                  <a:lnTo>
                    <a:pt x="472836" y="449620"/>
                  </a:lnTo>
                  <a:lnTo>
                    <a:pt x="464676" y="432663"/>
                  </a:lnTo>
                  <a:cubicBezTo>
                    <a:pt x="458559" y="421834"/>
                    <a:pt x="451031" y="414302"/>
                    <a:pt x="439738" y="419951"/>
                  </a:cubicBezTo>
                  <a:cubicBezTo>
                    <a:pt x="443502" y="416185"/>
                    <a:pt x="447266" y="416185"/>
                    <a:pt x="454795" y="416185"/>
                  </a:cubicBezTo>
                  <a:lnTo>
                    <a:pt x="503729" y="401119"/>
                  </a:lnTo>
                  <a:cubicBezTo>
                    <a:pt x="601598" y="355922"/>
                    <a:pt x="703230" y="310725"/>
                    <a:pt x="804863" y="273060"/>
                  </a:cubicBezTo>
                  <a:close/>
                  <a:moveTo>
                    <a:pt x="500063" y="198447"/>
                  </a:moveTo>
                  <a:cubicBezTo>
                    <a:pt x="500063" y="198447"/>
                    <a:pt x="477504" y="209758"/>
                    <a:pt x="469984" y="213528"/>
                  </a:cubicBezTo>
                  <a:cubicBezTo>
                    <a:pt x="469984" y="213528"/>
                    <a:pt x="469984" y="213528"/>
                    <a:pt x="454945" y="217299"/>
                  </a:cubicBezTo>
                  <a:cubicBezTo>
                    <a:pt x="454945" y="217299"/>
                    <a:pt x="454945" y="217299"/>
                    <a:pt x="436145" y="221069"/>
                  </a:cubicBezTo>
                  <a:cubicBezTo>
                    <a:pt x="436145" y="221069"/>
                    <a:pt x="436145" y="221069"/>
                    <a:pt x="421106" y="221069"/>
                  </a:cubicBezTo>
                  <a:cubicBezTo>
                    <a:pt x="421106" y="221069"/>
                    <a:pt x="421106" y="221069"/>
                    <a:pt x="406066" y="224839"/>
                  </a:cubicBezTo>
                  <a:cubicBezTo>
                    <a:pt x="406066" y="224839"/>
                    <a:pt x="406066" y="224839"/>
                    <a:pt x="379747" y="232380"/>
                  </a:cubicBezTo>
                  <a:cubicBezTo>
                    <a:pt x="379747" y="232380"/>
                    <a:pt x="379747" y="232380"/>
                    <a:pt x="338388" y="239921"/>
                  </a:cubicBezTo>
                  <a:cubicBezTo>
                    <a:pt x="338388" y="239921"/>
                    <a:pt x="338388" y="239921"/>
                    <a:pt x="319589" y="243691"/>
                  </a:cubicBezTo>
                  <a:cubicBezTo>
                    <a:pt x="319589" y="243691"/>
                    <a:pt x="270711" y="251231"/>
                    <a:pt x="259431" y="255002"/>
                  </a:cubicBezTo>
                  <a:cubicBezTo>
                    <a:pt x="251911" y="258772"/>
                    <a:pt x="244392" y="255002"/>
                    <a:pt x="244392" y="255002"/>
                  </a:cubicBezTo>
                  <a:cubicBezTo>
                    <a:pt x="244392" y="255002"/>
                    <a:pt x="229352" y="251231"/>
                    <a:pt x="225592" y="255002"/>
                  </a:cubicBezTo>
                  <a:cubicBezTo>
                    <a:pt x="221832" y="255002"/>
                    <a:pt x="214313" y="255002"/>
                    <a:pt x="206793" y="258772"/>
                  </a:cubicBezTo>
                  <a:cubicBezTo>
                    <a:pt x="199273" y="258772"/>
                    <a:pt x="187993" y="258772"/>
                    <a:pt x="180474" y="262542"/>
                  </a:cubicBezTo>
                  <a:cubicBezTo>
                    <a:pt x="169194" y="266313"/>
                    <a:pt x="146635" y="266313"/>
                    <a:pt x="146635" y="266313"/>
                  </a:cubicBezTo>
                  <a:cubicBezTo>
                    <a:pt x="146635" y="266313"/>
                    <a:pt x="146635" y="266313"/>
                    <a:pt x="120316" y="270083"/>
                  </a:cubicBezTo>
                  <a:cubicBezTo>
                    <a:pt x="120316" y="270083"/>
                    <a:pt x="45118" y="285165"/>
                    <a:pt x="41358" y="285165"/>
                  </a:cubicBezTo>
                  <a:cubicBezTo>
                    <a:pt x="33839" y="288935"/>
                    <a:pt x="26319" y="288935"/>
                    <a:pt x="26319" y="288935"/>
                  </a:cubicBezTo>
                  <a:cubicBezTo>
                    <a:pt x="26319" y="288935"/>
                    <a:pt x="18799" y="288935"/>
                    <a:pt x="11279" y="288935"/>
                  </a:cubicBezTo>
                  <a:cubicBezTo>
                    <a:pt x="11279" y="288935"/>
                    <a:pt x="11279" y="288935"/>
                    <a:pt x="0" y="288935"/>
                  </a:cubicBezTo>
                  <a:cubicBezTo>
                    <a:pt x="0" y="288935"/>
                    <a:pt x="0" y="288935"/>
                    <a:pt x="15039" y="277624"/>
                  </a:cubicBezTo>
                  <a:cubicBezTo>
                    <a:pt x="18799" y="270083"/>
                    <a:pt x="37599" y="281395"/>
                    <a:pt x="37599" y="281395"/>
                  </a:cubicBezTo>
                  <a:cubicBezTo>
                    <a:pt x="37599" y="281395"/>
                    <a:pt x="37599" y="281395"/>
                    <a:pt x="116556" y="266313"/>
                  </a:cubicBezTo>
                  <a:cubicBezTo>
                    <a:pt x="116556" y="266313"/>
                    <a:pt x="116556" y="266313"/>
                    <a:pt x="244392" y="243691"/>
                  </a:cubicBezTo>
                  <a:cubicBezTo>
                    <a:pt x="244392" y="243691"/>
                    <a:pt x="244392" y="243691"/>
                    <a:pt x="297030" y="243691"/>
                  </a:cubicBezTo>
                  <a:cubicBezTo>
                    <a:pt x="297030" y="243691"/>
                    <a:pt x="297030" y="243691"/>
                    <a:pt x="327109" y="239921"/>
                  </a:cubicBezTo>
                  <a:cubicBezTo>
                    <a:pt x="327109" y="239921"/>
                    <a:pt x="327109" y="239921"/>
                    <a:pt x="372227" y="221069"/>
                  </a:cubicBezTo>
                  <a:cubicBezTo>
                    <a:pt x="372227" y="221069"/>
                    <a:pt x="372227" y="221069"/>
                    <a:pt x="402306" y="209758"/>
                  </a:cubicBezTo>
                  <a:cubicBezTo>
                    <a:pt x="402306" y="209758"/>
                    <a:pt x="402306" y="209758"/>
                    <a:pt x="436145" y="205988"/>
                  </a:cubicBezTo>
                  <a:cubicBezTo>
                    <a:pt x="436145" y="205988"/>
                    <a:pt x="436145" y="205988"/>
                    <a:pt x="500063" y="198447"/>
                  </a:cubicBezTo>
                  <a:close/>
                  <a:moveTo>
                    <a:pt x="673100" y="176222"/>
                  </a:moveTo>
                  <a:cubicBezTo>
                    <a:pt x="673100" y="176222"/>
                    <a:pt x="673100" y="176222"/>
                    <a:pt x="638810" y="183631"/>
                  </a:cubicBezTo>
                  <a:cubicBezTo>
                    <a:pt x="638810" y="183631"/>
                    <a:pt x="638810" y="183631"/>
                    <a:pt x="619760" y="187335"/>
                  </a:cubicBezTo>
                  <a:cubicBezTo>
                    <a:pt x="619760" y="187335"/>
                    <a:pt x="596900" y="187335"/>
                    <a:pt x="600710" y="179926"/>
                  </a:cubicBezTo>
                  <a:lnTo>
                    <a:pt x="673100" y="176222"/>
                  </a:lnTo>
                  <a:close/>
                  <a:moveTo>
                    <a:pt x="762454" y="127010"/>
                  </a:moveTo>
                  <a:cubicBezTo>
                    <a:pt x="770165" y="127010"/>
                    <a:pt x="777876" y="134418"/>
                    <a:pt x="777876" y="134418"/>
                  </a:cubicBezTo>
                  <a:cubicBezTo>
                    <a:pt x="777876" y="134418"/>
                    <a:pt x="754744" y="149235"/>
                    <a:pt x="750888" y="134418"/>
                  </a:cubicBezTo>
                  <a:cubicBezTo>
                    <a:pt x="762454" y="127010"/>
                    <a:pt x="762454" y="127010"/>
                    <a:pt x="762454" y="127010"/>
                  </a:cubicBezTo>
                  <a:close/>
                  <a:moveTo>
                    <a:pt x="327437" y="113979"/>
                  </a:moveTo>
                  <a:cubicBezTo>
                    <a:pt x="341548" y="114442"/>
                    <a:pt x="356600" y="117220"/>
                    <a:pt x="360363" y="126481"/>
                  </a:cubicBezTo>
                  <a:cubicBezTo>
                    <a:pt x="288867" y="130185"/>
                    <a:pt x="288867" y="130185"/>
                    <a:pt x="288867" y="130185"/>
                  </a:cubicBezTo>
                  <a:cubicBezTo>
                    <a:pt x="288867" y="130185"/>
                    <a:pt x="270052" y="141298"/>
                    <a:pt x="262526" y="130185"/>
                  </a:cubicBezTo>
                  <a:cubicBezTo>
                    <a:pt x="262526" y="130185"/>
                    <a:pt x="258763" y="115368"/>
                    <a:pt x="273815" y="119073"/>
                  </a:cubicBezTo>
                  <a:cubicBezTo>
                    <a:pt x="300155" y="115368"/>
                    <a:pt x="300155" y="115368"/>
                    <a:pt x="300155" y="115368"/>
                  </a:cubicBezTo>
                  <a:cubicBezTo>
                    <a:pt x="300155" y="115368"/>
                    <a:pt x="313326" y="113516"/>
                    <a:pt x="327437" y="113979"/>
                  </a:cubicBezTo>
                  <a:close/>
                  <a:moveTo>
                    <a:pt x="782109" y="65732"/>
                  </a:moveTo>
                  <a:cubicBezTo>
                    <a:pt x="785813" y="61922"/>
                    <a:pt x="808038" y="69542"/>
                    <a:pt x="808038" y="69542"/>
                  </a:cubicBezTo>
                  <a:lnTo>
                    <a:pt x="789517" y="80972"/>
                  </a:lnTo>
                  <a:cubicBezTo>
                    <a:pt x="789517" y="80972"/>
                    <a:pt x="789517" y="80972"/>
                    <a:pt x="778404" y="80972"/>
                  </a:cubicBezTo>
                  <a:cubicBezTo>
                    <a:pt x="778404" y="80972"/>
                    <a:pt x="774700" y="69542"/>
                    <a:pt x="782109" y="65732"/>
                  </a:cubicBezTo>
                  <a:close/>
                  <a:moveTo>
                    <a:pt x="508496" y="535"/>
                  </a:moveTo>
                  <a:cubicBezTo>
                    <a:pt x="514152" y="-901"/>
                    <a:pt x="521692" y="57"/>
                    <a:pt x="529233" y="9628"/>
                  </a:cubicBezTo>
                  <a:cubicBezTo>
                    <a:pt x="566936" y="13457"/>
                    <a:pt x="566936" y="13457"/>
                    <a:pt x="566936" y="13457"/>
                  </a:cubicBezTo>
                  <a:cubicBezTo>
                    <a:pt x="619721" y="24943"/>
                    <a:pt x="619721" y="24943"/>
                    <a:pt x="619721" y="24943"/>
                  </a:cubicBezTo>
                  <a:cubicBezTo>
                    <a:pt x="661194" y="40258"/>
                    <a:pt x="661194" y="40258"/>
                    <a:pt x="661194" y="40258"/>
                  </a:cubicBezTo>
                  <a:lnTo>
                    <a:pt x="706438" y="40258"/>
                  </a:lnTo>
                  <a:cubicBezTo>
                    <a:pt x="706438" y="40258"/>
                    <a:pt x="683816" y="55573"/>
                    <a:pt x="661194" y="47915"/>
                  </a:cubicBezTo>
                  <a:cubicBezTo>
                    <a:pt x="631032" y="36429"/>
                    <a:pt x="631032" y="36429"/>
                    <a:pt x="631032" y="36429"/>
                  </a:cubicBezTo>
                  <a:cubicBezTo>
                    <a:pt x="585788" y="24943"/>
                    <a:pt x="585788" y="24943"/>
                    <a:pt x="585788" y="24943"/>
                  </a:cubicBezTo>
                  <a:cubicBezTo>
                    <a:pt x="540544" y="21115"/>
                    <a:pt x="540544" y="21115"/>
                    <a:pt x="540544" y="21115"/>
                  </a:cubicBezTo>
                  <a:cubicBezTo>
                    <a:pt x="540544" y="21115"/>
                    <a:pt x="495300" y="24943"/>
                    <a:pt x="499070" y="5800"/>
                  </a:cubicBezTo>
                  <a:cubicBezTo>
                    <a:pt x="499070" y="5800"/>
                    <a:pt x="502841" y="1971"/>
                    <a:pt x="508496" y="53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 name="标题 1"/>
          <p:cNvSpPr>
            <a:spLocks noGrp="1"/>
          </p:cNvSpPr>
          <p:nvPr>
            <p:ph type="title" hasCustomPrompt="1"/>
          </p:nvPr>
        </p:nvSpPr>
        <p:spPr>
          <a:xfrm>
            <a:off x="4691063" y="2039311"/>
            <a:ext cx="3073042" cy="2779378"/>
          </a:xfrm>
        </p:spPr>
        <p:txBody>
          <a:bodyPr anchor="ctr" anchorCtr="0">
            <a:normAutofit/>
          </a:bodyPr>
          <a:lstStyle>
            <a:lvl1pPr>
              <a:defRPr sz="8000" b="0">
                <a:solidFill>
                  <a:schemeClr val="bg1"/>
                </a:solidFill>
              </a:defRPr>
            </a:lvl1pPr>
          </a:lstStyle>
          <a:p>
            <a:r>
              <a:rPr lang="zh-CN" altLang="en-US" dirty="0"/>
              <a:t>编辑标题</a:t>
            </a:r>
          </a:p>
        </p:txBody>
      </p:sp>
      <p:sp>
        <p:nvSpPr>
          <p:cNvPr id="10" name="日期占位符 9"/>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2" name="灯片编号占位符 11"/>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日期占位符 1"/>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558000" y="680400"/>
            <a:ext cx="11055600" cy="698400"/>
          </a:xfrm>
        </p:spPr>
        <p:txBody>
          <a:bodyPr anchor="b">
            <a:normAutofit/>
          </a:bodyPr>
          <a:lstStyle>
            <a:lvl1pPr>
              <a:defRPr sz="3200"/>
            </a:lvl1pPr>
          </a:lstStyle>
          <a:p>
            <a:r>
              <a:rPr lang="zh-CN" altLang="en-US" dirty="0"/>
              <a:t>单击此处编辑母版标题样式</a:t>
            </a:r>
            <a:endParaRPr lang="en-US" dirty="0"/>
          </a:p>
        </p:txBody>
      </p:sp>
      <p:sp>
        <p:nvSpPr>
          <p:cNvPr id="3" name="KSO_BC1"/>
          <p:cNvSpPr>
            <a:spLocks noGrp="1" noChangeAspect="1"/>
          </p:cNvSpPr>
          <p:nvPr>
            <p:ph type="pic" idx="1"/>
          </p:nvPr>
        </p:nvSpPr>
        <p:spPr>
          <a:xfrm>
            <a:off x="1818000" y="2484000"/>
            <a:ext cx="4197600" cy="3314463"/>
          </a:xfrm>
        </p:spPr>
        <p:txBody>
          <a:bodyPr anchor="ctr" anchorCtr="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KSO_BC2"/>
          <p:cNvSpPr>
            <a:spLocks noGrp="1"/>
          </p:cNvSpPr>
          <p:nvPr>
            <p:ph type="body" sz="half" idx="2"/>
          </p:nvPr>
        </p:nvSpPr>
        <p:spPr>
          <a:xfrm>
            <a:off x="6951600" y="1756800"/>
            <a:ext cx="4492800" cy="4237200"/>
          </a:xfrm>
        </p:spPr>
        <p:txBody>
          <a:bodyPr anchor="ctr" anchorCtr="0">
            <a:normAutofit/>
          </a:bodyPr>
          <a:lstStyle>
            <a:lvl1pPr marL="0" indent="0" algn="l">
              <a:buNone/>
              <a:defRPr sz="18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194"/>
          </a:xfrm>
          <a:prstGeom prst="rect">
            <a:avLst/>
          </a:prstGeom>
        </p:spPr>
      </p:pic>
      <p:sp>
        <p:nvSpPr>
          <p:cNvPr id="2" name="KSO_BT1"/>
          <p:cNvSpPr>
            <a:spLocks noGrp="1"/>
          </p:cNvSpPr>
          <p:nvPr>
            <p:ph type="title" orient="vert"/>
          </p:nvPr>
        </p:nvSpPr>
        <p:spPr>
          <a:xfrm>
            <a:off x="9829800" y="1041009"/>
            <a:ext cx="1524001" cy="5135957"/>
          </a:xfrm>
        </p:spPr>
        <p:txBody>
          <a:bodyPr vert="eaVert" anchor="ctr" anchorCtr="0"/>
          <a:lstStyle>
            <a:lvl1pPr algn="l">
              <a:defRPr/>
            </a:lvl1pPr>
          </a:lstStyle>
          <a:p>
            <a:r>
              <a:rPr lang="zh-CN" altLang="en-US" dirty="0"/>
              <a:t>单击此处编辑母版标题样式</a:t>
            </a:r>
            <a:endParaRPr lang="en-US" dirty="0"/>
          </a:p>
        </p:txBody>
      </p:sp>
      <p:sp>
        <p:nvSpPr>
          <p:cNvPr id="3" name="KSO_BC1"/>
          <p:cNvSpPr>
            <a:spLocks noGrp="1"/>
          </p:cNvSpPr>
          <p:nvPr>
            <p:ph type="body" orient="vert" idx="1"/>
          </p:nvPr>
        </p:nvSpPr>
        <p:spPr>
          <a:xfrm>
            <a:off x="633047" y="1041009"/>
            <a:ext cx="9073662" cy="5135957"/>
          </a:xfrm>
        </p:spPr>
        <p:txBody>
          <a:bodyPr vert="eaVert"/>
          <a:lstStyle>
            <a:lvl3pPr>
              <a:defRPr sz="2000"/>
            </a:lvl3pPr>
            <a:lvl4pPr>
              <a:defRPr sz="1800"/>
            </a:lvl4pPr>
            <a:lvl5pPr>
              <a:defRPr sz="1800"/>
            </a:lvl5pPr>
            <a:lvl6pPr>
              <a:defRPr sz="1800"/>
            </a:lvl6p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日期占位符 3"/>
          <p:cNvSpPr>
            <a:spLocks noGrp="1"/>
          </p:cNvSpPr>
          <p:nvPr>
            <p:ph type="dt" sz="half" idx="10"/>
          </p:nvPr>
        </p:nvSpPr>
        <p:spPr/>
        <p:txBody>
          <a:bodyPr/>
          <a:lstStyle/>
          <a:p>
            <a:fld id="{AF809C20-AA28-455B-950E-AF2F355EC586}" type="datetimeFigureOut">
              <a:rPr lang="zh-CN" altLang="en-US" smtClean="0"/>
              <a:t>2016/3/30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3FF4-1E94-4709-B08A-850CDF661B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cstate="print">
            <a:extLst>
              <a:ext uri="{28A0092B-C50C-407E-A947-70E740481C1C}">
                <a14:useLocalDpi xmlns:a14="http://schemas.microsoft.com/office/drawing/2010/main" val="0"/>
              </a:ext>
            </a:extLst>
          </a:blip>
          <a:srcRect l="1411" t="3047" r="1815" b="179"/>
          <a:stretch>
            <a:fillRect/>
          </a:stretch>
        </p:blipFill>
        <p:spPr>
          <a:xfrm>
            <a:off x="0" y="0"/>
            <a:ext cx="12192000" cy="6857194"/>
          </a:xfrm>
          <a:prstGeom prst="rect">
            <a:avLst/>
          </a:prstGeom>
        </p:spPr>
      </p:pic>
      <p:sp>
        <p:nvSpPr>
          <p:cNvPr id="8" name="矩形 7"/>
          <p:cNvSpPr/>
          <p:nvPr/>
        </p:nvSpPr>
        <p:spPr>
          <a:xfrm>
            <a:off x="0" y="0"/>
            <a:ext cx="12192000" cy="6858000"/>
          </a:xfrm>
          <a:prstGeom prst="rect">
            <a:avLst/>
          </a:prstGeom>
          <a:solidFill>
            <a:srgbClr val="F1D3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itchFamily="34" charset="0"/>
              <a:ea typeface="黑体" pitchFamily="49" charset="-122"/>
            </a:endParaRPr>
          </a:p>
        </p:txBody>
      </p:sp>
      <p:sp>
        <p:nvSpPr>
          <p:cNvPr id="2" name="KSO_BT1"/>
          <p:cNvSpPr>
            <a:spLocks noGrp="1"/>
          </p:cNvSpPr>
          <p:nvPr>
            <p:ph type="title"/>
          </p:nvPr>
        </p:nvSpPr>
        <p:spPr>
          <a:xfrm>
            <a:off x="558801" y="678429"/>
            <a:ext cx="11056060" cy="69959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801" y="1549400"/>
            <a:ext cx="11056061" cy="4670427"/>
          </a:xfrm>
          <a:prstGeom prst="rect">
            <a:avLst/>
          </a:prstGeom>
        </p:spPr>
        <p:txBody>
          <a:bodyPr vert="horz" lIns="91440" tIns="45720" rIns="91440" bIns="45720" rtlCol="0">
            <a:normAutofit/>
          </a:bodyPr>
          <a:lstStyle/>
          <a:p>
            <a:pPr lvl="0"/>
            <a:r>
              <a:rPr lang="zh-CN" altLang="en-US" dirty="0"/>
              <a:t>单击此处编辑母版文本样式</a:t>
            </a:r>
          </a:p>
          <a:p>
            <a:pPr lvl="2"/>
            <a:r>
              <a:rPr lang="zh-CN" altLang="en-US" dirty="0"/>
              <a:t>第二级</a:t>
            </a:r>
          </a:p>
          <a:p>
            <a:pPr lvl="3"/>
            <a:r>
              <a:rPr lang="zh-CN" altLang="en-US" dirty="0"/>
              <a:t>第三级</a:t>
            </a:r>
          </a:p>
          <a:p>
            <a:pPr lvl="4"/>
            <a:r>
              <a:rPr lang="zh-CN" altLang="en-US" dirty="0"/>
              <a:t>第四级</a:t>
            </a:r>
          </a:p>
          <a:p>
            <a:pPr lvl="5"/>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09C20-AA28-455B-950E-AF2F355EC586}" type="datetimeFigureOut">
              <a:rPr lang="zh-CN" altLang="en-US" smtClean="0"/>
              <a:t>2016/3/30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63FF4-1E94-4709-B08A-850CDF661B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685800" rtl="0" eaLnBrk="1" latinLnBrk="0" hangingPunct="1">
        <a:lnSpc>
          <a:spcPct val="90000"/>
        </a:lnSpc>
        <a:spcBef>
          <a:spcPct val="0"/>
        </a:spcBef>
        <a:buNone/>
        <a:defRPr sz="3200" b="1" i="0" kern="1200" baseline="0">
          <a:solidFill>
            <a:srgbClr val="71291E"/>
          </a:solidFill>
          <a:effectLst/>
          <a:latin typeface="Arial" pitchFamily="34" charset="0"/>
          <a:ea typeface="黑体" pitchFamily="49" charset="-122"/>
          <a:cs typeface="+mj-cs"/>
        </a:defRPr>
      </a:lvl1pPr>
    </p:titleStyle>
    <p:bodyStyle>
      <a:lvl1pPr marL="267970" indent="-267970" algn="just" defTabSz="685800" rtl="0" eaLnBrk="1" latinLnBrk="0" hangingPunct="1">
        <a:spcBef>
          <a:spcPts val="300"/>
        </a:spcBef>
        <a:spcAft>
          <a:spcPts val="300"/>
        </a:spcAft>
        <a:buClr>
          <a:schemeClr val="accent1"/>
        </a:buClr>
        <a:buSzPct val="70000"/>
        <a:buFont typeface="Wingdings 2" pitchFamily="18" charset="2"/>
        <a:buChar char="f"/>
        <a:defRPr sz="2400" kern="1200" baseline="0">
          <a:solidFill>
            <a:schemeClr val="bg2"/>
          </a:solidFill>
          <a:latin typeface="Arial" pitchFamily="34" charset="0"/>
          <a:ea typeface="黑体" pitchFamily="49" charset="-122"/>
          <a:cs typeface="+mn-cs"/>
        </a:defRPr>
      </a:lvl1pPr>
      <a:lvl2pPr marL="267970" indent="-267970" algn="just" defTabSz="685800" rtl="0" eaLnBrk="1" latinLnBrk="0" hangingPunct="1">
        <a:lnSpc>
          <a:spcPct val="150000"/>
        </a:lnSpc>
        <a:spcBef>
          <a:spcPts val="600"/>
        </a:spcBef>
        <a:spcAft>
          <a:spcPts val="600"/>
        </a:spcAft>
        <a:buClr>
          <a:schemeClr val="accent2">
            <a:lumMod val="60000"/>
            <a:lumOff val="40000"/>
          </a:schemeClr>
        </a:buClr>
        <a:buFont typeface="幼圆" pitchFamily="49" charset="-122"/>
        <a:buChar char=" "/>
        <a:defRPr sz="2000" kern="1200" baseline="0">
          <a:solidFill>
            <a:schemeClr val="bg2"/>
          </a:solidFill>
          <a:latin typeface="Arial" pitchFamily="34" charset="0"/>
          <a:ea typeface="黑体" pitchFamily="49" charset="-122"/>
          <a:cs typeface="+mn-cs"/>
        </a:defRPr>
      </a:lvl2pPr>
      <a:lvl3pPr marL="857250" indent="-171450" algn="l" defTabSz="685800" rtl="0" eaLnBrk="1" latinLnBrk="0" hangingPunct="1">
        <a:spcBef>
          <a:spcPts val="300"/>
        </a:spcBef>
        <a:spcAft>
          <a:spcPts val="300"/>
        </a:spcAft>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ts val="300"/>
        </a:spcBef>
        <a:spcAft>
          <a:spcPts val="300"/>
        </a:spcAft>
        <a:buFont typeface="Arial" pitchFamily="34" charset="0"/>
        <a:buChar char="•"/>
        <a:defRPr sz="1800" kern="1200">
          <a:solidFill>
            <a:schemeClr val="tx1"/>
          </a:solidFill>
          <a:latin typeface="+mn-lt"/>
          <a:ea typeface="+mn-ea"/>
          <a:cs typeface="+mn-cs"/>
        </a:defRPr>
      </a:lvl4pPr>
      <a:lvl5pPr marL="1543050" indent="-171450" algn="l" defTabSz="685800" rtl="0" eaLnBrk="1" latinLnBrk="0" hangingPunct="1">
        <a:spcBef>
          <a:spcPts val="300"/>
        </a:spcBef>
        <a:spcAft>
          <a:spcPts val="300"/>
        </a:spcAft>
        <a:buFont typeface="Arial" pitchFamily="34" charset="0"/>
        <a:buChar char="•"/>
        <a:defRPr sz="1800" kern="1200">
          <a:solidFill>
            <a:schemeClr val="tx1"/>
          </a:solidFill>
          <a:latin typeface="+mn-lt"/>
          <a:ea typeface="+mn-ea"/>
          <a:cs typeface="+mn-cs"/>
        </a:defRPr>
      </a:lvl5pPr>
      <a:lvl6pPr marL="1885950" indent="-171450" algn="l" defTabSz="685800" rtl="0" eaLnBrk="1" latinLnBrk="0" hangingPunct="1">
        <a:spcBef>
          <a:spcPts val="300"/>
        </a:spcBef>
        <a:spcAft>
          <a:spcPts val="300"/>
        </a:spcAft>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an.baidu.com/share/link?shareid=1024572803&amp;uk=774210168&amp;app=zd" TargetMode="External"/><Relationship Id="rId2" Type="http://schemas.openxmlformats.org/officeDocument/2006/relationships/hyperlink" Target="http://global.britannica.com/biography/Guo-Moru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0370" y="2844640"/>
            <a:ext cx="10342800" cy="1202400"/>
          </a:xfrm>
        </p:spPr>
        <p:txBody>
          <a:bodyPr>
            <a:noAutofit/>
          </a:bodyPr>
          <a:lstStyle/>
          <a:p>
            <a:r>
              <a:rPr lang="en-US" altLang="zh-CN" sz="4800" dirty="0"/>
              <a:t>Literature Society &amp; Romanticism During May 4th Period</a:t>
            </a:r>
          </a:p>
        </p:txBody>
      </p:sp>
      <p:sp>
        <p:nvSpPr>
          <p:cNvPr id="3" name="矩形 2"/>
          <p:cNvSpPr/>
          <p:nvPr/>
        </p:nvSpPr>
        <p:spPr>
          <a:xfrm>
            <a:off x="2928730" y="5684031"/>
            <a:ext cx="6096000" cy="584775"/>
          </a:xfrm>
          <a:prstGeom prst="rect">
            <a:avLst/>
          </a:prstGeom>
        </p:spPr>
        <p:txBody>
          <a:bodyPr>
            <a:spAutoFit/>
          </a:bodyPr>
          <a:lstStyle/>
          <a:p>
            <a:pPr algn="ctr"/>
            <a:r>
              <a:rPr lang="zh-CN" altLang="en-US" sz="3200" b="1" dirty="0">
                <a:solidFill>
                  <a:schemeClr val="accent1"/>
                </a:solidFill>
                <a:latin typeface="+mj-ea"/>
                <a:ea typeface="+mj-ea"/>
                <a:sym typeface="+mn-ea"/>
              </a:rPr>
              <a:t>白润元 魏钰珈 生梦鑫</a:t>
            </a:r>
            <a:endParaRPr lang="zh-CN" altLang="en-US" sz="3200" b="1" dirty="0">
              <a:solidFill>
                <a:schemeClr val="accent1"/>
              </a:solidFill>
              <a:latin typeface="+mj-ea"/>
              <a:ea typeface="+mj-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2204864"/>
            <a:ext cx="2568550" cy="2971876"/>
          </a:xfrm>
          <a:prstGeom prst="rect">
            <a:avLst/>
          </a:prstGeom>
        </p:spPr>
      </p:pic>
      <p:sp>
        <p:nvSpPr>
          <p:cNvPr id="5" name="标题 1"/>
          <p:cNvSpPr txBox="1"/>
          <p:nvPr/>
        </p:nvSpPr>
        <p:spPr>
          <a:xfrm>
            <a:off x="2279577" y="315109"/>
            <a:ext cx="7612965" cy="1019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accent1">
                    <a:lumMod val="75000"/>
                  </a:schemeClr>
                </a:solidFill>
              </a:rPr>
              <a:t>Members</a:t>
            </a:r>
          </a:p>
        </p:txBody>
      </p:sp>
      <p:sp>
        <p:nvSpPr>
          <p:cNvPr id="6" name="矩形 5"/>
          <p:cNvSpPr/>
          <p:nvPr/>
        </p:nvSpPr>
        <p:spPr>
          <a:xfrm>
            <a:off x="1847528" y="1196752"/>
            <a:ext cx="5426372" cy="5339715"/>
          </a:xfrm>
          <a:prstGeom prst="rect">
            <a:avLst/>
          </a:prstGeom>
        </p:spPr>
        <p:txBody>
          <a:bodyPr wrap="square">
            <a:spAutoFit/>
          </a:bodyPr>
          <a:lstStyle/>
          <a:p>
            <a:pPr marL="457200" indent="-457200" fontAlgn="base">
              <a:buFont typeface="Arial" pitchFamily="34" charset="0"/>
              <a:buChar char="•"/>
            </a:pPr>
            <a:r>
              <a:rPr lang="zh-CN" altLang="en-US" sz="3600" b="1" dirty="0">
                <a:solidFill>
                  <a:sysClr val="windowText" lastClr="000000"/>
                </a:solidFill>
                <a:latin typeface="+mn-ea"/>
              </a:rPr>
              <a:t>郭沫若</a:t>
            </a:r>
            <a:r>
              <a:rPr lang="en-US" altLang="zh-CN" sz="3600" b="1" dirty="0" err="1">
                <a:solidFill>
                  <a:sysClr val="windowText" lastClr="000000"/>
                </a:solidFill>
                <a:latin typeface="Vladimir Script" charset="0"/>
              </a:rPr>
              <a:t>Guo</a:t>
            </a:r>
            <a:r>
              <a:rPr lang="en-US" altLang="zh-CN" sz="3600" b="1" dirty="0">
                <a:solidFill>
                  <a:sysClr val="windowText" lastClr="000000"/>
                </a:solidFill>
                <a:latin typeface="Vladimir Script" charset="0"/>
              </a:rPr>
              <a:t> </a:t>
            </a:r>
            <a:r>
              <a:rPr lang="en-US" altLang="zh-CN" sz="3600" b="1" dirty="0" err="1">
                <a:solidFill>
                  <a:sysClr val="windowText" lastClr="000000"/>
                </a:solidFill>
                <a:latin typeface="Vladimir Script" charset="0"/>
              </a:rPr>
              <a:t>Moruo</a:t>
            </a:r>
            <a:endParaRPr lang="en-US" altLang="zh-CN" sz="3600" b="1" dirty="0">
              <a:solidFill>
                <a:sysClr val="windowText" lastClr="000000"/>
              </a:solidFill>
              <a:latin typeface="Vladimir Script" charset="0"/>
            </a:endParaRPr>
          </a:p>
          <a:p>
            <a:pPr marL="457200" indent="-457200" fontAlgn="base">
              <a:buFont typeface="Arial" pitchFamily="34" charset="0"/>
              <a:buChar char="•"/>
            </a:pPr>
            <a:endParaRPr lang="en-US" altLang="zh-CN" sz="2800" dirty="0">
              <a:solidFill>
                <a:sysClr val="windowText" lastClr="000000"/>
              </a:solidFill>
              <a:latin typeface="Vladimir Script" charset="0"/>
            </a:endParaRPr>
          </a:p>
          <a:p>
            <a:pPr marL="457200" indent="-457200" fontAlgn="base">
              <a:buFont typeface="Arial" pitchFamily="34" charset="0"/>
              <a:buChar char="•"/>
            </a:pPr>
            <a:r>
              <a:rPr lang="zh-CN" altLang="en-US" sz="2800" b="1" dirty="0">
                <a:solidFill>
                  <a:sysClr val="windowText" lastClr="000000"/>
                </a:solidFill>
                <a:latin typeface="Times New Roman, Times, serif"/>
              </a:rPr>
              <a:t>女神 </a:t>
            </a:r>
            <a:r>
              <a:rPr lang="en-US" altLang="zh-CN" sz="2800" b="1" dirty="0">
                <a:solidFill>
                  <a:sysClr val="windowText" lastClr="000000"/>
                </a:solidFill>
                <a:latin typeface="+mn-ea"/>
              </a:rPr>
              <a:t>The Goddesses</a:t>
            </a:r>
          </a:p>
          <a:p>
            <a:pPr marL="457200" indent="-457200" fontAlgn="base">
              <a:buFont typeface="Arial" pitchFamily="34" charset="0"/>
              <a:buChar char="•"/>
            </a:pPr>
            <a:r>
              <a:rPr lang="zh-CN" altLang="en-US" sz="2800" b="1" dirty="0">
                <a:solidFill>
                  <a:sysClr val="windowText" lastClr="000000"/>
                </a:solidFill>
                <a:latin typeface="+mn-ea"/>
              </a:rPr>
              <a:t>星空 </a:t>
            </a:r>
            <a:r>
              <a:rPr lang="en-US" altLang="zh-CN" sz="2800" b="1" dirty="0">
                <a:solidFill>
                  <a:sysClr val="windowText" lastClr="000000"/>
                </a:solidFill>
                <a:latin typeface="+mn-ea"/>
              </a:rPr>
              <a:t>Starry Sky</a:t>
            </a:r>
          </a:p>
          <a:p>
            <a:pPr marL="457200" indent="-457200" fontAlgn="base">
              <a:buFont typeface="Arial" pitchFamily="34" charset="0"/>
              <a:buChar char="•"/>
            </a:pPr>
            <a:r>
              <a:rPr lang="zh-CN" altLang="en-US" sz="2800" b="1" dirty="0">
                <a:solidFill>
                  <a:sysClr val="windowText" lastClr="000000"/>
                </a:solidFill>
                <a:latin typeface="+mn-ea"/>
              </a:rPr>
              <a:t>花瓶 </a:t>
            </a:r>
            <a:r>
              <a:rPr lang="en-US" altLang="zh-CN" sz="2800" b="1" dirty="0">
                <a:solidFill>
                  <a:sysClr val="windowText" lastClr="000000"/>
                </a:solidFill>
                <a:latin typeface="+mn-ea"/>
              </a:rPr>
              <a:t>The Vase</a:t>
            </a:r>
          </a:p>
          <a:p>
            <a:pPr marL="457200" indent="-457200" fontAlgn="base">
              <a:buFont typeface="Arial" pitchFamily="34" charset="0"/>
              <a:buChar char="•"/>
            </a:pPr>
            <a:r>
              <a:rPr lang="zh-CN" altLang="en-US" sz="2800" b="1" dirty="0">
                <a:solidFill>
                  <a:sysClr val="windowText" lastClr="000000"/>
                </a:solidFill>
                <a:latin typeface="+mn-ea"/>
              </a:rPr>
              <a:t>先驱 </a:t>
            </a:r>
            <a:r>
              <a:rPr lang="en-US" altLang="zh-CN" sz="2800" b="1" dirty="0">
                <a:solidFill>
                  <a:sysClr val="windowText" lastClr="000000"/>
                </a:solidFill>
                <a:latin typeface="+mn-ea"/>
              </a:rPr>
              <a:t>The Forerunner</a:t>
            </a:r>
          </a:p>
          <a:p>
            <a:pPr marL="457200" indent="-457200" fontAlgn="base">
              <a:buFont typeface="Arial" pitchFamily="34" charset="0"/>
              <a:buChar char="•"/>
            </a:pPr>
            <a:r>
              <a:rPr lang="zh-CN" altLang="en-US" sz="2800" b="1" dirty="0">
                <a:solidFill>
                  <a:sysClr val="windowText" lastClr="000000"/>
                </a:solidFill>
                <a:latin typeface="+mn-ea"/>
              </a:rPr>
              <a:t>复苏 </a:t>
            </a:r>
            <a:r>
              <a:rPr lang="en-US" altLang="zh-CN" sz="2800" b="1" dirty="0">
                <a:solidFill>
                  <a:sysClr val="windowText" lastClr="000000"/>
                </a:solidFill>
                <a:latin typeface="+mn-ea"/>
              </a:rPr>
              <a:t>Recovery</a:t>
            </a:r>
          </a:p>
          <a:p>
            <a:pPr marL="457200" indent="-457200" fontAlgn="base">
              <a:buFont typeface="Arial" pitchFamily="34" charset="0"/>
              <a:buChar char="•"/>
            </a:pPr>
            <a:r>
              <a:rPr lang="en-US" altLang="zh-CN" sz="2800" b="1" dirty="0">
                <a:solidFill>
                  <a:sysClr val="windowText" lastClr="000000"/>
                </a:solidFill>
                <a:latin typeface="+mn-ea"/>
              </a:rPr>
              <a:t>And more poems.</a:t>
            </a:r>
            <a:r>
              <a:rPr lang="en-US" altLang="zh-CN" sz="2800" b="1" dirty="0">
                <a:solidFill>
                  <a:sysClr val="windowText" lastClr="000000"/>
                </a:solidFill>
                <a:latin typeface="Times New Roman, Times, serif"/>
              </a:rPr>
              <a:t> </a:t>
            </a:r>
          </a:p>
          <a:p>
            <a:pPr marL="457200" indent="-457200" fontAlgn="base">
              <a:buFont typeface="Arial" pitchFamily="34" charset="0"/>
              <a:buChar char="•"/>
            </a:pPr>
            <a:endParaRPr lang="en-US" altLang="zh-CN" sz="2800" b="1" dirty="0">
              <a:solidFill>
                <a:sysClr val="windowText" lastClr="000000"/>
              </a:solidFill>
              <a:latin typeface="Times New Roman, Times, serif"/>
            </a:endParaRPr>
          </a:p>
          <a:p>
            <a:pPr marL="0" indent="0" algn="l" defTabSz="914400">
              <a:buSzTx/>
              <a:buNone/>
            </a:pPr>
            <a:r>
              <a:rPr lang="zh-CN" altLang="zh-CN" sz="2800" dirty="0">
                <a:solidFill>
                  <a:sysClr val="windowText" lastClr="000000"/>
                </a:solidFill>
                <a:latin typeface="Verdana" pitchFamily="34" charset="0"/>
                <a:sym typeface="+mn-ea"/>
              </a:rPr>
              <a:t>  has exquisite style of writing, ornate language, and deep meaning scene.</a:t>
            </a:r>
            <a:endParaRPr lang="en-US" altLang="zh-CN" sz="2800" dirty="0">
              <a:solidFill>
                <a:sysClr val="windowText" lastClr="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733622" y="1009935"/>
            <a:ext cx="11056060" cy="699595"/>
          </a:xfrm>
        </p:spPr>
        <p:txBody>
          <a:bodyPr>
            <a:noAutofit/>
          </a:bodyPr>
          <a:lstStyle/>
          <a:p>
            <a:r>
              <a:rPr lang="en-US" altLang="zh-CN" sz="4000" b="1" dirty="0">
                <a:solidFill>
                  <a:schemeClr val="accent1"/>
                </a:solidFill>
                <a:latin typeface="Arial, Helvetica, sans-serif"/>
                <a:ea typeface="Simsun" pitchFamily="2" charset="-122"/>
              </a:rPr>
              <a:t>Rebirth of the Goddesses </a:t>
            </a:r>
            <a:br>
              <a:rPr lang="en-US" altLang="zh-CN" sz="4000" b="1" dirty="0">
                <a:solidFill>
                  <a:schemeClr val="accent2">
                    <a:lumMod val="50000"/>
                  </a:schemeClr>
                </a:solidFill>
                <a:latin typeface="Arial, Helvetica, sans-serif"/>
                <a:ea typeface="Simsun" pitchFamily="2" charset="-122"/>
              </a:rPr>
            </a:br>
            <a:r>
              <a:rPr lang="zh-CN" altLang="en-US" sz="4000" b="1" dirty="0">
                <a:latin typeface="Times New Roman" pitchFamily="18" charset="0"/>
              </a:rPr>
              <a:t>《女神之再生》</a:t>
            </a:r>
          </a:p>
        </p:txBody>
      </p:sp>
      <p:sp>
        <p:nvSpPr>
          <p:cNvPr id="36867" name="Rectangle 3"/>
          <p:cNvSpPr>
            <a:spLocks noGrp="1" noRot="1" noChangeArrowheads="1"/>
          </p:cNvSpPr>
          <p:nvPr>
            <p:ph type="body" idx="1"/>
          </p:nvPr>
        </p:nvSpPr>
        <p:spPr>
          <a:xfrm>
            <a:off x="331304" y="1709530"/>
            <a:ext cx="11458378" cy="4303643"/>
          </a:xfrm>
        </p:spPr>
        <p:txBody>
          <a:bodyPr>
            <a:noAutofit/>
          </a:bodyPr>
          <a:lstStyle/>
          <a:p>
            <a:pPr eaLnBrk="1" hangingPunct="1"/>
            <a:r>
              <a:rPr lang="zh-CN" altLang="en-US" sz="2800" b="1" dirty="0">
                <a:solidFill>
                  <a:schemeClr val="bg2">
                    <a:lumMod val="50000"/>
                  </a:schemeClr>
                </a:solidFill>
                <a:latin typeface="Times New Roman" pitchFamily="18" charset="0"/>
              </a:rPr>
              <a:t>剧曲写共工与颛顼争帝，共工失败，怒而触不周山，天崩地裂，众女神们不再修补旧世界，而是要重新创造一个新鲜的太阳。</a:t>
            </a:r>
            <a:endParaRPr lang="en-US" altLang="zh-CN" sz="2800" b="1" dirty="0">
              <a:solidFill>
                <a:schemeClr val="bg2">
                  <a:lumMod val="50000"/>
                </a:schemeClr>
              </a:solidFill>
              <a:latin typeface="Times New Roman" pitchFamily="18" charset="0"/>
            </a:endParaRPr>
          </a:p>
          <a:p>
            <a:pPr marL="0" indent="0" eaLnBrk="1" hangingPunct="1">
              <a:buNone/>
            </a:pPr>
            <a:endParaRPr lang="en-US" altLang="zh-CN" sz="2800" dirty="0">
              <a:solidFill>
                <a:schemeClr val="bg2">
                  <a:lumMod val="50000"/>
                </a:schemeClr>
              </a:solidFill>
            </a:endParaRPr>
          </a:p>
          <a:p>
            <a:pPr eaLnBrk="1" hangingPunct="1"/>
            <a:r>
              <a:rPr lang="en-US" altLang="zh-CN" sz="2800" dirty="0">
                <a:solidFill>
                  <a:schemeClr val="bg2">
                    <a:lumMod val="50000"/>
                  </a:schemeClr>
                </a:solidFill>
              </a:rPr>
              <a:t>Gong Gong and Xuanxu are fighting for the crown. With shame and anger of failure, Gong Gong strikes the Buzhou Montain, making the sky collapse.Instead of repairing the world, the Goddesses created a new one.</a:t>
            </a:r>
          </a:p>
          <a:p>
            <a:pPr eaLnBrk="1" hangingPunct="1"/>
            <a:endParaRPr lang="en-US" altLang="zh-CN" sz="2800" b="1" dirty="0">
              <a:solidFill>
                <a:schemeClr val="bg2">
                  <a:lumMod val="50000"/>
                </a:schemeClr>
              </a:solidFill>
              <a:latin typeface="Times New Roman" pitchFamily="18" charset="0"/>
            </a:endParaRPr>
          </a:p>
          <a:p>
            <a:r>
              <a:rPr lang="en-US" altLang="zh-CN" sz="2800" b="1" dirty="0">
                <a:solidFill>
                  <a:schemeClr val="bg2">
                    <a:lumMod val="50000"/>
                  </a:schemeClr>
                </a:solidFill>
                <a:latin typeface="Times New Roman" pitchFamily="18" charset="0"/>
              </a:rPr>
              <a:t>http://202.194.48.102/englishonline/culture/ChineseCulture/Chineseliterature/rebirthofthegoddesses1.htm</a:t>
            </a:r>
            <a:r>
              <a:rPr lang="zh-CN" altLang="en-US" sz="2800" b="1" dirty="0">
                <a:solidFill>
                  <a:schemeClr val="bg2">
                    <a:lumMod val="50000"/>
                  </a:schemeClr>
                </a:solidFill>
                <a:latin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8" y="691681"/>
            <a:ext cx="11056060" cy="699595"/>
          </a:xfrm>
        </p:spPr>
        <p:txBody>
          <a:bodyPr>
            <a:normAutofit/>
          </a:bodyPr>
          <a:lstStyle/>
          <a:p>
            <a:r>
              <a:rPr lang="en-US" altLang="zh-CN" sz="4400" dirty="0"/>
              <a:t>Goddess</a:t>
            </a:r>
            <a:endParaRPr lang="zh-CN" altLang="en-US" sz="4400" dirty="0"/>
          </a:p>
        </p:txBody>
      </p:sp>
      <p:sp>
        <p:nvSpPr>
          <p:cNvPr id="3" name="内容占位符 2"/>
          <p:cNvSpPr>
            <a:spLocks noGrp="1"/>
          </p:cNvSpPr>
          <p:nvPr>
            <p:ph idx="1"/>
          </p:nvPr>
        </p:nvSpPr>
        <p:spPr>
          <a:xfrm>
            <a:off x="318052" y="1505787"/>
            <a:ext cx="11555896" cy="4508992"/>
          </a:xfrm>
        </p:spPr>
        <p:txBody>
          <a:bodyPr>
            <a:noAutofit/>
          </a:bodyPr>
          <a:lstStyle/>
          <a:p>
            <a:r>
              <a:rPr lang="en-US" altLang="zh-CN" sz="2800" dirty="0">
                <a:solidFill>
                  <a:schemeClr val="tx1">
                    <a:lumMod val="50000"/>
                  </a:schemeClr>
                </a:solidFill>
                <a:sym typeface="+mn-ea"/>
              </a:rPr>
              <a:t>Just after the May Fourth Movement in China and </a:t>
            </a:r>
            <a:r>
              <a:rPr lang="en-US" altLang="zh-CN" sz="2800" dirty="0" err="1">
                <a:solidFill>
                  <a:schemeClr val="tx1">
                    <a:lumMod val="50000"/>
                  </a:schemeClr>
                </a:solidFill>
                <a:sym typeface="+mn-ea"/>
              </a:rPr>
              <a:t>Guo</a:t>
            </a:r>
            <a:r>
              <a:rPr lang="en-US" altLang="zh-CN" sz="2800" dirty="0">
                <a:solidFill>
                  <a:schemeClr val="tx1">
                    <a:lumMod val="50000"/>
                  </a:schemeClr>
                </a:solidFill>
                <a:sym typeface="+mn-ea"/>
              </a:rPr>
              <a:t> </a:t>
            </a:r>
            <a:r>
              <a:rPr lang="en-US" altLang="zh-CN" sz="2800" dirty="0" err="1">
                <a:solidFill>
                  <a:schemeClr val="tx1">
                    <a:lumMod val="50000"/>
                  </a:schemeClr>
                </a:solidFill>
                <a:sym typeface="+mn-ea"/>
              </a:rPr>
              <a:t>Moruo</a:t>
            </a:r>
            <a:r>
              <a:rPr lang="en-US" altLang="zh-CN" sz="2800" dirty="0">
                <a:solidFill>
                  <a:schemeClr val="tx1">
                    <a:lumMod val="50000"/>
                  </a:schemeClr>
                </a:solidFill>
                <a:sym typeface="+mn-ea"/>
              </a:rPr>
              <a:t> was much influenced by the great event. </a:t>
            </a:r>
          </a:p>
          <a:p>
            <a:r>
              <a:rPr lang="en-US" altLang="zh-CN" sz="2800" dirty="0">
                <a:solidFill>
                  <a:schemeClr val="tx1">
                    <a:lumMod val="50000"/>
                  </a:schemeClr>
                </a:solidFill>
                <a:sym typeface="+mn-ea"/>
              </a:rPr>
              <a:t>The theme of "Rebirth of the Goddesses" comes from ancient Chinese mythology, as the author explains in a note at the end of the poem. </a:t>
            </a:r>
          </a:p>
          <a:p>
            <a:r>
              <a:rPr lang="en-US" altLang="zh-CN" sz="2800" dirty="0" err="1">
                <a:solidFill>
                  <a:schemeClr val="tx1">
                    <a:lumMod val="50000"/>
                  </a:schemeClr>
                </a:solidFill>
              </a:rPr>
              <a:t>Guo</a:t>
            </a:r>
            <a:r>
              <a:rPr lang="en-US" altLang="zh-CN" sz="2800" dirty="0">
                <a:solidFill>
                  <a:schemeClr val="tx1">
                    <a:lumMod val="50000"/>
                  </a:schemeClr>
                </a:solidFill>
              </a:rPr>
              <a:t> </a:t>
            </a:r>
            <a:r>
              <a:rPr lang="en-US" altLang="zh-CN" sz="2800" dirty="0" err="1">
                <a:solidFill>
                  <a:schemeClr val="tx1">
                    <a:lumMod val="50000"/>
                  </a:schemeClr>
                </a:solidFill>
              </a:rPr>
              <a:t>Moruo’s</a:t>
            </a:r>
            <a:r>
              <a:rPr lang="en-US" altLang="zh-CN" sz="2800" dirty="0">
                <a:solidFill>
                  <a:schemeClr val="tx1">
                    <a:lumMod val="50000"/>
                  </a:schemeClr>
                </a:solidFill>
              </a:rPr>
              <a:t> "</a:t>
            </a:r>
            <a:r>
              <a:rPr lang="en-US" altLang="zh-CN" sz="2800" b="1" dirty="0">
                <a:solidFill>
                  <a:schemeClr val="tx1">
                    <a:lumMod val="50000"/>
                  </a:schemeClr>
                </a:solidFill>
              </a:rPr>
              <a:t>Goddess" is the representative of the hurricane spirit</a:t>
            </a:r>
            <a:r>
              <a:rPr lang="en-US" altLang="zh-CN" sz="2800" dirty="0">
                <a:solidFill>
                  <a:schemeClr val="tx1">
                    <a:lumMod val="50000"/>
                  </a:schemeClr>
                </a:solidFill>
              </a:rPr>
              <a:t> in “5.4” and the distinct artistry which is different from other vernacular poetry, thus "Goddess" has laid the foundation of romanticism for the new poetry. </a:t>
            </a:r>
            <a:r>
              <a:rPr lang="en-US" altLang="zh-CN" sz="2800" dirty="0">
                <a:solidFill>
                  <a:srgbClr val="FF0000"/>
                </a:solidFill>
              </a:rPr>
              <a:t>"Goddess" also marked the new poetry substituted for classical poetry</a:t>
            </a:r>
            <a:r>
              <a:rPr lang="en-US" altLang="zh-CN" sz="2800" dirty="0">
                <a:solidFill>
                  <a:schemeClr val="tx1">
                    <a:lumMod val="50000"/>
                  </a:schemeClr>
                </a:solidFill>
              </a:rPr>
              <a:t>. It created and utilized free style successfully. The new poetry came up to a new level.</a:t>
            </a:r>
          </a:p>
          <a:p>
            <a:endParaRPr lang="en-US" altLang="zh-CN" sz="2800" dirty="0">
              <a:solidFill>
                <a:schemeClr val="tx1">
                  <a:lumMod val="50000"/>
                </a:schemeClr>
              </a:solidFill>
            </a:endParaRPr>
          </a:p>
          <a:p>
            <a:endParaRPr lang="zh-CN" altLang="en-US" sz="2800" dirty="0">
              <a:solidFill>
                <a:schemeClr val="tx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12" y="1485045"/>
            <a:ext cx="11487503" cy="38025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4643" y="168063"/>
            <a:ext cx="5321627" cy="5847755"/>
          </a:xfrm>
          <a:prstGeom prst="rect">
            <a:avLst/>
          </a:prstGeom>
        </p:spPr>
        <p:txBody>
          <a:bodyPr wrap="square">
            <a:spAutoFit/>
          </a:bodyPr>
          <a:lstStyle/>
          <a:p>
            <a:r>
              <a:rPr lang="en-US" altLang="zh-CN" sz="4800" b="1" dirty="0">
                <a:solidFill>
                  <a:schemeClr val="accent1">
                    <a:lumMod val="75000"/>
                  </a:schemeClr>
                </a:solidFill>
                <a:latin typeface="Arial" pitchFamily="34" charset="0"/>
              </a:rPr>
              <a:t>Critical Studies </a:t>
            </a:r>
          </a:p>
          <a:p>
            <a:endParaRPr lang="en-US" altLang="zh-CN" sz="3200" b="1" dirty="0">
              <a:solidFill>
                <a:srgbClr val="333333"/>
              </a:solidFill>
              <a:latin typeface="Arial" pitchFamily="34" charset="0"/>
            </a:endParaRPr>
          </a:p>
          <a:p>
            <a:r>
              <a:rPr lang="en-US" altLang="zh-CN" sz="3200" b="1" dirty="0">
                <a:solidFill>
                  <a:srgbClr val="333333"/>
                </a:solidFill>
                <a:latin typeface="Arial" pitchFamily="34" charset="0"/>
              </a:rPr>
              <a:t>In the Party Spirit: Socialist Realism and Literary Practice in the Soviet Union, East Germany and China</a:t>
            </a:r>
          </a:p>
          <a:p>
            <a:endParaRPr lang="en-US" altLang="zh-CN" sz="3200" b="1" dirty="0">
              <a:solidFill>
                <a:srgbClr val="333333"/>
              </a:solidFill>
              <a:latin typeface="Arial" pitchFamily="34" charset="0"/>
            </a:endParaRPr>
          </a:p>
          <a:p>
            <a:r>
              <a:rPr lang="en-US" altLang="zh-CN" sz="3200" b="1" dirty="0">
                <a:solidFill>
                  <a:srgbClr val="333333"/>
                </a:solidFill>
                <a:latin typeface="Arial" pitchFamily="34" charset="0"/>
              </a:rPr>
              <a:t>Edited by </a:t>
            </a:r>
            <a:r>
              <a:rPr lang="en-US" altLang="zh-CN" sz="3200" b="1" dirty="0" err="1">
                <a:solidFill>
                  <a:srgbClr val="333333"/>
                </a:solidFill>
                <a:latin typeface="Arial" pitchFamily="34" charset="0"/>
              </a:rPr>
              <a:t>H.Chung</a:t>
            </a:r>
            <a:r>
              <a:rPr lang="en-US" altLang="zh-CN" sz="3200" b="1" dirty="0">
                <a:solidFill>
                  <a:srgbClr val="333333"/>
                </a:solidFill>
                <a:latin typeface="Arial" pitchFamily="34" charset="0"/>
              </a:rPr>
              <a:t> with </a:t>
            </a:r>
            <a:r>
              <a:rPr lang="en-US" altLang="zh-CN" sz="3200" b="1" dirty="0" err="1">
                <a:solidFill>
                  <a:srgbClr val="333333"/>
                </a:solidFill>
                <a:latin typeface="Arial" pitchFamily="34" charset="0"/>
              </a:rPr>
              <a:t>M.Falchikov,B.S.McDougall</a:t>
            </a:r>
            <a:r>
              <a:rPr lang="en-US" altLang="zh-CN" sz="3200" b="1" dirty="0">
                <a:solidFill>
                  <a:srgbClr val="333333"/>
                </a:solidFill>
                <a:latin typeface="Arial" pitchFamily="34" charset="0"/>
              </a:rPr>
              <a:t> and </a:t>
            </a:r>
            <a:r>
              <a:rPr lang="en-US" altLang="zh-CN" sz="3200" b="1" dirty="0" err="1">
                <a:solidFill>
                  <a:srgbClr val="333333"/>
                </a:solidFill>
                <a:latin typeface="Arial" pitchFamily="34" charset="0"/>
              </a:rPr>
              <a:t>K.McPherson</a:t>
            </a:r>
            <a:endParaRPr lang="en-US" altLang="zh-CN" sz="3200" b="1" dirty="0">
              <a:solidFill>
                <a:srgbClr val="333333"/>
              </a:solidFill>
              <a:latin typeface="Arial"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188" y="1501532"/>
            <a:ext cx="3342857" cy="45142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Crescent Moon Society</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7605" y="466393"/>
            <a:ext cx="11056060" cy="699595"/>
          </a:xfrm>
        </p:spPr>
        <p:txBody>
          <a:bodyPr/>
          <a:lstStyle/>
          <a:p>
            <a:r>
              <a:rPr lang="zh-CN" altLang="en-US" dirty="0"/>
              <a:t>Crescent Moon Society</a:t>
            </a:r>
          </a:p>
        </p:txBody>
      </p:sp>
      <p:sp>
        <p:nvSpPr>
          <p:cNvPr id="3" name="内容占位符 2"/>
          <p:cNvSpPr>
            <a:spLocks noGrp="1"/>
          </p:cNvSpPr>
          <p:nvPr>
            <p:ph idx="1"/>
          </p:nvPr>
        </p:nvSpPr>
        <p:spPr>
          <a:xfrm>
            <a:off x="463827" y="1165988"/>
            <a:ext cx="11383616" cy="5125085"/>
          </a:xfrm>
        </p:spPr>
        <p:txBody>
          <a:bodyPr>
            <a:noAutofit/>
          </a:bodyPr>
          <a:lstStyle/>
          <a:p>
            <a:r>
              <a:rPr lang="zh-CN" altLang="en-US" sz="2800" dirty="0">
                <a:solidFill>
                  <a:schemeClr val="bg2">
                    <a:lumMod val="50000"/>
                  </a:schemeClr>
                </a:solidFill>
              </a:rPr>
              <a:t>The Crescent Moon Society was a Chinese literary society founded by the poet Xu Zhimo in 1923, which operated until 1931. It was named after The Crescent Moon, a poem by Rabindranath Tagore. </a:t>
            </a:r>
          </a:p>
          <a:p>
            <a:r>
              <a:rPr lang="zh-CN" altLang="en-US" sz="2800" dirty="0">
                <a:solidFill>
                  <a:schemeClr val="bg2">
                    <a:lumMod val="50000"/>
                  </a:schemeClr>
                </a:solidFill>
              </a:rPr>
              <a:t>In addition to Xu Zhimo, its other members included leading author and educator Hu Shi, poets Wen Yiduo and Chen Mengjia, writers Liang Shih-chiu and Shen Congwen, Rao Mengkan, and sociologist Pan Guangdan.</a:t>
            </a:r>
          </a:p>
          <a:p>
            <a:r>
              <a:rPr lang="zh-CN" altLang="en-US" sz="2800" dirty="0">
                <a:solidFill>
                  <a:schemeClr val="bg2">
                    <a:lumMod val="50000"/>
                  </a:schemeClr>
                </a:solidFill>
              </a:rPr>
              <a:t>It engaged in running debates with the "art for politics' sake" (and Chinese Communist Party-driven) League of the Left-Wing Writers.[1]</a:t>
            </a:r>
          </a:p>
          <a:p>
            <a:r>
              <a:rPr lang="zh-CN" altLang="en-US" sz="2800" dirty="0">
                <a:solidFill>
                  <a:schemeClr val="bg2">
                    <a:lumMod val="50000"/>
                  </a:schemeClr>
                </a:solidFill>
              </a:rPr>
              <a:t>The organisation dissolved shortly after the death of Xu Zhimo in November 1931.</a:t>
            </a:r>
          </a:p>
          <a:p>
            <a:pPr algn="l"/>
            <a:r>
              <a:rPr lang="zh-CN" altLang="en-US" dirty="0">
                <a:solidFill>
                  <a:schemeClr val="bg2">
                    <a:lumMod val="50000"/>
                  </a:schemeClr>
                </a:solidFill>
              </a:rPr>
              <a:t>                                                                                           </a:t>
            </a:r>
            <a:r>
              <a:rPr lang="en-US" altLang="zh-CN" dirty="0">
                <a:solidFill>
                  <a:schemeClr val="bg2">
                    <a:lumMod val="50000"/>
                  </a:schemeClr>
                </a:solidFill>
              </a:rPr>
              <a:t>-----</a:t>
            </a:r>
            <a:r>
              <a:rPr lang="en-US" altLang="zh-CN" dirty="0" err="1">
                <a:solidFill>
                  <a:schemeClr val="bg2">
                    <a:lumMod val="50000"/>
                  </a:schemeClr>
                </a:solidFill>
              </a:rPr>
              <a:t>wikipedia</a:t>
            </a:r>
            <a:endParaRPr lang="en-US" altLang="zh-CN" dirty="0">
              <a:solidFill>
                <a:schemeClr val="bg2">
                  <a:lumMod val="50000"/>
                </a:schemeClr>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7275" y="523685"/>
            <a:ext cx="11056060" cy="699595"/>
          </a:xfrm>
        </p:spPr>
        <p:txBody>
          <a:bodyPr/>
          <a:lstStyle/>
          <a:p>
            <a:r>
              <a:rPr lang="en-US" altLang="zh-CN" dirty="0"/>
              <a:t>A Brief introduction to The Crescent Moon</a:t>
            </a:r>
            <a:endParaRPr lang="zh-CN" altLang="en-US" dirty="0"/>
          </a:p>
        </p:txBody>
      </p:sp>
      <p:pic>
        <p:nvPicPr>
          <p:cNvPr id="4" name="图片 3" descr="H{_~1UG@WSWU}X3GA(U`(7C"/>
          <p:cNvPicPr>
            <a:picLocks noChangeAspect="1"/>
          </p:cNvPicPr>
          <p:nvPr/>
        </p:nvPicPr>
        <p:blipFill>
          <a:blip r:embed="rId3"/>
          <a:stretch>
            <a:fillRect/>
          </a:stretch>
        </p:blipFill>
        <p:spPr>
          <a:xfrm>
            <a:off x="1914734" y="1452238"/>
            <a:ext cx="8541141" cy="4998189"/>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736" y="2802504"/>
            <a:ext cx="11056060" cy="699595"/>
          </a:xfrm>
        </p:spPr>
        <p:txBody>
          <a:bodyPr/>
          <a:lstStyle/>
          <a:p>
            <a:r>
              <a:rPr lang="zh-CN" altLang="en-US"/>
              <a:t>情景剧：徐志摩家的客厅</a:t>
            </a:r>
          </a:p>
        </p:txBody>
      </p:sp>
      <p:sp>
        <p:nvSpPr>
          <p:cNvPr id="3" name="内容占位符 2"/>
          <p:cNvSpPr>
            <a:spLocks noGrp="1"/>
          </p:cNvSpPr>
          <p:nvPr>
            <p:ph idx="1"/>
          </p:nvPr>
        </p:nvSpPr>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342" y="537752"/>
            <a:ext cx="11056060" cy="699595"/>
          </a:xfrm>
        </p:spPr>
        <p:txBody>
          <a:bodyPr/>
          <a:lstStyle/>
          <a:p>
            <a:r>
              <a:rPr lang="zh-CN" altLang="en-US" dirty="0"/>
              <a:t>徐志摩 再别康桥</a:t>
            </a:r>
          </a:p>
        </p:txBody>
      </p:sp>
      <p:sp>
        <p:nvSpPr>
          <p:cNvPr id="3" name="内容占位符 2"/>
          <p:cNvSpPr>
            <a:spLocks noGrp="1"/>
          </p:cNvSpPr>
          <p:nvPr>
            <p:ph idx="1"/>
          </p:nvPr>
        </p:nvSpPr>
        <p:spPr>
          <a:xfrm>
            <a:off x="0" y="1363346"/>
            <a:ext cx="6095219" cy="3610014"/>
          </a:xfrm>
        </p:spPr>
        <p:txBody>
          <a:bodyPr>
            <a:noAutofit/>
          </a:bodyPr>
          <a:lstStyle/>
          <a:p>
            <a:pPr marL="0" indent="0">
              <a:buNone/>
            </a:pPr>
            <a:r>
              <a:rPr lang="zh-CN" altLang="en-US" sz="2600" dirty="0">
                <a:solidFill>
                  <a:schemeClr val="bg2">
                    <a:lumMod val="50000"/>
                  </a:schemeClr>
                </a:solidFill>
              </a:rPr>
              <a:t>Very quietly I take my leave</a:t>
            </a:r>
          </a:p>
          <a:p>
            <a:pPr marL="0" indent="0">
              <a:buNone/>
            </a:pPr>
            <a:r>
              <a:rPr lang="zh-CN" altLang="en-US" sz="2600" dirty="0">
                <a:solidFill>
                  <a:schemeClr val="bg2">
                    <a:lumMod val="50000"/>
                  </a:schemeClr>
                </a:solidFill>
              </a:rPr>
              <a:t>As quietly as I came here;</a:t>
            </a:r>
          </a:p>
          <a:p>
            <a:pPr marL="0" indent="0">
              <a:buNone/>
            </a:pPr>
            <a:r>
              <a:rPr lang="zh-CN" altLang="en-US" sz="2600" dirty="0">
                <a:solidFill>
                  <a:schemeClr val="bg2">
                    <a:lumMod val="50000"/>
                  </a:schemeClr>
                </a:solidFill>
              </a:rPr>
              <a:t>Quietly I wave good-bye</a:t>
            </a:r>
          </a:p>
          <a:p>
            <a:pPr marL="0" indent="0">
              <a:buNone/>
            </a:pPr>
            <a:r>
              <a:rPr lang="zh-CN" altLang="en-US" sz="2600" dirty="0">
                <a:solidFill>
                  <a:schemeClr val="bg2">
                    <a:lumMod val="50000"/>
                  </a:schemeClr>
                </a:solidFill>
              </a:rPr>
              <a:t>To the rosy clouds in the western sky.</a:t>
            </a:r>
          </a:p>
          <a:p>
            <a:pPr marL="0" indent="0">
              <a:buNone/>
            </a:pPr>
            <a:endParaRPr lang="zh-CN" altLang="en-US" sz="2600" dirty="0">
              <a:solidFill>
                <a:schemeClr val="bg2">
                  <a:lumMod val="50000"/>
                </a:schemeClr>
              </a:solidFill>
            </a:endParaRPr>
          </a:p>
          <a:p>
            <a:pPr marL="0" indent="0">
              <a:buNone/>
            </a:pPr>
            <a:r>
              <a:rPr lang="zh-CN" altLang="en-US" sz="2600" dirty="0">
                <a:solidFill>
                  <a:schemeClr val="bg2">
                    <a:lumMod val="50000"/>
                  </a:schemeClr>
                </a:solidFill>
              </a:rPr>
              <a:t>The golden willows by the riverside</a:t>
            </a:r>
          </a:p>
          <a:p>
            <a:pPr marL="0" indent="0">
              <a:buNone/>
            </a:pPr>
            <a:r>
              <a:rPr lang="zh-CN" altLang="en-US" sz="2600" dirty="0">
                <a:solidFill>
                  <a:schemeClr val="bg2">
                    <a:lumMod val="50000"/>
                  </a:schemeClr>
                </a:solidFill>
              </a:rPr>
              <a:t>Are young brides in the setting sun;</a:t>
            </a:r>
          </a:p>
          <a:p>
            <a:pPr marL="0" indent="0">
              <a:buNone/>
            </a:pPr>
            <a:r>
              <a:rPr lang="zh-CN" altLang="en-US" sz="2600" dirty="0">
                <a:solidFill>
                  <a:schemeClr val="bg2">
                    <a:lumMod val="50000"/>
                  </a:schemeClr>
                </a:solidFill>
              </a:rPr>
              <a:t>Their reflections on the shimmering waves</a:t>
            </a:r>
          </a:p>
          <a:p>
            <a:pPr marL="0" indent="0">
              <a:buNone/>
            </a:pPr>
            <a:r>
              <a:rPr lang="zh-CN" altLang="en-US" sz="2600" dirty="0">
                <a:solidFill>
                  <a:schemeClr val="bg2">
                    <a:lumMod val="50000"/>
                  </a:schemeClr>
                </a:solidFill>
              </a:rPr>
              <a:t>Always linger in the depth of my heart.</a:t>
            </a:r>
          </a:p>
          <a:p>
            <a:endParaRPr lang="zh-CN" altLang="en-US" sz="2600" dirty="0">
              <a:solidFill>
                <a:schemeClr val="bg2">
                  <a:lumMod val="50000"/>
                </a:schemeClr>
              </a:solidFill>
            </a:endParaRPr>
          </a:p>
        </p:txBody>
      </p:sp>
      <p:sp>
        <p:nvSpPr>
          <p:cNvPr id="5" name="矩形 4"/>
          <p:cNvSpPr/>
          <p:nvPr/>
        </p:nvSpPr>
        <p:spPr>
          <a:xfrm>
            <a:off x="6096000" y="1237347"/>
            <a:ext cx="6096000" cy="5293757"/>
          </a:xfrm>
          <a:prstGeom prst="rect">
            <a:avLst/>
          </a:prstGeom>
        </p:spPr>
        <p:txBody>
          <a:bodyPr>
            <a:spAutoFit/>
          </a:bodyPr>
          <a:lstStyle/>
          <a:p>
            <a:r>
              <a:rPr lang="zh-CN" altLang="en-US" sz="2600" dirty="0">
                <a:solidFill>
                  <a:schemeClr val="bg2">
                    <a:lumMod val="50000"/>
                  </a:schemeClr>
                </a:solidFill>
              </a:rPr>
              <a:t>The floating heart growing in the sludge</a:t>
            </a:r>
          </a:p>
          <a:p>
            <a:r>
              <a:rPr lang="zh-CN" altLang="en-US" sz="2600" dirty="0">
                <a:solidFill>
                  <a:schemeClr val="bg2">
                    <a:lumMod val="50000"/>
                  </a:schemeClr>
                </a:solidFill>
              </a:rPr>
              <a:t>Sways leisurely under the water;</a:t>
            </a:r>
          </a:p>
          <a:p>
            <a:r>
              <a:rPr lang="zh-CN" altLang="en-US" sz="2600" dirty="0">
                <a:solidFill>
                  <a:schemeClr val="bg2">
                    <a:lumMod val="50000"/>
                  </a:schemeClr>
                </a:solidFill>
              </a:rPr>
              <a:t>In the gentle waves of Cambridge</a:t>
            </a:r>
          </a:p>
          <a:p>
            <a:r>
              <a:rPr lang="zh-CN" altLang="en-US" sz="2600" dirty="0">
                <a:solidFill>
                  <a:schemeClr val="bg2">
                    <a:lumMod val="50000"/>
                  </a:schemeClr>
                </a:solidFill>
              </a:rPr>
              <a:t>I would be a water plant!</a:t>
            </a:r>
            <a:endParaRPr lang="en-US" altLang="zh-CN" sz="2600" dirty="0">
              <a:solidFill>
                <a:schemeClr val="bg2">
                  <a:lumMod val="50000"/>
                </a:schemeClr>
              </a:solidFill>
            </a:endParaRPr>
          </a:p>
          <a:p>
            <a:endParaRPr lang="en-US" altLang="zh-CN" sz="2600" dirty="0">
              <a:solidFill>
                <a:schemeClr val="bg2">
                  <a:lumMod val="50000"/>
                </a:schemeClr>
              </a:solidFill>
            </a:endParaRPr>
          </a:p>
          <a:p>
            <a:endParaRPr lang="en-US" altLang="zh-CN" sz="2600" dirty="0">
              <a:solidFill>
                <a:schemeClr val="bg2">
                  <a:lumMod val="50000"/>
                </a:schemeClr>
              </a:solidFill>
            </a:endParaRPr>
          </a:p>
          <a:p>
            <a:r>
              <a:rPr lang="zh-CN" altLang="en-US" sz="2600" dirty="0">
                <a:solidFill>
                  <a:schemeClr val="bg2">
                    <a:lumMod val="50000"/>
                  </a:schemeClr>
                </a:solidFill>
              </a:rPr>
              <a:t>That pool under the shade of elm trees</a:t>
            </a:r>
          </a:p>
          <a:p>
            <a:r>
              <a:rPr lang="zh-CN" altLang="en-US" sz="2600" dirty="0">
                <a:solidFill>
                  <a:schemeClr val="bg2">
                    <a:lumMod val="50000"/>
                  </a:schemeClr>
                </a:solidFill>
              </a:rPr>
              <a:t>Holds not water but the rainbow from the sky;</a:t>
            </a:r>
          </a:p>
          <a:p>
            <a:r>
              <a:rPr lang="zh-CN" altLang="en-US" sz="2600" dirty="0">
                <a:solidFill>
                  <a:schemeClr val="bg2">
                    <a:lumMod val="50000"/>
                  </a:schemeClr>
                </a:solidFill>
              </a:rPr>
              <a:t>Shattered to pieces among the duckweeds</a:t>
            </a:r>
          </a:p>
          <a:p>
            <a:r>
              <a:rPr lang="zh-CN" altLang="en-US" sz="2600" dirty="0">
                <a:solidFill>
                  <a:schemeClr val="bg2">
                    <a:lumMod val="50000"/>
                  </a:schemeClr>
                </a:solidFill>
              </a:rPr>
              <a:t>Is the sediment of a rainbow-like dream?</a:t>
            </a:r>
          </a:p>
          <a:p>
            <a:endParaRPr lang="zh-CN" altLang="en-US" sz="2600" dirty="0">
              <a:solidFill>
                <a:schemeClr val="bg2">
                  <a:lumMod val="50000"/>
                </a:schemeClr>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89113" y="2757600"/>
            <a:ext cx="10665287" cy="1339200"/>
          </a:xfrm>
        </p:spPr>
        <p:txBody>
          <a:bodyPr>
            <a:noAutofit/>
          </a:bodyPr>
          <a:lstStyle/>
          <a:p>
            <a:br>
              <a:rPr lang="en-US" altLang="zh-CN" sz="4800" dirty="0">
                <a:sym typeface="+mn-ea"/>
              </a:rPr>
            </a:br>
            <a:r>
              <a:rPr lang="zh-CN" altLang="en-US" sz="4800" dirty="0">
                <a:sym typeface="+mn-ea"/>
              </a:rPr>
              <a:t>Literary Research Societ</a:t>
            </a:r>
            <a:r>
              <a:rPr lang="en-US" altLang="zh-CN" sz="4800" dirty="0">
                <a:sym typeface="+mn-ea"/>
              </a:rPr>
              <a:t>y</a:t>
            </a:r>
            <a:br>
              <a:rPr lang="zh-CN" altLang="en-US" sz="4800" dirty="0">
                <a:sym typeface="+mn-ea"/>
              </a:rPr>
            </a:br>
            <a:endParaRPr lang="zh-CN" altLang="en-US" sz="4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7621" y="1720272"/>
            <a:ext cx="5563013" cy="3970318"/>
          </a:xfrm>
          <a:prstGeom prst="rect">
            <a:avLst/>
          </a:prstGeom>
          <a:noFill/>
        </p:spPr>
        <p:txBody>
          <a:bodyPr wrap="square" rtlCol="0">
            <a:spAutoFit/>
          </a:bodyPr>
          <a:lstStyle/>
          <a:p>
            <a:endParaRPr lang="zh-CN" altLang="en-US" sz="2800" dirty="0">
              <a:solidFill>
                <a:schemeClr val="bg2">
                  <a:lumMod val="50000"/>
                </a:schemeClr>
              </a:solidFill>
            </a:endParaRPr>
          </a:p>
          <a:p>
            <a:r>
              <a:rPr lang="zh-CN" altLang="en-US" sz="2800" dirty="0">
                <a:solidFill>
                  <a:schemeClr val="bg2">
                    <a:lumMod val="50000"/>
                  </a:schemeClr>
                </a:solidFill>
              </a:rPr>
              <a:t>To seek a dream? Just to pole a boat upstream</a:t>
            </a:r>
          </a:p>
          <a:p>
            <a:r>
              <a:rPr lang="zh-CN" altLang="en-US" sz="2800" dirty="0">
                <a:solidFill>
                  <a:schemeClr val="bg2">
                    <a:lumMod val="50000"/>
                  </a:schemeClr>
                </a:solidFill>
              </a:rPr>
              <a:t>To where the green grass is more verdant;</a:t>
            </a:r>
          </a:p>
          <a:p>
            <a:r>
              <a:rPr lang="zh-CN" altLang="en-US" sz="2800" dirty="0">
                <a:solidFill>
                  <a:schemeClr val="bg2">
                    <a:lumMod val="50000"/>
                  </a:schemeClr>
                </a:solidFill>
              </a:rPr>
              <a:t>Or to have the boat fully loaded with starlight</a:t>
            </a:r>
          </a:p>
          <a:p>
            <a:r>
              <a:rPr lang="zh-CN" altLang="en-US" sz="2800" dirty="0">
                <a:solidFill>
                  <a:schemeClr val="bg2">
                    <a:lumMod val="50000"/>
                  </a:schemeClr>
                </a:solidFill>
              </a:rPr>
              <a:t>And sing aloud in the splendour of starlight.</a:t>
            </a:r>
          </a:p>
        </p:txBody>
      </p:sp>
      <p:sp>
        <p:nvSpPr>
          <p:cNvPr id="5" name="矩形 4"/>
          <p:cNvSpPr/>
          <p:nvPr/>
        </p:nvSpPr>
        <p:spPr>
          <a:xfrm>
            <a:off x="6269710" y="1720272"/>
            <a:ext cx="6096000" cy="2677656"/>
          </a:xfrm>
          <a:prstGeom prst="rect">
            <a:avLst/>
          </a:prstGeom>
        </p:spPr>
        <p:txBody>
          <a:bodyPr>
            <a:spAutoFit/>
          </a:bodyPr>
          <a:lstStyle/>
          <a:p>
            <a:endParaRPr lang="zh-CN" altLang="en-US" sz="2800" dirty="0">
              <a:solidFill>
                <a:schemeClr val="bg2">
                  <a:lumMod val="50000"/>
                </a:schemeClr>
              </a:solidFill>
            </a:endParaRPr>
          </a:p>
          <a:p>
            <a:r>
              <a:rPr lang="zh-CN" altLang="en-US" sz="2800" dirty="0">
                <a:solidFill>
                  <a:schemeClr val="bg2">
                    <a:lumMod val="50000"/>
                  </a:schemeClr>
                </a:solidFill>
              </a:rPr>
              <a:t>But I cannot sing aloud</a:t>
            </a:r>
          </a:p>
          <a:p>
            <a:r>
              <a:rPr lang="zh-CN" altLang="en-US" sz="2800" dirty="0">
                <a:solidFill>
                  <a:schemeClr val="bg2">
                    <a:lumMod val="50000"/>
                  </a:schemeClr>
                </a:solidFill>
              </a:rPr>
              <a:t>Quietness is my farewell music;</a:t>
            </a:r>
          </a:p>
          <a:p>
            <a:r>
              <a:rPr lang="zh-CN" altLang="en-US" sz="2800" dirty="0">
                <a:solidFill>
                  <a:schemeClr val="bg2">
                    <a:lumMod val="50000"/>
                  </a:schemeClr>
                </a:solidFill>
              </a:rPr>
              <a:t>Even summer insects keep silence for me</a:t>
            </a:r>
          </a:p>
          <a:p>
            <a:r>
              <a:rPr lang="zh-CN" altLang="en-US" sz="2800" dirty="0">
                <a:solidFill>
                  <a:schemeClr val="bg2">
                    <a:lumMod val="50000"/>
                  </a:schemeClr>
                </a:solidFill>
              </a:rPr>
              <a:t>Silent is Cambridge tonight!</a:t>
            </a:r>
          </a:p>
        </p:txBody>
      </p:sp>
      <p:sp>
        <p:nvSpPr>
          <p:cNvPr id="6" name="标题 1"/>
          <p:cNvSpPr>
            <a:spLocks noGrp="1"/>
          </p:cNvSpPr>
          <p:nvPr>
            <p:ph type="title"/>
          </p:nvPr>
        </p:nvSpPr>
        <p:spPr>
          <a:xfrm>
            <a:off x="741680" y="692497"/>
            <a:ext cx="11056060" cy="699595"/>
          </a:xfrm>
        </p:spPr>
        <p:txBody>
          <a:bodyPr>
            <a:normAutofit/>
          </a:bodyPr>
          <a:lstStyle/>
          <a:p>
            <a:r>
              <a:rPr lang="zh-CN" altLang="en-US" sz="4000" dirty="0"/>
              <a:t>徐志摩 再别康桥</a:t>
            </a:r>
          </a:p>
        </p:txBody>
      </p:sp>
    </p:spTree>
    <p:extLst>
      <p:ext uri="{BB962C8B-B14F-4D97-AF65-F5344CB8AC3E}">
        <p14:creationId xmlns:p14="http://schemas.microsoft.com/office/powerpoint/2010/main" val="358181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Xu Zhimo</a:t>
            </a:r>
          </a:p>
        </p:txBody>
      </p:sp>
      <p:sp>
        <p:nvSpPr>
          <p:cNvPr id="3" name="内容占位符 2"/>
          <p:cNvSpPr>
            <a:spLocks noGrp="1"/>
          </p:cNvSpPr>
          <p:nvPr>
            <p:ph idx="1"/>
          </p:nvPr>
        </p:nvSpPr>
        <p:spPr>
          <a:xfrm>
            <a:off x="914400" y="1685925"/>
            <a:ext cx="9523095" cy="4017645"/>
          </a:xfrm>
        </p:spPr>
        <p:txBody>
          <a:bodyPr>
            <a:noAutofit/>
          </a:bodyPr>
          <a:lstStyle/>
          <a:p>
            <a:r>
              <a:rPr lang="zh-CN" altLang="en-US" sz="2800" dirty="0">
                <a:solidFill>
                  <a:schemeClr val="bg2">
                    <a:lumMod val="50000"/>
                  </a:schemeClr>
                </a:solidFill>
              </a:rPr>
              <a:t>Free-thinking Chinese poet who strove to loosen Chinese poetry from its traditional forms and to reshape it under the influences of Western poetry and the vernacular Chinese language.</a:t>
            </a:r>
          </a:p>
          <a:p>
            <a:endParaRPr lang="zh-CN" altLang="en-US" sz="2800" dirty="0">
              <a:solidFill>
                <a:schemeClr val="bg2">
                  <a:lumMod val="50000"/>
                </a:schemeClr>
              </a:solidFill>
            </a:endParaRPr>
          </a:p>
          <a:p>
            <a:r>
              <a:rPr lang="zh-CN" altLang="en-US" sz="2800" dirty="0">
                <a:solidFill>
                  <a:schemeClr val="bg2">
                    <a:lumMod val="50000"/>
                  </a:schemeClr>
                </a:solidFill>
              </a:rPr>
              <a:t>One of the most renowned </a:t>
            </a:r>
            <a:r>
              <a:rPr lang="zh-CN" altLang="en-US" sz="2800" b="1" dirty="0">
                <a:solidFill>
                  <a:schemeClr val="bg2">
                    <a:lumMod val="50000"/>
                  </a:schemeClr>
                </a:solidFill>
              </a:rPr>
              <a:t>romantic</a:t>
            </a:r>
            <a:r>
              <a:rPr lang="zh-CN" altLang="en-US" sz="2800" dirty="0">
                <a:solidFill>
                  <a:schemeClr val="bg2">
                    <a:lumMod val="50000"/>
                  </a:schemeClr>
                </a:solidFill>
              </a:rPr>
              <a:t> poets of 20th-century Chinese literature, he is known for his promotion of modern Chinese poetry, and has made tremendous contributions to modern Chinese literature.</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7275" y="861309"/>
            <a:ext cx="11056060" cy="699595"/>
          </a:xfrm>
        </p:spPr>
        <p:txBody>
          <a:bodyPr>
            <a:noAutofit/>
          </a:bodyPr>
          <a:lstStyle/>
          <a:p>
            <a:r>
              <a:rPr lang="zh-CN" altLang="en-US" sz="5400" dirty="0"/>
              <a:t>《诗的格律》</a:t>
            </a:r>
          </a:p>
        </p:txBody>
      </p:sp>
      <p:sp>
        <p:nvSpPr>
          <p:cNvPr id="3" name="内容占位符 2"/>
          <p:cNvSpPr>
            <a:spLocks noGrp="1"/>
          </p:cNvSpPr>
          <p:nvPr>
            <p:ph idx="1"/>
          </p:nvPr>
        </p:nvSpPr>
        <p:spPr/>
        <p:txBody>
          <a:bodyPr>
            <a:normAutofit/>
          </a:bodyPr>
          <a:lstStyle/>
          <a:p>
            <a:pPr marL="0" indent="0" algn="ctr">
              <a:buNone/>
            </a:pPr>
            <a:r>
              <a:rPr lang="zh-CN" altLang="en-US" sz="4000" b="1" dirty="0">
                <a:solidFill>
                  <a:schemeClr val="bg2">
                    <a:lumMod val="50000"/>
                  </a:schemeClr>
                </a:solidFill>
              </a:rPr>
              <a:t>“三美”</a:t>
            </a:r>
            <a:endParaRPr lang="en-US" altLang="zh-CN" sz="4000" b="1" dirty="0">
              <a:solidFill>
                <a:schemeClr val="bg2">
                  <a:lumMod val="50000"/>
                </a:schemeClr>
              </a:solidFill>
            </a:endParaRPr>
          </a:p>
          <a:p>
            <a:pPr marL="0" indent="0" algn="ctr">
              <a:buNone/>
            </a:pPr>
            <a:endParaRPr lang="zh-CN" altLang="en-US" sz="2000" b="1" dirty="0">
              <a:solidFill>
                <a:schemeClr val="bg2">
                  <a:lumMod val="50000"/>
                </a:schemeClr>
              </a:solidFill>
            </a:endParaRPr>
          </a:p>
          <a:p>
            <a:pPr marL="0" indent="0" algn="l">
              <a:buNone/>
            </a:pPr>
            <a:r>
              <a:rPr lang="zh-CN" altLang="en-US" sz="4000" dirty="0">
                <a:solidFill>
                  <a:schemeClr val="bg2">
                    <a:lumMod val="50000"/>
                  </a:schemeClr>
                </a:solidFill>
              </a:rPr>
              <a:t>                           建筑美  </a:t>
            </a:r>
            <a:r>
              <a:rPr lang="en-US" altLang="zh-CN" sz="4000" dirty="0" err="1">
                <a:solidFill>
                  <a:schemeClr val="bg2">
                    <a:lumMod val="50000"/>
                  </a:schemeClr>
                </a:solidFill>
              </a:rPr>
              <a:t>Structrue</a:t>
            </a:r>
            <a:endParaRPr lang="en-US" altLang="zh-CN" sz="4000" dirty="0">
              <a:solidFill>
                <a:schemeClr val="bg2">
                  <a:lumMod val="50000"/>
                </a:schemeClr>
              </a:solidFill>
            </a:endParaRPr>
          </a:p>
          <a:p>
            <a:pPr marL="0" indent="0" algn="l">
              <a:buNone/>
            </a:pPr>
            <a:r>
              <a:rPr lang="zh-CN" altLang="en-US" sz="4000" dirty="0">
                <a:solidFill>
                  <a:schemeClr val="bg2">
                    <a:lumMod val="50000"/>
                  </a:schemeClr>
                </a:solidFill>
              </a:rPr>
              <a:t>                           音乐美  </a:t>
            </a:r>
            <a:r>
              <a:rPr lang="en-US" altLang="zh-CN" sz="4000" dirty="0">
                <a:solidFill>
                  <a:schemeClr val="bg2">
                    <a:lumMod val="50000"/>
                  </a:schemeClr>
                </a:solidFill>
              </a:rPr>
              <a:t>Rhyme</a:t>
            </a:r>
          </a:p>
          <a:p>
            <a:pPr marL="0" indent="0" algn="l">
              <a:buNone/>
            </a:pPr>
            <a:r>
              <a:rPr lang="zh-CN" altLang="en-US" sz="4000" dirty="0">
                <a:solidFill>
                  <a:schemeClr val="bg2">
                    <a:lumMod val="50000"/>
                  </a:schemeClr>
                </a:solidFill>
              </a:rPr>
              <a:t>                           绘画美  </a:t>
            </a:r>
            <a:r>
              <a:rPr lang="en-US" altLang="zh-CN" sz="4000" dirty="0">
                <a:solidFill>
                  <a:schemeClr val="bg2">
                    <a:lumMod val="50000"/>
                  </a:schemeClr>
                </a:solidFill>
              </a:rPr>
              <a:t>Image</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4800" dirty="0"/>
              <a:t>Style</a:t>
            </a:r>
            <a:endParaRPr lang="zh-CN" altLang="en-US" sz="4800" dirty="0"/>
          </a:p>
        </p:txBody>
      </p:sp>
      <p:sp>
        <p:nvSpPr>
          <p:cNvPr id="3" name="内容占位符 2"/>
          <p:cNvSpPr>
            <a:spLocks noGrp="1"/>
          </p:cNvSpPr>
          <p:nvPr>
            <p:ph idx="1"/>
          </p:nvPr>
        </p:nvSpPr>
        <p:spPr/>
        <p:txBody>
          <a:bodyPr>
            <a:normAutofit/>
          </a:bodyPr>
          <a:lstStyle/>
          <a:p>
            <a:r>
              <a:rPr lang="zh-CN" altLang="en-US" sz="2800" dirty="0">
                <a:solidFill>
                  <a:schemeClr val="bg2">
                    <a:lumMod val="50000"/>
                  </a:schemeClr>
                </a:solidFill>
              </a:rPr>
              <a:t>新格律派既有唯美主义倾向，也有浪漫主义倾向，又有古典主义倾向。有人认为新格律诗派类似法国19世纪中期的巴那斯派（即高蹈派）。</a:t>
            </a:r>
          </a:p>
          <a:p>
            <a:r>
              <a:rPr lang="en-US" altLang="zh-CN" sz="2800" dirty="0">
                <a:solidFill>
                  <a:schemeClr val="bg2">
                    <a:lumMod val="50000"/>
                  </a:schemeClr>
                </a:solidFill>
              </a:rPr>
              <a:t>A</a:t>
            </a:r>
            <a:r>
              <a:rPr lang="zh-CN" altLang="en-US" sz="2800" dirty="0">
                <a:solidFill>
                  <a:schemeClr val="bg2">
                    <a:lumMod val="50000"/>
                  </a:schemeClr>
                </a:solidFill>
              </a:rPr>
              <a:t>estheticism</a:t>
            </a:r>
          </a:p>
          <a:p>
            <a:r>
              <a:rPr lang="en-US" altLang="zh-CN" sz="2800" dirty="0">
                <a:solidFill>
                  <a:schemeClr val="bg2">
                    <a:lumMod val="50000"/>
                  </a:schemeClr>
                </a:solidFill>
              </a:rPr>
              <a:t>R</a:t>
            </a:r>
            <a:r>
              <a:rPr lang="zh-CN" altLang="en-US" sz="2800" dirty="0">
                <a:solidFill>
                  <a:schemeClr val="bg2">
                    <a:lumMod val="50000"/>
                  </a:schemeClr>
                </a:solidFill>
              </a:rPr>
              <a:t>omanticism</a:t>
            </a:r>
          </a:p>
          <a:p>
            <a:r>
              <a:rPr lang="zh-CN" altLang="en-US" sz="2800" dirty="0">
                <a:solidFill>
                  <a:schemeClr val="bg2">
                    <a:lumMod val="50000"/>
                  </a:schemeClr>
                </a:solidFill>
              </a:rPr>
              <a:t>法语：Le Classicisme 英语：Western classical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Romanticism</a:t>
            </a:r>
          </a:p>
        </p:txBody>
      </p:sp>
      <p:sp>
        <p:nvSpPr>
          <p:cNvPr id="3" name="内容占位符 2"/>
          <p:cNvSpPr>
            <a:spLocks noGrp="1"/>
          </p:cNvSpPr>
          <p:nvPr>
            <p:ph idx="1"/>
          </p:nvPr>
        </p:nvSpPr>
        <p:spPr/>
        <p:txBody>
          <a:bodyPr>
            <a:normAutofit/>
          </a:bodyPr>
          <a:lstStyle/>
          <a:p>
            <a:r>
              <a:rPr lang="zh-CN" altLang="en-US" dirty="0">
                <a:solidFill>
                  <a:schemeClr val="tx1">
                    <a:lumMod val="50000"/>
                  </a:schemeClr>
                </a:solidFill>
              </a:rPr>
              <a:t>Romanticism (also the Romantic era or the Romantic period) was an artistic, literary, and intellectual movement that originated in Europe toward the end of the 18th century and in most areas was at its peak in the approximate period from 1800 to 1850. Romanticism was characterized by its emphasis on </a:t>
            </a:r>
            <a:r>
              <a:rPr lang="en-US" altLang="zh-CN" b="1" dirty="0">
                <a:solidFill>
                  <a:schemeClr val="tx1">
                    <a:lumMod val="50000"/>
                  </a:schemeClr>
                </a:solidFill>
              </a:rPr>
              <a:t>E</a:t>
            </a:r>
            <a:r>
              <a:rPr lang="zh-CN" altLang="en-US" b="1" dirty="0">
                <a:solidFill>
                  <a:schemeClr val="tx1">
                    <a:lumMod val="50000"/>
                  </a:schemeClr>
                </a:solidFill>
              </a:rPr>
              <a:t>motion</a:t>
            </a:r>
            <a:r>
              <a:rPr lang="zh-CN" altLang="en-US" dirty="0">
                <a:solidFill>
                  <a:schemeClr val="tx1">
                    <a:lumMod val="50000"/>
                  </a:schemeClr>
                </a:solidFill>
              </a:rPr>
              <a:t> and </a:t>
            </a:r>
            <a:r>
              <a:rPr lang="en-US" altLang="zh-CN" b="1" dirty="0">
                <a:solidFill>
                  <a:schemeClr val="tx1">
                    <a:lumMod val="50000"/>
                  </a:schemeClr>
                </a:solidFill>
              </a:rPr>
              <a:t>I</a:t>
            </a:r>
            <a:r>
              <a:rPr lang="zh-CN" altLang="en-US" b="1" dirty="0">
                <a:solidFill>
                  <a:schemeClr val="tx1">
                    <a:lumMod val="50000"/>
                  </a:schemeClr>
                </a:solidFill>
              </a:rPr>
              <a:t>ndividualism</a:t>
            </a:r>
            <a:r>
              <a:rPr lang="zh-CN" altLang="en-US" dirty="0">
                <a:solidFill>
                  <a:schemeClr val="tx1">
                    <a:lumMod val="50000"/>
                  </a:schemeClr>
                </a:solidFill>
              </a:rPr>
              <a:t> as well as glorification of all </a:t>
            </a:r>
            <a:r>
              <a:rPr lang="zh-CN" altLang="en-US" b="1" dirty="0">
                <a:solidFill>
                  <a:schemeClr val="tx1">
                    <a:lumMod val="50000"/>
                  </a:schemeClr>
                </a:solidFill>
              </a:rPr>
              <a:t>the past and nature</a:t>
            </a:r>
            <a:r>
              <a:rPr lang="zh-CN" altLang="en-US" dirty="0">
                <a:solidFill>
                  <a:schemeClr val="tx1">
                    <a:lumMod val="50000"/>
                  </a:schemeClr>
                </a:solidFill>
              </a:rPr>
              <a:t>, preferring the medieval rather than the classical.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accent1">
                    <a:lumMod val="75000"/>
                  </a:schemeClr>
                </a:solidFill>
              </a:rPr>
              <a:t>Romanticism in  China</a:t>
            </a:r>
          </a:p>
        </p:txBody>
      </p:sp>
      <p:sp>
        <p:nvSpPr>
          <p:cNvPr id="3" name="内容占位符 2"/>
          <p:cNvSpPr>
            <a:spLocks noGrp="1"/>
          </p:cNvSpPr>
          <p:nvPr>
            <p:ph idx="1"/>
          </p:nvPr>
        </p:nvSpPr>
        <p:spPr/>
        <p:txBody>
          <a:bodyPr/>
          <a:lstStyle/>
          <a:p>
            <a:r>
              <a:rPr lang="en-US" altLang="zh-CN" dirty="0">
                <a:solidFill>
                  <a:schemeClr val="tx1">
                    <a:lumMod val="50000"/>
                  </a:schemeClr>
                </a:solidFill>
              </a:rPr>
              <a:t>1 Ancient China has its own romanticism </a:t>
            </a:r>
            <a:r>
              <a:rPr lang="en-US" altLang="zh-CN" dirty="0" err="1">
                <a:solidFill>
                  <a:schemeClr val="tx1">
                    <a:lumMod val="50000"/>
                  </a:schemeClr>
                </a:solidFill>
              </a:rPr>
              <a:t>litrature</a:t>
            </a:r>
            <a:endParaRPr lang="en-US" altLang="zh-CN" dirty="0">
              <a:solidFill>
                <a:schemeClr val="tx1">
                  <a:lumMod val="50000"/>
                </a:schemeClr>
              </a:solidFill>
            </a:endParaRPr>
          </a:p>
          <a:p>
            <a:endParaRPr lang="en-US" altLang="zh-CN" dirty="0">
              <a:solidFill>
                <a:schemeClr val="tx1">
                  <a:lumMod val="50000"/>
                </a:schemeClr>
              </a:solidFill>
            </a:endParaRPr>
          </a:p>
          <a:p>
            <a:r>
              <a:rPr lang="en-US" altLang="zh-CN" dirty="0">
                <a:solidFill>
                  <a:schemeClr val="tx1">
                    <a:lumMod val="50000"/>
                  </a:schemeClr>
                </a:solidFill>
              </a:rPr>
              <a:t>2. Western romanticism in 1920s</a:t>
            </a:r>
          </a:p>
          <a:p>
            <a:r>
              <a:rPr lang="en-US" altLang="zh-CN" dirty="0">
                <a:solidFill>
                  <a:schemeClr val="tx1">
                    <a:lumMod val="50000"/>
                  </a:schemeClr>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en-US" dirty="0">
                <a:solidFill>
                  <a:schemeClr val="tx1">
                    <a:lumMod val="50000"/>
                  </a:schemeClr>
                </a:solidFill>
              </a:rPr>
              <a:t>https://en.wikipedia.org/wiki/Romanticism</a:t>
            </a:r>
          </a:p>
          <a:p>
            <a:r>
              <a:rPr lang="zh-CN" altLang="en-US" dirty="0">
                <a:solidFill>
                  <a:schemeClr val="tx1">
                    <a:lumMod val="50000"/>
                  </a:schemeClr>
                </a:solidFill>
              </a:rPr>
              <a:t>https://en.wikipedia.org/wiki/Crescent_Moon_Society</a:t>
            </a:r>
          </a:p>
          <a:p>
            <a:r>
              <a:rPr lang="zh-CN" altLang="en-US" dirty="0">
                <a:solidFill>
                  <a:schemeClr val="tx1">
                    <a:lumMod val="50000"/>
                  </a:schemeClr>
                </a:solidFill>
              </a:rPr>
              <a:t>《Literary Societies Of Republican China》</a:t>
            </a:r>
          </a:p>
          <a:p>
            <a:r>
              <a:rPr lang="zh-CN" altLang="en-US" dirty="0">
                <a:solidFill>
                  <a:schemeClr val="tx1">
                    <a:lumMod val="50000"/>
                  </a:schemeClr>
                </a:solidFill>
              </a:rPr>
              <a:t>                             Denton &amp; Hockx</a:t>
            </a:r>
          </a:p>
          <a:p>
            <a:r>
              <a:rPr lang="en-US" altLang="zh-CN" dirty="0">
                <a:solidFill>
                  <a:schemeClr val="tx1">
                    <a:lumMod val="50000"/>
                  </a:schemeClr>
                </a:solidFill>
                <a:sym typeface="+mn-ea"/>
                <a:hlinkClick r:id="rId2"/>
              </a:rPr>
              <a:t>http://global.britannica.com/biography/Guo-Moruo</a:t>
            </a:r>
            <a:endParaRPr lang="en-US" altLang="zh-CN" dirty="0">
              <a:solidFill>
                <a:schemeClr val="tx1">
                  <a:lumMod val="50000"/>
                </a:schemeClr>
              </a:solidFill>
            </a:endParaRPr>
          </a:p>
          <a:p>
            <a:r>
              <a:rPr lang="en-US" altLang="zh-CN" dirty="0">
                <a:solidFill>
                  <a:schemeClr val="tx1">
                    <a:lumMod val="50000"/>
                  </a:schemeClr>
                </a:solidFill>
                <a:sym typeface="+mn-ea"/>
                <a:hlinkClick r:id="rId3"/>
              </a:rPr>
              <a:t>http://pan.baidu.com/share/link?shareid=1024572803&amp;uk=774210168&amp;app=zd</a:t>
            </a:r>
          </a:p>
          <a:p>
            <a:r>
              <a:rPr lang="en-US" altLang="zh-CN" dirty="0">
                <a:solidFill>
                  <a:schemeClr val="tx1">
                    <a:lumMod val="50000"/>
                  </a:schemeClr>
                </a:solidFill>
                <a:sym typeface="+mn-ea"/>
              </a:rPr>
              <a:t>https://books.google.com.hk/books?id=dEgowpmwVb0C&amp;pg=PA92&amp;lpg=PA92&amp;dq=guo+moruo+romantics&amp;source=bl&amp;ots=L9evmzoHZw&amp;sig=gsew9PgLrEc9De5Yf5MyjnHFy9w&amp;hl=zh-CN&amp;sa=X&amp;ved=0ahUKEwjz3IyBuObLAhVJNJQKHVP4A2kQ6AEIWzAJ#v=onepage&amp;q=guo%20moruo%20romantics&amp;f=false</a:t>
            </a:r>
            <a:endParaRPr lang="en-US" altLang="zh-CN" dirty="0">
              <a:solidFill>
                <a:schemeClr val="tx1">
                  <a:lumMod val="50000"/>
                </a:schemeClr>
              </a:solidFill>
            </a:endParaRPr>
          </a:p>
          <a:p>
            <a:endParaRPr lang="en-US" altLang="zh-CN" dirty="0">
              <a:solidFill>
                <a:schemeClr val="tx1">
                  <a:lumMod val="50000"/>
                </a:schemeClr>
              </a:solidFill>
            </a:endParaRPr>
          </a:p>
          <a:p>
            <a:endParaRPr lang="zh-CN" altLang="en-US" dirty="0">
              <a:solidFill>
                <a:schemeClr val="tx1">
                  <a:lumMod val="50000"/>
                </a:schemeClr>
              </a:solidFill>
            </a:endParaRPr>
          </a:p>
          <a:p>
            <a:endParaRPr lang="zh-CN" altLang="en-US" dirty="0">
              <a:solidFill>
                <a:schemeClr val="tx1">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88788" y="2504049"/>
            <a:ext cx="5767754" cy="1561513"/>
          </a:xfrm>
        </p:spPr>
        <p:txBody>
          <a:bodyPr>
            <a:noAutofit/>
          </a:bodyPr>
          <a:lstStyle/>
          <a:p>
            <a:pPr marL="0" indent="0">
              <a:buNone/>
            </a:pPr>
            <a:r>
              <a:rPr lang="en-US" altLang="zh-CN" sz="8800" b="1" dirty="0">
                <a:solidFill>
                  <a:schemeClr val="accent1"/>
                </a:solidFill>
                <a:effectLst>
                  <a:outerShdw blurRad="38100" dist="25400" dir="5400000" algn="ctr" rotWithShape="0">
                    <a:srgbClr val="6E747A">
                      <a:alpha val="43000"/>
                    </a:srgbClr>
                  </a:outerShdw>
                </a:effectLst>
                <a:latin typeface="+mj-ea"/>
                <a:ea typeface="+mj-ea"/>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036" y="914649"/>
            <a:ext cx="11056060" cy="699595"/>
          </a:xfrm>
        </p:spPr>
        <p:txBody>
          <a:bodyPr>
            <a:noAutofit/>
          </a:bodyPr>
          <a:lstStyle/>
          <a:p>
            <a:r>
              <a:rPr lang="en-US" altLang="zh-CN" sz="4400" dirty="0">
                <a:solidFill>
                  <a:schemeClr val="accent1"/>
                </a:solidFill>
                <a:effectLst>
                  <a:outerShdw blurRad="38100" dist="25400" dir="5400000" algn="ctr" rotWithShape="0">
                    <a:srgbClr val="6E747A">
                      <a:alpha val="43000"/>
                    </a:srgbClr>
                  </a:outerShdw>
                </a:effectLst>
              </a:rPr>
              <a:t>    Introduction</a:t>
            </a:r>
          </a:p>
        </p:txBody>
      </p:sp>
      <p:sp>
        <p:nvSpPr>
          <p:cNvPr id="3" name="内容占位符 2"/>
          <p:cNvSpPr>
            <a:spLocks noGrp="1"/>
          </p:cNvSpPr>
          <p:nvPr>
            <p:ph idx="1"/>
          </p:nvPr>
        </p:nvSpPr>
        <p:spPr/>
        <p:txBody>
          <a:bodyPr>
            <a:normAutofit/>
          </a:bodyPr>
          <a:lstStyle/>
          <a:p>
            <a:pPr>
              <a:lnSpc>
                <a:spcPct val="150000"/>
              </a:lnSpc>
            </a:pPr>
            <a:r>
              <a:rPr lang="zh-CN" altLang="en-US" dirty="0">
                <a:solidFill>
                  <a:schemeClr val="tx1">
                    <a:lumMod val="50000"/>
                  </a:schemeClr>
                </a:solidFill>
                <a:sym typeface="+mn-ea"/>
              </a:rPr>
              <a:t>1921 January 4th,in Beijing.</a:t>
            </a:r>
            <a:r>
              <a:rPr lang="zh-CN" altLang="en-US" dirty="0">
                <a:solidFill>
                  <a:schemeClr val="tx1">
                    <a:lumMod val="50000"/>
                  </a:schemeClr>
                </a:solidFill>
              </a:rPr>
              <a:t>1920-1932.</a:t>
            </a:r>
          </a:p>
          <a:p>
            <a:pPr>
              <a:lnSpc>
                <a:spcPct val="150000"/>
              </a:lnSpc>
            </a:pPr>
            <a:r>
              <a:rPr lang="zh-CN" altLang="en-US" dirty="0">
                <a:solidFill>
                  <a:schemeClr val="tx1">
                    <a:lumMod val="50000"/>
                  </a:schemeClr>
                </a:solidFill>
              </a:rPr>
              <a:t>One of the societies established in </a:t>
            </a:r>
            <a:r>
              <a:rPr lang="en-US" altLang="zh-CN" dirty="0">
                <a:solidFill>
                  <a:schemeClr val="tx1">
                    <a:lumMod val="50000"/>
                  </a:schemeClr>
                </a:solidFill>
              </a:rPr>
              <a:t>M</a:t>
            </a:r>
            <a:r>
              <a:rPr lang="zh-CN" altLang="en-US" dirty="0">
                <a:solidFill>
                  <a:schemeClr val="tx1">
                    <a:lumMod val="50000"/>
                  </a:schemeClr>
                </a:solidFill>
              </a:rPr>
              <a:t>ay 4 th new literature movement .</a:t>
            </a:r>
          </a:p>
          <a:p>
            <a:pPr>
              <a:lnSpc>
                <a:spcPct val="150000"/>
              </a:lnSpc>
            </a:pPr>
            <a:r>
              <a:rPr lang="zh-CN" altLang="en-US" dirty="0">
                <a:solidFill>
                  <a:schemeClr val="tx1">
                    <a:lumMod val="50000"/>
                  </a:schemeClr>
                </a:solidFill>
              </a:rPr>
              <a:t>Members:Zhou Zuoren,Zheng Zhenduo,Shen Yanbing,Guo Shaoyu,Zhu Xizu,Qu Shiying,Jiang Baili,Sun Fuyuan,Geng Jizhi,Wang Tongzhao,Ye Shaojun,Xu Dishan</a:t>
            </a:r>
            <a:r>
              <a:rPr lang="en-US" altLang="zh-CN" dirty="0">
                <a:solidFill>
                  <a:schemeClr val="tx1">
                    <a:lumMod val="50000"/>
                  </a:schemeClr>
                </a:solidFill>
              </a:rPr>
              <a:t>.</a:t>
            </a:r>
          </a:p>
          <a:p>
            <a:pPr>
              <a:lnSpc>
                <a:spcPct val="150000"/>
              </a:lnSpc>
            </a:pPr>
            <a:r>
              <a:rPr lang="zh-CN" altLang="en-US" b="1" i="1" dirty="0">
                <a:solidFill>
                  <a:schemeClr val="tx1">
                    <a:lumMod val="50000"/>
                  </a:schemeClr>
                </a:solidFill>
              </a:rPr>
              <a:t>Purpose</a:t>
            </a:r>
            <a:r>
              <a:rPr lang="zh-CN" altLang="en-US" dirty="0">
                <a:solidFill>
                  <a:schemeClr val="tx1">
                    <a:lumMod val="50000"/>
                  </a:schemeClr>
                </a:solidFill>
              </a:rPr>
              <a:t>:to research and introduce world literature,to sort out and select old Chinese literature,to create new literature</a:t>
            </a:r>
            <a:r>
              <a:rPr lang="zh-CN" altLang="en-US" dirty="0">
                <a:solidFill>
                  <a:schemeClr val="tx1">
                    <a:lumMod val="50000"/>
                  </a:schemeClr>
                </a:solidFill>
                <a:sym typeface="+mn-ea"/>
              </a:rPr>
              <a:t>,art for</a:t>
            </a:r>
            <a:r>
              <a:rPr lang="zh-CN" altLang="en-US" b="1" dirty="0">
                <a:solidFill>
                  <a:schemeClr val="tx1">
                    <a:lumMod val="50000"/>
                  </a:schemeClr>
                </a:solidFill>
                <a:sym typeface="+mn-ea"/>
              </a:rPr>
              <a:t> life</a:t>
            </a:r>
            <a:r>
              <a:rPr lang="en-US" altLang="zh-CN" b="1" dirty="0">
                <a:solidFill>
                  <a:schemeClr val="tx1">
                    <a:lumMod val="50000"/>
                  </a:schemeClr>
                </a:solidFill>
                <a:sym typeface="+mn-ea"/>
              </a:rPr>
              <a:t>'</a:t>
            </a:r>
            <a:r>
              <a:rPr lang="zh-CN" altLang="en-US" dirty="0">
                <a:solidFill>
                  <a:schemeClr val="tx1">
                    <a:lumMod val="50000"/>
                  </a:schemeClr>
                </a:solidFill>
                <a:sym typeface="+mn-ea"/>
              </a:rPr>
              <a:t>s sake</a:t>
            </a:r>
            <a:r>
              <a:rPr lang="en-US" altLang="zh-CN" dirty="0">
                <a:solidFill>
                  <a:schemeClr val="tx1">
                    <a:lumMod val="50000"/>
                  </a:schemeClr>
                </a:solidFill>
                <a:sym typeface="+mn-ea"/>
              </a:rPr>
              <a:t>(</a:t>
            </a:r>
            <a:r>
              <a:rPr lang="zh-CN" altLang="en-US" dirty="0">
                <a:solidFill>
                  <a:schemeClr val="tx1">
                    <a:lumMod val="50000"/>
                  </a:schemeClr>
                </a:solidFill>
                <a:sym typeface="+mn-ea"/>
              </a:rPr>
              <a:t>文学为人生</a:t>
            </a:r>
            <a:r>
              <a:rPr lang="en-US" altLang="zh-CN" dirty="0">
                <a:solidFill>
                  <a:schemeClr val="tx1">
                    <a:lumMod val="50000"/>
                  </a:schemeClr>
                </a:solidFill>
                <a:sym typeface="+mn-ea"/>
              </a:rPr>
              <a:t>).</a:t>
            </a:r>
            <a:endParaRPr lang="zh-CN" altLang="en-US" dirty="0">
              <a:solidFill>
                <a:schemeClr val="tx1">
                  <a:lumMod val="50000"/>
                </a:schemeClr>
              </a:solidFill>
              <a:sym typeface="+mn-ea"/>
            </a:endParaRPr>
          </a:p>
          <a:p>
            <a:endParaRPr lang="zh-CN" altLang="en-US" dirty="0">
              <a:solidFill>
                <a:schemeClr val="tx1">
                  <a:lumMod val="50000"/>
                </a:schemeClr>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400">
                <a:solidFill>
                  <a:schemeClr val="accent1"/>
                </a:solidFill>
                <a:effectLst>
                  <a:outerShdw blurRad="38100" dist="25400" dir="5400000" algn="ctr" rotWithShape="0">
                    <a:srgbClr val="6E747A">
                      <a:alpha val="43000"/>
                    </a:srgbClr>
                  </a:outerShdw>
                </a:effectLst>
              </a:rPr>
              <a:t>情景剧：</a:t>
            </a:r>
            <a:r>
              <a:rPr lang="en-US" altLang="zh-CN" sz="4400" dirty="0">
                <a:solidFill>
                  <a:schemeClr val="accent1"/>
                </a:solidFill>
                <a:effectLst>
                  <a:outerShdw blurRad="38100" dist="25400" dir="5400000" algn="ctr" rotWithShape="0">
                    <a:srgbClr val="6E747A">
                      <a:alpha val="43000"/>
                    </a:srgbClr>
                  </a:outerShdw>
                </a:effectLst>
              </a:rPr>
              <a:t>A small cafe in Beijing</a:t>
            </a:r>
          </a:p>
        </p:txBody>
      </p:sp>
      <p:sp>
        <p:nvSpPr>
          <p:cNvPr id="3" name="内容占位符 2"/>
          <p:cNvSpPr>
            <a:spLocks noGrp="1"/>
          </p:cNvSpPr>
          <p:nvPr>
            <p:ph idx="1"/>
          </p:nvPr>
        </p:nvSpPr>
        <p:spPr>
          <a:xfrm>
            <a:off x="545466" y="1271251"/>
            <a:ext cx="11056060" cy="4508992"/>
          </a:xfrm>
        </p:spPr>
        <p:txBody>
          <a:bodyPr/>
          <a:lstStyle/>
          <a:p>
            <a:pPr>
              <a:lnSpc>
                <a:spcPct val="150000"/>
              </a:lnSpc>
            </a:pPr>
            <a:r>
              <a:rPr lang="en-US" altLang="zh-CN" dirty="0"/>
              <a:t>Main </a:t>
            </a:r>
            <a:r>
              <a:rPr lang="en-US" altLang="zh-CN" dirty="0" err="1"/>
              <a:t>Topic:Ye</a:t>
            </a:r>
            <a:r>
              <a:rPr lang="en-US" altLang="zh-CN" dirty="0"/>
              <a:t> </a:t>
            </a:r>
            <a:r>
              <a:rPr lang="en-US" altLang="zh-CN" dirty="0" err="1"/>
              <a:t>Shentao's</a:t>
            </a:r>
            <a:r>
              <a:rPr lang="en-US" altLang="zh-CN" dirty="0"/>
              <a:t> new novel </a:t>
            </a:r>
            <a:r>
              <a:rPr lang="en-US" altLang="zh-CN" b="1" i="1" dirty="0"/>
              <a:t>Ni </a:t>
            </a:r>
            <a:r>
              <a:rPr lang="en-US" altLang="zh-CN" b="1" i="1" dirty="0" err="1"/>
              <a:t>Huanzhi</a:t>
            </a:r>
            <a:r>
              <a:rPr lang="en-US" altLang="zh-CN" dirty="0"/>
              <a:t>  &amp;  Literary Realism</a:t>
            </a:r>
          </a:p>
          <a:p>
            <a:pPr>
              <a:lnSpc>
                <a:spcPct val="150000"/>
              </a:lnSpc>
            </a:pPr>
            <a:r>
              <a:rPr lang="en-US" altLang="zh-CN" dirty="0"/>
              <a:t>Basic Information:1923,Beijing,Ye </a:t>
            </a:r>
            <a:r>
              <a:rPr lang="en-US" altLang="zh-CN" dirty="0" err="1"/>
              <a:t>Shengtao's</a:t>
            </a:r>
            <a:r>
              <a:rPr lang="en-US" altLang="zh-CN" dirty="0"/>
              <a:t> house.</a:t>
            </a:r>
          </a:p>
          <a:p>
            <a:pPr>
              <a:lnSpc>
                <a:spcPct val="150000"/>
              </a:lnSpc>
            </a:pPr>
            <a:r>
              <a:rPr lang="en-US" altLang="zh-CN" dirty="0" err="1"/>
              <a:t>Members:Ye</a:t>
            </a:r>
            <a:r>
              <a:rPr lang="en-US" altLang="zh-CN" dirty="0"/>
              <a:t> </a:t>
            </a:r>
            <a:r>
              <a:rPr lang="en-US" altLang="zh-CN" dirty="0" err="1"/>
              <a:t>Shengtao,Zhou</a:t>
            </a:r>
            <a:r>
              <a:rPr lang="en-US" altLang="zh-CN" dirty="0"/>
              <a:t> </a:t>
            </a:r>
            <a:r>
              <a:rPr lang="en-US" altLang="zh-CN" dirty="0" err="1"/>
              <a:t>Zuoren,Shen</a:t>
            </a:r>
            <a:r>
              <a:rPr lang="en-US" altLang="zh-CN" dirty="0"/>
              <a:t> </a:t>
            </a:r>
            <a:r>
              <a:rPr lang="en-US" altLang="zh-CN" dirty="0" err="1"/>
              <a:t>Yanbing</a:t>
            </a:r>
            <a:r>
              <a:rPr lang="en-US" altLang="zh-CN" dirty="0"/>
              <a:t>.</a:t>
            </a:r>
          </a:p>
          <a:p>
            <a:pPr marL="0" indent="0">
              <a:buNone/>
            </a:pPr>
            <a:endParaRPr lang="en-US" altLang="zh-CN" b="1" dirty="0"/>
          </a:p>
        </p:txBody>
      </p:sp>
      <p:grpSp>
        <p:nvGrpSpPr>
          <p:cNvPr id="6" name="组合 5"/>
          <p:cNvGrpSpPr/>
          <p:nvPr/>
        </p:nvGrpSpPr>
        <p:grpSpPr>
          <a:xfrm>
            <a:off x="972185" y="3140765"/>
            <a:ext cx="1969798" cy="3042230"/>
            <a:chOff x="2011" y="4626"/>
            <a:chExt cx="2340" cy="3964"/>
          </a:xfrm>
        </p:grpSpPr>
        <p:pic>
          <p:nvPicPr>
            <p:cNvPr id="4" name="图片 3" descr="u=3789603410,2252761580&amp;fm=21&amp;gp=0"/>
            <p:cNvPicPr>
              <a:picLocks noChangeAspect="1"/>
            </p:cNvPicPr>
            <p:nvPr/>
          </p:nvPicPr>
          <p:blipFill>
            <a:blip r:embed="rId3"/>
            <a:stretch>
              <a:fillRect/>
            </a:stretch>
          </p:blipFill>
          <p:spPr>
            <a:xfrm>
              <a:off x="2011" y="4626"/>
              <a:ext cx="2340" cy="3300"/>
            </a:xfrm>
            <a:prstGeom prst="rect">
              <a:avLst/>
            </a:prstGeom>
          </p:spPr>
        </p:pic>
        <p:sp>
          <p:nvSpPr>
            <p:cNvPr id="5" name="文本框 4"/>
            <p:cNvSpPr txBox="1"/>
            <p:nvPr/>
          </p:nvSpPr>
          <p:spPr>
            <a:xfrm>
              <a:off x="2184" y="8082"/>
              <a:ext cx="1969" cy="508"/>
            </a:xfrm>
            <a:prstGeom prst="rect">
              <a:avLst/>
            </a:prstGeom>
            <a:noFill/>
          </p:spPr>
          <p:txBody>
            <a:bodyPr wrap="square" rtlCol="0">
              <a:spAutoFit/>
            </a:bodyPr>
            <a:lstStyle/>
            <a:p>
              <a:pPr>
                <a:lnSpc>
                  <a:spcPct val="130000"/>
                </a:lnSpc>
              </a:pPr>
              <a:r>
                <a:rPr lang="en-US" altLang="zh-CN" sz="1400" b="1" dirty="0">
                  <a:latin typeface="Arial" pitchFamily="34" charset="0"/>
                  <a:ea typeface="微软雅黑" pitchFamily="34" charset="-122"/>
                </a:rPr>
                <a:t>Ye Shengtao</a:t>
              </a:r>
            </a:p>
          </p:txBody>
        </p:sp>
      </p:grpSp>
      <p:sp>
        <p:nvSpPr>
          <p:cNvPr id="8" name="文本框 7"/>
          <p:cNvSpPr txBox="1"/>
          <p:nvPr/>
        </p:nvSpPr>
        <p:spPr>
          <a:xfrm>
            <a:off x="4664075" y="5814695"/>
            <a:ext cx="1602105" cy="368300"/>
          </a:xfrm>
          <a:prstGeom prst="rect">
            <a:avLst/>
          </a:prstGeom>
          <a:noFill/>
        </p:spPr>
        <p:txBody>
          <a:bodyPr wrap="square" rtlCol="0">
            <a:spAutoFit/>
          </a:bodyPr>
          <a:lstStyle/>
          <a:p>
            <a:pPr>
              <a:lnSpc>
                <a:spcPct val="130000"/>
              </a:lnSpc>
            </a:pPr>
            <a:r>
              <a:rPr lang="en-US" altLang="zh-CN" sz="1400" b="1" dirty="0">
                <a:latin typeface="Arial" pitchFamily="34" charset="0"/>
                <a:ea typeface="微软雅黑" pitchFamily="34" charset="-122"/>
              </a:rPr>
              <a:t>Shen Yanbing</a:t>
            </a:r>
          </a:p>
        </p:txBody>
      </p:sp>
      <p:grpSp>
        <p:nvGrpSpPr>
          <p:cNvPr id="12" name="组合 11"/>
          <p:cNvGrpSpPr/>
          <p:nvPr/>
        </p:nvGrpSpPr>
        <p:grpSpPr>
          <a:xfrm>
            <a:off x="8202181" y="3248660"/>
            <a:ext cx="2082913" cy="2934335"/>
            <a:chOff x="12066" y="4555"/>
            <a:chExt cx="3834" cy="5159"/>
          </a:xfrm>
        </p:grpSpPr>
        <p:pic>
          <p:nvPicPr>
            <p:cNvPr id="10" name="图片 9" descr="u=18693403,2740533333&amp;fm=21&amp;gp=0"/>
            <p:cNvPicPr>
              <a:picLocks noChangeAspect="1"/>
            </p:cNvPicPr>
            <p:nvPr/>
          </p:nvPicPr>
          <p:blipFill>
            <a:blip r:embed="rId4"/>
            <a:stretch>
              <a:fillRect/>
            </a:stretch>
          </p:blipFill>
          <p:spPr>
            <a:xfrm>
              <a:off x="12066" y="4555"/>
              <a:ext cx="3834" cy="4427"/>
            </a:xfrm>
            <a:prstGeom prst="rect">
              <a:avLst/>
            </a:prstGeom>
          </p:spPr>
        </p:pic>
        <p:sp>
          <p:nvSpPr>
            <p:cNvPr id="11" name="文本框 10"/>
            <p:cNvSpPr txBox="1"/>
            <p:nvPr/>
          </p:nvSpPr>
          <p:spPr>
            <a:xfrm>
              <a:off x="12786" y="9134"/>
              <a:ext cx="1999" cy="580"/>
            </a:xfrm>
            <a:prstGeom prst="rect">
              <a:avLst/>
            </a:prstGeom>
            <a:noFill/>
          </p:spPr>
          <p:txBody>
            <a:bodyPr wrap="none" rtlCol="0">
              <a:spAutoFit/>
            </a:bodyPr>
            <a:lstStyle/>
            <a:p>
              <a:pPr>
                <a:lnSpc>
                  <a:spcPct val="130000"/>
                </a:lnSpc>
              </a:pPr>
              <a:r>
                <a:rPr lang="en-US" altLang="zh-CN" sz="1400" b="1" dirty="0">
                  <a:latin typeface="Arial" pitchFamily="34" charset="0"/>
                  <a:ea typeface="微软雅黑" pitchFamily="34" charset="-122"/>
                </a:rPr>
                <a:t>Zhou Zuoren</a:t>
              </a:r>
            </a:p>
          </p:txBody>
        </p:sp>
      </p:grpSp>
      <p:pic>
        <p:nvPicPr>
          <p:cNvPr id="13" name="图片 12" descr="a8773912b31bb0513a4cc14c377adab44aede06e"/>
          <p:cNvPicPr>
            <a:picLocks noChangeAspect="1"/>
          </p:cNvPicPr>
          <p:nvPr/>
        </p:nvPicPr>
        <p:blipFill>
          <a:blip r:embed="rId5"/>
          <a:stretch>
            <a:fillRect/>
          </a:stretch>
        </p:blipFill>
        <p:spPr>
          <a:xfrm>
            <a:off x="4615772" y="3248660"/>
            <a:ext cx="1912620" cy="254762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《倪焕之》</a:t>
            </a:r>
          </a:p>
        </p:txBody>
      </p:sp>
      <p:sp>
        <p:nvSpPr>
          <p:cNvPr id="3" name="内容占位符 2"/>
          <p:cNvSpPr>
            <a:spLocks noGrp="1"/>
          </p:cNvSpPr>
          <p:nvPr>
            <p:ph idx="1"/>
          </p:nvPr>
        </p:nvSpPr>
        <p:spPr>
          <a:xfrm>
            <a:off x="281306" y="1397616"/>
            <a:ext cx="11056060" cy="4508992"/>
          </a:xfrm>
        </p:spPr>
        <p:txBody>
          <a:bodyPr>
            <a:noAutofit/>
          </a:bodyPr>
          <a:lstStyle/>
          <a:p>
            <a:r>
              <a:rPr lang="en-US" altLang="zh-CN" dirty="0">
                <a:solidFill>
                  <a:schemeClr val="tx1">
                    <a:lumMod val="50000"/>
                  </a:schemeClr>
                </a:solidFill>
              </a:rPr>
              <a:t> </a:t>
            </a:r>
            <a:r>
              <a:rPr lang="zh-CN" altLang="en-US" dirty="0">
                <a:solidFill>
                  <a:schemeClr val="tx1">
                    <a:lumMod val="50000"/>
                  </a:schemeClr>
                </a:solidFill>
              </a:rPr>
              <a:t>主人公倪焕之，是个热切追求新事物的青年。同辛亥革命失败后不少进步知识分子一样，他最初把救国的“一切的希望悬于教育”，真诚地期待着用自己的“理想教育”来洗涤尽社会的黑暗污浊。他还憧憬着一种建立在共同事业基础上的互助互爱的婚姻关系，爱慕和追求一个思想志趣和自己相似的女子金佩璋。然而，严酷的现实生活，破灭了倪焕之的许多不切实际的空想。不但在教育事业上多次碰壁，而且家庭生活也远违初衷。婚后的金佩璋，沉没于琐细的家庭事务中，对于前途、理想、教育、书本都不再有兴趣。这使倪焕之深深感到“有了一个妻子，但失去了一个恋人、一个同志”的寂寞和痛苦。</a:t>
            </a:r>
          </a:p>
          <a:p>
            <a:r>
              <a:rPr lang="zh-CN" altLang="en-US" dirty="0">
                <a:solidFill>
                  <a:schemeClr val="tx1">
                    <a:lumMod val="50000"/>
                  </a:schemeClr>
                </a:solidFill>
              </a:rPr>
              <a:t>在革命者王乐山的影响下，作品主人公开始把视线从一个学校解脱出来，放眼“看社会大众”，投身于社会改造活动。“五卅”和大革命高潮期间，倪焕之更是参加了紧张的革命工作。在“四一二”反革命大屠杀后，倪焕之并未像王乐山那样坚持英勇斗争，却是脆弱地感到“太变幻了”，竟至悲观失望，纵酒痛哭，怀着“什么时候会见到光明”的疑问和希望死去。</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8217" y="360128"/>
            <a:ext cx="11055985" cy="977900"/>
          </a:xfrm>
        </p:spPr>
        <p:txBody>
          <a:bodyPr>
            <a:noAutofit/>
          </a:bodyPr>
          <a:lstStyle/>
          <a:p>
            <a:r>
              <a:rPr lang="en-US" altLang="zh-CN" sz="4800" dirty="0"/>
              <a:t>Literary Realism</a:t>
            </a:r>
          </a:p>
        </p:txBody>
      </p:sp>
      <p:sp>
        <p:nvSpPr>
          <p:cNvPr id="3" name="内容占位符 2"/>
          <p:cNvSpPr>
            <a:spLocks noGrp="1"/>
          </p:cNvSpPr>
          <p:nvPr>
            <p:ph idx="1"/>
          </p:nvPr>
        </p:nvSpPr>
        <p:spPr>
          <a:xfrm>
            <a:off x="410818" y="1338028"/>
            <a:ext cx="11403384" cy="4509135"/>
          </a:xfrm>
        </p:spPr>
        <p:txBody>
          <a:bodyPr>
            <a:noAutofit/>
          </a:bodyPr>
          <a:lstStyle/>
          <a:p>
            <a:pPr marL="0" indent="0">
              <a:lnSpc>
                <a:spcPct val="150000"/>
              </a:lnSpc>
              <a:buNone/>
            </a:pPr>
            <a:r>
              <a:rPr lang="zh-CN" altLang="en-US" sz="2800" dirty="0">
                <a:solidFill>
                  <a:schemeClr val="tx1">
                    <a:lumMod val="50000"/>
                  </a:schemeClr>
                </a:solidFill>
              </a:rPr>
              <a:t>Literary realism is part of the realist art movement beginning with mid </a:t>
            </a:r>
            <a:r>
              <a:rPr lang="zh-CN" altLang="en-US" sz="2800" u="sng" dirty="0">
                <a:solidFill>
                  <a:schemeClr val="tx1">
                    <a:lumMod val="50000"/>
                  </a:schemeClr>
                </a:solidFill>
              </a:rPr>
              <a:t>nineteenth-century French literature</a:t>
            </a:r>
            <a:r>
              <a:rPr lang="zh-CN" altLang="en-US" sz="2800" dirty="0">
                <a:solidFill>
                  <a:schemeClr val="tx1">
                    <a:lumMod val="50000"/>
                  </a:schemeClr>
                </a:solidFill>
              </a:rPr>
              <a:t> (Stendhal), and Russian literature (Alexander Pushkin) and extending to the late nineteenth and early twentieth century.</a:t>
            </a:r>
          </a:p>
          <a:p>
            <a:pPr marL="0" indent="0">
              <a:lnSpc>
                <a:spcPct val="150000"/>
              </a:lnSpc>
              <a:buNone/>
            </a:pPr>
            <a:r>
              <a:rPr lang="zh-CN" altLang="en-US" sz="2800" dirty="0">
                <a:solidFill>
                  <a:schemeClr val="tx1">
                    <a:lumMod val="50000"/>
                  </a:schemeClr>
                </a:solidFill>
              </a:rPr>
              <a:t>Literary realism, in contrast to idealism, </a:t>
            </a:r>
            <a:r>
              <a:rPr lang="zh-CN" altLang="en-US" sz="2800" b="1" dirty="0">
                <a:solidFill>
                  <a:schemeClr val="tx1">
                    <a:lumMod val="50000"/>
                  </a:schemeClr>
                </a:solidFill>
              </a:rPr>
              <a:t>attempts to represent familiar things as they are.Realist authors chose to depict everyday and banal activities and experiences, instead of using a romanticized or similarly stylized presentation.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Creation Society</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0367" y="426637"/>
            <a:ext cx="11056060" cy="699595"/>
          </a:xfrm>
        </p:spPr>
        <p:txBody>
          <a:bodyPr>
            <a:normAutofit/>
          </a:bodyPr>
          <a:lstStyle/>
          <a:p>
            <a:r>
              <a:rPr lang="en-US" altLang="zh-CN" sz="3600" dirty="0">
                <a:solidFill>
                  <a:schemeClr val="accent1"/>
                </a:solidFill>
                <a:effectLst>
                  <a:outerShdw blurRad="38100" dist="25400" dir="5400000" algn="ctr" rotWithShape="0">
                    <a:srgbClr val="6E747A">
                      <a:alpha val="43000"/>
                    </a:srgbClr>
                  </a:outerShdw>
                </a:effectLst>
              </a:rPr>
              <a:t>Introduction</a:t>
            </a:r>
            <a:endParaRPr lang="zh-CN" altLang="en-US" sz="3600" dirty="0"/>
          </a:p>
        </p:txBody>
      </p:sp>
      <p:sp>
        <p:nvSpPr>
          <p:cNvPr id="3" name="内容占位符 2"/>
          <p:cNvSpPr>
            <a:spLocks noGrp="1"/>
          </p:cNvSpPr>
          <p:nvPr>
            <p:ph idx="1"/>
          </p:nvPr>
        </p:nvSpPr>
        <p:spPr>
          <a:xfrm>
            <a:off x="265042" y="776435"/>
            <a:ext cx="11701669" cy="5586095"/>
          </a:xfrm>
        </p:spPr>
        <p:txBody>
          <a:bodyPr>
            <a:noAutofit/>
          </a:bodyPr>
          <a:lstStyle/>
          <a:p>
            <a:pPr>
              <a:lnSpc>
                <a:spcPct val="150000"/>
              </a:lnSpc>
            </a:pPr>
            <a:r>
              <a:rPr lang="zh-CN" altLang="en-US" dirty="0">
                <a:solidFill>
                  <a:sysClr val="windowText" lastClr="000000"/>
                </a:solidFill>
                <a:sym typeface="+mn-ea"/>
              </a:rPr>
              <a:t>1921 </a:t>
            </a:r>
            <a:r>
              <a:rPr lang="en-US" altLang="zh-CN" dirty="0">
                <a:solidFill>
                  <a:sysClr val="windowText" lastClr="000000"/>
                </a:solidFill>
                <a:sym typeface="+mn-ea"/>
              </a:rPr>
              <a:t>June</a:t>
            </a:r>
            <a:r>
              <a:rPr lang="zh-CN" altLang="en-US" dirty="0">
                <a:solidFill>
                  <a:sysClr val="windowText" lastClr="000000"/>
                </a:solidFill>
                <a:sym typeface="+mn-ea"/>
              </a:rPr>
              <a:t>,in </a:t>
            </a:r>
            <a:r>
              <a:rPr lang="en-US" altLang="zh-CN" dirty="0">
                <a:solidFill>
                  <a:sysClr val="windowText" lastClr="000000"/>
                </a:solidFill>
                <a:sym typeface="+mn-ea"/>
              </a:rPr>
              <a:t>Tokyo</a:t>
            </a:r>
            <a:r>
              <a:rPr lang="zh-CN" altLang="en-US" dirty="0">
                <a:solidFill>
                  <a:sysClr val="windowText" lastClr="000000"/>
                </a:solidFill>
                <a:sym typeface="+mn-ea"/>
              </a:rPr>
              <a:t>.</a:t>
            </a:r>
            <a:r>
              <a:rPr lang="zh-CN" altLang="en-US" dirty="0">
                <a:solidFill>
                  <a:sysClr val="windowText" lastClr="000000"/>
                </a:solidFill>
              </a:rPr>
              <a:t>192</a:t>
            </a:r>
            <a:r>
              <a:rPr lang="en-US" altLang="zh-CN" dirty="0">
                <a:solidFill>
                  <a:sysClr val="windowText" lastClr="000000"/>
                </a:solidFill>
              </a:rPr>
              <a:t>1</a:t>
            </a:r>
            <a:r>
              <a:rPr lang="zh-CN" altLang="en-US" dirty="0">
                <a:solidFill>
                  <a:sysClr val="windowText" lastClr="000000"/>
                </a:solidFill>
              </a:rPr>
              <a:t>-19</a:t>
            </a:r>
            <a:r>
              <a:rPr lang="en-US" altLang="zh-CN" dirty="0">
                <a:solidFill>
                  <a:sysClr val="windowText" lastClr="000000"/>
                </a:solidFill>
              </a:rPr>
              <a:t>29</a:t>
            </a:r>
            <a:r>
              <a:rPr lang="zh-CN" altLang="en-US" dirty="0">
                <a:solidFill>
                  <a:sysClr val="windowText" lastClr="000000"/>
                </a:solidFill>
              </a:rPr>
              <a:t>.</a:t>
            </a:r>
          </a:p>
          <a:p>
            <a:pPr>
              <a:lnSpc>
                <a:spcPct val="150000"/>
              </a:lnSpc>
            </a:pPr>
            <a:r>
              <a:rPr lang="zh-CN" altLang="en-US" sz="2700" dirty="0">
                <a:solidFill>
                  <a:sysClr val="windowText" lastClr="000000"/>
                </a:solidFill>
              </a:rPr>
              <a:t>One of the societies established in </a:t>
            </a:r>
            <a:r>
              <a:rPr lang="en-US" altLang="zh-CN" sz="2700" dirty="0">
                <a:solidFill>
                  <a:sysClr val="windowText" lastClr="000000"/>
                </a:solidFill>
              </a:rPr>
              <a:t>M</a:t>
            </a:r>
            <a:r>
              <a:rPr lang="zh-CN" altLang="en-US" sz="2700" dirty="0">
                <a:solidFill>
                  <a:sysClr val="windowText" lastClr="000000"/>
                </a:solidFill>
              </a:rPr>
              <a:t>ay 4 th new literature movement .</a:t>
            </a:r>
          </a:p>
          <a:p>
            <a:pPr>
              <a:lnSpc>
                <a:spcPct val="150000"/>
              </a:lnSpc>
            </a:pPr>
            <a:r>
              <a:rPr lang="zh-CN" altLang="en-US" sz="2700" dirty="0">
                <a:solidFill>
                  <a:sysClr val="windowText" lastClr="000000"/>
                </a:solidFill>
              </a:rPr>
              <a:t>Members:</a:t>
            </a:r>
            <a:r>
              <a:rPr lang="de-DE" altLang="zh-CN" sz="2700" dirty="0">
                <a:solidFill>
                  <a:sysClr val="windowText" lastClr="000000"/>
                </a:solidFill>
                <a:cs typeface="Arial" pitchFamily="34" charset="0"/>
              </a:rPr>
              <a:t>Guo Moruo, Yu Dafu, Cheng Fangwu, Zhang Ziping, Tian Han, Feng Yuanjun</a:t>
            </a:r>
          </a:p>
          <a:p>
            <a:pPr>
              <a:lnSpc>
                <a:spcPct val="150000"/>
              </a:lnSpc>
            </a:pPr>
            <a:r>
              <a:rPr lang="en-US" altLang="zh-CN" sz="2700" dirty="0">
                <a:solidFill>
                  <a:sysClr val="windowText" lastClr="000000"/>
                </a:solidFill>
              </a:rPr>
              <a:t>Publication :" Quarterly creation " , “Create Weekly" , “The Creation Journal", " Flooding ", “Cultural Criticism " and so on . </a:t>
            </a:r>
          </a:p>
          <a:p>
            <a:pPr>
              <a:lnSpc>
                <a:spcPct val="150000"/>
              </a:lnSpc>
            </a:pPr>
            <a:r>
              <a:rPr lang="zh-CN" altLang="en-US" sz="2700" dirty="0">
                <a:solidFill>
                  <a:sysClr val="windowText" lastClr="000000"/>
                </a:solidFill>
              </a:rPr>
              <a:t>Purpose:</a:t>
            </a:r>
            <a:r>
              <a:rPr lang="en-US" altLang="zh-CN" sz="2700" dirty="0">
                <a:solidFill>
                  <a:sysClr val="windowText" lastClr="000000"/>
                </a:solidFill>
              </a:rPr>
              <a:t>They admire genius and gods, believing that literature is the art of self-expression</a:t>
            </a:r>
            <a:r>
              <a:rPr lang="zh-CN" altLang="en-US" sz="2700" dirty="0">
                <a:solidFill>
                  <a:sysClr val="windowText" lastClr="000000"/>
                </a:solidFill>
              </a:rPr>
              <a:t>，</a:t>
            </a:r>
            <a:r>
              <a:rPr lang="en-US" altLang="zh-CN" sz="2700" dirty="0">
                <a:solidFill>
                  <a:sysClr val="windowText" lastClr="000000"/>
                </a:solidFill>
              </a:rPr>
              <a:t>influenced by romanticism. Call on revolutionary literature.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1"/>
          </p:nvPr>
        </p:nvSpPr>
        <p:spPr>
          <a:xfrm>
            <a:off x="1641303" y="2204864"/>
            <a:ext cx="5687987" cy="3384376"/>
          </a:xfrm>
        </p:spPr>
        <p:txBody>
          <a:bodyPr>
            <a:normAutofit/>
          </a:bodyPr>
          <a:lstStyle/>
          <a:p>
            <a:pPr algn="just" eaLnBrk="1" hangingPunct="1">
              <a:lnSpc>
                <a:spcPct val="80000"/>
              </a:lnSpc>
            </a:pPr>
            <a:r>
              <a:rPr lang="zh-CN" altLang="en-US" sz="4000" b="1" dirty="0">
                <a:solidFill>
                  <a:sysClr val="windowText" lastClr="000000"/>
                </a:solidFill>
              </a:rPr>
              <a:t>郁达夫</a:t>
            </a:r>
            <a:r>
              <a:rPr lang="en-US" altLang="zh-CN" sz="4000" b="1" dirty="0">
                <a:solidFill>
                  <a:sysClr val="windowText" lastClr="000000"/>
                </a:solidFill>
              </a:rPr>
              <a:t>Yu </a:t>
            </a:r>
            <a:r>
              <a:rPr lang="en-US" altLang="zh-CN" sz="4000" b="1" dirty="0" err="1">
                <a:solidFill>
                  <a:sysClr val="windowText" lastClr="000000"/>
                </a:solidFill>
              </a:rPr>
              <a:t>Dafu</a:t>
            </a:r>
            <a:r>
              <a:rPr lang="zh-CN" altLang="en-US" sz="2800" b="1" dirty="0">
                <a:solidFill>
                  <a:sysClr val="windowText" lastClr="000000"/>
                </a:solidFill>
              </a:rPr>
              <a:t>：</a:t>
            </a:r>
            <a:endParaRPr lang="en-US" altLang="zh-CN" sz="2800" b="1" dirty="0">
              <a:solidFill>
                <a:sysClr val="windowText" lastClr="000000"/>
              </a:solidFill>
            </a:endParaRPr>
          </a:p>
          <a:p>
            <a:r>
              <a:rPr lang="zh-CN" altLang="en-US" dirty="0">
                <a:solidFill>
                  <a:sysClr val="windowText" lastClr="000000"/>
                </a:solidFill>
              </a:rPr>
              <a:t>沉淪 </a:t>
            </a:r>
            <a:r>
              <a:rPr lang="en-US" altLang="zh-CN" i="1" dirty="0">
                <a:solidFill>
                  <a:sysClr val="windowText" lastClr="000000"/>
                </a:solidFill>
              </a:rPr>
              <a:t>Sinking</a:t>
            </a:r>
            <a:r>
              <a:rPr lang="en-US" altLang="zh-CN" dirty="0">
                <a:solidFill>
                  <a:sysClr val="windowText" lastClr="000000"/>
                </a:solidFill>
              </a:rPr>
              <a:t> (1921)</a:t>
            </a:r>
          </a:p>
          <a:p>
            <a:r>
              <a:rPr lang="zh-CN" altLang="en-US" dirty="0">
                <a:solidFill>
                  <a:sysClr val="windowText" lastClr="000000"/>
                </a:solidFill>
              </a:rPr>
              <a:t>日記九種</a:t>
            </a:r>
            <a:r>
              <a:rPr lang="en-US" altLang="zh-CN" i="1" dirty="0">
                <a:solidFill>
                  <a:sysClr val="windowText" lastClr="000000"/>
                </a:solidFill>
              </a:rPr>
              <a:t>Nine Diaries</a:t>
            </a:r>
            <a:r>
              <a:rPr lang="en-US" altLang="zh-CN" dirty="0">
                <a:solidFill>
                  <a:sysClr val="windowText" lastClr="000000"/>
                </a:solidFill>
              </a:rPr>
              <a:t> </a:t>
            </a:r>
            <a:r>
              <a:rPr lang="zh-CN" altLang="en-US" dirty="0">
                <a:solidFill>
                  <a:sysClr val="windowText" lastClr="000000"/>
                </a:solidFill>
              </a:rPr>
              <a:t> </a:t>
            </a:r>
            <a:r>
              <a:rPr lang="en-US" altLang="zh-CN" dirty="0">
                <a:solidFill>
                  <a:sysClr val="windowText" lastClr="000000"/>
                </a:solidFill>
              </a:rPr>
              <a:t>(1927)</a:t>
            </a:r>
          </a:p>
          <a:p>
            <a:r>
              <a:rPr lang="zh-CN" altLang="en-US" dirty="0">
                <a:solidFill>
                  <a:sysClr val="windowText" lastClr="000000"/>
                </a:solidFill>
              </a:rPr>
              <a:t>過去 </a:t>
            </a:r>
            <a:r>
              <a:rPr lang="en-US" altLang="zh-CN" i="1" dirty="0">
                <a:solidFill>
                  <a:sysClr val="windowText" lastClr="000000"/>
                </a:solidFill>
              </a:rPr>
              <a:t>The Past</a:t>
            </a:r>
            <a:r>
              <a:rPr lang="en-US" altLang="zh-CN" dirty="0">
                <a:solidFill>
                  <a:sysClr val="windowText" lastClr="000000"/>
                </a:solidFill>
              </a:rPr>
              <a:t> (1927)</a:t>
            </a:r>
          </a:p>
          <a:p>
            <a:r>
              <a:rPr lang="zh-CN" altLang="en-US" dirty="0">
                <a:solidFill>
                  <a:sysClr val="windowText" lastClr="000000"/>
                </a:solidFill>
              </a:rPr>
              <a:t>出奔 </a:t>
            </a:r>
            <a:r>
              <a:rPr lang="en-US" altLang="zh-CN" i="1" dirty="0">
                <a:solidFill>
                  <a:sysClr val="windowText" lastClr="000000"/>
                </a:solidFill>
              </a:rPr>
              <a:t>Flight</a:t>
            </a:r>
            <a:r>
              <a:rPr lang="en-US" altLang="zh-CN" dirty="0">
                <a:solidFill>
                  <a:sysClr val="windowText" lastClr="000000"/>
                </a:solidFill>
              </a:rPr>
              <a:t> (1935)</a:t>
            </a:r>
            <a:endParaRPr lang="zh-CN" altLang="en-US" sz="2800" dirty="0">
              <a:solidFill>
                <a:sysClr val="windowText" lastClr="000000"/>
              </a:solidFill>
            </a:endParaRPr>
          </a:p>
        </p:txBody>
      </p:sp>
      <p:pic>
        <p:nvPicPr>
          <p:cNvPr id="1026" name="Picture 2" descr="Yuda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484784"/>
            <a:ext cx="3079608" cy="4299192"/>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p:nvPr/>
        </p:nvSpPr>
        <p:spPr>
          <a:xfrm>
            <a:off x="2292829" y="464974"/>
            <a:ext cx="7612965" cy="1019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chemeClr val="accent1">
                    <a:lumMod val="75000"/>
                  </a:schemeClr>
                </a:solidFill>
              </a:rPr>
              <a:t>Members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924171843"/>
  <p:tag name="MH_LIBRARY" val="GRAPHIC"/>
  <p:tag name="MH_ORDER" val="Freeform 2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0"/>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58"/>
</p:tagLst>
</file>

<file path=ppt/tags/tag2.xml><?xml version="1.0" encoding="utf-8"?>
<p:tagLst xmlns:a="http://schemas.openxmlformats.org/drawingml/2006/main" xmlns:r="http://schemas.openxmlformats.org/officeDocument/2006/relationships" xmlns:p="http://schemas.openxmlformats.org/presentationml/2006/main">
  <p:tag name="MH" val="20150924171843"/>
  <p:tag name="MH_LIBRARY" val="GRAPHIC"/>
  <p:tag name="MH_ORDER" val="Straight Connector 22"/>
</p:tagLst>
</file>

<file path=ppt/tags/tag3.xml><?xml version="1.0" encoding="utf-8"?>
<p:tagLst xmlns:a="http://schemas.openxmlformats.org/drawingml/2006/main" xmlns:r="http://schemas.openxmlformats.org/officeDocument/2006/relationships" xmlns:p="http://schemas.openxmlformats.org/presentationml/2006/main">
  <p:tag name="MH" val="20150924171843"/>
  <p:tag name="MH_LIBRARY" val="GRAPHIC"/>
  <p:tag name="MH_ORDER" val="Straight Connector 23"/>
</p:tagLst>
</file>

<file path=ppt/tags/tag4.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任意多边形 65"/>
  <p:tag name="KSO_WM_TAG_VERSION" val="1.0"/>
  <p:tag name="KSO_WM_BEAUTIFY_FLAG" val="#wm#"/>
  <p:tag name="KSO_WM_UNIT_TYPE" val="i"/>
  <p:tag name="KSO_WM_UNIT_ID" val="280*i*9"/>
  <p:tag name="KSO_WM_TEMPLATE_CATEGORY" val="custom"/>
  <p:tag name="KSO_WM_TEMPLATE_INDEX" val="160110"/>
</p:tagLst>
</file>

<file path=ppt/tags/tag5.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Freeform 5"/>
  <p:tag name="KSO_WM_TAG_VERSION" val="1.0"/>
  <p:tag name="KSO_WM_BEAUTIFY_FLAG" val="#wm#"/>
  <p:tag name="KSO_WM_UNIT_TYPE" val="i"/>
  <p:tag name="KSO_WM_UNIT_ID" val="280*i*10"/>
  <p:tag name="KSO_WM_TEMPLATE_CATEGORY" val="custom"/>
  <p:tag name="KSO_WM_TEMPLATE_INDEX" val="160110"/>
</p:tagLst>
</file>

<file path=ppt/tags/tag6.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Freeform 351"/>
  <p:tag name="KSO_WM_TAG_VERSION" val="1.0"/>
  <p:tag name="KSO_WM_BEAUTIFY_FLAG" val="#wm#"/>
  <p:tag name="KSO_WM_UNIT_TYPE" val="i"/>
  <p:tag name="KSO_WM_UNIT_ID" val="280*i*11"/>
  <p:tag name="KSO_WM_TEMPLATE_CATEGORY" val="custom"/>
  <p:tag name="KSO_WM_TEMPLATE_INDEX" val="160110"/>
</p:tagLst>
</file>

<file path=ppt/tags/tag7.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Freeform 1082"/>
  <p:tag name="KSO_WM_TAG_VERSION" val="1.0"/>
  <p:tag name="KSO_WM_BEAUTIFY_FLAG" val="#wm#"/>
  <p:tag name="KSO_WM_UNIT_TYPE" val="i"/>
  <p:tag name="KSO_WM_UNIT_ID" val="280*i*12"/>
  <p:tag name="KSO_WM_TEMPLATE_CATEGORY" val="custom"/>
  <p:tag name="KSO_WM_TEMPLATE_INDEX" val="160110"/>
</p:tagLst>
</file>

<file path=ppt/tags/tag8.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Freeform 1120"/>
  <p:tag name="KSO_WM_TAG_VERSION" val="1.0"/>
  <p:tag name="KSO_WM_BEAUTIFY_FLAG" val="#wm#"/>
  <p:tag name="KSO_WM_UNIT_TYPE" val="i"/>
  <p:tag name="KSO_WM_UNIT_ID" val="280*i*13"/>
  <p:tag name="KSO_WM_TEMPLATE_CATEGORY" val="custom"/>
  <p:tag name="KSO_WM_TEMPLATE_INDEX" val="160110"/>
</p:tagLst>
</file>

<file path=ppt/tags/tag9.xml><?xml version="1.0" encoding="utf-8"?>
<p:tagLst xmlns:a="http://schemas.openxmlformats.org/drawingml/2006/main" xmlns:r="http://schemas.openxmlformats.org/officeDocument/2006/relationships" xmlns:p="http://schemas.openxmlformats.org/presentationml/2006/main">
  <p:tag name="MH" val="20150924174216"/>
  <p:tag name="MH_LIBRARY" val="GRAPHIC"/>
  <p:tag name="MH_ORDER" val="任意多边形 29"/>
  <p:tag name="KSO_WM_TAG_VERSION" val="1.0"/>
  <p:tag name="KSO_WM_BEAUTIFY_FLAG" val="#wm#"/>
  <p:tag name="KSO_WM_UNIT_TYPE" val="i"/>
  <p:tag name="KSO_WM_UNIT_ID" val="280*i*14"/>
  <p:tag name="KSO_WM_TEMPLATE_CATEGORY" val="custom"/>
  <p:tag name="KSO_WM_TEMPLATE_INDEX" val="160110"/>
</p:tagLst>
</file>

<file path=ppt/theme/theme1.xml><?xml version="1.0" encoding="utf-8"?>
<a:theme xmlns:a="http://schemas.openxmlformats.org/drawingml/2006/main" name="2_A000120140530A99PPBG">
  <a:themeElements>
    <a:clrScheme name="自定义 37">
      <a:dk1>
        <a:srgbClr val="5F5F5F"/>
      </a:dk1>
      <a:lt1>
        <a:srgbClr val="FFFFFF"/>
      </a:lt1>
      <a:dk2>
        <a:srgbClr val="FFFFFF"/>
      </a:dk2>
      <a:lt2>
        <a:srgbClr val="5F5F5F"/>
      </a:lt2>
      <a:accent1>
        <a:srgbClr val="883224"/>
      </a:accent1>
      <a:accent2>
        <a:srgbClr val="D87830"/>
      </a:accent2>
      <a:accent3>
        <a:srgbClr val="8B7D29"/>
      </a:accent3>
      <a:accent4>
        <a:srgbClr val="825E4A"/>
      </a:accent4>
      <a:accent5>
        <a:srgbClr val="AE3078"/>
      </a:accent5>
      <a:accent6>
        <a:srgbClr val="00B05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1462</Words>
  <Application>Microsoft Office PowerPoint</Application>
  <PresentationFormat>宽屏</PresentationFormat>
  <Paragraphs>131</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Times New Roman</vt:lpstr>
      <vt:lpstr>Times New Roman, Times, serif</vt:lpstr>
      <vt:lpstr>微软雅黑</vt:lpstr>
      <vt:lpstr>黑体</vt:lpstr>
      <vt:lpstr>Vladimir Script</vt:lpstr>
      <vt:lpstr>Arial, Helvetica, sans-serif</vt:lpstr>
      <vt:lpstr>Wingdings 2</vt:lpstr>
      <vt:lpstr>Verdana</vt:lpstr>
      <vt:lpstr>Arial</vt:lpstr>
      <vt:lpstr>Simsun</vt:lpstr>
      <vt:lpstr>幼圆</vt:lpstr>
      <vt:lpstr>2_A000120140530A99PPBG</vt:lpstr>
      <vt:lpstr>Literature Society &amp; Romanticism During May 4th Period</vt:lpstr>
      <vt:lpstr> Literary Research Society </vt:lpstr>
      <vt:lpstr>    Introduction</vt:lpstr>
      <vt:lpstr>情景剧：A small cafe in Beijing</vt:lpstr>
      <vt:lpstr>《倪焕之》</vt:lpstr>
      <vt:lpstr>Literary Realism</vt:lpstr>
      <vt:lpstr>Creation Society</vt:lpstr>
      <vt:lpstr>Introduction</vt:lpstr>
      <vt:lpstr>PowerPoint 演示文稿</vt:lpstr>
      <vt:lpstr>PowerPoint 演示文稿</vt:lpstr>
      <vt:lpstr>Rebirth of the Goddesses  《女神之再生》</vt:lpstr>
      <vt:lpstr>Goddess</vt:lpstr>
      <vt:lpstr>PowerPoint 演示文稿</vt:lpstr>
      <vt:lpstr>PowerPoint 演示文稿</vt:lpstr>
      <vt:lpstr>Crescent Moon Society</vt:lpstr>
      <vt:lpstr>Crescent Moon Society</vt:lpstr>
      <vt:lpstr>A Brief introduction to The Crescent Moon</vt:lpstr>
      <vt:lpstr>情景剧：徐志摩家的客厅</vt:lpstr>
      <vt:lpstr>徐志摩 再别康桥</vt:lpstr>
      <vt:lpstr>徐志摩 再别康桥</vt:lpstr>
      <vt:lpstr>Xu Zhimo</vt:lpstr>
      <vt:lpstr>《诗的格律》</vt:lpstr>
      <vt:lpstr>Style</vt:lpstr>
      <vt:lpstr>Romanticism</vt:lpstr>
      <vt:lpstr>Romanticism in  China</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lenovo</cp:lastModifiedBy>
  <cp:revision>18</cp:revision>
  <dcterms:created xsi:type="dcterms:W3CDTF">2016-03-29T13:42:00Z</dcterms:created>
  <dcterms:modified xsi:type="dcterms:W3CDTF">2016-03-30T15:53:23Z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